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2A58-E146-4FF0-80F4-02EA1AE0A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195D0-9F40-4C63-8F19-09AED6783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65DA-CA68-402B-8700-29F5C4A9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48BE-F49F-4177-8CAC-6E36AA53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5059-F76F-4E5E-9C4C-5080909A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3536-EF7C-4FCA-9A06-15C8E902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44498-1740-482A-9690-64735F45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6F66-0FB3-436A-A7E7-065703D0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445F-6586-497C-A198-8F2BAF9E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B929-AA52-4B64-95BE-1F6DFD34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EC752-4E07-488F-89F8-DA317A107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FA8B-D5DE-46C4-AD7D-E9398D952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E9C6-A8DE-44E8-8F0F-30FF43B6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83AA-C014-4940-8378-BD60FC12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74F6-88B4-4A75-B0E5-700978A6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BEE-B3C1-49A1-8E26-E74AB442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DC9B-EE5D-49EF-8013-05E3CC0F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C629-0FCE-4458-BA59-05B81DC0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647D-2DE3-4EDC-8F8D-B4CA4F13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7443-E2AC-403E-855D-B6F9C83A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C8B6-7916-4F09-9784-5ECD83A7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6AB6-1284-412E-9E96-02496B69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E997-45E3-46AD-A995-01D9B0C5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67C5-747F-468A-ABD5-94E5C9F1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8704-ED52-4034-86EC-868843FC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A8F9-AE72-4E85-B08E-41C76F09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6ABE-6727-4AE6-8E2F-772DEB65F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1948E-8EC7-4AC6-A6E5-2A882A7D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06781-EEDF-4B24-8E8B-057213A2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16D9D-0E07-4137-B5CB-6C2CF25C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C9403-00AF-4DCD-8B9E-2D3716AF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949B-E00C-4023-AB80-AA5DBC84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5F22-D605-4BA1-A91A-E2DEA90E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A29FB-855D-4450-B3D2-9F111B33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082B5-8C50-4B3A-8706-074B9F4AB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A2810-E9F2-45F7-BD0E-03CD48BA4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EAF22-47D8-4206-9D9E-CE483A7E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02E4D-5039-48B4-A432-6DE9BF76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317B3-30E2-49F7-B89A-07E2A9C4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9574-D3D7-497A-AD6F-AB6B0895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88211-35F3-4F44-8DC5-DCCD1216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FA40D-ED05-4A58-9E53-EECAF59D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75E37-3938-4627-A036-5E76412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CFEA8-77C4-4254-92EF-0B26ED0D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C2708-4772-4ED1-843E-6C411498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AD1C3-7029-4CC2-A029-1A344C1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2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048D-5984-4C6C-A7C4-2573AE39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2988-2F57-4DFF-8C9C-33C3D81F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30E9-8F0A-421C-9319-AA47280F4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37AE6-3661-4A51-A18F-FFE320FC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2FBC-06C0-428B-A25A-D691B3F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00EE-A48C-453A-9A73-1EAA01A9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5347-0D39-4DB5-ACC7-2C4EC93F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3B78F-01B1-4611-862D-78A40B256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5494-BE91-45FD-A4B9-052517161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D4220-28FF-4DA5-89FE-299796C2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6535-EF92-4685-B974-E926F331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B7DB6-37F9-452B-9B7D-264539E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B5517-427D-435C-BA92-4463C916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17BA-D9F5-461E-8064-648EF289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1D22-BBF5-408D-80F2-CAE2C7C23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17A2-D19C-447F-BD6B-06E097DB82F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8828-8DD4-4796-B52E-CA6FE0C31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22E0-4697-4773-AED7-12F92B3FE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E7919-3A86-47BC-BCBA-23023A35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0A8D-24DC-4D6D-83B7-439A854CF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F6515-7C31-4CB8-8F8F-D12768126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9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OptiPlex3060</dc:creator>
  <cp:lastModifiedBy>OptiPlex3060</cp:lastModifiedBy>
  <cp:revision>1</cp:revision>
  <dcterms:created xsi:type="dcterms:W3CDTF">2020-03-12T03:03:41Z</dcterms:created>
  <dcterms:modified xsi:type="dcterms:W3CDTF">2020-03-12T03:04:06Z</dcterms:modified>
</cp:coreProperties>
</file>