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58D5F-E222-4196-A8DF-06E8A505C835}" v="8" dt="2024-03-06T21:33:42.919"/>
    <p1510:client id="{B400D333-CAC3-4530-8862-9E5D6C621401}" v="602" dt="2024-03-06T21:27:03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uk Kullanıcı" userId="553c4c35a57392a0" providerId="Windows Live" clId="Web-{B400D333-CAC3-4530-8862-9E5D6C621401}"/>
    <pc:docChg chg="addSld delSld modSld sldOrd addMainMaster delMainMaster modMainMaster">
      <pc:chgData name="Konuk Kullanıcı" userId="553c4c35a57392a0" providerId="Windows Live" clId="Web-{B400D333-CAC3-4530-8862-9E5D6C621401}" dt="2024-03-06T21:27:03.415" v="504"/>
      <pc:docMkLst>
        <pc:docMk/>
      </pc:docMkLst>
      <pc:sldChg chg="addSp delSp modSp mod ord setBg modClrScheme modShow chgLayout">
        <pc:chgData name="Konuk Kullanıcı" userId="553c4c35a57392a0" providerId="Windows Live" clId="Web-{B400D333-CAC3-4530-8862-9E5D6C621401}" dt="2024-03-06T21:27:03.415" v="504"/>
        <pc:sldMkLst>
          <pc:docMk/>
          <pc:sldMk cId="1674425800" sldId="256"/>
        </pc:sldMkLst>
        <pc:spChg chg="mod ord">
          <ac:chgData name="Konuk Kullanıcı" userId="553c4c35a57392a0" providerId="Windows Live" clId="Web-{B400D333-CAC3-4530-8862-9E5D6C621401}" dt="2024-03-06T20:44:39.407" v="175"/>
          <ac:spMkLst>
            <pc:docMk/>
            <pc:sldMk cId="1674425800" sldId="256"/>
            <ac:spMk id="2" creationId="{00000000-0000-0000-0000-000000000000}"/>
          </ac:spMkLst>
        </pc:spChg>
        <pc:spChg chg="mod ord">
          <ac:chgData name="Konuk Kullanıcı" userId="553c4c35a57392a0" providerId="Windows Live" clId="Web-{B400D333-CAC3-4530-8862-9E5D6C621401}" dt="2024-03-06T20:54:52.756" v="253" actId="14100"/>
          <ac:spMkLst>
            <pc:docMk/>
            <pc:sldMk cId="1674425800" sldId="256"/>
            <ac:spMk id="3" creationId="{00000000-0000-0000-0000-000000000000}"/>
          </ac:spMkLst>
        </pc:spChg>
        <pc:spChg chg="add del mod">
          <ac:chgData name="Konuk Kullanıcı" userId="553c4c35a57392a0" providerId="Windows Live" clId="Web-{B400D333-CAC3-4530-8862-9E5D6C621401}" dt="2024-03-06T20:16:55.835" v="17"/>
          <ac:spMkLst>
            <pc:docMk/>
            <pc:sldMk cId="1674425800" sldId="256"/>
            <ac:spMk id="4" creationId="{73617D80-CED1-C13C-1C6C-B92A136B5B88}"/>
          </ac:spMkLst>
        </pc:spChg>
        <pc:spChg chg="add del mod">
          <ac:chgData name="Konuk Kullanıcı" userId="553c4c35a57392a0" providerId="Windows Live" clId="Web-{B400D333-CAC3-4530-8862-9E5D6C621401}" dt="2024-03-06T20:43:30.498" v="161"/>
          <ac:spMkLst>
            <pc:docMk/>
            <pc:sldMk cId="1674425800" sldId="256"/>
            <ac:spMk id="5" creationId="{8939C1F7-2894-C835-4CDA-F2006570D1D4}"/>
          </ac:spMkLst>
        </pc:spChg>
      </pc:sldChg>
      <pc:sldChg chg="addSp delSp modSp new mod setBg modClrScheme delDesignElem chgLayout">
        <pc:chgData name="Konuk Kullanıcı" userId="553c4c35a57392a0" providerId="Windows Live" clId="Web-{B400D333-CAC3-4530-8862-9E5D6C621401}" dt="2024-03-06T21:19:57.479" v="431"/>
        <pc:sldMkLst>
          <pc:docMk/>
          <pc:sldMk cId="1336869670" sldId="257"/>
        </pc:sldMkLst>
        <pc:spChg chg="mod ord">
          <ac:chgData name="Konuk Kullanıcı" userId="553c4c35a57392a0" providerId="Windows Live" clId="Web-{B400D333-CAC3-4530-8862-9E5D6C621401}" dt="2024-03-06T20:54:00.645" v="245" actId="20577"/>
          <ac:spMkLst>
            <pc:docMk/>
            <pc:sldMk cId="1336869670" sldId="257"/>
            <ac:spMk id="2" creationId="{91A9B99C-00A6-5949-D491-66FA3F7AD70A}"/>
          </ac:spMkLst>
        </pc:spChg>
        <pc:spChg chg="mod ord">
          <ac:chgData name="Konuk Kullanıcı" userId="553c4c35a57392a0" providerId="Windows Live" clId="Web-{B400D333-CAC3-4530-8862-9E5D6C621401}" dt="2024-03-06T20:53:40.097" v="242" actId="14100"/>
          <ac:spMkLst>
            <pc:docMk/>
            <pc:sldMk cId="1336869670" sldId="257"/>
            <ac:spMk id="3" creationId="{0E203B4D-C3CF-2335-47FA-BFFBBCEB45BC}"/>
          </ac:spMkLst>
        </pc:spChg>
        <pc:spChg chg="add del">
          <ac:chgData name="Konuk Kullanıcı" userId="553c4c35a57392a0" providerId="Windows Live" clId="Web-{B400D333-CAC3-4530-8862-9E5D6C621401}" dt="2024-03-06T20:31:42.678" v="79"/>
          <ac:spMkLst>
            <pc:docMk/>
            <pc:sldMk cId="1336869670" sldId="257"/>
            <ac:spMk id="5" creationId="{A394DC00-6E95-FD49-BA4D-5373F9F2D49B}"/>
          </ac:spMkLst>
        </pc:spChg>
        <pc:spChg chg="add del">
          <ac:chgData name="Konuk Kullanıcı" userId="553c4c35a57392a0" providerId="Windows Live" clId="Web-{B400D333-CAC3-4530-8862-9E5D6C621401}" dt="2024-03-06T20:36:46.719" v="87"/>
          <ac:spMkLst>
            <pc:docMk/>
            <pc:sldMk cId="1336869670" sldId="257"/>
            <ac:spMk id="8" creationId="{CB299CAB-C506-454B-90FC-4065728297D3}"/>
          </ac:spMkLst>
        </pc:spChg>
        <pc:spChg chg="add del">
          <ac:chgData name="Konuk Kullanıcı" userId="553c4c35a57392a0" providerId="Windows Live" clId="Web-{B400D333-CAC3-4530-8862-9E5D6C621401}" dt="2024-03-06T20:36:46.719" v="87"/>
          <ac:spMkLst>
            <pc:docMk/>
            <pc:sldMk cId="1336869670" sldId="257"/>
            <ac:spMk id="10" creationId="{C8D99311-F254-40F1-8AB5-EE3E7B9B6872}"/>
          </ac:spMkLst>
        </pc:spChg>
        <pc:spChg chg="add del">
          <ac:chgData name="Konuk Kullanıcı" userId="553c4c35a57392a0" providerId="Windows Live" clId="Web-{B400D333-CAC3-4530-8862-9E5D6C621401}" dt="2024-03-06T20:36:46.719" v="87"/>
          <ac:spMkLst>
            <pc:docMk/>
            <pc:sldMk cId="1336869670" sldId="257"/>
            <ac:spMk id="12" creationId="{7D89E3CB-00ED-4691-9F0F-F23EA3564705}"/>
          </ac:spMkLst>
        </pc:spChg>
      </pc:sldChg>
      <pc:sldChg chg="modSp new mod ord setBg modClrScheme chgLayout">
        <pc:chgData name="Konuk Kullanıcı" userId="553c4c35a57392a0" providerId="Windows Live" clId="Web-{B400D333-CAC3-4530-8862-9E5D6C621401}" dt="2024-03-06T21:19:57.479" v="431"/>
        <pc:sldMkLst>
          <pc:docMk/>
          <pc:sldMk cId="335701629" sldId="258"/>
        </pc:sldMkLst>
        <pc:spChg chg="mod ord">
          <ac:chgData name="Konuk Kullanıcı" userId="553c4c35a57392a0" providerId="Windows Live" clId="Web-{B400D333-CAC3-4530-8862-9E5D6C621401}" dt="2024-03-06T20:51:51.812" v="227" actId="20577"/>
          <ac:spMkLst>
            <pc:docMk/>
            <pc:sldMk cId="335701629" sldId="258"/>
            <ac:spMk id="2" creationId="{3302B3C2-21BE-5D3C-213B-A8C533006232}"/>
          </ac:spMkLst>
        </pc:spChg>
        <pc:spChg chg="mod ord">
          <ac:chgData name="Konuk Kullanıcı" userId="553c4c35a57392a0" providerId="Windows Live" clId="Web-{B400D333-CAC3-4530-8862-9E5D6C621401}" dt="2024-03-06T20:53:07.221" v="238" actId="14100"/>
          <ac:spMkLst>
            <pc:docMk/>
            <pc:sldMk cId="335701629" sldId="258"/>
            <ac:spMk id="3" creationId="{F82E794C-FCAD-84F5-98AF-61D30C14344B}"/>
          </ac:spMkLst>
        </pc:spChg>
      </pc:sldChg>
      <pc:sldChg chg="addSp delSp modSp new mod setBg">
        <pc:chgData name="Konuk Kullanıcı" userId="553c4c35a57392a0" providerId="Windows Live" clId="Web-{B400D333-CAC3-4530-8862-9E5D6C621401}" dt="2024-03-06T21:25:13.536" v="484"/>
        <pc:sldMkLst>
          <pc:docMk/>
          <pc:sldMk cId="3675295176" sldId="259"/>
        </pc:sldMkLst>
        <pc:spChg chg="mod">
          <ac:chgData name="Konuk Kullanıcı" userId="553c4c35a57392a0" providerId="Windows Live" clId="Web-{B400D333-CAC3-4530-8862-9E5D6C621401}" dt="2024-03-06T21:24:39.801" v="482" actId="20577"/>
          <ac:spMkLst>
            <pc:docMk/>
            <pc:sldMk cId="3675295176" sldId="259"/>
            <ac:spMk id="2" creationId="{865D2890-FA86-E153-D9BE-D7CFB81E8A13}"/>
          </ac:spMkLst>
        </pc:spChg>
        <pc:spChg chg="del mod">
          <ac:chgData name="Konuk Kullanıcı" userId="553c4c35a57392a0" providerId="Windows Live" clId="Web-{B400D333-CAC3-4530-8862-9E5D6C621401}" dt="2024-03-06T21:08:32.877" v="357"/>
          <ac:spMkLst>
            <pc:docMk/>
            <pc:sldMk cId="3675295176" sldId="259"/>
            <ac:spMk id="3" creationId="{1D6A3251-A32D-95DB-1EDF-920601486F31}"/>
          </ac:spMkLst>
        </pc:spChg>
        <pc:spChg chg="add del mod">
          <ac:chgData name="Konuk Kullanıcı" userId="553c4c35a57392a0" providerId="Windows Live" clId="Web-{B400D333-CAC3-4530-8862-9E5D6C621401}" dt="2024-03-06T21:08:36.440" v="358"/>
          <ac:spMkLst>
            <pc:docMk/>
            <pc:sldMk cId="3675295176" sldId="259"/>
            <ac:spMk id="4" creationId="{5BD55D52-BAE4-08CA-354B-7A15DE5EB902}"/>
          </ac:spMkLst>
        </pc:spChg>
        <pc:spChg chg="add del mod">
          <ac:chgData name="Konuk Kullanıcı" userId="553c4c35a57392a0" providerId="Windows Live" clId="Web-{B400D333-CAC3-4530-8862-9E5D6C621401}" dt="2024-03-06T21:08:40.409" v="359"/>
          <ac:spMkLst>
            <pc:docMk/>
            <pc:sldMk cId="3675295176" sldId="259"/>
            <ac:spMk id="5" creationId="{FCED251C-6692-701A-73DC-52F5F68C6932}"/>
          </ac:spMkLst>
        </pc:spChg>
        <pc:spChg chg="add del mod">
          <ac:chgData name="Konuk Kullanıcı" userId="553c4c35a57392a0" providerId="Windows Live" clId="Web-{B400D333-CAC3-4530-8862-9E5D6C621401}" dt="2024-03-06T21:08:42.987" v="360"/>
          <ac:spMkLst>
            <pc:docMk/>
            <pc:sldMk cId="3675295176" sldId="259"/>
            <ac:spMk id="6" creationId="{F2CB8467-0B92-2970-F982-C8055CFF9C60}"/>
          </ac:spMkLst>
        </pc:spChg>
        <pc:spChg chg="add del mod">
          <ac:chgData name="Konuk Kullanıcı" userId="553c4c35a57392a0" providerId="Windows Live" clId="Web-{B400D333-CAC3-4530-8862-9E5D6C621401}" dt="2024-03-06T21:25:13.536" v="484"/>
          <ac:spMkLst>
            <pc:docMk/>
            <pc:sldMk cId="3675295176" sldId="259"/>
            <ac:spMk id="8" creationId="{82150BC1-F08F-2332-06B1-B8AD373F44B6}"/>
          </ac:spMkLst>
        </pc:spChg>
      </pc:sldChg>
      <pc:sldChg chg="addSp delSp modSp new mod ord">
        <pc:chgData name="Konuk Kullanıcı" userId="553c4c35a57392a0" providerId="Windows Live" clId="Web-{B400D333-CAC3-4530-8862-9E5D6C621401}" dt="2024-03-06T21:23:45.799" v="479"/>
        <pc:sldMkLst>
          <pc:docMk/>
          <pc:sldMk cId="1643486356" sldId="260"/>
        </pc:sldMkLst>
        <pc:spChg chg="del">
          <ac:chgData name="Konuk Kullanıcı" userId="553c4c35a57392a0" providerId="Windows Live" clId="Web-{B400D333-CAC3-4530-8862-9E5D6C621401}" dt="2024-03-06T21:11:16.883" v="363"/>
          <ac:spMkLst>
            <pc:docMk/>
            <pc:sldMk cId="1643486356" sldId="260"/>
            <ac:spMk id="3" creationId="{BE8514DD-F73E-FC28-7CCC-F23EA25D8471}"/>
          </ac:spMkLst>
        </pc:spChg>
        <pc:spChg chg="add mod">
          <ac:chgData name="Konuk Kullanıcı" userId="553c4c35a57392a0" providerId="Windows Live" clId="Web-{B400D333-CAC3-4530-8862-9E5D6C621401}" dt="2024-03-06T21:23:41.455" v="478" actId="14100"/>
          <ac:spMkLst>
            <pc:docMk/>
            <pc:sldMk cId="1643486356" sldId="260"/>
            <ac:spMk id="5" creationId="{12C5AC72-7B12-150C-F36D-063ABF6BE4D7}"/>
          </ac:spMkLst>
        </pc:spChg>
        <pc:picChg chg="add mod ord">
          <ac:chgData name="Konuk Kullanıcı" userId="553c4c35a57392a0" providerId="Windows Live" clId="Web-{B400D333-CAC3-4530-8862-9E5D6C621401}" dt="2024-03-06T21:12:03.525" v="376" actId="14100"/>
          <ac:picMkLst>
            <pc:docMk/>
            <pc:sldMk cId="1643486356" sldId="260"/>
            <ac:picMk id="4" creationId="{21B2E0B9-0DD4-3C07-AD64-E2B1C54D0B55}"/>
          </ac:picMkLst>
        </pc:picChg>
      </pc:sldChg>
      <pc:sldChg chg="addSp delSp modSp new mod ord">
        <pc:chgData name="Konuk Kullanıcı" userId="553c4c35a57392a0" providerId="Windows Live" clId="Web-{B400D333-CAC3-4530-8862-9E5D6C621401}" dt="2024-03-06T21:26:02.632" v="491" actId="14100"/>
        <pc:sldMkLst>
          <pc:docMk/>
          <pc:sldMk cId="1022115560" sldId="261"/>
        </pc:sldMkLst>
        <pc:spChg chg="del">
          <ac:chgData name="Konuk Kullanıcı" userId="553c4c35a57392a0" providerId="Windows Live" clId="Web-{B400D333-CAC3-4530-8862-9E5D6C621401}" dt="2024-03-06T21:17:34.646" v="403"/>
          <ac:spMkLst>
            <pc:docMk/>
            <pc:sldMk cId="1022115560" sldId="261"/>
            <ac:spMk id="2" creationId="{01455918-DE79-3FB5-2F0A-15658A405F6A}"/>
          </ac:spMkLst>
        </pc:spChg>
        <pc:spChg chg="del">
          <ac:chgData name="Konuk Kullanıcı" userId="553c4c35a57392a0" providerId="Windows Live" clId="Web-{B400D333-CAC3-4530-8862-9E5D6C621401}" dt="2024-03-06T21:17:13.067" v="390"/>
          <ac:spMkLst>
            <pc:docMk/>
            <pc:sldMk cId="1022115560" sldId="261"/>
            <ac:spMk id="3" creationId="{DB356A08-C588-DC46-B3F7-FF1A3D6AF88A}"/>
          </ac:spMkLst>
        </pc:spChg>
        <pc:spChg chg="add mod">
          <ac:chgData name="Konuk Kullanıcı" userId="553c4c35a57392a0" providerId="Windows Live" clId="Web-{B400D333-CAC3-4530-8862-9E5D6C621401}" dt="2024-03-06T21:26:02.632" v="491" actId="14100"/>
          <ac:spMkLst>
            <pc:docMk/>
            <pc:sldMk cId="1022115560" sldId="261"/>
            <ac:spMk id="9" creationId="{B2B0436F-7077-5D18-1E35-0F896A6656BA}"/>
          </ac:spMkLst>
        </pc:spChg>
        <pc:picChg chg="add mod ord">
          <ac:chgData name="Konuk Kullanıcı" userId="553c4c35a57392a0" providerId="Windows Live" clId="Web-{B400D333-CAC3-4530-8862-9E5D6C621401}" dt="2024-03-06T21:23:10.470" v="472" actId="14100"/>
          <ac:picMkLst>
            <pc:docMk/>
            <pc:sldMk cId="1022115560" sldId="261"/>
            <ac:picMk id="4" creationId="{67F2B126-1588-0592-6C5F-65673964EF83}"/>
          </ac:picMkLst>
        </pc:picChg>
        <pc:picChg chg="add del mod">
          <ac:chgData name="Konuk Kullanıcı" userId="553c4c35a57392a0" providerId="Windows Live" clId="Web-{B400D333-CAC3-4530-8862-9E5D6C621401}" dt="2024-03-06T21:17:22.442" v="399"/>
          <ac:picMkLst>
            <pc:docMk/>
            <pc:sldMk cId="1022115560" sldId="261"/>
            <ac:picMk id="5" creationId="{749C2F87-B437-9781-1232-492A74248627}"/>
          </ac:picMkLst>
        </pc:picChg>
        <pc:picChg chg="add del mod">
          <ac:chgData name="Konuk Kullanıcı" userId="553c4c35a57392a0" providerId="Windows Live" clId="Web-{B400D333-CAC3-4530-8862-9E5D6C621401}" dt="2024-03-06T21:17:32.005" v="402"/>
          <ac:picMkLst>
            <pc:docMk/>
            <pc:sldMk cId="1022115560" sldId="261"/>
            <ac:picMk id="6" creationId="{641BF72A-D7D8-B914-ED9F-D4D524BDC745}"/>
          </ac:picMkLst>
        </pc:picChg>
        <pc:picChg chg="add del mod">
          <ac:chgData name="Konuk Kullanıcı" userId="553c4c35a57392a0" providerId="Windows Live" clId="Web-{B400D333-CAC3-4530-8862-9E5D6C621401}" dt="2024-03-06T21:17:29.271" v="401"/>
          <ac:picMkLst>
            <pc:docMk/>
            <pc:sldMk cId="1022115560" sldId="261"/>
            <ac:picMk id="7" creationId="{98B7478F-C378-57CC-EB19-92FFFC062466}"/>
          </ac:picMkLst>
        </pc:picChg>
        <pc:picChg chg="add del mod">
          <ac:chgData name="Konuk Kullanıcı" userId="553c4c35a57392a0" providerId="Windows Live" clId="Web-{B400D333-CAC3-4530-8862-9E5D6C621401}" dt="2024-03-06T21:17:26.583" v="400"/>
          <ac:picMkLst>
            <pc:docMk/>
            <pc:sldMk cId="1022115560" sldId="261"/>
            <ac:picMk id="8" creationId="{5F4B9B4C-FA5C-7B3A-1E4A-FA9263D71343}"/>
          </ac:picMkLst>
        </pc:picChg>
      </pc:sldChg>
      <pc:sldChg chg="addSp delSp modSp add mod">
        <pc:chgData name="Konuk Kullanıcı" userId="553c4c35a57392a0" providerId="Windows Live" clId="Web-{B400D333-CAC3-4530-8862-9E5D6C621401}" dt="2024-03-06T21:26:52.399" v="503" actId="14100"/>
        <pc:sldMkLst>
          <pc:docMk/>
          <pc:sldMk cId="1095599332" sldId="262"/>
        </pc:sldMkLst>
        <pc:spChg chg="del">
          <ac:chgData name="Konuk Kullanıcı" userId="553c4c35a57392a0" providerId="Windows Live" clId="Web-{B400D333-CAC3-4530-8862-9E5D6C621401}" dt="2024-03-06T21:20:07.823" v="439"/>
          <ac:spMkLst>
            <pc:docMk/>
            <pc:sldMk cId="1095599332" sldId="262"/>
            <ac:spMk id="2" creationId="{01455918-DE79-3FB5-2F0A-15658A405F6A}"/>
          </ac:spMkLst>
        </pc:spChg>
        <pc:spChg chg="del">
          <ac:chgData name="Konuk Kullanıcı" userId="553c4c35a57392a0" providerId="Windows Live" clId="Web-{B400D333-CAC3-4530-8862-9E5D6C621401}" dt="2024-03-06T21:20:01.494" v="432"/>
          <ac:spMkLst>
            <pc:docMk/>
            <pc:sldMk cId="1095599332" sldId="262"/>
            <ac:spMk id="3" creationId="{DB356A08-C588-DC46-B3F7-FF1A3D6AF88A}"/>
          </ac:spMkLst>
        </pc:spChg>
        <pc:spChg chg="add mod">
          <ac:chgData name="Konuk Kullanıcı" userId="553c4c35a57392a0" providerId="Windows Live" clId="Web-{B400D333-CAC3-4530-8862-9E5D6C621401}" dt="2024-03-06T21:26:52.399" v="503" actId="14100"/>
          <ac:spMkLst>
            <pc:docMk/>
            <pc:sldMk cId="1095599332" sldId="262"/>
            <ac:spMk id="9" creationId="{E3FA7846-9AE1-450D-E5F1-A6DD963DD553}"/>
          </ac:spMkLst>
        </pc:spChg>
        <pc:picChg chg="add mod ord">
          <ac:chgData name="Konuk Kullanıcı" userId="553c4c35a57392a0" providerId="Windows Live" clId="Web-{B400D333-CAC3-4530-8862-9E5D6C621401}" dt="2024-03-06T21:26:44.571" v="501" actId="1076"/>
          <ac:picMkLst>
            <pc:docMk/>
            <pc:sldMk cId="1095599332" sldId="262"/>
            <ac:picMk id="4" creationId="{2CC52F3C-6C88-1091-9B01-2393C790EAA6}"/>
          </ac:picMkLst>
        </pc:picChg>
        <pc:picChg chg="add del mod">
          <ac:chgData name="Konuk Kullanıcı" userId="553c4c35a57392a0" providerId="Windows Live" clId="Web-{B400D333-CAC3-4530-8862-9E5D6C621401}" dt="2024-03-06T21:20:13.917" v="441"/>
          <ac:picMkLst>
            <pc:docMk/>
            <pc:sldMk cId="1095599332" sldId="262"/>
            <ac:picMk id="5" creationId="{6D1E37DA-A539-E608-E152-3C861AEF2B86}"/>
          </ac:picMkLst>
        </pc:picChg>
        <pc:picChg chg="add del mod">
          <ac:chgData name="Konuk Kullanıcı" userId="553c4c35a57392a0" providerId="Windows Live" clId="Web-{B400D333-CAC3-4530-8862-9E5D6C621401}" dt="2024-03-06T21:20:18.433" v="443"/>
          <ac:picMkLst>
            <pc:docMk/>
            <pc:sldMk cId="1095599332" sldId="262"/>
            <ac:picMk id="6" creationId="{75BFE7D9-62A7-F725-0F72-3F859E696FDD}"/>
          </ac:picMkLst>
        </pc:picChg>
        <pc:picChg chg="add del mod">
          <ac:chgData name="Konuk Kullanıcı" userId="553c4c35a57392a0" providerId="Windows Live" clId="Web-{B400D333-CAC3-4530-8862-9E5D6C621401}" dt="2024-03-06T21:20:16.292" v="442"/>
          <ac:picMkLst>
            <pc:docMk/>
            <pc:sldMk cId="1095599332" sldId="262"/>
            <ac:picMk id="7" creationId="{20DF1FEE-8156-AD49-619E-BA9FFFA6127A}"/>
          </ac:picMkLst>
        </pc:picChg>
        <pc:picChg chg="add del mod">
          <ac:chgData name="Konuk Kullanıcı" userId="553c4c35a57392a0" providerId="Windows Live" clId="Web-{B400D333-CAC3-4530-8862-9E5D6C621401}" dt="2024-03-06T21:20:11.542" v="440"/>
          <ac:picMkLst>
            <pc:docMk/>
            <pc:sldMk cId="1095599332" sldId="262"/>
            <ac:picMk id="8" creationId="{65BB5CEA-FAA3-19B3-FFC4-CB18680EE368}"/>
          </ac:picMkLst>
        </pc:picChg>
      </pc:sldChg>
      <pc:sldChg chg="add del mod">
        <pc:chgData name="Konuk Kullanıcı" userId="553c4c35a57392a0" providerId="Windows Live" clId="Web-{B400D333-CAC3-4530-8862-9E5D6C621401}" dt="2024-03-06T21:24:31.347" v="480"/>
        <pc:sldMkLst>
          <pc:docMk/>
          <pc:sldMk cId="811656257" sldId="263"/>
        </pc:sldMkLst>
      </pc:sldChg>
      <pc:sldMasterChg chg="del delSldLayout">
        <pc:chgData name="Konuk Kullanıcı" userId="553c4c35a57392a0" providerId="Windows Live" clId="Web-{B400D333-CAC3-4530-8862-9E5D6C621401}" dt="2024-03-06T20:17:18.086" v="20"/>
        <pc:sldMasterMkLst>
          <pc:docMk/>
          <pc:sldMasterMk cId="3712468873" sldId="2147483648"/>
        </pc:sldMasterMkLst>
        <pc:sldLayoutChg chg="del">
          <pc:chgData name="Konuk Kullanıcı" userId="553c4c35a57392a0" providerId="Windows Live" clId="Web-{B400D333-CAC3-4530-8862-9E5D6C621401}" dt="2024-03-06T20:17:18.086" v="20"/>
          <pc:sldLayoutMkLst>
            <pc:docMk/>
            <pc:sldMasterMk cId="3712468873" sldId="2147483648"/>
            <pc:sldLayoutMk cId="3440994769" sldId="2147483649"/>
          </pc:sldLayoutMkLst>
        </pc:sldLayoutChg>
        <pc:sldLayoutChg chg="del">
          <pc:chgData name="Konuk Kullanıcı" userId="553c4c35a57392a0" providerId="Windows Live" clId="Web-{B400D333-CAC3-4530-8862-9E5D6C621401}" dt="2024-03-06T20:17:18.086" v="20"/>
          <pc:sldLayoutMkLst>
            <pc:docMk/>
            <pc:sldMasterMk cId="3712468873" sldId="2147483648"/>
            <pc:sldLayoutMk cId="3944319586" sldId="2147483650"/>
          </pc:sldLayoutMkLst>
        </pc:sldLayoutChg>
        <pc:sldLayoutChg chg="del">
          <pc:chgData name="Konuk Kullanıcı" userId="553c4c35a57392a0" providerId="Windows Live" clId="Web-{B400D333-CAC3-4530-8862-9E5D6C621401}" dt="2024-03-06T20:17:18.086" v="20"/>
          <pc:sldLayoutMkLst>
            <pc:docMk/>
            <pc:sldMasterMk cId="3712468873" sldId="2147483648"/>
            <pc:sldLayoutMk cId="1196833356" sldId="2147483651"/>
          </pc:sldLayoutMkLst>
        </pc:sldLayoutChg>
        <pc:sldLayoutChg chg="del">
          <pc:chgData name="Konuk Kullanıcı" userId="553c4c35a57392a0" providerId="Windows Live" clId="Web-{B400D333-CAC3-4530-8862-9E5D6C621401}" dt="2024-03-06T20:17:18.086" v="20"/>
          <pc:sldLayoutMkLst>
            <pc:docMk/>
            <pc:sldMasterMk cId="3712468873" sldId="2147483648"/>
            <pc:sldLayoutMk cId="3652797130" sldId="2147483652"/>
          </pc:sldLayoutMkLst>
        </pc:sldLayoutChg>
        <pc:sldLayoutChg chg="del">
          <pc:chgData name="Konuk Kullanıcı" userId="553c4c35a57392a0" providerId="Windows Live" clId="Web-{B400D333-CAC3-4530-8862-9E5D6C621401}" dt="2024-03-06T20:17:18.086" v="20"/>
          <pc:sldLayoutMkLst>
            <pc:docMk/>
            <pc:sldMasterMk cId="3712468873" sldId="2147483648"/>
            <pc:sldLayoutMk cId="846744319" sldId="2147483653"/>
          </pc:sldLayoutMkLst>
        </pc:sldLayoutChg>
        <pc:sldLayoutChg chg="del">
          <pc:chgData name="Konuk Kullanıcı" userId="553c4c35a57392a0" providerId="Windows Live" clId="Web-{B400D333-CAC3-4530-8862-9E5D6C621401}" dt="2024-03-06T20:17:18.086" v="20"/>
          <pc:sldLayoutMkLst>
            <pc:docMk/>
            <pc:sldMasterMk cId="3712468873" sldId="2147483648"/>
            <pc:sldLayoutMk cId="2861482750" sldId="2147483654"/>
          </pc:sldLayoutMkLst>
        </pc:sldLayoutChg>
        <pc:sldLayoutChg chg="del">
          <pc:chgData name="Konuk Kullanıcı" userId="553c4c35a57392a0" providerId="Windows Live" clId="Web-{B400D333-CAC3-4530-8862-9E5D6C621401}" dt="2024-03-06T20:17:18.086" v="20"/>
          <pc:sldLayoutMkLst>
            <pc:docMk/>
            <pc:sldMasterMk cId="3712468873" sldId="2147483648"/>
            <pc:sldLayoutMk cId="4199817435" sldId="2147483655"/>
          </pc:sldLayoutMkLst>
        </pc:sldLayoutChg>
        <pc:sldLayoutChg chg="del">
          <pc:chgData name="Konuk Kullanıcı" userId="553c4c35a57392a0" providerId="Windows Live" clId="Web-{B400D333-CAC3-4530-8862-9E5D6C621401}" dt="2024-03-06T20:17:18.086" v="20"/>
          <pc:sldLayoutMkLst>
            <pc:docMk/>
            <pc:sldMasterMk cId="3712468873" sldId="2147483648"/>
            <pc:sldLayoutMk cId="2700913065" sldId="2147483656"/>
          </pc:sldLayoutMkLst>
        </pc:sldLayoutChg>
        <pc:sldLayoutChg chg="del">
          <pc:chgData name="Konuk Kullanıcı" userId="553c4c35a57392a0" providerId="Windows Live" clId="Web-{B400D333-CAC3-4530-8862-9E5D6C621401}" dt="2024-03-06T20:17:18.086" v="20"/>
          <pc:sldLayoutMkLst>
            <pc:docMk/>
            <pc:sldMasterMk cId="3712468873" sldId="2147483648"/>
            <pc:sldLayoutMk cId="818175020" sldId="2147483657"/>
          </pc:sldLayoutMkLst>
        </pc:sldLayoutChg>
        <pc:sldLayoutChg chg="del">
          <pc:chgData name="Konuk Kullanıcı" userId="553c4c35a57392a0" providerId="Windows Live" clId="Web-{B400D333-CAC3-4530-8862-9E5D6C621401}" dt="2024-03-06T20:17:18.086" v="20"/>
          <pc:sldLayoutMkLst>
            <pc:docMk/>
            <pc:sldMasterMk cId="3712468873" sldId="2147483648"/>
            <pc:sldLayoutMk cId="847874827" sldId="2147483658"/>
          </pc:sldLayoutMkLst>
        </pc:sldLayoutChg>
        <pc:sldLayoutChg chg="del">
          <pc:chgData name="Konuk Kullanıcı" userId="553c4c35a57392a0" providerId="Windows Live" clId="Web-{B400D333-CAC3-4530-8862-9E5D6C621401}" dt="2024-03-06T20:17:18.086" v="20"/>
          <pc:sldLayoutMkLst>
            <pc:docMk/>
            <pc:sldMasterMk cId="3712468873" sldId="2147483648"/>
            <pc:sldLayoutMk cId="804856651" sldId="2147483659"/>
          </pc:sldLayoutMkLst>
        </pc:sldLayoutChg>
      </pc:sldMasterChg>
      <pc:sldMasterChg chg="add del addSldLayout delSldLayout modSldLayout">
        <pc:chgData name="Konuk Kullanıcı" userId="553c4c35a57392a0" providerId="Windows Live" clId="Web-{B400D333-CAC3-4530-8862-9E5D6C621401}" dt="2024-03-06T20:17:22.195" v="21"/>
        <pc:sldMasterMkLst>
          <pc:docMk/>
          <pc:sldMasterMk cId="760820060" sldId="2147483660"/>
        </pc:sldMasterMkLst>
        <pc:sldLayoutChg chg="add del mod replId">
          <pc:chgData name="Konuk Kullanıcı" userId="553c4c35a57392a0" providerId="Windows Live" clId="Web-{B400D333-CAC3-4530-8862-9E5D6C621401}" dt="2024-03-06T20:17:22.195" v="21"/>
          <pc:sldLayoutMkLst>
            <pc:docMk/>
            <pc:sldMasterMk cId="760820060" sldId="2147483660"/>
            <pc:sldLayoutMk cId="3424331671" sldId="2147483661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2.195" v="21"/>
          <pc:sldLayoutMkLst>
            <pc:docMk/>
            <pc:sldMasterMk cId="760820060" sldId="2147483660"/>
            <pc:sldLayoutMk cId="260967661" sldId="2147483662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2.195" v="21"/>
          <pc:sldLayoutMkLst>
            <pc:docMk/>
            <pc:sldMasterMk cId="760820060" sldId="2147483660"/>
            <pc:sldLayoutMk cId="2032581756" sldId="2147483663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2.195" v="21"/>
          <pc:sldLayoutMkLst>
            <pc:docMk/>
            <pc:sldMasterMk cId="760820060" sldId="2147483660"/>
            <pc:sldLayoutMk cId="2901899909" sldId="2147483664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2.195" v="21"/>
          <pc:sldLayoutMkLst>
            <pc:docMk/>
            <pc:sldMasterMk cId="760820060" sldId="2147483660"/>
            <pc:sldLayoutMk cId="3388456656" sldId="2147483665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2.195" v="21"/>
          <pc:sldLayoutMkLst>
            <pc:docMk/>
            <pc:sldMasterMk cId="760820060" sldId="2147483660"/>
            <pc:sldLayoutMk cId="3854123461" sldId="2147483666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2.195" v="21"/>
          <pc:sldLayoutMkLst>
            <pc:docMk/>
            <pc:sldMasterMk cId="760820060" sldId="2147483660"/>
            <pc:sldLayoutMk cId="3314059474" sldId="214748366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2.195" v="21"/>
          <pc:sldLayoutMkLst>
            <pc:docMk/>
            <pc:sldMasterMk cId="760820060" sldId="2147483660"/>
            <pc:sldLayoutMk cId="4125861799" sldId="214748366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2.195" v="21"/>
          <pc:sldLayoutMkLst>
            <pc:docMk/>
            <pc:sldMasterMk cId="760820060" sldId="2147483660"/>
            <pc:sldLayoutMk cId="2540077048" sldId="2147483669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2.195" v="21"/>
          <pc:sldLayoutMkLst>
            <pc:docMk/>
            <pc:sldMasterMk cId="760820060" sldId="2147483660"/>
            <pc:sldLayoutMk cId="3560905108" sldId="2147483670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2.195" v="21"/>
          <pc:sldLayoutMkLst>
            <pc:docMk/>
            <pc:sldMasterMk cId="760820060" sldId="2147483660"/>
            <pc:sldLayoutMk cId="566842147" sldId="2147483671"/>
          </pc:sldLayoutMkLst>
        </pc:sldLayoutChg>
      </pc:sldMasterChg>
      <pc:sldMasterChg chg="add del addSldLayout delSldLayout modSldLayout">
        <pc:chgData name="Konuk Kullanıcı" userId="553c4c35a57392a0" providerId="Windows Live" clId="Web-{B400D333-CAC3-4530-8862-9E5D6C621401}" dt="2024-03-06T20:17:25.258" v="22"/>
        <pc:sldMasterMkLst>
          <pc:docMk/>
          <pc:sldMasterMk cId="2792008062" sldId="2147483672"/>
        </pc:sldMasterMkLst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358136867" sldId="2147483673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1044836998" sldId="2147483674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2013891788" sldId="2147483675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761857359" sldId="2147483676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388013741" sldId="214748367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310289083" sldId="214748367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1097126978" sldId="2147483679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1202799804" sldId="2147483680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915716989" sldId="2147483681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3892428477" sldId="2147483682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3447126198" sldId="2147483683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3943738552" sldId="2147483684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2127748817" sldId="2147483685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90791963" sldId="2147483686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2677845062" sldId="214748368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2927873692" sldId="214748368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17:25.258" v="22"/>
          <pc:sldLayoutMkLst>
            <pc:docMk/>
            <pc:sldMasterMk cId="2792008062" sldId="2147483672"/>
            <pc:sldLayoutMk cId="1768720496" sldId="2147483689"/>
          </pc:sldLayoutMkLst>
        </pc:sldLayoutChg>
      </pc:sldMasterChg>
      <pc:sldMasterChg chg="add del addSldLayout delSldLayout modSldLayout">
        <pc:chgData name="Konuk Kullanıcı" userId="553c4c35a57392a0" providerId="Windows Live" clId="Web-{B400D333-CAC3-4530-8862-9E5D6C621401}" dt="2024-03-06T20:25:27.399" v="42"/>
        <pc:sldMasterMkLst>
          <pc:docMk/>
          <pc:sldMasterMk cId="1588315611" sldId="2147483690"/>
        </pc:sldMasterMkLst>
        <pc:sldLayoutChg chg="add del mod replId">
          <pc:chgData name="Konuk Kullanıcı" userId="553c4c35a57392a0" providerId="Windows Live" clId="Web-{B400D333-CAC3-4530-8862-9E5D6C621401}" dt="2024-03-06T20:25:27.399" v="42"/>
          <pc:sldLayoutMkLst>
            <pc:docMk/>
            <pc:sldMasterMk cId="1588315611" sldId="2147483690"/>
            <pc:sldLayoutMk cId="626337192" sldId="2147483691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27.399" v="42"/>
          <pc:sldLayoutMkLst>
            <pc:docMk/>
            <pc:sldMasterMk cId="1588315611" sldId="2147483690"/>
            <pc:sldLayoutMk cId="251337978" sldId="2147483692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27.399" v="42"/>
          <pc:sldLayoutMkLst>
            <pc:docMk/>
            <pc:sldMasterMk cId="1588315611" sldId="2147483690"/>
            <pc:sldLayoutMk cId="677135505" sldId="2147483693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27.399" v="42"/>
          <pc:sldLayoutMkLst>
            <pc:docMk/>
            <pc:sldMasterMk cId="1588315611" sldId="2147483690"/>
            <pc:sldLayoutMk cId="1200517547" sldId="2147483694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27.399" v="42"/>
          <pc:sldLayoutMkLst>
            <pc:docMk/>
            <pc:sldMasterMk cId="1588315611" sldId="2147483690"/>
            <pc:sldLayoutMk cId="2108393395" sldId="2147483695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27.399" v="42"/>
          <pc:sldLayoutMkLst>
            <pc:docMk/>
            <pc:sldMasterMk cId="1588315611" sldId="2147483690"/>
            <pc:sldLayoutMk cId="2347182067" sldId="2147483696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27.399" v="42"/>
          <pc:sldLayoutMkLst>
            <pc:docMk/>
            <pc:sldMasterMk cId="1588315611" sldId="2147483690"/>
            <pc:sldLayoutMk cId="3728317023" sldId="214748369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27.399" v="42"/>
          <pc:sldLayoutMkLst>
            <pc:docMk/>
            <pc:sldMasterMk cId="1588315611" sldId="2147483690"/>
            <pc:sldLayoutMk cId="2387764823" sldId="214748369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27.399" v="42"/>
          <pc:sldLayoutMkLst>
            <pc:docMk/>
            <pc:sldMasterMk cId="1588315611" sldId="2147483690"/>
            <pc:sldLayoutMk cId="3641233451" sldId="2147483699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27.399" v="42"/>
          <pc:sldLayoutMkLst>
            <pc:docMk/>
            <pc:sldMasterMk cId="1588315611" sldId="2147483690"/>
            <pc:sldLayoutMk cId="3678786051" sldId="2147483700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27.399" v="42"/>
          <pc:sldLayoutMkLst>
            <pc:docMk/>
            <pc:sldMasterMk cId="1588315611" sldId="2147483690"/>
            <pc:sldLayoutMk cId="221002802" sldId="2147483701"/>
          </pc:sldLayoutMkLst>
        </pc:sldLayoutChg>
      </pc:sldMasterChg>
      <pc:sldMasterChg chg="add del addSldLayout delSldLayout modSldLayout">
        <pc:chgData name="Konuk Kullanıcı" userId="553c4c35a57392a0" providerId="Windows Live" clId="Web-{B400D333-CAC3-4530-8862-9E5D6C621401}" dt="2024-03-06T20:25:31.274" v="43"/>
        <pc:sldMasterMkLst>
          <pc:docMk/>
          <pc:sldMasterMk cId="1037964533" sldId="2147483702"/>
        </pc:sldMasterMkLst>
        <pc:sldLayoutChg chg="add del mod replId">
          <pc:chgData name="Konuk Kullanıcı" userId="553c4c35a57392a0" providerId="Windows Live" clId="Web-{B400D333-CAC3-4530-8862-9E5D6C621401}" dt="2024-03-06T20:25:31.274" v="43"/>
          <pc:sldLayoutMkLst>
            <pc:docMk/>
            <pc:sldMasterMk cId="1037964533" sldId="2147483702"/>
            <pc:sldLayoutMk cId="1371953899" sldId="2147483703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31.274" v="43"/>
          <pc:sldLayoutMkLst>
            <pc:docMk/>
            <pc:sldMasterMk cId="1037964533" sldId="2147483702"/>
            <pc:sldLayoutMk cId="2238901562" sldId="2147483704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31.274" v="43"/>
          <pc:sldLayoutMkLst>
            <pc:docMk/>
            <pc:sldMasterMk cId="1037964533" sldId="2147483702"/>
            <pc:sldLayoutMk cId="4090974593" sldId="2147483705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31.274" v="43"/>
          <pc:sldLayoutMkLst>
            <pc:docMk/>
            <pc:sldMasterMk cId="1037964533" sldId="2147483702"/>
            <pc:sldLayoutMk cId="2447908772" sldId="2147483706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31.274" v="43"/>
          <pc:sldLayoutMkLst>
            <pc:docMk/>
            <pc:sldMasterMk cId="1037964533" sldId="2147483702"/>
            <pc:sldLayoutMk cId="3733565174" sldId="214748370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31.274" v="43"/>
          <pc:sldLayoutMkLst>
            <pc:docMk/>
            <pc:sldMasterMk cId="1037964533" sldId="2147483702"/>
            <pc:sldLayoutMk cId="3764546400" sldId="214748370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31.274" v="43"/>
          <pc:sldLayoutMkLst>
            <pc:docMk/>
            <pc:sldMasterMk cId="1037964533" sldId="2147483702"/>
            <pc:sldLayoutMk cId="4191877215" sldId="2147483709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31.274" v="43"/>
          <pc:sldLayoutMkLst>
            <pc:docMk/>
            <pc:sldMasterMk cId="1037964533" sldId="2147483702"/>
            <pc:sldLayoutMk cId="3757821856" sldId="2147483710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31.274" v="43"/>
          <pc:sldLayoutMkLst>
            <pc:docMk/>
            <pc:sldMasterMk cId="1037964533" sldId="2147483702"/>
            <pc:sldLayoutMk cId="3895776100" sldId="2147483711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31.274" v="43"/>
          <pc:sldLayoutMkLst>
            <pc:docMk/>
            <pc:sldMasterMk cId="1037964533" sldId="2147483702"/>
            <pc:sldLayoutMk cId="2698104780" sldId="2147483712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5:31.274" v="43"/>
          <pc:sldLayoutMkLst>
            <pc:docMk/>
            <pc:sldMasterMk cId="1037964533" sldId="2147483702"/>
            <pc:sldLayoutMk cId="2396954055" sldId="2147483713"/>
          </pc:sldLayoutMkLst>
        </pc:sldLayoutChg>
      </pc:sldMasterChg>
      <pc:sldMasterChg chg="add del addSldLayout delSldLayout modSldLayout">
        <pc:chgData name="Konuk Kullanıcı" userId="553c4c35a57392a0" providerId="Windows Live" clId="Web-{B400D333-CAC3-4530-8862-9E5D6C621401}" dt="2024-03-06T20:26:04.041" v="49"/>
        <pc:sldMasterMkLst>
          <pc:docMk/>
          <pc:sldMasterMk cId="48606130" sldId="2147483714"/>
        </pc:sldMasterMkLst>
        <pc:sldLayoutChg chg="add del mod replId">
          <pc:chgData name="Konuk Kullanıcı" userId="553c4c35a57392a0" providerId="Windows Live" clId="Web-{B400D333-CAC3-4530-8862-9E5D6C621401}" dt="2024-03-06T20:26:04.041" v="49"/>
          <pc:sldLayoutMkLst>
            <pc:docMk/>
            <pc:sldMasterMk cId="48606130" sldId="2147483714"/>
            <pc:sldLayoutMk cId="2159309866" sldId="2147483715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4.041" v="49"/>
          <pc:sldLayoutMkLst>
            <pc:docMk/>
            <pc:sldMasterMk cId="48606130" sldId="2147483714"/>
            <pc:sldLayoutMk cId="2195346676" sldId="2147483716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4.041" v="49"/>
          <pc:sldLayoutMkLst>
            <pc:docMk/>
            <pc:sldMasterMk cId="48606130" sldId="2147483714"/>
            <pc:sldLayoutMk cId="3112239944" sldId="214748371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4.041" v="49"/>
          <pc:sldLayoutMkLst>
            <pc:docMk/>
            <pc:sldMasterMk cId="48606130" sldId="2147483714"/>
            <pc:sldLayoutMk cId="2539290563" sldId="214748371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4.041" v="49"/>
          <pc:sldLayoutMkLst>
            <pc:docMk/>
            <pc:sldMasterMk cId="48606130" sldId="2147483714"/>
            <pc:sldLayoutMk cId="1224584621" sldId="2147483719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4.041" v="49"/>
          <pc:sldLayoutMkLst>
            <pc:docMk/>
            <pc:sldMasterMk cId="48606130" sldId="2147483714"/>
            <pc:sldLayoutMk cId="3855331465" sldId="2147483720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4.041" v="49"/>
          <pc:sldLayoutMkLst>
            <pc:docMk/>
            <pc:sldMasterMk cId="48606130" sldId="2147483714"/>
            <pc:sldLayoutMk cId="3446757870" sldId="2147483721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4.041" v="49"/>
          <pc:sldLayoutMkLst>
            <pc:docMk/>
            <pc:sldMasterMk cId="48606130" sldId="2147483714"/>
            <pc:sldLayoutMk cId="1169397574" sldId="2147483722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4.041" v="49"/>
          <pc:sldLayoutMkLst>
            <pc:docMk/>
            <pc:sldMasterMk cId="48606130" sldId="2147483714"/>
            <pc:sldLayoutMk cId="208179685" sldId="2147483723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4.041" v="49"/>
          <pc:sldLayoutMkLst>
            <pc:docMk/>
            <pc:sldMasterMk cId="48606130" sldId="2147483714"/>
            <pc:sldLayoutMk cId="1677791871" sldId="2147483724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4.041" v="49"/>
          <pc:sldLayoutMkLst>
            <pc:docMk/>
            <pc:sldMasterMk cId="48606130" sldId="2147483714"/>
            <pc:sldLayoutMk cId="2555095610" sldId="2147483725"/>
          </pc:sldLayoutMkLst>
        </pc:sldLayoutChg>
      </pc:sldMasterChg>
      <pc:sldMasterChg chg="add del addSldLayout delSldLayout modSldLayout">
        <pc:chgData name="Konuk Kullanıcı" userId="553c4c35a57392a0" providerId="Windows Live" clId="Web-{B400D333-CAC3-4530-8862-9E5D6C621401}" dt="2024-03-06T20:26:07.604" v="50"/>
        <pc:sldMasterMkLst>
          <pc:docMk/>
          <pc:sldMasterMk cId="1482476719" sldId="2147483726"/>
        </pc:sldMasterMkLst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1619821050" sldId="214748372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3876396130" sldId="214748372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3932142953" sldId="2147483729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874630538" sldId="2147483730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3077767064" sldId="2147483731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1964281688" sldId="2147483732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4192971060" sldId="2147483733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681572471" sldId="2147483734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1622786310" sldId="2147483735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2840734488" sldId="2147483736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3478157396" sldId="214748373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1027610501" sldId="214748373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2818512365" sldId="2147483739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3444120278" sldId="2147483740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2112044685" sldId="2147483741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4230796036" sldId="2147483742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07.604" v="50"/>
          <pc:sldLayoutMkLst>
            <pc:docMk/>
            <pc:sldMasterMk cId="1482476719" sldId="2147483726"/>
            <pc:sldLayoutMk cId="2231001049" sldId="2147483743"/>
          </pc:sldLayoutMkLst>
        </pc:sldLayoutChg>
      </pc:sldMasterChg>
      <pc:sldMasterChg chg="add del addSldLayout delSldLayout modSldLayout">
        <pc:chgData name="Konuk Kullanıcı" userId="553c4c35a57392a0" providerId="Windows Live" clId="Web-{B400D333-CAC3-4530-8862-9E5D6C621401}" dt="2024-03-06T20:26:10.573" v="51"/>
        <pc:sldMasterMkLst>
          <pc:docMk/>
          <pc:sldMasterMk cId="50904964" sldId="2147483744"/>
        </pc:sldMasterMkLst>
        <pc:sldLayoutChg chg="add del mod replId">
          <pc:chgData name="Konuk Kullanıcı" userId="553c4c35a57392a0" providerId="Windows Live" clId="Web-{B400D333-CAC3-4530-8862-9E5D6C621401}" dt="2024-03-06T20:26:10.573" v="51"/>
          <pc:sldLayoutMkLst>
            <pc:docMk/>
            <pc:sldMasterMk cId="50904964" sldId="2147483744"/>
            <pc:sldLayoutMk cId="2129911859" sldId="2147483745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10.573" v="51"/>
          <pc:sldLayoutMkLst>
            <pc:docMk/>
            <pc:sldMasterMk cId="50904964" sldId="2147483744"/>
            <pc:sldLayoutMk cId="1185732906" sldId="2147483746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10.573" v="51"/>
          <pc:sldLayoutMkLst>
            <pc:docMk/>
            <pc:sldMasterMk cId="50904964" sldId="2147483744"/>
            <pc:sldLayoutMk cId="3380841240" sldId="214748374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10.573" v="51"/>
          <pc:sldLayoutMkLst>
            <pc:docMk/>
            <pc:sldMasterMk cId="50904964" sldId="2147483744"/>
            <pc:sldLayoutMk cId="2743568076" sldId="214748374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10.573" v="51"/>
          <pc:sldLayoutMkLst>
            <pc:docMk/>
            <pc:sldMasterMk cId="50904964" sldId="2147483744"/>
            <pc:sldLayoutMk cId="890380312" sldId="2147483749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10.573" v="51"/>
          <pc:sldLayoutMkLst>
            <pc:docMk/>
            <pc:sldMasterMk cId="50904964" sldId="2147483744"/>
            <pc:sldLayoutMk cId="2409215999" sldId="2147483750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10.573" v="51"/>
          <pc:sldLayoutMkLst>
            <pc:docMk/>
            <pc:sldMasterMk cId="50904964" sldId="2147483744"/>
            <pc:sldLayoutMk cId="279480071" sldId="2147483751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10.573" v="51"/>
          <pc:sldLayoutMkLst>
            <pc:docMk/>
            <pc:sldMasterMk cId="50904964" sldId="2147483744"/>
            <pc:sldLayoutMk cId="3262316569" sldId="2147483752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10.573" v="51"/>
          <pc:sldLayoutMkLst>
            <pc:docMk/>
            <pc:sldMasterMk cId="50904964" sldId="2147483744"/>
            <pc:sldLayoutMk cId="3034973982" sldId="2147483753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10.573" v="51"/>
          <pc:sldLayoutMkLst>
            <pc:docMk/>
            <pc:sldMasterMk cId="50904964" sldId="2147483744"/>
            <pc:sldLayoutMk cId="2573609359" sldId="2147483754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26:10.573" v="51"/>
          <pc:sldLayoutMkLst>
            <pc:docMk/>
            <pc:sldMasterMk cId="50904964" sldId="2147483744"/>
            <pc:sldLayoutMk cId="3555765834" sldId="2147483755"/>
          </pc:sldLayoutMkLst>
        </pc:sldLayoutChg>
      </pc:sldMasterChg>
      <pc:sldMasterChg chg="add del addSldLayout delSldLayout modSldLayout">
        <pc:chgData name="Konuk Kullanıcı" userId="553c4c35a57392a0" providerId="Windows Live" clId="Web-{B400D333-CAC3-4530-8862-9E5D6C621401}" dt="2024-03-06T20:35:41.186" v="82"/>
        <pc:sldMasterMkLst>
          <pc:docMk/>
          <pc:sldMasterMk cId="333632591" sldId="2147483756"/>
        </pc:sldMasterMkLst>
        <pc:sldLayoutChg chg="add del mod replId">
          <pc:chgData name="Konuk Kullanıcı" userId="553c4c35a57392a0" providerId="Windows Live" clId="Web-{B400D333-CAC3-4530-8862-9E5D6C621401}" dt="2024-03-06T20:35:41.186" v="82"/>
          <pc:sldLayoutMkLst>
            <pc:docMk/>
            <pc:sldMasterMk cId="333632591" sldId="2147483756"/>
            <pc:sldLayoutMk cId="474297951" sldId="214748375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5:41.186" v="82"/>
          <pc:sldLayoutMkLst>
            <pc:docMk/>
            <pc:sldMasterMk cId="333632591" sldId="2147483756"/>
            <pc:sldLayoutMk cId="843384640" sldId="214748375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5:41.186" v="82"/>
          <pc:sldLayoutMkLst>
            <pc:docMk/>
            <pc:sldMasterMk cId="333632591" sldId="2147483756"/>
            <pc:sldLayoutMk cId="2033502430" sldId="2147483759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5:41.186" v="82"/>
          <pc:sldLayoutMkLst>
            <pc:docMk/>
            <pc:sldMasterMk cId="333632591" sldId="2147483756"/>
            <pc:sldLayoutMk cId="1932613581" sldId="2147483760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5:41.186" v="82"/>
          <pc:sldLayoutMkLst>
            <pc:docMk/>
            <pc:sldMasterMk cId="333632591" sldId="2147483756"/>
            <pc:sldLayoutMk cId="2798163333" sldId="2147483761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5:41.186" v="82"/>
          <pc:sldLayoutMkLst>
            <pc:docMk/>
            <pc:sldMasterMk cId="333632591" sldId="2147483756"/>
            <pc:sldLayoutMk cId="2842271064" sldId="2147483762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5:41.186" v="82"/>
          <pc:sldLayoutMkLst>
            <pc:docMk/>
            <pc:sldMasterMk cId="333632591" sldId="2147483756"/>
            <pc:sldLayoutMk cId="4236336080" sldId="2147483763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5:41.186" v="82"/>
          <pc:sldLayoutMkLst>
            <pc:docMk/>
            <pc:sldMasterMk cId="333632591" sldId="2147483756"/>
            <pc:sldLayoutMk cId="2372427943" sldId="2147483764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5:41.186" v="82"/>
          <pc:sldLayoutMkLst>
            <pc:docMk/>
            <pc:sldMasterMk cId="333632591" sldId="2147483756"/>
            <pc:sldLayoutMk cId="4220953771" sldId="2147483765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5:41.186" v="82"/>
          <pc:sldLayoutMkLst>
            <pc:docMk/>
            <pc:sldMasterMk cId="333632591" sldId="2147483756"/>
            <pc:sldLayoutMk cId="397817227" sldId="2147483766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5:41.186" v="82"/>
          <pc:sldLayoutMkLst>
            <pc:docMk/>
            <pc:sldMasterMk cId="333632591" sldId="2147483756"/>
            <pc:sldLayoutMk cId="2130611490" sldId="2147483767"/>
          </pc:sldLayoutMkLst>
        </pc:sldLayoutChg>
      </pc:sldMasterChg>
      <pc:sldMasterChg chg="add del addSldLayout delSldLayout modSldLayout">
        <pc:chgData name="Konuk Kullanıcı" userId="553c4c35a57392a0" providerId="Windows Live" clId="Web-{B400D333-CAC3-4530-8862-9E5D6C621401}" dt="2024-03-06T20:36:46.719" v="87"/>
        <pc:sldMasterMkLst>
          <pc:docMk/>
          <pc:sldMasterMk cId="2633809681" sldId="2147483768"/>
        </pc:sldMasterMkLst>
        <pc:sldLayoutChg chg="add del mod replId">
          <pc:chgData name="Konuk Kullanıcı" userId="553c4c35a57392a0" providerId="Windows Live" clId="Web-{B400D333-CAC3-4530-8862-9E5D6C621401}" dt="2024-03-06T20:36:46.719" v="87"/>
          <pc:sldLayoutMkLst>
            <pc:docMk/>
            <pc:sldMasterMk cId="2633809681" sldId="2147483768"/>
            <pc:sldLayoutMk cId="850435009" sldId="2147483769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6:46.719" v="87"/>
          <pc:sldLayoutMkLst>
            <pc:docMk/>
            <pc:sldMasterMk cId="2633809681" sldId="2147483768"/>
            <pc:sldLayoutMk cId="3377715685" sldId="2147483770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6:46.719" v="87"/>
          <pc:sldLayoutMkLst>
            <pc:docMk/>
            <pc:sldMasterMk cId="2633809681" sldId="2147483768"/>
            <pc:sldLayoutMk cId="2620459119" sldId="2147483771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6:46.719" v="87"/>
          <pc:sldLayoutMkLst>
            <pc:docMk/>
            <pc:sldMasterMk cId="2633809681" sldId="2147483768"/>
            <pc:sldLayoutMk cId="923979930" sldId="2147483772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6:46.719" v="87"/>
          <pc:sldLayoutMkLst>
            <pc:docMk/>
            <pc:sldMasterMk cId="2633809681" sldId="2147483768"/>
            <pc:sldLayoutMk cId="3886975044" sldId="2147483773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6:46.719" v="87"/>
          <pc:sldLayoutMkLst>
            <pc:docMk/>
            <pc:sldMasterMk cId="2633809681" sldId="2147483768"/>
            <pc:sldLayoutMk cId="1189958458" sldId="2147483774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6:46.719" v="87"/>
          <pc:sldLayoutMkLst>
            <pc:docMk/>
            <pc:sldMasterMk cId="2633809681" sldId="2147483768"/>
            <pc:sldLayoutMk cId="578095800" sldId="2147483775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6:46.719" v="87"/>
          <pc:sldLayoutMkLst>
            <pc:docMk/>
            <pc:sldMasterMk cId="2633809681" sldId="2147483768"/>
            <pc:sldLayoutMk cId="1756770276" sldId="2147483776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6:46.719" v="87"/>
          <pc:sldLayoutMkLst>
            <pc:docMk/>
            <pc:sldMasterMk cId="2633809681" sldId="2147483768"/>
            <pc:sldLayoutMk cId="1284289705" sldId="214748377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6:46.719" v="87"/>
          <pc:sldLayoutMkLst>
            <pc:docMk/>
            <pc:sldMasterMk cId="2633809681" sldId="2147483768"/>
            <pc:sldLayoutMk cId="899011054" sldId="214748377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36:46.719" v="87"/>
          <pc:sldLayoutMkLst>
            <pc:docMk/>
            <pc:sldMasterMk cId="2633809681" sldId="2147483768"/>
            <pc:sldLayoutMk cId="1428993865" sldId="2147483779"/>
          </pc:sldLayoutMkLst>
        </pc:sldLayoutChg>
      </pc:sldMasterChg>
      <pc:sldMasterChg chg="add del addSldLayout delSldLayout modSldLayout">
        <pc:chgData name="Konuk Kullanıcı" userId="553c4c35a57392a0" providerId="Windows Live" clId="Web-{B400D333-CAC3-4530-8862-9E5D6C621401}" dt="2024-03-06T20:44:39.407" v="175"/>
        <pc:sldMasterMkLst>
          <pc:docMk/>
          <pc:sldMasterMk cId="3478269827" sldId="2147483780"/>
        </pc:sldMasterMkLst>
        <pc:sldLayoutChg chg="add del mod replId">
          <pc:chgData name="Konuk Kullanıcı" userId="553c4c35a57392a0" providerId="Windows Live" clId="Web-{B400D333-CAC3-4530-8862-9E5D6C621401}" dt="2024-03-06T20:44:39.407" v="175"/>
          <pc:sldLayoutMkLst>
            <pc:docMk/>
            <pc:sldMasterMk cId="3478269827" sldId="2147483780"/>
            <pc:sldLayoutMk cId="3705006532" sldId="2147483781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44:39.407" v="175"/>
          <pc:sldLayoutMkLst>
            <pc:docMk/>
            <pc:sldMasterMk cId="3478269827" sldId="2147483780"/>
            <pc:sldLayoutMk cId="1728344925" sldId="2147483782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44:39.407" v="175"/>
          <pc:sldLayoutMkLst>
            <pc:docMk/>
            <pc:sldMasterMk cId="3478269827" sldId="2147483780"/>
            <pc:sldLayoutMk cId="558900329" sldId="2147483783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44:39.407" v="175"/>
          <pc:sldLayoutMkLst>
            <pc:docMk/>
            <pc:sldMasterMk cId="3478269827" sldId="2147483780"/>
            <pc:sldLayoutMk cId="422451299" sldId="2147483784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44:39.407" v="175"/>
          <pc:sldLayoutMkLst>
            <pc:docMk/>
            <pc:sldMasterMk cId="3478269827" sldId="2147483780"/>
            <pc:sldLayoutMk cId="119404313" sldId="2147483785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44:39.407" v="175"/>
          <pc:sldLayoutMkLst>
            <pc:docMk/>
            <pc:sldMasterMk cId="3478269827" sldId="2147483780"/>
            <pc:sldLayoutMk cId="1269255537" sldId="2147483786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44:39.407" v="175"/>
          <pc:sldLayoutMkLst>
            <pc:docMk/>
            <pc:sldMasterMk cId="3478269827" sldId="2147483780"/>
            <pc:sldLayoutMk cId="2870618393" sldId="2147483787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44:39.407" v="175"/>
          <pc:sldLayoutMkLst>
            <pc:docMk/>
            <pc:sldMasterMk cId="3478269827" sldId="2147483780"/>
            <pc:sldLayoutMk cId="2463479589" sldId="2147483788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44:39.407" v="175"/>
          <pc:sldLayoutMkLst>
            <pc:docMk/>
            <pc:sldMasterMk cId="3478269827" sldId="2147483780"/>
            <pc:sldLayoutMk cId="1181073887" sldId="2147483789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44:39.407" v="175"/>
          <pc:sldLayoutMkLst>
            <pc:docMk/>
            <pc:sldMasterMk cId="3478269827" sldId="2147483780"/>
            <pc:sldLayoutMk cId="3970443970" sldId="2147483790"/>
          </pc:sldLayoutMkLst>
        </pc:sldLayoutChg>
        <pc:sldLayoutChg chg="add del mod replId">
          <pc:chgData name="Konuk Kullanıcı" userId="553c4c35a57392a0" providerId="Windows Live" clId="Web-{B400D333-CAC3-4530-8862-9E5D6C621401}" dt="2024-03-06T20:44:39.407" v="175"/>
          <pc:sldLayoutMkLst>
            <pc:docMk/>
            <pc:sldMasterMk cId="3478269827" sldId="2147483780"/>
            <pc:sldLayoutMk cId="1683365934" sldId="2147483791"/>
          </pc:sldLayoutMkLst>
        </pc:sldLayoutChg>
      </pc:sldMasterChg>
      <pc:sldMasterChg chg="add mod setBg addSldLayout modSldLayout">
        <pc:chgData name="Konuk Kullanıcı" userId="553c4c35a57392a0" providerId="Windows Live" clId="Web-{B400D333-CAC3-4530-8862-9E5D6C621401}" dt="2024-03-06T21:19:57.479" v="431"/>
        <pc:sldMasterMkLst>
          <pc:docMk/>
          <pc:sldMasterMk cId="2527538148" sldId="2147483792"/>
        </pc:sldMasterMkLst>
        <pc:sldLayoutChg chg="add mod replId">
          <pc:chgData name="Konuk Kullanıcı" userId="553c4c35a57392a0" providerId="Windows Live" clId="Web-{B400D333-CAC3-4530-8862-9E5D6C621401}" dt="2024-03-06T21:19:57.479" v="431"/>
          <pc:sldLayoutMkLst>
            <pc:docMk/>
            <pc:sldMasterMk cId="2527538148" sldId="2147483792"/>
            <pc:sldLayoutMk cId="3308789881" sldId="2147483793"/>
          </pc:sldLayoutMkLst>
        </pc:sldLayoutChg>
        <pc:sldLayoutChg chg="add mod replId">
          <pc:chgData name="Konuk Kullanıcı" userId="553c4c35a57392a0" providerId="Windows Live" clId="Web-{B400D333-CAC3-4530-8862-9E5D6C621401}" dt="2024-03-06T21:19:57.479" v="431"/>
          <pc:sldLayoutMkLst>
            <pc:docMk/>
            <pc:sldMasterMk cId="2527538148" sldId="2147483792"/>
            <pc:sldLayoutMk cId="3242703505" sldId="2147483794"/>
          </pc:sldLayoutMkLst>
        </pc:sldLayoutChg>
        <pc:sldLayoutChg chg="add mod replId">
          <pc:chgData name="Konuk Kullanıcı" userId="553c4c35a57392a0" providerId="Windows Live" clId="Web-{B400D333-CAC3-4530-8862-9E5D6C621401}" dt="2024-03-06T21:19:57.479" v="431"/>
          <pc:sldLayoutMkLst>
            <pc:docMk/>
            <pc:sldMasterMk cId="2527538148" sldId="2147483792"/>
            <pc:sldLayoutMk cId="3827198360" sldId="2147483795"/>
          </pc:sldLayoutMkLst>
        </pc:sldLayoutChg>
        <pc:sldLayoutChg chg="add mod replId">
          <pc:chgData name="Konuk Kullanıcı" userId="553c4c35a57392a0" providerId="Windows Live" clId="Web-{B400D333-CAC3-4530-8862-9E5D6C621401}" dt="2024-03-06T21:19:57.479" v="431"/>
          <pc:sldLayoutMkLst>
            <pc:docMk/>
            <pc:sldMasterMk cId="2527538148" sldId="2147483792"/>
            <pc:sldLayoutMk cId="1063313204" sldId="2147483796"/>
          </pc:sldLayoutMkLst>
        </pc:sldLayoutChg>
        <pc:sldLayoutChg chg="add mod replId">
          <pc:chgData name="Konuk Kullanıcı" userId="553c4c35a57392a0" providerId="Windows Live" clId="Web-{B400D333-CAC3-4530-8862-9E5D6C621401}" dt="2024-03-06T21:19:57.479" v="431"/>
          <pc:sldLayoutMkLst>
            <pc:docMk/>
            <pc:sldMasterMk cId="2527538148" sldId="2147483792"/>
            <pc:sldLayoutMk cId="1493565552" sldId="2147483797"/>
          </pc:sldLayoutMkLst>
        </pc:sldLayoutChg>
        <pc:sldLayoutChg chg="add mod replId">
          <pc:chgData name="Konuk Kullanıcı" userId="553c4c35a57392a0" providerId="Windows Live" clId="Web-{B400D333-CAC3-4530-8862-9E5D6C621401}" dt="2024-03-06T21:19:57.479" v="431"/>
          <pc:sldLayoutMkLst>
            <pc:docMk/>
            <pc:sldMasterMk cId="2527538148" sldId="2147483792"/>
            <pc:sldLayoutMk cId="3110288318" sldId="2147483798"/>
          </pc:sldLayoutMkLst>
        </pc:sldLayoutChg>
        <pc:sldLayoutChg chg="add mod replId">
          <pc:chgData name="Konuk Kullanıcı" userId="553c4c35a57392a0" providerId="Windows Live" clId="Web-{B400D333-CAC3-4530-8862-9E5D6C621401}" dt="2024-03-06T21:19:57.479" v="431"/>
          <pc:sldLayoutMkLst>
            <pc:docMk/>
            <pc:sldMasterMk cId="2527538148" sldId="2147483792"/>
            <pc:sldLayoutMk cId="2477411016" sldId="2147483799"/>
          </pc:sldLayoutMkLst>
        </pc:sldLayoutChg>
        <pc:sldLayoutChg chg="add mod replId">
          <pc:chgData name="Konuk Kullanıcı" userId="553c4c35a57392a0" providerId="Windows Live" clId="Web-{B400D333-CAC3-4530-8862-9E5D6C621401}" dt="2024-03-06T21:19:57.479" v="431"/>
          <pc:sldLayoutMkLst>
            <pc:docMk/>
            <pc:sldMasterMk cId="2527538148" sldId="2147483792"/>
            <pc:sldLayoutMk cId="1683229677" sldId="2147483800"/>
          </pc:sldLayoutMkLst>
        </pc:sldLayoutChg>
        <pc:sldLayoutChg chg="add mod replId">
          <pc:chgData name="Konuk Kullanıcı" userId="553c4c35a57392a0" providerId="Windows Live" clId="Web-{B400D333-CAC3-4530-8862-9E5D6C621401}" dt="2024-03-06T21:19:57.479" v="431"/>
          <pc:sldLayoutMkLst>
            <pc:docMk/>
            <pc:sldMasterMk cId="2527538148" sldId="2147483792"/>
            <pc:sldLayoutMk cId="453265208" sldId="2147483801"/>
          </pc:sldLayoutMkLst>
        </pc:sldLayoutChg>
        <pc:sldLayoutChg chg="add mod replId">
          <pc:chgData name="Konuk Kullanıcı" userId="553c4c35a57392a0" providerId="Windows Live" clId="Web-{B400D333-CAC3-4530-8862-9E5D6C621401}" dt="2024-03-06T21:19:57.479" v="431"/>
          <pc:sldLayoutMkLst>
            <pc:docMk/>
            <pc:sldMasterMk cId="2527538148" sldId="2147483792"/>
            <pc:sldLayoutMk cId="4232733434" sldId="2147483802"/>
          </pc:sldLayoutMkLst>
        </pc:sldLayoutChg>
        <pc:sldLayoutChg chg="add mod replId">
          <pc:chgData name="Konuk Kullanıcı" userId="553c4c35a57392a0" providerId="Windows Live" clId="Web-{B400D333-CAC3-4530-8862-9E5D6C621401}" dt="2024-03-06T21:19:57.479" v="431"/>
          <pc:sldLayoutMkLst>
            <pc:docMk/>
            <pc:sldMasterMk cId="2527538148" sldId="2147483792"/>
            <pc:sldLayoutMk cId="2878793579" sldId="2147483803"/>
          </pc:sldLayoutMkLst>
        </pc:sldLayoutChg>
      </pc:sldMasterChg>
    </pc:docChg>
  </pc:docChgLst>
  <pc:docChgLst>
    <pc:chgData name="Konuk Kullanıcı" userId="553c4c35a57392a0" providerId="Windows Live" clId="Web-{80C58D5F-E222-4196-A8DF-06E8A505C835}"/>
    <pc:docChg chg="modSld">
      <pc:chgData name="Konuk Kullanıcı" userId="553c4c35a57392a0" providerId="Windows Live" clId="Web-{80C58D5F-E222-4196-A8DF-06E8A505C835}" dt="2024-03-06T21:33:42.919" v="7"/>
      <pc:docMkLst>
        <pc:docMk/>
      </pc:docMkLst>
      <pc:sldChg chg="mod setBg">
        <pc:chgData name="Konuk Kullanıcı" userId="553c4c35a57392a0" providerId="Windows Live" clId="Web-{80C58D5F-E222-4196-A8DF-06E8A505C835}" dt="2024-03-06T21:31:28.352" v="0"/>
        <pc:sldMkLst>
          <pc:docMk/>
          <pc:sldMk cId="1674425800" sldId="256"/>
        </pc:sldMkLst>
      </pc:sldChg>
      <pc:sldChg chg="mod setBg">
        <pc:chgData name="Konuk Kullanıcı" userId="553c4c35a57392a0" providerId="Windows Live" clId="Web-{80C58D5F-E222-4196-A8DF-06E8A505C835}" dt="2024-03-06T21:31:50.556" v="1"/>
        <pc:sldMkLst>
          <pc:docMk/>
          <pc:sldMk cId="1336869670" sldId="257"/>
        </pc:sldMkLst>
      </pc:sldChg>
      <pc:sldChg chg="mod setBg">
        <pc:chgData name="Konuk Kullanıcı" userId="553c4c35a57392a0" providerId="Windows Live" clId="Web-{80C58D5F-E222-4196-A8DF-06E8A505C835}" dt="2024-03-06T21:32:26.057" v="2"/>
        <pc:sldMkLst>
          <pc:docMk/>
          <pc:sldMk cId="335701629" sldId="258"/>
        </pc:sldMkLst>
      </pc:sldChg>
      <pc:sldChg chg="addSp delSp">
        <pc:chgData name="Konuk Kullanıcı" userId="553c4c35a57392a0" providerId="Windows Live" clId="Web-{80C58D5F-E222-4196-A8DF-06E8A505C835}" dt="2024-03-06T21:33:42.919" v="7"/>
        <pc:sldMkLst>
          <pc:docMk/>
          <pc:sldMk cId="1643486356" sldId="260"/>
        </pc:sldMkLst>
        <pc:inkChg chg="add">
          <ac:chgData name="Konuk Kullanıcı" userId="553c4c35a57392a0" providerId="Windows Live" clId="Web-{80C58D5F-E222-4196-A8DF-06E8A505C835}" dt="2024-03-06T21:33:25.887" v="3"/>
          <ac:inkMkLst>
            <pc:docMk/>
            <pc:sldMk cId="1643486356" sldId="260"/>
            <ac:inkMk id="3" creationId="{3C4F5CC7-E576-11C2-42FA-8AFCBC10D25E}"/>
          </ac:inkMkLst>
        </pc:inkChg>
        <pc:inkChg chg="add del">
          <ac:chgData name="Konuk Kullanıcı" userId="553c4c35a57392a0" providerId="Windows Live" clId="Web-{80C58D5F-E222-4196-A8DF-06E8A505C835}" dt="2024-03-06T21:33:42.919" v="7"/>
          <ac:inkMkLst>
            <pc:docMk/>
            <pc:sldMk cId="1643486356" sldId="260"/>
            <ac:inkMk id="6" creationId="{766A8AF3-8D03-2F62-BC87-BE8B528849E5}"/>
          </ac:inkMkLst>
        </pc:inkChg>
        <pc:inkChg chg="add del">
          <ac:chgData name="Konuk Kullanıcı" userId="553c4c35a57392a0" providerId="Windows Live" clId="Web-{80C58D5F-E222-4196-A8DF-06E8A505C835}" dt="2024-03-06T21:33:40.356" v="6"/>
          <ac:inkMkLst>
            <pc:docMk/>
            <pc:sldMk cId="1643486356" sldId="260"/>
            <ac:inkMk id="7" creationId="{550EAE2C-F805-75D7-CE9F-9CC5B8B1EC3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6T21:34:34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5482 1799 16383 0 0,'0'5'0'0'0,"0"2"0"0"0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8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0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6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8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6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7538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.wikipedia.org/wiki/Malzeme_bilimi" TargetMode="External"/><Relationship Id="rId3" Type="http://schemas.openxmlformats.org/officeDocument/2006/relationships/hyperlink" Target="https://tr.wikipedia.org/wiki/%C4%B0stanbul" TargetMode="External"/><Relationship Id="rId7" Type="http://schemas.openxmlformats.org/officeDocument/2006/relationships/hyperlink" Target="https://tr.wikipedia.org/wiki/Fizik%C3%A7i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iki/T%C3%BCrk_bilim_kad%C4%B1nlar%C4%B1" TargetMode="External"/><Relationship Id="rId11" Type="http://schemas.openxmlformats.org/officeDocument/2006/relationships/hyperlink" Target="https://tr.wikipedia.org/wiki/Canan_Da%C4%9Fdeviren#cite_note-en.wikipedia.org-2" TargetMode="External"/><Relationship Id="rId5" Type="http://schemas.openxmlformats.org/officeDocument/2006/relationships/hyperlink" Target="https://tr.wikipedia.org/wiki/Massachusetts_Teknoloji_Enstit%C3%BCs%C3%BC" TargetMode="External"/><Relationship Id="rId10" Type="http://schemas.openxmlformats.org/officeDocument/2006/relationships/hyperlink" Target="https://en.wikipedia.org/wiki/MIT_Media_Lab" TargetMode="External"/><Relationship Id="rId4" Type="http://schemas.openxmlformats.org/officeDocument/2006/relationships/hyperlink" Target="https://tr.wikipedia.org/wiki/Canan_Da%C4%9Fdeviren#cite_note-1" TargetMode="External"/><Relationship Id="rId9" Type="http://schemas.openxmlformats.org/officeDocument/2006/relationships/hyperlink" Target="https://en.wikipedia.org/wiki/Harvard_Society_of_Fellow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tr-TR" sz="1400">
                <a:solidFill>
                  <a:srgbClr val="333333"/>
                </a:solidFill>
                <a:cs typeface="Arial"/>
              </a:rPr>
            </a:br>
            <a:endParaRPr lang="tr-TR" sz="1400">
              <a:solidFill>
                <a:srgbClr val="333333"/>
              </a:solidFill>
              <a:cs typeface="Arial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56922" y="520669"/>
            <a:ext cx="7946156" cy="2594565"/>
          </a:xfrm>
        </p:spPr>
        <p:txBody>
          <a:bodyPr vert="horz" lIns="91440" tIns="0" rIns="91440" bIns="45720" rtlCol="0" anchor="b">
            <a:noAutofit/>
          </a:bodyPr>
          <a:lstStyle/>
          <a:p>
            <a:pPr algn="l"/>
            <a:r>
              <a:rPr lang="tr-TR" sz="2400">
                <a:solidFill>
                  <a:schemeClr val="accent2"/>
                </a:solidFill>
              </a:rPr>
              <a:t>Fizik Mühendisi Ne Demek?</a:t>
            </a:r>
            <a:endParaRPr lang="tr-TR" sz="2400">
              <a:solidFill>
                <a:schemeClr val="accent2"/>
              </a:solidFill>
              <a:cs typeface="Arial"/>
            </a:endParaRPr>
          </a:p>
          <a:p>
            <a:pPr algn="l"/>
            <a:r>
              <a:rPr lang="tr-TR" sz="2400">
                <a:solidFill>
                  <a:schemeClr val="accent2"/>
                </a:solidFill>
                <a:ea typeface="+mn-lt"/>
                <a:cs typeface="+mn-lt"/>
              </a:rPr>
              <a:t>Fizik mühendisi,</a:t>
            </a:r>
            <a:r>
              <a:rPr lang="tr-TR" sz="2400">
                <a:solidFill>
                  <a:srgbClr val="FFFF00"/>
                </a:solidFill>
                <a:ea typeface="+mn-lt"/>
                <a:cs typeface="+mn-lt"/>
              </a:rPr>
              <a:t> maddelerin yapısı ve aralarındaki etkileşimi inceler. Teorik modelleme, analiz ve deneyler yoluyla bulgularını teknolojiye uygular. Bilimsel ve endüstriyel teknolojinin tasarımında matematiği ve fizik verilerini kullanır.</a:t>
            </a:r>
            <a:endParaRPr lang="tr-TR" sz="2400">
              <a:solidFill>
                <a:srgbClr val="FFFF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A9B99C-00A6-5949-D491-66FA3F7A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13" y="-1171028"/>
            <a:ext cx="9396921" cy="2327129"/>
          </a:xfrm>
        </p:spPr>
        <p:txBody>
          <a:bodyPr anchor="ctr">
            <a:normAutofit/>
          </a:bodyPr>
          <a:lstStyle/>
          <a:p>
            <a:pPr algn="ctr"/>
            <a:br>
              <a:rPr lang="en-US" sz="1500"/>
            </a:br>
            <a:endParaRPr lang="tr-TR" sz="1500">
              <a:solidFill>
                <a:srgbClr val="595959"/>
              </a:solidFill>
            </a:endParaRPr>
          </a:p>
          <a:p>
            <a:pPr algn="ctr"/>
            <a:br>
              <a:rPr lang="en-US" sz="1500"/>
            </a:br>
            <a:endParaRPr lang="en-US" sz="1500">
              <a:solidFill>
                <a:srgbClr val="595959"/>
              </a:solidFill>
            </a:endParaRPr>
          </a:p>
          <a:p>
            <a:pPr algn="ctr"/>
            <a:r>
              <a:rPr lang="tr-TR" sz="2800" b="1">
                <a:solidFill>
                  <a:schemeClr val="accent2"/>
                </a:solidFill>
                <a:cs typeface="Arial"/>
              </a:rPr>
              <a:t>Fizik </a:t>
            </a:r>
            <a:r>
              <a:rPr lang="tr-TR" sz="2800" b="1">
                <a:solidFill>
                  <a:schemeClr val="accent2"/>
                </a:solidFill>
                <a:latin typeface="Rockwell"/>
                <a:cs typeface="Arial"/>
              </a:rPr>
              <a:t>mühendisleri</a:t>
            </a:r>
            <a:r>
              <a:rPr lang="tr-TR" sz="2800" b="1">
                <a:solidFill>
                  <a:schemeClr val="accent2"/>
                </a:solidFill>
                <a:cs typeface="Arial"/>
              </a:rPr>
              <a:t> hangi </a:t>
            </a:r>
            <a:r>
              <a:rPr lang="tr-TR" sz="2800" b="1" err="1">
                <a:solidFill>
                  <a:schemeClr val="accent2"/>
                </a:solidFill>
                <a:cs typeface="Arial"/>
              </a:rPr>
              <a:t>dalarda</a:t>
            </a:r>
            <a:r>
              <a:rPr lang="tr-TR" sz="2800" b="1">
                <a:solidFill>
                  <a:schemeClr val="accent2"/>
                </a:solidFill>
                <a:cs typeface="Arial"/>
              </a:rPr>
              <a:t> </a:t>
            </a:r>
            <a:r>
              <a:rPr lang="tr-TR" sz="2800" b="1" err="1">
                <a:solidFill>
                  <a:schemeClr val="accent2"/>
                </a:solidFill>
                <a:cs typeface="Arial"/>
              </a:rPr>
              <a:t>calısabilir</a:t>
            </a:r>
            <a:endParaRPr lang="tr-TR" sz="28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203B4D-C3CF-2335-47FA-BFFBBCEB4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" y="829703"/>
            <a:ext cx="8242714" cy="5013687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tr-TR" sz="2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Fizik mühendisleri; otomotiv endüstrisi ve havacılıkta, makine ve tesis mühendisliğinde, yarı iletken endüstrisinde, iletişim teknolojisinde, optik endüstrisinde veya lazer teknolojisi ve tıp teknolojisi alanlarında çalışabilirler.</a:t>
            </a:r>
            <a:endParaRPr lang="tr-TR" sz="240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3686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02B3C2-21BE-5D3C-213B-A8C53300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14" y="214144"/>
            <a:ext cx="10053830" cy="628995"/>
          </a:xfrm>
        </p:spPr>
        <p:txBody>
          <a:bodyPr>
            <a:normAutofit fontScale="90000"/>
          </a:bodyPr>
          <a:lstStyle/>
          <a:p>
            <a:pPr algn="l"/>
            <a:r>
              <a:rPr lang="tr-TR">
                <a:solidFill>
                  <a:schemeClr val="accent5">
                    <a:lumMod val="75000"/>
                  </a:schemeClr>
                </a:solidFill>
                <a:cs typeface="Arial"/>
              </a:rPr>
              <a:t>Fizik </a:t>
            </a:r>
            <a:r>
              <a:rPr lang="tr-TR" err="1">
                <a:solidFill>
                  <a:schemeClr val="accent5">
                    <a:lumMod val="75000"/>
                  </a:schemeClr>
                </a:solidFill>
                <a:cs typeface="Arial"/>
              </a:rPr>
              <a:t>mühendisligi</a:t>
            </a:r>
            <a:r>
              <a:rPr lang="tr-TR">
                <a:solidFill>
                  <a:schemeClr val="accent5">
                    <a:lumMod val="75000"/>
                  </a:schemeClr>
                </a:solidFill>
                <a:cs typeface="Arial"/>
              </a:rPr>
              <a:t> dalında ünlü bir </a:t>
            </a:r>
            <a:r>
              <a:rPr lang="tr-TR" err="1">
                <a:solidFill>
                  <a:schemeClr val="accent5">
                    <a:lumMod val="75000"/>
                  </a:schemeClr>
                </a:solidFill>
                <a:cs typeface="Arial"/>
              </a:rPr>
              <a:t>türk</a:t>
            </a:r>
            <a:r>
              <a:rPr lang="tr-TR">
                <a:solidFill>
                  <a:schemeClr val="accent5">
                    <a:lumMod val="75000"/>
                  </a:schemeClr>
                </a:solidFill>
                <a:cs typeface="Arial"/>
              </a:rPr>
              <a:t>  mühendis kısa bilgilendirme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2E794C-FCAD-84F5-98AF-61D30C14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52" y="1099616"/>
            <a:ext cx="7942216" cy="49167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/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Canan Dağdeviren (4 Mayıs 1985, 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İstanbul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),</a:t>
            </a:r>
            <a:r>
              <a:rPr lang="tr-TR" i="1" u="sng" baseline="30000">
                <a:solidFill>
                  <a:srgbClr val="FFFF00"/>
                </a:solidFill>
                <a:latin typeface="Rockwell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 Türk fizik mühendisi. Canan Dağdeviren, halihazırda Medya Sanatları ve Bilimleri alanında LG Kariyer Geliştirme Profesörlüğünü yürüttüğü 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Massachusetts Institute of Technology'de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 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Türk akademisyen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, 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fizikçi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, 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malzeme bilimci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 ve yardımcı doçenttir. Dağdeviren, Harvard Cemiyeti tarihinde Harvard Üniversitesi 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Fellows Cemiyeti'nde Junior Fellow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 olan ilk Türk bilim insanıdır. Bir öğretim üyesi olarak, 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Media Lab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'da kendi </a:t>
            </a:r>
            <a:r>
              <a:rPr lang="tr-TR" i="1" u="sng" err="1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Conformable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 </a:t>
            </a:r>
            <a:r>
              <a:rPr lang="tr-TR" i="1" u="sng" err="1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Decoders</a:t>
            </a:r>
            <a:r>
              <a:rPr lang="tr-TR" i="1" u="sng">
                <a:solidFill>
                  <a:srgbClr val="FFFF00"/>
                </a:solidFill>
                <a:latin typeface="Rockwell"/>
                <a:ea typeface="+mn-lt"/>
                <a:cs typeface="+mn-lt"/>
              </a:rPr>
              <a:t> araştırma grubunu yönetiyor.</a:t>
            </a:r>
            <a:r>
              <a:rPr lang="tr-TR" i="1" u="sng" baseline="30000">
                <a:solidFill>
                  <a:srgbClr val="FFFF00"/>
                </a:solidFill>
                <a:latin typeface="Rockwell"/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tr-TR" i="1" u="sng">
              <a:solidFill>
                <a:srgbClr val="FFFF00"/>
              </a:solidFill>
              <a:latin typeface="Rockwell"/>
              <a:cs typeface="Arial" panose="020B0604020202020204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3570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5D2890-FA86-E153-D9BE-D7CFB81E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14" y="191733"/>
            <a:ext cx="4551743" cy="1581494"/>
          </a:xfrm>
        </p:spPr>
        <p:txBody>
          <a:bodyPr/>
          <a:lstStyle/>
          <a:p>
            <a:pPr algn="l"/>
            <a:r>
              <a:rPr lang="tr-TR">
                <a:solidFill>
                  <a:srgbClr val="FFFF00"/>
                </a:solidFill>
                <a:cs typeface="Arial"/>
              </a:rPr>
              <a:t>En iyi 3 fizik </a:t>
            </a:r>
            <a:r>
              <a:rPr lang="tr-TR" err="1">
                <a:solidFill>
                  <a:srgbClr val="FFFF00"/>
                </a:solidFill>
                <a:cs typeface="Arial"/>
              </a:rPr>
              <a:t>okuları</a:t>
            </a:r>
            <a:r>
              <a:rPr lang="tr-TR">
                <a:solidFill>
                  <a:srgbClr val="FFFF00"/>
                </a:solidFill>
                <a:cs typeface="Arial"/>
              </a:rPr>
              <a:t>: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29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Fizik alanında Türkiyenin en iyi üniversitesi hangisi">
            <a:extLst>
              <a:ext uri="{FF2B5EF4-FFF2-40B4-BE49-F238E27FC236}">
                <a16:creationId xmlns:a16="http://schemas.microsoft.com/office/drawing/2014/main" id="{2CC52F3C-6C88-1091-9B01-2393C790E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" y="-33021"/>
            <a:ext cx="12234851" cy="6913579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3FA7846-9AE1-450D-E5F1-A6DD963DD553}"/>
              </a:ext>
            </a:extLst>
          </p:cNvPr>
          <p:cNvSpPr txBox="1"/>
          <p:nvPr/>
        </p:nvSpPr>
        <p:spPr>
          <a:xfrm>
            <a:off x="-138953" y="62753"/>
            <a:ext cx="4233583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575757"/>
              </a:solidFill>
              <a:latin typeface="Inter"/>
            </a:endParaRPr>
          </a:p>
          <a:p>
            <a:endParaRPr lang="en-US">
              <a:solidFill>
                <a:srgbClr val="575757"/>
              </a:solidFill>
              <a:latin typeface="Inter"/>
            </a:endParaRPr>
          </a:p>
          <a:p>
            <a:endParaRPr lang="en-US">
              <a:solidFill>
                <a:srgbClr val="575757"/>
              </a:solidFill>
              <a:latin typeface="Inter"/>
            </a:endParaRPr>
          </a:p>
          <a:p>
            <a:endParaRPr lang="en-US">
              <a:solidFill>
                <a:srgbClr val="575757"/>
              </a:solidFill>
              <a:latin typeface="Inter"/>
            </a:endParaRPr>
          </a:p>
          <a:p>
            <a:r>
              <a:rPr lang="en-US" sz="4000">
                <a:solidFill>
                  <a:schemeClr val="bg1"/>
                </a:solidFill>
              </a:rPr>
              <a:t>İstanbul Teknik Üniversitesi_3</a:t>
            </a:r>
            <a:endParaRPr lang="en-US" sz="40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59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Fizik alanında Türkiyenin en iyi üniversitesi hangisi">
            <a:extLst>
              <a:ext uri="{FF2B5EF4-FFF2-40B4-BE49-F238E27FC236}">
                <a16:creationId xmlns:a16="http://schemas.microsoft.com/office/drawing/2014/main" id="{67F2B126-1588-0592-6C5F-65673964E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444" y="598"/>
            <a:ext cx="12210825" cy="6857551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2B0436F-7077-5D18-1E35-0F896A6656BA}"/>
              </a:ext>
            </a:extLst>
          </p:cNvPr>
          <p:cNvSpPr txBox="1"/>
          <p:nvPr/>
        </p:nvSpPr>
        <p:spPr>
          <a:xfrm>
            <a:off x="3581400" y="-452717"/>
            <a:ext cx="5354171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575757"/>
              </a:solidFill>
              <a:latin typeface="Inter"/>
            </a:endParaRPr>
          </a:p>
          <a:p>
            <a:endParaRPr lang="en-US">
              <a:solidFill>
                <a:srgbClr val="575757"/>
              </a:solidFill>
              <a:latin typeface="Inter"/>
            </a:endParaRPr>
          </a:p>
          <a:p>
            <a:r>
              <a:rPr lang="en-US">
                <a:solidFill>
                  <a:srgbClr val="575757"/>
                </a:solidFill>
                <a:latin typeface="Inter"/>
              </a:rPr>
              <a:t>_2</a:t>
            </a:r>
          </a:p>
          <a:p>
            <a:endParaRPr lang="en-US">
              <a:solidFill>
                <a:srgbClr val="575757"/>
              </a:solidFill>
              <a:latin typeface="Inter"/>
            </a:endParaRPr>
          </a:p>
          <a:p>
            <a:r>
              <a:rPr lang="en-US" sz="3200">
                <a:solidFill>
                  <a:schemeClr val="bg1"/>
                </a:solidFill>
              </a:rPr>
              <a:t> </a:t>
            </a:r>
            <a:r>
              <a:rPr lang="en-US" sz="4400">
                <a:solidFill>
                  <a:schemeClr val="bg1"/>
                </a:solidFill>
              </a:rPr>
              <a:t>Orta Doğu Teknik Üniversitesi_2</a:t>
            </a:r>
            <a:endParaRPr lang="en-US" sz="4400">
              <a:solidFill>
                <a:schemeClr val="bg1"/>
              </a:solidFill>
              <a:cs typeface="Arial"/>
            </a:endParaRPr>
          </a:p>
          <a:p>
            <a:endParaRPr lang="en-US">
              <a:solidFill>
                <a:srgbClr val="FFFF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11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E206D6-5D6D-A98E-7190-AC08FEF4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Fizik alanında Türkiyenin en iyi üniversitesi hangisi">
            <a:extLst>
              <a:ext uri="{FF2B5EF4-FFF2-40B4-BE49-F238E27FC236}">
                <a16:creationId xmlns:a16="http://schemas.microsoft.com/office/drawing/2014/main" id="{21B2E0B9-0DD4-3C07-AD64-E2B1C54D0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01" y="598"/>
            <a:ext cx="12191731" cy="7316991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2C5AC72-7B12-150C-F36D-063ABF6BE4D7}"/>
              </a:ext>
            </a:extLst>
          </p:cNvPr>
          <p:cNvSpPr txBox="1"/>
          <p:nvPr/>
        </p:nvSpPr>
        <p:spPr>
          <a:xfrm>
            <a:off x="-4482" y="141195"/>
            <a:ext cx="478267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cap="all">
                <a:solidFill>
                  <a:schemeClr val="bg1"/>
                </a:solidFill>
                <a:latin typeface="Inter"/>
              </a:rPr>
              <a:t>BOĞAZİÇİ ÜNİVERSİTESİ_1</a:t>
            </a:r>
          </a:p>
          <a:p>
            <a:endParaRPr lang="en-US" b="1">
              <a:latin typeface="Inter"/>
            </a:endParaRPr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Mürekkep 2">
                <a:extLst>
                  <a:ext uri="{FF2B5EF4-FFF2-40B4-BE49-F238E27FC236}">
                    <a16:creationId xmlns:a16="http://schemas.microsoft.com/office/drawing/2014/main" id="{3C4F5CC7-E576-11C2-42FA-8AFCBC10D25E}"/>
                  </a:ext>
                </a:extLst>
              </p14:cNvPr>
              <p14:cNvContentPartPr/>
              <p14:nvPr/>
            </p14:nvContentPartPr>
            <p14:xfrm>
              <a:off x="170889" y="378198"/>
              <a:ext cx="14007" cy="14007"/>
            </p14:xfrm>
          </p:contentPart>
        </mc:Choice>
        <mc:Fallback>
          <p:pic>
            <p:nvPicPr>
              <p:cNvPr id="3" name="Mürekkep 2">
                <a:extLst>
                  <a:ext uri="{FF2B5EF4-FFF2-40B4-BE49-F238E27FC236}">
                    <a16:creationId xmlns:a16="http://schemas.microsoft.com/office/drawing/2014/main" id="{3C4F5CC7-E576-11C2-42FA-8AFCBC10D2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9461" y="324325"/>
                <a:ext cx="1400700" cy="1206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486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Madison</vt:lpstr>
      <vt:lpstr> </vt:lpstr>
      <vt:lpstr>    Fizik mühendisleri hangi dalarda calısabilir</vt:lpstr>
      <vt:lpstr>Fizik mühendisligi dalında ünlü bir türk  mühendis kısa bilgilendirme</vt:lpstr>
      <vt:lpstr>En iyi 3 fizik okuları: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1</cp:revision>
  <dcterms:created xsi:type="dcterms:W3CDTF">2024-03-06T20:09:33Z</dcterms:created>
  <dcterms:modified xsi:type="dcterms:W3CDTF">2024-03-06T21:34:34Z</dcterms:modified>
</cp:coreProperties>
</file>