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60" y="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4bf81b9b0bb0581c" providerId="LiveId" clId="{C07296A7-2CF8-428A-AA54-05FA3E66A769}"/>
    <pc:docChg chg="undo redo custSel addSld delSld modSld">
      <pc:chgData name="" userId="4bf81b9b0bb0581c" providerId="LiveId" clId="{C07296A7-2CF8-428A-AA54-05FA3E66A769}" dt="2024-08-15T18:32:09.621" v="2016" actId="1076"/>
      <pc:docMkLst>
        <pc:docMk/>
      </pc:docMkLst>
      <pc:sldChg chg="addSp delSp modSp add setBg">
        <pc:chgData name="" userId="4bf81b9b0bb0581c" providerId="LiveId" clId="{C07296A7-2CF8-428A-AA54-05FA3E66A769}" dt="2024-08-15T18:19:27.806" v="1907" actId="1076"/>
        <pc:sldMkLst>
          <pc:docMk/>
          <pc:sldMk cId="2781739299" sldId="256"/>
        </pc:sldMkLst>
        <pc:spChg chg="del">
          <ac:chgData name="" userId="4bf81b9b0bb0581c" providerId="LiveId" clId="{C07296A7-2CF8-428A-AA54-05FA3E66A769}" dt="2024-08-15T13:10:22.306" v="2"/>
          <ac:spMkLst>
            <pc:docMk/>
            <pc:sldMk cId="2781739299" sldId="256"/>
            <ac:spMk id="2" creationId="{54D5BDC2-69F4-4CF7-885C-19CDFB5BD8C4}"/>
          </ac:spMkLst>
        </pc:spChg>
        <pc:spChg chg="del">
          <ac:chgData name="" userId="4bf81b9b0bb0581c" providerId="LiveId" clId="{C07296A7-2CF8-428A-AA54-05FA3E66A769}" dt="2024-08-15T13:10:22.306" v="2"/>
          <ac:spMkLst>
            <pc:docMk/>
            <pc:sldMk cId="2781739299" sldId="256"/>
            <ac:spMk id="3" creationId="{29DED29F-092A-4559-95D0-7AAFE10C8528}"/>
          </ac:spMkLst>
        </pc:spChg>
        <pc:spChg chg="add del mod">
          <ac:chgData name="" userId="4bf81b9b0bb0581c" providerId="LiveId" clId="{C07296A7-2CF8-428A-AA54-05FA3E66A769}" dt="2024-08-15T13:10:23.379" v="3"/>
          <ac:spMkLst>
            <pc:docMk/>
            <pc:sldMk cId="2781739299" sldId="256"/>
            <ac:spMk id="4" creationId="{F7913B0D-794F-48B3-98B9-4564D258FF5C}"/>
          </ac:spMkLst>
        </pc:spChg>
        <pc:spChg chg="add del mod">
          <ac:chgData name="" userId="4bf81b9b0bb0581c" providerId="LiveId" clId="{C07296A7-2CF8-428A-AA54-05FA3E66A769}" dt="2024-08-15T13:10:23.379" v="3"/>
          <ac:spMkLst>
            <pc:docMk/>
            <pc:sldMk cId="2781739299" sldId="256"/>
            <ac:spMk id="5" creationId="{EDBBCB72-1557-4130-80C6-0D0DFCAE5E4A}"/>
          </ac:spMkLst>
        </pc:spChg>
        <pc:spChg chg="add del mod">
          <ac:chgData name="" userId="4bf81b9b0bb0581c" providerId="LiveId" clId="{C07296A7-2CF8-428A-AA54-05FA3E66A769}" dt="2024-08-15T14:44:34.880" v="117" actId="478"/>
          <ac:spMkLst>
            <pc:docMk/>
            <pc:sldMk cId="2781739299" sldId="256"/>
            <ac:spMk id="6" creationId="{16A6BD10-A04A-4206-B27A-25EE852D391F}"/>
          </ac:spMkLst>
        </pc:spChg>
        <pc:spChg chg="add del mod">
          <ac:chgData name="" userId="4bf81b9b0bb0581c" providerId="LiveId" clId="{C07296A7-2CF8-428A-AA54-05FA3E66A769}" dt="2024-08-15T14:38:41.494" v="110" actId="478"/>
          <ac:spMkLst>
            <pc:docMk/>
            <pc:sldMk cId="2781739299" sldId="256"/>
            <ac:spMk id="7" creationId="{E7DD842B-346E-4F0A-BBE2-61F28F79049A}"/>
          </ac:spMkLst>
        </pc:spChg>
        <pc:spChg chg="add del mod">
          <ac:chgData name="" userId="4bf81b9b0bb0581c" providerId="LiveId" clId="{C07296A7-2CF8-428A-AA54-05FA3E66A769}" dt="2024-08-15T13:10:48.409" v="5"/>
          <ac:spMkLst>
            <pc:docMk/>
            <pc:sldMk cId="2781739299" sldId="256"/>
            <ac:spMk id="8" creationId="{9B8C9D5C-2EC8-4AE2-BD8D-0A65E9233B0E}"/>
          </ac:spMkLst>
        </pc:spChg>
        <pc:spChg chg="add del mod">
          <ac:chgData name="" userId="4bf81b9b0bb0581c" providerId="LiveId" clId="{C07296A7-2CF8-428A-AA54-05FA3E66A769}" dt="2024-08-15T13:10:48.409" v="5"/>
          <ac:spMkLst>
            <pc:docMk/>
            <pc:sldMk cId="2781739299" sldId="256"/>
            <ac:spMk id="9" creationId="{4D3DA910-0F54-4AE9-8B5E-A3C3432C4197}"/>
          </ac:spMkLst>
        </pc:spChg>
        <pc:spChg chg="add del mod">
          <ac:chgData name="" userId="4bf81b9b0bb0581c" providerId="LiveId" clId="{C07296A7-2CF8-428A-AA54-05FA3E66A769}" dt="2024-08-15T14:36:49.958" v="91" actId="11529"/>
          <ac:spMkLst>
            <pc:docMk/>
            <pc:sldMk cId="2781739299" sldId="256"/>
            <ac:spMk id="14" creationId="{BCB99638-2144-4023-B181-90873685DF7A}"/>
          </ac:spMkLst>
        </pc:spChg>
        <pc:spChg chg="add del mod">
          <ac:chgData name="" userId="4bf81b9b0bb0581c" providerId="LiveId" clId="{C07296A7-2CF8-428A-AA54-05FA3E66A769}" dt="2024-08-15T14:44:32.103" v="116" actId="931"/>
          <ac:spMkLst>
            <pc:docMk/>
            <pc:sldMk cId="2781739299" sldId="256"/>
            <ac:spMk id="17" creationId="{445B52EE-2FB7-4C57-9DA1-698DACFB93B5}"/>
          </ac:spMkLst>
        </pc:spChg>
        <pc:spChg chg="add del mod">
          <ac:chgData name="" userId="4bf81b9b0bb0581c" providerId="LiveId" clId="{C07296A7-2CF8-428A-AA54-05FA3E66A769}" dt="2024-08-15T14:44:43.894" v="119" actId="478"/>
          <ac:spMkLst>
            <pc:docMk/>
            <pc:sldMk cId="2781739299" sldId="256"/>
            <ac:spMk id="19" creationId="{0223C526-8FC2-4A46-A069-FCDD1D049176}"/>
          </ac:spMkLst>
        </pc:spChg>
        <pc:spChg chg="add del mod">
          <ac:chgData name="" userId="4bf81b9b0bb0581c" providerId="LiveId" clId="{C07296A7-2CF8-428A-AA54-05FA3E66A769}" dt="2024-08-15T15:16:15.210" v="243" actId="478"/>
          <ac:spMkLst>
            <pc:docMk/>
            <pc:sldMk cId="2781739299" sldId="256"/>
            <ac:spMk id="22" creationId="{807572AB-F01A-4B2E-8C94-B662B6B0A9E7}"/>
          </ac:spMkLst>
        </pc:spChg>
        <pc:spChg chg="add del mod ord">
          <ac:chgData name="" userId="4bf81b9b0bb0581c" providerId="LiveId" clId="{C07296A7-2CF8-428A-AA54-05FA3E66A769}" dt="2024-08-15T14:53:43.363" v="167" actId="11529"/>
          <ac:spMkLst>
            <pc:docMk/>
            <pc:sldMk cId="2781739299" sldId="256"/>
            <ac:spMk id="23" creationId="{1D6B1B7A-0E41-4613-AE5D-C8B5AAC5A94E}"/>
          </ac:spMkLst>
        </pc:spChg>
        <pc:spChg chg="mod">
          <ac:chgData name="" userId="4bf81b9b0bb0581c" providerId="LiveId" clId="{C07296A7-2CF8-428A-AA54-05FA3E66A769}" dt="2024-08-15T14:53:41.143" v="164"/>
          <ac:spMkLst>
            <pc:docMk/>
            <pc:sldMk cId="2781739299" sldId="256"/>
            <ac:spMk id="24" creationId="{9925CC51-DD33-4135-9090-5784728EBEF4}"/>
          </ac:spMkLst>
        </pc:spChg>
        <pc:spChg chg="add del mod ord">
          <ac:chgData name="" userId="4bf81b9b0bb0581c" providerId="LiveId" clId="{C07296A7-2CF8-428A-AA54-05FA3E66A769}" dt="2024-08-15T15:09:21.022" v="213" actId="11529"/>
          <ac:spMkLst>
            <pc:docMk/>
            <pc:sldMk cId="2781739299" sldId="256"/>
            <ac:spMk id="25" creationId="{CD26B927-8F7A-47FC-A964-0F9C77101BEB}"/>
          </ac:spMkLst>
        </pc:spChg>
        <pc:spChg chg="mod ord">
          <ac:chgData name="" userId="4bf81b9b0bb0581c" providerId="LiveId" clId="{C07296A7-2CF8-428A-AA54-05FA3E66A769}" dt="2024-08-15T15:09:20.310" v="211"/>
          <ac:spMkLst>
            <pc:docMk/>
            <pc:sldMk cId="2781739299" sldId="256"/>
            <ac:spMk id="26" creationId="{4C7C8010-835C-4435-9E59-468B94941E38}"/>
          </ac:spMkLst>
        </pc:spChg>
        <pc:spChg chg="add del mod">
          <ac:chgData name="" userId="4bf81b9b0bb0581c" providerId="LiveId" clId="{C07296A7-2CF8-428A-AA54-05FA3E66A769}" dt="2024-08-15T14:58:38.719" v="192" actId="931"/>
          <ac:spMkLst>
            <pc:docMk/>
            <pc:sldMk cId="2781739299" sldId="256"/>
            <ac:spMk id="31" creationId="{A211DD5B-58AF-4515-9364-ED29D8B5C15C}"/>
          </ac:spMkLst>
        </pc:spChg>
        <pc:spChg chg="add mod">
          <ac:chgData name="" userId="4bf81b9b0bb0581c" providerId="LiveId" clId="{C07296A7-2CF8-428A-AA54-05FA3E66A769}" dt="2024-08-15T18:19:12.787" v="1895" actId="1076"/>
          <ac:spMkLst>
            <pc:docMk/>
            <pc:sldMk cId="2781739299" sldId="256"/>
            <ac:spMk id="34" creationId="{150F9141-A194-47BA-AB28-3095C16F8D95}"/>
          </ac:spMkLst>
        </pc:spChg>
        <pc:spChg chg="add mod">
          <ac:chgData name="" userId="4bf81b9b0bb0581c" providerId="LiveId" clId="{C07296A7-2CF8-428A-AA54-05FA3E66A769}" dt="2024-08-15T18:19:12.552" v="1894" actId="1076"/>
          <ac:spMkLst>
            <pc:docMk/>
            <pc:sldMk cId="2781739299" sldId="256"/>
            <ac:spMk id="35" creationId="{D8E71932-B2BA-465C-831E-CE1E01138E71}"/>
          </ac:spMkLst>
        </pc:spChg>
        <pc:spChg chg="add del mod">
          <ac:chgData name="" userId="4bf81b9b0bb0581c" providerId="LiveId" clId="{C07296A7-2CF8-428A-AA54-05FA3E66A769}" dt="2024-08-15T15:29:51.814" v="389" actId="2085"/>
          <ac:spMkLst>
            <pc:docMk/>
            <pc:sldMk cId="2781739299" sldId="256"/>
            <ac:spMk id="36" creationId="{03F6C5AD-DCC8-49FA-8386-693C2A2362FB}"/>
          </ac:spMkLst>
        </pc:spChg>
        <pc:spChg chg="add del mod ord">
          <ac:chgData name="" userId="4bf81b9b0bb0581c" providerId="LiveId" clId="{C07296A7-2CF8-428A-AA54-05FA3E66A769}" dt="2024-08-15T15:28:20.969" v="382" actId="14861"/>
          <ac:spMkLst>
            <pc:docMk/>
            <pc:sldMk cId="2781739299" sldId="256"/>
            <ac:spMk id="37" creationId="{8912EFAE-57BE-4AF1-B675-14E722378683}"/>
          </ac:spMkLst>
        </pc:spChg>
        <pc:spChg chg="mod">
          <ac:chgData name="" userId="4bf81b9b0bb0581c" providerId="LiveId" clId="{C07296A7-2CF8-428A-AA54-05FA3E66A769}" dt="2024-08-15T15:25:12.498" v="370"/>
          <ac:spMkLst>
            <pc:docMk/>
            <pc:sldMk cId="2781739299" sldId="256"/>
            <ac:spMk id="38" creationId="{1C0746AE-39B9-4888-A3E7-2CFCE7836A55}"/>
          </ac:spMkLst>
        </pc:spChg>
        <pc:spChg chg="add del mod">
          <ac:chgData name="" userId="4bf81b9b0bb0581c" providerId="LiveId" clId="{C07296A7-2CF8-428A-AA54-05FA3E66A769}" dt="2024-08-15T18:19:21.080" v="1905" actId="478"/>
          <ac:spMkLst>
            <pc:docMk/>
            <pc:sldMk cId="2781739299" sldId="256"/>
            <ac:spMk id="45" creationId="{4215FCBC-E220-4B44-B1D4-B5462CA8AEA0}"/>
          </ac:spMkLst>
        </pc:spChg>
        <pc:grpChg chg="add del mod">
          <ac:chgData name="" userId="4bf81b9b0bb0581c" providerId="LiveId" clId="{C07296A7-2CF8-428A-AA54-05FA3E66A769}" dt="2024-08-15T17:34:20.955" v="1433" actId="478"/>
          <ac:grpSpMkLst>
            <pc:docMk/>
            <pc:sldMk cId="2781739299" sldId="256"/>
            <ac:grpSpMk id="39" creationId="{784D8E4A-9ADC-4B8F-A301-3778B531AFBF}"/>
          </ac:grpSpMkLst>
        </pc:grpChg>
        <pc:graphicFrameChg chg="add del mod modGraphic">
          <ac:chgData name="" userId="4bf81b9b0bb0581c" providerId="LiveId" clId="{C07296A7-2CF8-428A-AA54-05FA3E66A769}" dt="2024-08-15T14:57:49.793" v="190" actId="27309"/>
          <ac:graphicFrameMkLst>
            <pc:docMk/>
            <pc:sldMk cId="2781739299" sldId="256"/>
            <ac:graphicFrameMk id="28" creationId="{BA288660-8488-4A2D-B296-23B5A896B6EB}"/>
          </ac:graphicFrameMkLst>
        </pc:graphicFrameChg>
        <pc:picChg chg="add del mod">
          <ac:chgData name="" userId="4bf81b9b0bb0581c" providerId="LiveId" clId="{C07296A7-2CF8-428A-AA54-05FA3E66A769}" dt="2024-08-15T13:11:22.826" v="13" actId="931"/>
          <ac:picMkLst>
            <pc:docMk/>
            <pc:sldMk cId="2781739299" sldId="256"/>
            <ac:picMk id="11" creationId="{E5FCF236-C1C5-494E-BB21-2D59075E8411}"/>
          </ac:picMkLst>
        </pc:picChg>
        <pc:picChg chg="add del mod modCrop">
          <ac:chgData name="" userId="4bf81b9b0bb0581c" providerId="LiveId" clId="{C07296A7-2CF8-428A-AA54-05FA3E66A769}" dt="2024-08-15T14:36:52.081" v="98" actId="931"/>
          <ac:picMkLst>
            <pc:docMk/>
            <pc:sldMk cId="2781739299" sldId="256"/>
            <ac:picMk id="13" creationId="{EE8E6510-27A2-4629-9514-5814BFA91D12}"/>
          </ac:picMkLst>
        </pc:picChg>
        <pc:picChg chg="add del mod">
          <ac:chgData name="" userId="4bf81b9b0bb0581c" providerId="LiveId" clId="{C07296A7-2CF8-428A-AA54-05FA3E66A769}" dt="2024-08-15T14:44:32.103" v="116" actId="931"/>
          <ac:picMkLst>
            <pc:docMk/>
            <pc:sldMk cId="2781739299" sldId="256"/>
            <ac:picMk id="16" creationId="{3E16D0F8-56FC-4037-BF69-FE2AED5559E2}"/>
          </ac:picMkLst>
        </pc:picChg>
        <pc:picChg chg="add del mod modCrop">
          <ac:chgData name="" userId="4bf81b9b0bb0581c" providerId="LiveId" clId="{C07296A7-2CF8-428A-AA54-05FA3E66A769}" dt="2024-08-15T15:15:16.734" v="221" actId="478"/>
          <ac:picMkLst>
            <pc:docMk/>
            <pc:sldMk cId="2781739299" sldId="256"/>
            <ac:picMk id="21" creationId="{28935CB7-9761-435E-888B-ACF6B9D225F2}"/>
          </ac:picMkLst>
        </pc:picChg>
        <pc:picChg chg="add del mod">
          <ac:chgData name="" userId="4bf81b9b0bb0581c" providerId="LiveId" clId="{C07296A7-2CF8-428A-AA54-05FA3E66A769}" dt="2024-08-15T14:58:38.719" v="192" actId="931"/>
          <ac:picMkLst>
            <pc:docMk/>
            <pc:sldMk cId="2781739299" sldId="256"/>
            <ac:picMk id="30" creationId="{6F88A2D4-8BCB-4904-ACD0-364FB1135811}"/>
          </ac:picMkLst>
        </pc:picChg>
        <pc:picChg chg="add del mod">
          <ac:chgData name="" userId="4bf81b9b0bb0581c" providerId="LiveId" clId="{C07296A7-2CF8-428A-AA54-05FA3E66A769}" dt="2024-08-15T15:09:17.949" v="206" actId="931"/>
          <ac:picMkLst>
            <pc:docMk/>
            <pc:sldMk cId="2781739299" sldId="256"/>
            <ac:picMk id="33" creationId="{605B4DB9-2937-4887-9C34-91D4C5D5CEB3}"/>
          </ac:picMkLst>
        </pc:picChg>
        <pc:picChg chg="add del mod ord">
          <ac:chgData name="" userId="4bf81b9b0bb0581c" providerId="LiveId" clId="{C07296A7-2CF8-428A-AA54-05FA3E66A769}" dt="2024-08-15T15:41:33.773" v="430" actId="478"/>
          <ac:picMkLst>
            <pc:docMk/>
            <pc:sldMk cId="2781739299" sldId="256"/>
            <ac:picMk id="41" creationId="{325591DF-CB0E-43E1-B2B2-3EAE830F11B4}"/>
          </ac:picMkLst>
        </pc:picChg>
        <pc:picChg chg="add del mod">
          <ac:chgData name="" userId="4bf81b9b0bb0581c" providerId="LiveId" clId="{C07296A7-2CF8-428A-AA54-05FA3E66A769}" dt="2024-08-15T15:41:32.371" v="429" actId="478"/>
          <ac:picMkLst>
            <pc:docMk/>
            <pc:sldMk cId="2781739299" sldId="256"/>
            <ac:picMk id="43" creationId="{D86E7AC5-F33C-473B-8234-A282FC1F0A03}"/>
          </ac:picMkLst>
        </pc:picChg>
        <pc:picChg chg="add mod">
          <ac:chgData name="" userId="4bf81b9b0bb0581c" providerId="LiveId" clId="{C07296A7-2CF8-428A-AA54-05FA3E66A769}" dt="2024-08-15T18:19:27.806" v="1907" actId="1076"/>
          <ac:picMkLst>
            <pc:docMk/>
            <pc:sldMk cId="2781739299" sldId="256"/>
            <ac:picMk id="44" creationId="{A75EFE0A-203A-414C-BBB6-41840BB858C2}"/>
          </ac:picMkLst>
        </pc:picChg>
      </pc:sldChg>
      <pc:sldChg chg="add del">
        <pc:chgData name="" userId="4bf81b9b0bb0581c" providerId="LiveId" clId="{C07296A7-2CF8-428A-AA54-05FA3E66A769}" dt="2024-08-15T15:59:33.870" v="716" actId="2696"/>
        <pc:sldMkLst>
          <pc:docMk/>
          <pc:sldMk cId="1620953937" sldId="257"/>
        </pc:sldMkLst>
      </pc:sldChg>
      <pc:sldChg chg="addSp delSp modSp add setBg">
        <pc:chgData name="" userId="4bf81b9b0bb0581c" providerId="LiveId" clId="{C07296A7-2CF8-428A-AA54-05FA3E66A769}" dt="2024-08-15T18:10:49.066" v="1735" actId="208"/>
        <pc:sldMkLst>
          <pc:docMk/>
          <pc:sldMk cId="1416155788" sldId="258"/>
        </pc:sldMkLst>
        <pc:spChg chg="mod">
          <ac:chgData name="" userId="4bf81b9b0bb0581c" providerId="LiveId" clId="{C07296A7-2CF8-428A-AA54-05FA3E66A769}" dt="2024-08-15T18:09:43.573" v="1730" actId="27636"/>
          <ac:spMkLst>
            <pc:docMk/>
            <pc:sldMk cId="1416155788" sldId="258"/>
            <ac:spMk id="2" creationId="{ED7457D8-7110-46E9-A1A2-791A6FAF4B3A}"/>
          </ac:spMkLst>
        </pc:spChg>
        <pc:spChg chg="add del mod">
          <ac:chgData name="" userId="4bf81b9b0bb0581c" providerId="LiveId" clId="{C07296A7-2CF8-428A-AA54-05FA3E66A769}" dt="2024-08-15T18:10:14.352" v="1732" actId="931"/>
          <ac:spMkLst>
            <pc:docMk/>
            <pc:sldMk cId="1416155788" sldId="258"/>
            <ac:spMk id="3" creationId="{26C8E7F1-68C2-4736-95C9-80828C62127B}"/>
          </ac:spMkLst>
        </pc:spChg>
        <pc:spChg chg="mod">
          <ac:chgData name="" userId="4bf81b9b0bb0581c" providerId="LiveId" clId="{C07296A7-2CF8-428A-AA54-05FA3E66A769}" dt="2024-08-15T16:37:11.873" v="941" actId="14100"/>
          <ac:spMkLst>
            <pc:docMk/>
            <pc:sldMk cId="1416155788" sldId="258"/>
            <ac:spMk id="4" creationId="{8A77BDDA-E312-4DD6-9F3C-11140CBEBF24}"/>
          </ac:spMkLst>
        </pc:spChg>
        <pc:picChg chg="add del mod">
          <ac:chgData name="" userId="4bf81b9b0bb0581c" providerId="LiveId" clId="{C07296A7-2CF8-428A-AA54-05FA3E66A769}" dt="2024-08-15T17:35:44.948" v="1440" actId="931"/>
          <ac:picMkLst>
            <pc:docMk/>
            <pc:sldMk cId="1416155788" sldId="258"/>
            <ac:picMk id="6" creationId="{BC7DA564-4E10-4814-8A8F-4226533DDC59}"/>
          </ac:picMkLst>
        </pc:picChg>
        <pc:picChg chg="add mod">
          <ac:chgData name="" userId="4bf81b9b0bb0581c" providerId="LiveId" clId="{C07296A7-2CF8-428A-AA54-05FA3E66A769}" dt="2024-08-15T18:10:49.066" v="1735" actId="208"/>
          <ac:picMkLst>
            <pc:docMk/>
            <pc:sldMk cId="1416155788" sldId="258"/>
            <ac:picMk id="8" creationId="{1729F530-8763-46FB-BC57-E7EC466C56AD}"/>
          </ac:picMkLst>
        </pc:picChg>
      </pc:sldChg>
      <pc:sldChg chg="add del">
        <pc:chgData name="" userId="4bf81b9b0bb0581c" providerId="LiveId" clId="{C07296A7-2CF8-428A-AA54-05FA3E66A769}" dt="2024-08-15T15:55:26.403" v="610"/>
        <pc:sldMkLst>
          <pc:docMk/>
          <pc:sldMk cId="319991368" sldId="259"/>
        </pc:sldMkLst>
      </pc:sldChg>
      <pc:sldChg chg="modSp add del">
        <pc:chgData name="" userId="4bf81b9b0bb0581c" providerId="LiveId" clId="{C07296A7-2CF8-428A-AA54-05FA3E66A769}" dt="2024-08-15T15:55:13.014" v="608"/>
        <pc:sldMkLst>
          <pc:docMk/>
          <pc:sldMk cId="1011573326" sldId="259"/>
        </pc:sldMkLst>
        <pc:spChg chg="mod">
          <ac:chgData name="" userId="4bf81b9b0bb0581c" providerId="LiveId" clId="{C07296A7-2CF8-428A-AA54-05FA3E66A769}" dt="2024-08-15T15:55:12.592" v="607" actId="14100"/>
          <ac:spMkLst>
            <pc:docMk/>
            <pc:sldMk cId="1011573326" sldId="259"/>
            <ac:spMk id="3" creationId="{429C25C6-83CF-4180-9D0E-C27593E3C714}"/>
          </ac:spMkLst>
        </pc:spChg>
        <pc:spChg chg="mod">
          <ac:chgData name="" userId="4bf81b9b0bb0581c" providerId="LiveId" clId="{C07296A7-2CF8-428A-AA54-05FA3E66A769}" dt="2024-08-15T15:55:12.230" v="606" actId="14100"/>
          <ac:spMkLst>
            <pc:docMk/>
            <pc:sldMk cId="1011573326" sldId="259"/>
            <ac:spMk id="4" creationId="{A9DA4BA7-1D29-46F3-A9C0-42C1FA010F3B}"/>
          </ac:spMkLst>
        </pc:spChg>
      </pc:sldChg>
      <pc:sldChg chg="addSp delSp modSp add setBg">
        <pc:chgData name="" userId="4bf81b9b0bb0581c" providerId="LiveId" clId="{C07296A7-2CF8-428A-AA54-05FA3E66A769}" dt="2024-08-15T18:07:31.370" v="1725" actId="207"/>
        <pc:sldMkLst>
          <pc:docMk/>
          <pc:sldMk cId="3390291038" sldId="259"/>
        </pc:sldMkLst>
        <pc:spChg chg="del mod">
          <ac:chgData name="" userId="4bf81b9b0bb0581c" providerId="LiveId" clId="{C07296A7-2CF8-428A-AA54-05FA3E66A769}" dt="2024-08-15T15:55:39.374" v="613" actId="478"/>
          <ac:spMkLst>
            <pc:docMk/>
            <pc:sldMk cId="3390291038" sldId="259"/>
            <ac:spMk id="2" creationId="{BB560DD8-6AFB-4EF1-87F4-D87EFE83D209}"/>
          </ac:spMkLst>
        </pc:spChg>
        <pc:spChg chg="add del mod">
          <ac:chgData name="" userId="4bf81b9b0bb0581c" providerId="LiveId" clId="{C07296A7-2CF8-428A-AA54-05FA3E66A769}" dt="2024-08-15T15:57:10.708" v="656" actId="478"/>
          <ac:spMkLst>
            <pc:docMk/>
            <pc:sldMk cId="3390291038" sldId="259"/>
            <ac:spMk id="3" creationId="{941073A8-7DC6-477B-9B49-FDED41FBDFC1}"/>
          </ac:spMkLst>
        </pc:spChg>
        <pc:spChg chg="mod">
          <ac:chgData name="" userId="4bf81b9b0bb0581c" providerId="LiveId" clId="{C07296A7-2CF8-428A-AA54-05FA3E66A769}" dt="2024-08-15T15:59:25.194" v="715" actId="1076"/>
          <ac:spMkLst>
            <pc:docMk/>
            <pc:sldMk cId="3390291038" sldId="259"/>
            <ac:spMk id="4" creationId="{31F3BAE8-4AA1-4FED-98DF-5A93E574085A}"/>
          </ac:spMkLst>
        </pc:spChg>
        <pc:spChg chg="add del mod">
          <ac:chgData name="" userId="4bf81b9b0bb0581c" providerId="LiveId" clId="{C07296A7-2CF8-428A-AA54-05FA3E66A769}" dt="2024-08-15T15:57:04.849" v="653" actId="478"/>
          <ac:spMkLst>
            <pc:docMk/>
            <pc:sldMk cId="3390291038" sldId="259"/>
            <ac:spMk id="6" creationId="{CBC6502F-403F-4A75-9AAE-C055F3CAD586}"/>
          </ac:spMkLst>
        </pc:spChg>
        <pc:spChg chg="add del mod">
          <ac:chgData name="" userId="4bf81b9b0bb0581c" providerId="LiveId" clId="{C07296A7-2CF8-428A-AA54-05FA3E66A769}" dt="2024-08-15T15:57:17.346" v="658" actId="478"/>
          <ac:spMkLst>
            <pc:docMk/>
            <pc:sldMk cId="3390291038" sldId="259"/>
            <ac:spMk id="8" creationId="{6AA874BE-B7E2-46E9-ABB1-FD04B6795247}"/>
          </ac:spMkLst>
        </pc:spChg>
        <pc:spChg chg="add mod">
          <ac:chgData name="" userId="4bf81b9b0bb0581c" providerId="LiveId" clId="{C07296A7-2CF8-428A-AA54-05FA3E66A769}" dt="2024-08-15T18:07:31.370" v="1725" actId="207"/>
          <ac:spMkLst>
            <pc:docMk/>
            <pc:sldMk cId="3390291038" sldId="259"/>
            <ac:spMk id="9" creationId="{4246C4F8-E972-48B6-B43E-5108A460F42A}"/>
          </ac:spMkLst>
        </pc:spChg>
      </pc:sldChg>
      <pc:sldChg chg="add del">
        <pc:chgData name="" userId="4bf81b9b0bb0581c" providerId="LiveId" clId="{C07296A7-2CF8-428A-AA54-05FA3E66A769}" dt="2024-08-15T16:00:07.451" v="718"/>
        <pc:sldMkLst>
          <pc:docMk/>
          <pc:sldMk cId="1192522380" sldId="260"/>
        </pc:sldMkLst>
      </pc:sldChg>
      <pc:sldChg chg="addSp delSp modSp add setBg">
        <pc:chgData name="" userId="4bf81b9b0bb0581c" providerId="LiveId" clId="{C07296A7-2CF8-428A-AA54-05FA3E66A769}" dt="2024-08-15T18:07:12.678" v="1723" actId="1076"/>
        <pc:sldMkLst>
          <pc:docMk/>
          <pc:sldMk cId="1296276381" sldId="260"/>
        </pc:sldMkLst>
        <pc:spChg chg="add del mod">
          <ac:chgData name="" userId="4bf81b9b0bb0581c" providerId="LiveId" clId="{C07296A7-2CF8-428A-AA54-05FA3E66A769}" dt="2024-08-15T17:33:17.035" v="1426" actId="478"/>
          <ac:spMkLst>
            <pc:docMk/>
            <pc:sldMk cId="1296276381" sldId="260"/>
            <ac:spMk id="2" creationId="{7B6694D3-7278-40CC-9822-4E99EDA77B60}"/>
          </ac:spMkLst>
        </pc:spChg>
        <pc:spChg chg="add del mod">
          <ac:chgData name="" userId="4bf81b9b0bb0581c" providerId="LiveId" clId="{C07296A7-2CF8-428A-AA54-05FA3E66A769}" dt="2024-08-15T18:07:05.431" v="1722" actId="27636"/>
          <ac:spMkLst>
            <pc:docMk/>
            <pc:sldMk cId="1296276381" sldId="260"/>
            <ac:spMk id="4" creationId="{31F3BAE8-4AA1-4FED-98DF-5A93E574085A}"/>
          </ac:spMkLst>
        </pc:spChg>
        <pc:spChg chg="add del mod">
          <ac:chgData name="" userId="4bf81b9b0bb0581c" providerId="LiveId" clId="{C07296A7-2CF8-428A-AA54-05FA3E66A769}" dt="2024-08-15T16:03:43.544" v="772" actId="6549"/>
          <ac:spMkLst>
            <pc:docMk/>
            <pc:sldMk cId="1296276381" sldId="260"/>
            <ac:spMk id="5" creationId="{2FAA43CF-4F23-49B1-A547-91FAC863A3D6}"/>
          </ac:spMkLst>
        </pc:spChg>
        <pc:spChg chg="add del mod">
          <ac:chgData name="" userId="4bf81b9b0bb0581c" providerId="LiveId" clId="{C07296A7-2CF8-428A-AA54-05FA3E66A769}" dt="2024-08-15T16:03:36.560" v="770" actId="478"/>
          <ac:spMkLst>
            <pc:docMk/>
            <pc:sldMk cId="1296276381" sldId="260"/>
            <ac:spMk id="6" creationId="{2054C009-CADF-4025-854F-E138916FBA7F}"/>
          </ac:spMkLst>
        </pc:spChg>
        <pc:spChg chg="add del">
          <ac:chgData name="" userId="4bf81b9b0bb0581c" providerId="LiveId" clId="{C07296A7-2CF8-428A-AA54-05FA3E66A769}" dt="2024-08-15T16:06:49.197" v="790"/>
          <ac:spMkLst>
            <pc:docMk/>
            <pc:sldMk cId="1296276381" sldId="260"/>
            <ac:spMk id="7" creationId="{45C76A9D-DA9E-431A-8BEC-D49D9D5F1C2F}"/>
          </ac:spMkLst>
        </pc:spChg>
        <pc:spChg chg="add del mod">
          <ac:chgData name="" userId="4bf81b9b0bb0581c" providerId="LiveId" clId="{C07296A7-2CF8-428A-AA54-05FA3E66A769}" dt="2024-08-15T17:33:15.603" v="1425" actId="478"/>
          <ac:spMkLst>
            <pc:docMk/>
            <pc:sldMk cId="1296276381" sldId="260"/>
            <ac:spMk id="8" creationId="{0793AF36-26AA-4DB4-B5F2-B61B66CB0625}"/>
          </ac:spMkLst>
        </pc:spChg>
        <pc:spChg chg="del">
          <ac:chgData name="" userId="4bf81b9b0bb0581c" providerId="LiveId" clId="{C07296A7-2CF8-428A-AA54-05FA3E66A769}" dt="2024-08-15T16:00:14.600" v="720" actId="478"/>
          <ac:spMkLst>
            <pc:docMk/>
            <pc:sldMk cId="1296276381" sldId="260"/>
            <ac:spMk id="9" creationId="{4246C4F8-E972-48B6-B43E-5108A460F42A}"/>
          </ac:spMkLst>
        </pc:spChg>
        <pc:spChg chg="add del">
          <ac:chgData name="" userId="4bf81b9b0bb0581c" providerId="LiveId" clId="{C07296A7-2CF8-428A-AA54-05FA3E66A769}" dt="2024-08-15T16:06:59.222" v="792"/>
          <ac:spMkLst>
            <pc:docMk/>
            <pc:sldMk cId="1296276381" sldId="260"/>
            <ac:spMk id="10" creationId="{F99CB76E-143C-49EE-9872-AB8AA997AF19}"/>
          </ac:spMkLst>
        </pc:spChg>
        <pc:spChg chg="add del">
          <ac:chgData name="" userId="4bf81b9b0bb0581c" providerId="LiveId" clId="{C07296A7-2CF8-428A-AA54-05FA3E66A769}" dt="2024-08-15T16:07:41.825" v="801"/>
          <ac:spMkLst>
            <pc:docMk/>
            <pc:sldMk cId="1296276381" sldId="260"/>
            <ac:spMk id="11" creationId="{A807186B-2FAB-4E0A-9C71-2828E6B18ABA}"/>
          </ac:spMkLst>
        </pc:spChg>
        <pc:picChg chg="add mod modCrop">
          <ac:chgData name="" userId="4bf81b9b0bb0581c" providerId="LiveId" clId="{C07296A7-2CF8-428A-AA54-05FA3E66A769}" dt="2024-08-15T18:07:12.678" v="1723" actId="1076"/>
          <ac:picMkLst>
            <pc:docMk/>
            <pc:sldMk cId="1296276381" sldId="260"/>
            <ac:picMk id="13" creationId="{727B92C0-9493-4545-AF1E-2E1EA643B186}"/>
          </ac:picMkLst>
        </pc:picChg>
      </pc:sldChg>
      <pc:sldChg chg="delSp modSp add setBg">
        <pc:chgData name="" userId="4bf81b9b0bb0581c" providerId="LiveId" clId="{C07296A7-2CF8-428A-AA54-05FA3E66A769}" dt="2024-08-15T18:07:57.719" v="1728" actId="478"/>
        <pc:sldMkLst>
          <pc:docMk/>
          <pc:sldMk cId="833170040" sldId="261"/>
        </pc:sldMkLst>
        <pc:spChg chg="mod">
          <ac:chgData name="" userId="4bf81b9b0bb0581c" providerId="LiveId" clId="{C07296A7-2CF8-428A-AA54-05FA3E66A769}" dt="2024-08-15T16:44:25.480" v="1180" actId="403"/>
          <ac:spMkLst>
            <pc:docMk/>
            <pc:sldMk cId="833170040" sldId="261"/>
            <ac:spMk id="2" creationId="{6372BC11-A284-44D8-A348-A2A8DEFE5C5F}"/>
          </ac:spMkLst>
        </pc:spChg>
        <pc:spChg chg="mod">
          <ac:chgData name="" userId="4bf81b9b0bb0581c" providerId="LiveId" clId="{C07296A7-2CF8-428A-AA54-05FA3E66A769}" dt="2024-08-15T16:31:45.400" v="879" actId="27636"/>
          <ac:spMkLst>
            <pc:docMk/>
            <pc:sldMk cId="833170040" sldId="261"/>
            <ac:spMk id="3" creationId="{9FECCAFB-060E-41BE-B297-822493F86232}"/>
          </ac:spMkLst>
        </pc:spChg>
        <pc:spChg chg="del mod">
          <ac:chgData name="" userId="4bf81b9b0bb0581c" providerId="LiveId" clId="{C07296A7-2CF8-428A-AA54-05FA3E66A769}" dt="2024-08-15T18:07:57.719" v="1728" actId="478"/>
          <ac:spMkLst>
            <pc:docMk/>
            <pc:sldMk cId="833170040" sldId="261"/>
            <ac:spMk id="4" creationId="{BBF453EE-CEF0-4EE3-8F5D-DAF453176272}"/>
          </ac:spMkLst>
        </pc:spChg>
      </pc:sldChg>
      <pc:sldChg chg="addSp delSp modSp add setBg">
        <pc:chgData name="" userId="4bf81b9b0bb0581c" providerId="LiveId" clId="{C07296A7-2CF8-428A-AA54-05FA3E66A769}" dt="2024-08-15T18:19:54.427" v="1909" actId="1076"/>
        <pc:sldMkLst>
          <pc:docMk/>
          <pc:sldMk cId="683952660" sldId="262"/>
        </pc:sldMkLst>
        <pc:spChg chg="mod">
          <ac:chgData name="" userId="4bf81b9b0bb0581c" providerId="LiveId" clId="{C07296A7-2CF8-428A-AA54-05FA3E66A769}" dt="2024-08-15T17:32:22.549" v="1419" actId="1076"/>
          <ac:spMkLst>
            <pc:docMk/>
            <pc:sldMk cId="683952660" sldId="262"/>
            <ac:spMk id="2" creationId="{6372BC11-A284-44D8-A348-A2A8DEFE5C5F}"/>
          </ac:spMkLst>
        </pc:spChg>
        <pc:spChg chg="mod">
          <ac:chgData name="" userId="4bf81b9b0bb0581c" providerId="LiveId" clId="{C07296A7-2CF8-428A-AA54-05FA3E66A769}" dt="2024-08-15T17:44:35" v="1489" actId="1076"/>
          <ac:spMkLst>
            <pc:docMk/>
            <pc:sldMk cId="683952660" sldId="262"/>
            <ac:spMk id="3" creationId="{9FECCAFB-060E-41BE-B297-822493F86232}"/>
          </ac:spMkLst>
        </pc:spChg>
        <pc:spChg chg="del mod">
          <ac:chgData name="" userId="4bf81b9b0bb0581c" providerId="LiveId" clId="{C07296A7-2CF8-428A-AA54-05FA3E66A769}" dt="2024-08-15T17:32:18.145" v="1418" actId="478"/>
          <ac:spMkLst>
            <pc:docMk/>
            <pc:sldMk cId="683952660" sldId="262"/>
            <ac:spMk id="4" creationId="{BBF453EE-CEF0-4EE3-8F5D-DAF453176272}"/>
          </ac:spMkLst>
        </pc:spChg>
        <pc:spChg chg="add del mod">
          <ac:chgData name="" userId="4bf81b9b0bb0581c" providerId="LiveId" clId="{C07296A7-2CF8-428A-AA54-05FA3E66A769}" dt="2024-08-15T17:44:17.051" v="1485" actId="478"/>
          <ac:spMkLst>
            <pc:docMk/>
            <pc:sldMk cId="683952660" sldId="262"/>
            <ac:spMk id="5" creationId="{4DA7FE2E-203E-4500-9D21-EE46AC8DF8EB}"/>
          </ac:spMkLst>
        </pc:spChg>
        <pc:spChg chg="add del mod">
          <ac:chgData name="" userId="4bf81b9b0bb0581c" providerId="LiveId" clId="{C07296A7-2CF8-428A-AA54-05FA3E66A769}" dt="2024-08-15T17:38:39.744" v="1458" actId="931"/>
          <ac:spMkLst>
            <pc:docMk/>
            <pc:sldMk cId="683952660" sldId="262"/>
            <ac:spMk id="8" creationId="{01DB8A3C-07FF-4E12-9E2B-D2FCE6240847}"/>
          </ac:spMkLst>
        </pc:spChg>
        <pc:spChg chg="add del mod">
          <ac:chgData name="" userId="4bf81b9b0bb0581c" providerId="LiveId" clId="{C07296A7-2CF8-428A-AA54-05FA3E66A769}" dt="2024-08-15T17:44:04.585" v="1482" actId="478"/>
          <ac:spMkLst>
            <pc:docMk/>
            <pc:sldMk cId="683952660" sldId="262"/>
            <ac:spMk id="13" creationId="{A54BB4F8-C065-475E-8A42-5973BBF0F660}"/>
          </ac:spMkLst>
        </pc:spChg>
        <pc:picChg chg="add del mod">
          <ac:chgData name="" userId="4bf81b9b0bb0581c" providerId="LiveId" clId="{C07296A7-2CF8-428A-AA54-05FA3E66A769}" dt="2024-08-15T17:38:39.744" v="1458" actId="931"/>
          <ac:picMkLst>
            <pc:docMk/>
            <pc:sldMk cId="683952660" sldId="262"/>
            <ac:picMk id="7" creationId="{24054E03-E562-48D0-A907-1C331485F2FA}"/>
          </ac:picMkLst>
        </pc:picChg>
        <pc:picChg chg="add del mod">
          <ac:chgData name="" userId="4bf81b9b0bb0581c" providerId="LiveId" clId="{C07296A7-2CF8-428A-AA54-05FA3E66A769}" dt="2024-08-15T17:42:02.265" v="1468" actId="931"/>
          <ac:picMkLst>
            <pc:docMk/>
            <pc:sldMk cId="683952660" sldId="262"/>
            <ac:picMk id="10" creationId="{2446BF5B-9394-4CA0-BF39-85DC398BECCC}"/>
          </ac:picMkLst>
        </pc:picChg>
        <pc:picChg chg="add del mod modCrop">
          <ac:chgData name="" userId="4bf81b9b0bb0581c" providerId="LiveId" clId="{C07296A7-2CF8-428A-AA54-05FA3E66A769}" dt="2024-08-15T18:19:54.427" v="1909" actId="1076"/>
          <ac:picMkLst>
            <pc:docMk/>
            <pc:sldMk cId="683952660" sldId="262"/>
            <ac:picMk id="12" creationId="{EBB8A95C-CE79-4E4E-B8D8-72F723473C08}"/>
          </ac:picMkLst>
        </pc:picChg>
      </pc:sldChg>
      <pc:sldChg chg="addSp delSp modSp add setBg">
        <pc:chgData name="" userId="4bf81b9b0bb0581c" providerId="LiveId" clId="{C07296A7-2CF8-428A-AA54-05FA3E66A769}" dt="2024-08-15T18:04:15.232" v="1718" actId="6549"/>
        <pc:sldMkLst>
          <pc:docMk/>
          <pc:sldMk cId="3671710822" sldId="263"/>
        </pc:sldMkLst>
        <pc:spChg chg="mod">
          <ac:chgData name="" userId="4bf81b9b0bb0581c" providerId="LiveId" clId="{C07296A7-2CF8-428A-AA54-05FA3E66A769}" dt="2024-08-15T17:55:02.484" v="1624" actId="14100"/>
          <ac:spMkLst>
            <pc:docMk/>
            <pc:sldMk cId="3671710822" sldId="263"/>
            <ac:spMk id="2" creationId="{6372BC11-A284-44D8-A348-A2A8DEFE5C5F}"/>
          </ac:spMkLst>
        </pc:spChg>
        <pc:spChg chg="mod">
          <ac:chgData name="" userId="4bf81b9b0bb0581c" providerId="LiveId" clId="{C07296A7-2CF8-428A-AA54-05FA3E66A769}" dt="2024-08-15T18:04:15.232" v="1718" actId="6549"/>
          <ac:spMkLst>
            <pc:docMk/>
            <pc:sldMk cId="3671710822" sldId="263"/>
            <ac:spMk id="3" creationId="{9FECCAFB-060E-41BE-B297-822493F86232}"/>
          </ac:spMkLst>
        </pc:spChg>
        <pc:spChg chg="mod">
          <ac:chgData name="" userId="4bf81b9b0bb0581c" providerId="LiveId" clId="{C07296A7-2CF8-428A-AA54-05FA3E66A769}" dt="2024-08-15T18:02:07.687" v="1690" actId="1076"/>
          <ac:spMkLst>
            <pc:docMk/>
            <pc:sldMk cId="3671710822" sldId="263"/>
            <ac:spMk id="4" creationId="{BBF453EE-CEF0-4EE3-8F5D-DAF453176272}"/>
          </ac:spMkLst>
        </pc:spChg>
        <pc:spChg chg="add del">
          <ac:chgData name="" userId="4bf81b9b0bb0581c" providerId="LiveId" clId="{C07296A7-2CF8-428A-AA54-05FA3E66A769}" dt="2024-08-15T16:38:46.496" v="969"/>
          <ac:spMkLst>
            <pc:docMk/>
            <pc:sldMk cId="3671710822" sldId="263"/>
            <ac:spMk id="5" creationId="{03443932-A8BC-4A33-A0BA-7F029C7BEE91}"/>
          </ac:spMkLst>
        </pc:spChg>
        <pc:spChg chg="add del mod">
          <ac:chgData name="" userId="4bf81b9b0bb0581c" providerId="LiveId" clId="{C07296A7-2CF8-428A-AA54-05FA3E66A769}" dt="2024-08-15T17:56:19.130" v="1637" actId="478"/>
          <ac:spMkLst>
            <pc:docMk/>
            <pc:sldMk cId="3671710822" sldId="263"/>
            <ac:spMk id="7" creationId="{FB900820-768D-4A45-A936-2AFFD01B9156}"/>
          </ac:spMkLst>
        </pc:spChg>
        <pc:spChg chg="add mod ord">
          <ac:chgData name="" userId="4bf81b9b0bb0581c" providerId="LiveId" clId="{C07296A7-2CF8-428A-AA54-05FA3E66A769}" dt="2024-08-15T18:02:01.020" v="1689" actId="1076"/>
          <ac:spMkLst>
            <pc:docMk/>
            <pc:sldMk cId="3671710822" sldId="263"/>
            <ac:spMk id="8" creationId="{01103F2C-0592-4866-807C-49B16C07886A}"/>
          </ac:spMkLst>
        </pc:spChg>
        <pc:picChg chg="add mod">
          <ac:chgData name="" userId="4bf81b9b0bb0581c" providerId="LiveId" clId="{C07296A7-2CF8-428A-AA54-05FA3E66A769}" dt="2024-08-15T18:02:01.020" v="1689" actId="1076"/>
          <ac:picMkLst>
            <pc:docMk/>
            <pc:sldMk cId="3671710822" sldId="263"/>
            <ac:picMk id="6" creationId="{17C92775-0BC3-4E31-9D0C-8C92C4389283}"/>
          </ac:picMkLst>
        </pc:picChg>
      </pc:sldChg>
      <pc:sldChg chg="delSp modSp add setBg">
        <pc:chgData name="" userId="4bf81b9b0bb0581c" providerId="LiveId" clId="{C07296A7-2CF8-428A-AA54-05FA3E66A769}" dt="2024-08-15T18:03:36.105" v="1704" actId="14100"/>
        <pc:sldMkLst>
          <pc:docMk/>
          <pc:sldMk cId="940106778" sldId="264"/>
        </pc:sldMkLst>
        <pc:spChg chg="mod">
          <ac:chgData name="" userId="4bf81b9b0bb0581c" providerId="LiveId" clId="{C07296A7-2CF8-428A-AA54-05FA3E66A769}" dt="2024-08-15T18:03:08.120" v="1698" actId="1076"/>
          <ac:spMkLst>
            <pc:docMk/>
            <pc:sldMk cId="940106778" sldId="264"/>
            <ac:spMk id="2" creationId="{6372BC11-A284-44D8-A348-A2A8DEFE5C5F}"/>
          </ac:spMkLst>
        </pc:spChg>
        <pc:spChg chg="mod">
          <ac:chgData name="" userId="4bf81b9b0bb0581c" providerId="LiveId" clId="{C07296A7-2CF8-428A-AA54-05FA3E66A769}" dt="2024-08-15T18:03:36.105" v="1704" actId="14100"/>
          <ac:spMkLst>
            <pc:docMk/>
            <pc:sldMk cId="940106778" sldId="264"/>
            <ac:spMk id="3" creationId="{9FECCAFB-060E-41BE-B297-822493F86232}"/>
          </ac:spMkLst>
        </pc:spChg>
        <pc:spChg chg="del mod">
          <ac:chgData name="" userId="4bf81b9b0bb0581c" providerId="LiveId" clId="{C07296A7-2CF8-428A-AA54-05FA3E66A769}" dt="2024-08-15T18:02:42.509" v="1693" actId="478"/>
          <ac:spMkLst>
            <pc:docMk/>
            <pc:sldMk cId="940106778" sldId="264"/>
            <ac:spMk id="4" creationId="{BBF453EE-CEF0-4EE3-8F5D-DAF453176272}"/>
          </ac:spMkLst>
        </pc:spChg>
      </pc:sldChg>
      <pc:sldChg chg="modSp add del">
        <pc:chgData name="" userId="4bf81b9b0bb0581c" providerId="LiveId" clId="{C07296A7-2CF8-428A-AA54-05FA3E66A769}" dt="2024-08-15T17:23:45.480" v="1242"/>
        <pc:sldMkLst>
          <pc:docMk/>
          <pc:sldMk cId="3010089999" sldId="265"/>
        </pc:sldMkLst>
        <pc:spChg chg="mod">
          <ac:chgData name="" userId="4bf81b9b0bb0581c" providerId="LiveId" clId="{C07296A7-2CF8-428A-AA54-05FA3E66A769}" dt="2024-08-15T17:23:45.093" v="1241" actId="20577"/>
          <ac:spMkLst>
            <pc:docMk/>
            <pc:sldMk cId="3010089999" sldId="265"/>
            <ac:spMk id="2" creationId="{DCA4DBB0-3352-4378-8E63-4C6C1D04EB72}"/>
          </ac:spMkLst>
        </pc:spChg>
      </pc:sldChg>
      <pc:sldChg chg="addSp delSp modSp add del setBg">
        <pc:chgData name="" userId="4bf81b9b0bb0581c" providerId="LiveId" clId="{C07296A7-2CF8-428A-AA54-05FA3E66A769}" dt="2024-08-15T17:47:52.411" v="1506"/>
        <pc:sldMkLst>
          <pc:docMk/>
          <pc:sldMk cId="3341217723" sldId="265"/>
        </pc:sldMkLst>
        <pc:spChg chg="add del mod">
          <ac:chgData name="" userId="4bf81b9b0bb0581c" providerId="LiveId" clId="{C07296A7-2CF8-428A-AA54-05FA3E66A769}" dt="2024-08-15T17:27:21.202" v="1311" actId="27636"/>
          <ac:spMkLst>
            <pc:docMk/>
            <pc:sldMk cId="3341217723" sldId="265"/>
            <ac:spMk id="2" creationId="{A8E78A09-69E3-4B61-B726-1EF285F048B3}"/>
          </ac:spMkLst>
        </pc:spChg>
        <pc:spChg chg="del mod">
          <ac:chgData name="" userId="4bf81b9b0bb0581c" providerId="LiveId" clId="{C07296A7-2CF8-428A-AA54-05FA3E66A769}" dt="2024-08-15T17:25:13.389" v="1244" actId="931"/>
          <ac:spMkLst>
            <pc:docMk/>
            <pc:sldMk cId="3341217723" sldId="265"/>
            <ac:spMk id="3" creationId="{61656169-4081-4BF0-9F2C-179742FB1603}"/>
          </ac:spMkLst>
        </pc:spChg>
        <pc:spChg chg="del mod">
          <ac:chgData name="" userId="4bf81b9b0bb0581c" providerId="LiveId" clId="{C07296A7-2CF8-428A-AA54-05FA3E66A769}" dt="2024-08-15T17:26:07.281" v="1282" actId="478"/>
          <ac:spMkLst>
            <pc:docMk/>
            <pc:sldMk cId="3341217723" sldId="265"/>
            <ac:spMk id="4" creationId="{CDC87EAA-01A2-4917-AE5F-7490E517FE3B}"/>
          </ac:spMkLst>
        </pc:spChg>
        <pc:picChg chg="add mod modCrop">
          <ac:chgData name="" userId="4bf81b9b0bb0581c" providerId="LiveId" clId="{C07296A7-2CF8-428A-AA54-05FA3E66A769}" dt="2024-08-15T17:27:00.769" v="1295" actId="1076"/>
          <ac:picMkLst>
            <pc:docMk/>
            <pc:sldMk cId="3341217723" sldId="265"/>
            <ac:picMk id="6" creationId="{9E89C427-9832-4D12-8089-E3414E83ED53}"/>
          </ac:picMkLst>
        </pc:picChg>
      </pc:sldChg>
      <pc:sldChg chg="addSp delSp modSp add setBg">
        <pc:chgData name="" userId="4bf81b9b0bb0581c" providerId="LiveId" clId="{C07296A7-2CF8-428A-AA54-05FA3E66A769}" dt="2024-08-15T17:47:58.595" v="1507"/>
        <pc:sldMkLst>
          <pc:docMk/>
          <pc:sldMk cId="1740586119" sldId="266"/>
        </pc:sldMkLst>
        <pc:spChg chg="mod">
          <ac:chgData name="" userId="4bf81b9b0bb0581c" providerId="LiveId" clId="{C07296A7-2CF8-428A-AA54-05FA3E66A769}" dt="2024-08-15T17:30:58.259" v="1405" actId="1076"/>
          <ac:spMkLst>
            <pc:docMk/>
            <pc:sldMk cId="1740586119" sldId="266"/>
            <ac:spMk id="2" creationId="{A8E78A09-69E3-4B61-B726-1EF285F048B3}"/>
          </ac:spMkLst>
        </pc:spChg>
        <pc:spChg chg="add del mod">
          <ac:chgData name="" userId="4bf81b9b0bb0581c" providerId="LiveId" clId="{C07296A7-2CF8-428A-AA54-05FA3E66A769}" dt="2024-08-15T17:29:00.327" v="1322" actId="931"/>
          <ac:spMkLst>
            <pc:docMk/>
            <pc:sldMk cId="1740586119" sldId="266"/>
            <ac:spMk id="7" creationId="{52AEB83E-DA68-43C7-957B-4000EC96E70B}"/>
          </ac:spMkLst>
        </pc:spChg>
        <pc:spChg chg="add mod">
          <ac:chgData name="" userId="4bf81b9b0bb0581c" providerId="LiveId" clId="{C07296A7-2CF8-428A-AA54-05FA3E66A769}" dt="2024-08-15T17:30:53.683" v="1404" actId="1076"/>
          <ac:spMkLst>
            <pc:docMk/>
            <pc:sldMk cId="1740586119" sldId="266"/>
            <ac:spMk id="10" creationId="{4FB5047F-DFD7-449F-A4C9-A2B86255B5F4}"/>
          </ac:spMkLst>
        </pc:spChg>
        <pc:picChg chg="add del mod">
          <ac:chgData name="" userId="4bf81b9b0bb0581c" providerId="LiveId" clId="{C07296A7-2CF8-428A-AA54-05FA3E66A769}" dt="2024-08-15T17:28:54.128" v="1321" actId="478"/>
          <ac:picMkLst>
            <pc:docMk/>
            <pc:sldMk cId="1740586119" sldId="266"/>
            <ac:picMk id="4" creationId="{E30943EC-56CF-4881-ACE0-4FB5CC981364}"/>
          </ac:picMkLst>
        </pc:picChg>
        <pc:picChg chg="del">
          <ac:chgData name="" userId="4bf81b9b0bb0581c" providerId="LiveId" clId="{C07296A7-2CF8-428A-AA54-05FA3E66A769}" dt="2024-08-15T17:28:36.449" v="1315" actId="478"/>
          <ac:picMkLst>
            <pc:docMk/>
            <pc:sldMk cId="1740586119" sldId="266"/>
            <ac:picMk id="6" creationId="{9E89C427-9832-4D12-8089-E3414E83ED53}"/>
          </ac:picMkLst>
        </pc:picChg>
        <pc:picChg chg="add mod">
          <ac:chgData name="" userId="4bf81b9b0bb0581c" providerId="LiveId" clId="{C07296A7-2CF8-428A-AA54-05FA3E66A769}" dt="2024-08-15T17:31:05.145" v="1407" actId="14100"/>
          <ac:picMkLst>
            <pc:docMk/>
            <pc:sldMk cId="1740586119" sldId="266"/>
            <ac:picMk id="9" creationId="{AFCC615E-62F4-47A2-AFB5-2CBAFA6B37F0}"/>
          </ac:picMkLst>
        </pc:picChg>
      </pc:sldChg>
      <pc:sldChg chg="addSp delSp modSp add setBg">
        <pc:chgData name="" userId="4bf81b9b0bb0581c" providerId="LiveId" clId="{C07296A7-2CF8-428A-AA54-05FA3E66A769}" dt="2024-08-15T17:48:06.236" v="1508"/>
        <pc:sldMkLst>
          <pc:docMk/>
          <pc:sldMk cId="3573824969" sldId="267"/>
        </pc:sldMkLst>
        <pc:spChg chg="mod">
          <ac:chgData name="" userId="4bf81b9b0bb0581c" providerId="LiveId" clId="{C07296A7-2CF8-428A-AA54-05FA3E66A769}" dt="2024-08-15T17:32:04.367" v="1417" actId="1076"/>
          <ac:spMkLst>
            <pc:docMk/>
            <pc:sldMk cId="3573824969" sldId="267"/>
            <ac:spMk id="2" creationId="{A8E78A09-69E3-4B61-B726-1EF285F048B3}"/>
          </ac:spMkLst>
        </pc:spChg>
        <pc:spChg chg="add del mod">
          <ac:chgData name="" userId="4bf81b9b0bb0581c" providerId="LiveId" clId="{C07296A7-2CF8-428A-AA54-05FA3E66A769}" dt="2024-08-15T17:31:37.835" v="1410" actId="931"/>
          <ac:spMkLst>
            <pc:docMk/>
            <pc:sldMk cId="3573824969" sldId="267"/>
            <ac:spMk id="4" creationId="{0DE99069-2414-4280-B7EE-CC5E7DDA17E4}"/>
          </ac:spMkLst>
        </pc:spChg>
        <pc:picChg chg="del">
          <ac:chgData name="" userId="4bf81b9b0bb0581c" providerId="LiveId" clId="{C07296A7-2CF8-428A-AA54-05FA3E66A769}" dt="2024-08-15T17:31:23.681" v="1408" actId="478"/>
          <ac:picMkLst>
            <pc:docMk/>
            <pc:sldMk cId="3573824969" sldId="267"/>
            <ac:picMk id="6" creationId="{9E89C427-9832-4D12-8089-E3414E83ED53}"/>
          </ac:picMkLst>
        </pc:picChg>
        <pc:picChg chg="add mod">
          <ac:chgData name="" userId="4bf81b9b0bb0581c" providerId="LiveId" clId="{C07296A7-2CF8-428A-AA54-05FA3E66A769}" dt="2024-08-15T17:31:43.247" v="1411" actId="14100"/>
          <ac:picMkLst>
            <pc:docMk/>
            <pc:sldMk cId="3573824969" sldId="267"/>
            <ac:picMk id="7" creationId="{9E8A8B50-BCC4-4868-BFAA-2615B809A696}"/>
          </ac:picMkLst>
        </pc:picChg>
      </pc:sldChg>
      <pc:sldChg chg="addSp delSp modSp add setBg">
        <pc:chgData name="" userId="4bf81b9b0bb0581c" providerId="LiveId" clId="{C07296A7-2CF8-428A-AA54-05FA3E66A769}" dt="2024-08-15T18:32:09.621" v="2016" actId="1076"/>
        <pc:sldMkLst>
          <pc:docMk/>
          <pc:sldMk cId="1138645956" sldId="268"/>
        </pc:sldMkLst>
        <pc:spChg chg="add mod">
          <ac:chgData name="" userId="4bf81b9b0bb0581c" providerId="LiveId" clId="{C07296A7-2CF8-428A-AA54-05FA3E66A769}" dt="2024-08-15T18:30:29.772" v="2009" actId="1076"/>
          <ac:spMkLst>
            <pc:docMk/>
            <pc:sldMk cId="1138645956" sldId="268"/>
            <ac:spMk id="2" creationId="{8E8A925D-2757-4747-BB00-448364385E3D}"/>
          </ac:spMkLst>
        </pc:spChg>
        <pc:spChg chg="add mod">
          <ac:chgData name="" userId="4bf81b9b0bb0581c" providerId="LiveId" clId="{C07296A7-2CF8-428A-AA54-05FA3E66A769}" dt="2024-08-15T18:25:14.686" v="1999" actId="1076"/>
          <ac:spMkLst>
            <pc:docMk/>
            <pc:sldMk cId="1138645956" sldId="268"/>
            <ac:spMk id="3" creationId="{F69177A6-E908-4E3D-9CB9-4AC7C6303B2A}"/>
          </ac:spMkLst>
        </pc:spChg>
        <pc:spChg chg="add mod">
          <ac:chgData name="" userId="4bf81b9b0bb0581c" providerId="LiveId" clId="{C07296A7-2CF8-428A-AA54-05FA3E66A769}" dt="2024-08-15T18:24:46.997" v="1995" actId="20577"/>
          <ac:spMkLst>
            <pc:docMk/>
            <pc:sldMk cId="1138645956" sldId="268"/>
            <ac:spMk id="4" creationId="{C313CD9E-8BD9-435A-B38B-961DB3793A1E}"/>
          </ac:spMkLst>
        </pc:spChg>
        <pc:picChg chg="add mod">
          <ac:chgData name="" userId="4bf81b9b0bb0581c" providerId="LiveId" clId="{C07296A7-2CF8-428A-AA54-05FA3E66A769}" dt="2024-08-15T18:30:26.369" v="2008" actId="1076"/>
          <ac:picMkLst>
            <pc:docMk/>
            <pc:sldMk cId="1138645956" sldId="268"/>
            <ac:picMk id="6" creationId="{478DD20E-41F3-42DE-801F-F33B369D2636}"/>
          </ac:picMkLst>
        </pc:picChg>
        <pc:picChg chg="add del mod">
          <ac:chgData name="" userId="4bf81b9b0bb0581c" providerId="LiveId" clId="{C07296A7-2CF8-428A-AA54-05FA3E66A769}" dt="2024-08-15T18:32:03.605" v="2015" actId="478"/>
          <ac:picMkLst>
            <pc:docMk/>
            <pc:sldMk cId="1138645956" sldId="268"/>
            <ac:picMk id="7" creationId="{B044A658-640A-4280-9DA5-B1681B9B93F9}"/>
          </ac:picMkLst>
        </pc:picChg>
        <pc:picChg chg="add mod">
          <ac:chgData name="" userId="4bf81b9b0bb0581c" providerId="LiveId" clId="{C07296A7-2CF8-428A-AA54-05FA3E66A769}" dt="2024-08-15T18:32:09.621" v="2016" actId="1076"/>
          <ac:picMkLst>
            <pc:docMk/>
            <pc:sldMk cId="1138645956" sldId="268"/>
            <ac:picMk id="9" creationId="{588F7D9E-6BE7-4B9E-A668-3DBD5ECF23F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D35D22-920E-4028-908B-24584485AB1C}"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1B9B50-3F6D-47C9-B0A1-979C52E42DE1}" type="slidenum">
              <a:rPr lang="en-US" smtClean="0"/>
              <a:t>‹#›</a:t>
            </a:fld>
            <a:endParaRPr lang="en-US"/>
          </a:p>
        </p:txBody>
      </p:sp>
    </p:spTree>
    <p:extLst>
      <p:ext uri="{BB962C8B-B14F-4D97-AF65-F5344CB8AC3E}">
        <p14:creationId xmlns:p14="http://schemas.microsoft.com/office/powerpoint/2010/main" val="1156776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D35D22-920E-4028-908B-24584485AB1C}"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1B9B50-3F6D-47C9-B0A1-979C52E42DE1}" type="slidenum">
              <a:rPr lang="en-US" smtClean="0"/>
              <a:t>‹#›</a:t>
            </a:fld>
            <a:endParaRPr lang="en-US"/>
          </a:p>
        </p:txBody>
      </p:sp>
    </p:spTree>
    <p:extLst>
      <p:ext uri="{BB962C8B-B14F-4D97-AF65-F5344CB8AC3E}">
        <p14:creationId xmlns:p14="http://schemas.microsoft.com/office/powerpoint/2010/main" val="2336781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D35D22-920E-4028-908B-24584485AB1C}"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1B9B50-3F6D-47C9-B0A1-979C52E42DE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51401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D35D22-920E-4028-908B-24584485AB1C}"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1B9B50-3F6D-47C9-B0A1-979C52E42DE1}" type="slidenum">
              <a:rPr lang="en-US" smtClean="0"/>
              <a:t>‹#›</a:t>
            </a:fld>
            <a:endParaRPr lang="en-US"/>
          </a:p>
        </p:txBody>
      </p:sp>
    </p:spTree>
    <p:extLst>
      <p:ext uri="{BB962C8B-B14F-4D97-AF65-F5344CB8AC3E}">
        <p14:creationId xmlns:p14="http://schemas.microsoft.com/office/powerpoint/2010/main" val="1382647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D35D22-920E-4028-908B-24584485AB1C}"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1B9B50-3F6D-47C9-B0A1-979C52E42DE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454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D35D22-920E-4028-908B-24584485AB1C}"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1B9B50-3F6D-47C9-B0A1-979C52E42DE1}" type="slidenum">
              <a:rPr lang="en-US" smtClean="0"/>
              <a:t>‹#›</a:t>
            </a:fld>
            <a:endParaRPr lang="en-US"/>
          </a:p>
        </p:txBody>
      </p:sp>
    </p:spTree>
    <p:extLst>
      <p:ext uri="{BB962C8B-B14F-4D97-AF65-F5344CB8AC3E}">
        <p14:creationId xmlns:p14="http://schemas.microsoft.com/office/powerpoint/2010/main" val="3088267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D35D22-920E-4028-908B-24584485AB1C}"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1B9B50-3F6D-47C9-B0A1-979C52E42DE1}" type="slidenum">
              <a:rPr lang="en-US" smtClean="0"/>
              <a:t>‹#›</a:t>
            </a:fld>
            <a:endParaRPr lang="en-US"/>
          </a:p>
        </p:txBody>
      </p:sp>
    </p:spTree>
    <p:extLst>
      <p:ext uri="{BB962C8B-B14F-4D97-AF65-F5344CB8AC3E}">
        <p14:creationId xmlns:p14="http://schemas.microsoft.com/office/powerpoint/2010/main" val="2815045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D35D22-920E-4028-908B-24584485AB1C}"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1B9B50-3F6D-47C9-B0A1-979C52E42DE1}" type="slidenum">
              <a:rPr lang="en-US" smtClean="0"/>
              <a:t>‹#›</a:t>
            </a:fld>
            <a:endParaRPr lang="en-US"/>
          </a:p>
        </p:txBody>
      </p:sp>
    </p:spTree>
    <p:extLst>
      <p:ext uri="{BB962C8B-B14F-4D97-AF65-F5344CB8AC3E}">
        <p14:creationId xmlns:p14="http://schemas.microsoft.com/office/powerpoint/2010/main" val="1377651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D35D22-920E-4028-908B-24584485AB1C}"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1B9B50-3F6D-47C9-B0A1-979C52E42DE1}" type="slidenum">
              <a:rPr lang="en-US" smtClean="0"/>
              <a:t>‹#›</a:t>
            </a:fld>
            <a:endParaRPr lang="en-US"/>
          </a:p>
        </p:txBody>
      </p:sp>
    </p:spTree>
    <p:extLst>
      <p:ext uri="{BB962C8B-B14F-4D97-AF65-F5344CB8AC3E}">
        <p14:creationId xmlns:p14="http://schemas.microsoft.com/office/powerpoint/2010/main" val="160082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D35D22-920E-4028-908B-24584485AB1C}"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1B9B50-3F6D-47C9-B0A1-979C52E42DE1}" type="slidenum">
              <a:rPr lang="en-US" smtClean="0"/>
              <a:t>‹#›</a:t>
            </a:fld>
            <a:endParaRPr lang="en-US"/>
          </a:p>
        </p:txBody>
      </p:sp>
    </p:spTree>
    <p:extLst>
      <p:ext uri="{BB962C8B-B14F-4D97-AF65-F5344CB8AC3E}">
        <p14:creationId xmlns:p14="http://schemas.microsoft.com/office/powerpoint/2010/main" val="3249376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D35D22-920E-4028-908B-24584485AB1C}"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1B9B50-3F6D-47C9-B0A1-979C52E42DE1}" type="slidenum">
              <a:rPr lang="en-US" smtClean="0"/>
              <a:t>‹#›</a:t>
            </a:fld>
            <a:endParaRPr lang="en-US"/>
          </a:p>
        </p:txBody>
      </p:sp>
    </p:spTree>
    <p:extLst>
      <p:ext uri="{BB962C8B-B14F-4D97-AF65-F5344CB8AC3E}">
        <p14:creationId xmlns:p14="http://schemas.microsoft.com/office/powerpoint/2010/main" val="482914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D35D22-920E-4028-908B-24584485AB1C}" type="datetimeFigureOut">
              <a:rPr lang="en-US" smtClean="0"/>
              <a:t>8/15/2024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1B9B50-3F6D-47C9-B0A1-979C52E42DE1}" type="slidenum">
              <a:rPr lang="en-US" smtClean="0"/>
              <a:t>‹#›</a:t>
            </a:fld>
            <a:endParaRPr lang="en-US"/>
          </a:p>
        </p:txBody>
      </p:sp>
    </p:spTree>
    <p:extLst>
      <p:ext uri="{BB962C8B-B14F-4D97-AF65-F5344CB8AC3E}">
        <p14:creationId xmlns:p14="http://schemas.microsoft.com/office/powerpoint/2010/main" val="3042568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D35D22-920E-4028-908B-24584485AB1C}" type="datetimeFigureOut">
              <a:rPr lang="en-US" smtClean="0"/>
              <a:t>8/15/2024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1B9B50-3F6D-47C9-B0A1-979C52E42DE1}" type="slidenum">
              <a:rPr lang="en-US" smtClean="0"/>
              <a:t>‹#›</a:t>
            </a:fld>
            <a:endParaRPr lang="en-US"/>
          </a:p>
        </p:txBody>
      </p:sp>
    </p:spTree>
    <p:extLst>
      <p:ext uri="{BB962C8B-B14F-4D97-AF65-F5344CB8AC3E}">
        <p14:creationId xmlns:p14="http://schemas.microsoft.com/office/powerpoint/2010/main" val="4017810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D35D22-920E-4028-908B-24584485AB1C}" type="datetimeFigureOut">
              <a:rPr lang="en-US" smtClean="0"/>
              <a:t>8/15/2024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1B9B50-3F6D-47C9-B0A1-979C52E42DE1}" type="slidenum">
              <a:rPr lang="en-US" smtClean="0"/>
              <a:t>‹#›</a:t>
            </a:fld>
            <a:endParaRPr lang="en-US"/>
          </a:p>
        </p:txBody>
      </p:sp>
    </p:spTree>
    <p:extLst>
      <p:ext uri="{BB962C8B-B14F-4D97-AF65-F5344CB8AC3E}">
        <p14:creationId xmlns:p14="http://schemas.microsoft.com/office/powerpoint/2010/main" val="1754640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DD35D22-920E-4028-908B-24584485AB1C}"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1B9B50-3F6D-47C9-B0A1-979C52E42DE1}" type="slidenum">
              <a:rPr lang="en-US" smtClean="0"/>
              <a:t>‹#›</a:t>
            </a:fld>
            <a:endParaRPr lang="en-US"/>
          </a:p>
        </p:txBody>
      </p:sp>
    </p:spTree>
    <p:extLst>
      <p:ext uri="{BB962C8B-B14F-4D97-AF65-F5344CB8AC3E}">
        <p14:creationId xmlns:p14="http://schemas.microsoft.com/office/powerpoint/2010/main" val="1697089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DD35D22-920E-4028-908B-24584485AB1C}"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1B9B50-3F6D-47C9-B0A1-979C52E42DE1}" type="slidenum">
              <a:rPr lang="en-US" smtClean="0"/>
              <a:t>‹#›</a:t>
            </a:fld>
            <a:endParaRPr lang="en-US"/>
          </a:p>
        </p:txBody>
      </p:sp>
    </p:spTree>
    <p:extLst>
      <p:ext uri="{BB962C8B-B14F-4D97-AF65-F5344CB8AC3E}">
        <p14:creationId xmlns:p14="http://schemas.microsoft.com/office/powerpoint/2010/main" val="4264179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D35D22-920E-4028-908B-24584485AB1C}" type="datetimeFigureOut">
              <a:rPr lang="en-US" smtClean="0"/>
              <a:t>8/15/2024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01B9B50-3F6D-47C9-B0A1-979C52E42DE1}" type="slidenum">
              <a:rPr lang="en-US" smtClean="0"/>
              <a:t>‹#›</a:t>
            </a:fld>
            <a:endParaRPr lang="en-US"/>
          </a:p>
        </p:txBody>
      </p:sp>
    </p:spTree>
    <p:extLst>
      <p:ext uri="{BB962C8B-B14F-4D97-AF65-F5344CB8AC3E}">
        <p14:creationId xmlns:p14="http://schemas.microsoft.com/office/powerpoint/2010/main" val="3345726216"/>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technofaq.org/posts/2020/04/what-are-the-best-learning-tools-for-networking-students/" TargetMode="External"/><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150F9141-A194-47BA-AB28-3095C16F8D95}"/>
              </a:ext>
            </a:extLst>
          </p:cNvPr>
          <p:cNvSpPr txBox="1"/>
          <p:nvPr/>
        </p:nvSpPr>
        <p:spPr>
          <a:xfrm>
            <a:off x="1297774" y="2072849"/>
            <a:ext cx="4627419" cy="1446550"/>
          </a:xfrm>
          <a:prstGeom prst="rect">
            <a:avLst/>
          </a:prstGeom>
          <a:noFill/>
        </p:spPr>
        <p:txBody>
          <a:bodyPr wrap="square" rtlCol="0">
            <a:spAutoFit/>
          </a:bodyPr>
          <a:lstStyle/>
          <a:p>
            <a:r>
              <a:rPr lang="en-US" sz="8800" b="1" dirty="0">
                <a:latin typeface="Cambria" panose="02040503050406030204" pitchFamily="18" charset="0"/>
                <a:ea typeface="Cambria" panose="02040503050406030204" pitchFamily="18" charset="0"/>
                <a:cs typeface="Times New Roman" panose="02020603050405020304" pitchFamily="18" charset="0"/>
              </a:rPr>
              <a:t>FLAPPY</a:t>
            </a:r>
          </a:p>
        </p:txBody>
      </p:sp>
      <p:sp>
        <p:nvSpPr>
          <p:cNvPr id="35" name="TextBox 34">
            <a:extLst>
              <a:ext uri="{FF2B5EF4-FFF2-40B4-BE49-F238E27FC236}">
                <a16:creationId xmlns:a16="http://schemas.microsoft.com/office/drawing/2014/main" id="{D8E71932-B2BA-465C-831E-CE1E01138E71}"/>
              </a:ext>
            </a:extLst>
          </p:cNvPr>
          <p:cNvSpPr txBox="1"/>
          <p:nvPr/>
        </p:nvSpPr>
        <p:spPr>
          <a:xfrm>
            <a:off x="2951640" y="3274355"/>
            <a:ext cx="3214256" cy="1446550"/>
          </a:xfrm>
          <a:prstGeom prst="rect">
            <a:avLst/>
          </a:prstGeom>
          <a:noFill/>
        </p:spPr>
        <p:txBody>
          <a:bodyPr wrap="square" rtlCol="0">
            <a:spAutoFit/>
          </a:bodyPr>
          <a:lstStyle/>
          <a:p>
            <a:r>
              <a:rPr lang="en-US" sz="8800" b="1" dirty="0">
                <a:latin typeface="Times New Roman" panose="02020603050405020304" pitchFamily="18" charset="0"/>
                <a:cs typeface="Times New Roman" panose="02020603050405020304" pitchFamily="18" charset="0"/>
              </a:rPr>
              <a:t>BIRD</a:t>
            </a:r>
          </a:p>
        </p:txBody>
      </p:sp>
      <p:pic>
        <p:nvPicPr>
          <p:cNvPr id="44" name="Picture 43">
            <a:extLst>
              <a:ext uri="{FF2B5EF4-FFF2-40B4-BE49-F238E27FC236}">
                <a16:creationId xmlns:a16="http://schemas.microsoft.com/office/drawing/2014/main" id="{A75EFE0A-203A-414C-BBB6-41840BB858C2}"/>
              </a:ext>
            </a:extLst>
          </p:cNvPr>
          <p:cNvPicPr>
            <a:picLocks noChangeAspect="1"/>
          </p:cNvPicPr>
          <p:nvPr/>
        </p:nvPicPr>
        <p:blipFill rotWithShape="1">
          <a:blip r:embed="rId2">
            <a:extLst>
              <a:ext uri="{28A0092B-C50C-407E-A947-70E740481C1C}">
                <a14:useLocalDpi xmlns:a14="http://schemas.microsoft.com/office/drawing/2010/main" val="0"/>
              </a:ext>
            </a:extLst>
          </a:blip>
          <a:srcRect l="20058" t="11823" r="3912" b="8809"/>
          <a:stretch/>
        </p:blipFill>
        <p:spPr>
          <a:xfrm>
            <a:off x="7489371" y="1916031"/>
            <a:ext cx="2264230" cy="2194775"/>
          </a:xfrm>
          <a:prstGeom prst="roundRect">
            <a:avLst/>
          </a:prstGeom>
        </p:spPr>
      </p:pic>
    </p:spTree>
    <p:extLst>
      <p:ext uri="{BB962C8B-B14F-4D97-AF65-F5344CB8AC3E}">
        <p14:creationId xmlns:p14="http://schemas.microsoft.com/office/powerpoint/2010/main" val="2781739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8A09-69E3-4B61-B726-1EF285F048B3}"/>
              </a:ext>
            </a:extLst>
          </p:cNvPr>
          <p:cNvSpPr>
            <a:spLocks noGrp="1"/>
          </p:cNvSpPr>
          <p:nvPr>
            <p:ph type="title"/>
          </p:nvPr>
        </p:nvSpPr>
        <p:spPr>
          <a:xfrm>
            <a:off x="1515291" y="3613362"/>
            <a:ext cx="3126377" cy="1278466"/>
          </a:xfrm>
        </p:spPr>
        <p:txBody>
          <a:bodyPr>
            <a:normAutofit/>
          </a:bodyPr>
          <a:lstStyle/>
          <a:p>
            <a:r>
              <a:rPr lang="en-US" sz="4000" b="1" dirty="0">
                <a:solidFill>
                  <a:schemeClr val="tx1"/>
                </a:solidFill>
                <a:latin typeface="Cambria" panose="02040503050406030204" pitchFamily="18" charset="0"/>
                <a:ea typeface="Cambria" panose="02040503050406030204" pitchFamily="18" charset="0"/>
              </a:rPr>
              <a:t>GAME PLAY </a:t>
            </a:r>
            <a:endParaRPr lang="en-US" sz="4400" b="1" dirty="0">
              <a:solidFill>
                <a:schemeClr val="tx1"/>
              </a:solidFill>
              <a:latin typeface="Cambria" panose="02040503050406030204" pitchFamily="18" charset="0"/>
              <a:ea typeface="Cambria" panose="02040503050406030204" pitchFamily="18" charset="0"/>
            </a:endParaRPr>
          </a:p>
        </p:txBody>
      </p:sp>
      <p:pic>
        <p:nvPicPr>
          <p:cNvPr id="9" name="Content Placeholder 8">
            <a:extLst>
              <a:ext uri="{FF2B5EF4-FFF2-40B4-BE49-F238E27FC236}">
                <a16:creationId xmlns:a16="http://schemas.microsoft.com/office/drawing/2014/main" id="{AFCC615E-62F4-47A2-AFB5-2CBAFA6B37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1944" y="661669"/>
            <a:ext cx="3904917" cy="5782673"/>
          </a:xfrm>
        </p:spPr>
      </p:pic>
      <p:sp>
        <p:nvSpPr>
          <p:cNvPr id="10" name="Title 1">
            <a:extLst>
              <a:ext uri="{FF2B5EF4-FFF2-40B4-BE49-F238E27FC236}">
                <a16:creationId xmlns:a16="http://schemas.microsoft.com/office/drawing/2014/main" id="{4FB5047F-DFD7-449F-A4C9-A2B86255B5F4}"/>
              </a:ext>
            </a:extLst>
          </p:cNvPr>
          <p:cNvSpPr txBox="1">
            <a:spLocks/>
          </p:cNvSpPr>
          <p:nvPr/>
        </p:nvSpPr>
        <p:spPr>
          <a:xfrm>
            <a:off x="1423852" y="1968135"/>
            <a:ext cx="3126377" cy="324395"/>
          </a:xfrm>
          <a:prstGeom prst="rect">
            <a:avLst/>
          </a:prstGeom>
        </p:spPr>
        <p:txBody>
          <a:bodyPr vert="horz" lIns="91440" tIns="45720" rIns="91440" bIns="45720" rtlCol="0" anchor="b">
            <a:normAutofit fontScale="92500" lnSpcReduction="20000"/>
          </a:bodyPr>
          <a:lstStyle>
            <a:lvl1pPr algn="l" defTabSz="457200" rtl="0" eaLnBrk="1" latinLnBrk="0" hangingPunct="1">
              <a:spcBef>
                <a:spcPct val="0"/>
              </a:spcBef>
              <a:buNone/>
              <a:defRPr sz="2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solidFill>
                  <a:schemeClr val="tx1"/>
                </a:solidFill>
                <a:latin typeface="Cambria" panose="02040503050406030204" pitchFamily="18" charset="0"/>
                <a:ea typeface="Cambria" panose="02040503050406030204" pitchFamily="18" charset="0"/>
              </a:rPr>
              <a:t>TOTAL SCORE </a:t>
            </a:r>
          </a:p>
        </p:txBody>
      </p:sp>
    </p:spTree>
    <p:extLst>
      <p:ext uri="{BB962C8B-B14F-4D97-AF65-F5344CB8AC3E}">
        <p14:creationId xmlns:p14="http://schemas.microsoft.com/office/powerpoint/2010/main" val="1740586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8A09-69E3-4B61-B726-1EF285F048B3}"/>
              </a:ext>
            </a:extLst>
          </p:cNvPr>
          <p:cNvSpPr>
            <a:spLocks noGrp="1"/>
          </p:cNvSpPr>
          <p:nvPr>
            <p:ph type="title"/>
          </p:nvPr>
        </p:nvSpPr>
        <p:spPr>
          <a:xfrm>
            <a:off x="7088777" y="3064934"/>
            <a:ext cx="3126377" cy="1278466"/>
          </a:xfrm>
        </p:spPr>
        <p:txBody>
          <a:bodyPr>
            <a:normAutofit/>
          </a:bodyPr>
          <a:lstStyle/>
          <a:p>
            <a:r>
              <a:rPr lang="en-US" sz="4000" b="1" dirty="0">
                <a:solidFill>
                  <a:schemeClr val="tx1"/>
                </a:solidFill>
                <a:latin typeface="Cambria" panose="02040503050406030204" pitchFamily="18" charset="0"/>
                <a:ea typeface="Cambria" panose="02040503050406030204" pitchFamily="18" charset="0"/>
              </a:rPr>
              <a:t>GAME OVER </a:t>
            </a:r>
            <a:endParaRPr lang="en-US" sz="4400" b="1" dirty="0">
              <a:solidFill>
                <a:schemeClr val="tx1"/>
              </a:solidFill>
              <a:latin typeface="Cambria" panose="02040503050406030204" pitchFamily="18" charset="0"/>
              <a:ea typeface="Cambria" panose="02040503050406030204" pitchFamily="18" charset="0"/>
            </a:endParaRPr>
          </a:p>
        </p:txBody>
      </p:sp>
      <p:pic>
        <p:nvPicPr>
          <p:cNvPr id="7" name="Content Placeholder 6">
            <a:extLst>
              <a:ext uri="{FF2B5EF4-FFF2-40B4-BE49-F238E27FC236}">
                <a16:creationId xmlns:a16="http://schemas.microsoft.com/office/drawing/2014/main" id="{9E8A8B50-BCC4-4868-BFAA-2615B809A6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8397" y="665163"/>
            <a:ext cx="3672803" cy="5527675"/>
          </a:xfrm>
        </p:spPr>
      </p:pic>
    </p:spTree>
    <p:extLst>
      <p:ext uri="{BB962C8B-B14F-4D97-AF65-F5344CB8AC3E}">
        <p14:creationId xmlns:p14="http://schemas.microsoft.com/office/powerpoint/2010/main" val="3573824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8A925D-2757-4747-BB00-448364385E3D}"/>
              </a:ext>
            </a:extLst>
          </p:cNvPr>
          <p:cNvSpPr/>
          <p:nvPr/>
        </p:nvSpPr>
        <p:spPr>
          <a:xfrm>
            <a:off x="3359927" y="1450708"/>
            <a:ext cx="400911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effectLst/>
                <a:latin typeface="Cambria" panose="02040503050406030204" pitchFamily="18" charset="0"/>
                <a:ea typeface="Cambria" panose="02040503050406030204" pitchFamily="18" charset="0"/>
              </a:rPr>
              <a:t>THANK YOU</a:t>
            </a:r>
          </a:p>
        </p:txBody>
      </p:sp>
      <p:sp>
        <p:nvSpPr>
          <p:cNvPr id="3" name="TextBox 2">
            <a:extLst>
              <a:ext uri="{FF2B5EF4-FFF2-40B4-BE49-F238E27FC236}">
                <a16:creationId xmlns:a16="http://schemas.microsoft.com/office/drawing/2014/main" id="{F69177A6-E908-4E3D-9CB9-4AC7C6303B2A}"/>
              </a:ext>
            </a:extLst>
          </p:cNvPr>
          <p:cNvSpPr txBox="1"/>
          <p:nvPr/>
        </p:nvSpPr>
        <p:spPr>
          <a:xfrm>
            <a:off x="4628607" y="4206963"/>
            <a:ext cx="3370217" cy="1200329"/>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SUBMITTED BY :</a:t>
            </a:r>
          </a:p>
          <a:p>
            <a:r>
              <a:rPr lang="en-US" dirty="0">
                <a:latin typeface="Cambria" panose="02040503050406030204" pitchFamily="18" charset="0"/>
                <a:ea typeface="Cambria" panose="02040503050406030204" pitchFamily="18" charset="0"/>
              </a:rPr>
              <a:t>NAME : HEMLATA KUMARI</a:t>
            </a:r>
          </a:p>
          <a:p>
            <a:r>
              <a:rPr lang="en-US" dirty="0">
                <a:latin typeface="Cambria" panose="02040503050406030204" pitchFamily="18" charset="0"/>
                <a:ea typeface="Cambria" panose="02040503050406030204" pitchFamily="18" charset="0"/>
              </a:rPr>
              <a:t>REG ID : 231382027 </a:t>
            </a:r>
          </a:p>
          <a:p>
            <a:r>
              <a:rPr lang="en-US" dirty="0">
                <a:latin typeface="Cambria" panose="02040503050406030204" pitchFamily="18" charset="0"/>
                <a:ea typeface="Cambria" panose="02040503050406030204" pitchFamily="18" charset="0"/>
              </a:rPr>
              <a:t>COURSE : MCA ODL (2</a:t>
            </a:r>
            <a:r>
              <a:rPr lang="en-US" baseline="30000" dirty="0">
                <a:latin typeface="Cambria" panose="02040503050406030204" pitchFamily="18" charset="0"/>
                <a:ea typeface="Cambria" panose="02040503050406030204" pitchFamily="18" charset="0"/>
              </a:rPr>
              <a:t>ND</a:t>
            </a:r>
            <a:r>
              <a:rPr lang="en-US" dirty="0">
                <a:latin typeface="Cambria" panose="02040503050406030204" pitchFamily="18" charset="0"/>
                <a:ea typeface="Cambria" panose="02040503050406030204" pitchFamily="18" charset="0"/>
              </a:rPr>
              <a:t>)</a:t>
            </a:r>
          </a:p>
        </p:txBody>
      </p:sp>
      <p:sp>
        <p:nvSpPr>
          <p:cNvPr id="4" name="TextBox 3">
            <a:extLst>
              <a:ext uri="{FF2B5EF4-FFF2-40B4-BE49-F238E27FC236}">
                <a16:creationId xmlns:a16="http://schemas.microsoft.com/office/drawing/2014/main" id="{C313CD9E-8BD9-435A-B38B-961DB3793A1E}"/>
              </a:ext>
            </a:extLst>
          </p:cNvPr>
          <p:cNvSpPr txBox="1"/>
          <p:nvPr/>
        </p:nvSpPr>
        <p:spPr>
          <a:xfrm>
            <a:off x="3463835" y="3429000"/>
            <a:ext cx="3511731" cy="646331"/>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SUBMITTED TO: </a:t>
            </a:r>
          </a:p>
          <a:p>
            <a:r>
              <a:rPr lang="en-US" dirty="0">
                <a:latin typeface="Cambria" panose="02040503050406030204" pitchFamily="18" charset="0"/>
                <a:ea typeface="Cambria" panose="02040503050406030204" pitchFamily="18" charset="0"/>
              </a:rPr>
              <a:t>PROF. DR. VAISHALI R KULKARNI</a:t>
            </a:r>
          </a:p>
        </p:txBody>
      </p:sp>
      <p:pic>
        <p:nvPicPr>
          <p:cNvPr id="6" name="Graphic 5" descr="Clapping hands">
            <a:extLst>
              <a:ext uri="{FF2B5EF4-FFF2-40B4-BE49-F238E27FC236}">
                <a16:creationId xmlns:a16="http://schemas.microsoft.com/office/drawing/2014/main" id="{478DD20E-41F3-42DE-801F-F33B369D26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2137" y="1809818"/>
            <a:ext cx="914400" cy="914400"/>
          </a:xfrm>
          <a:prstGeom prst="rect">
            <a:avLst/>
          </a:prstGeom>
        </p:spPr>
      </p:pic>
      <p:pic>
        <p:nvPicPr>
          <p:cNvPr id="9" name="Graphic 8" descr="Projector">
            <a:extLst>
              <a:ext uri="{FF2B5EF4-FFF2-40B4-BE49-F238E27FC236}">
                <a16:creationId xmlns:a16="http://schemas.microsoft.com/office/drawing/2014/main" id="{588F7D9E-6BE7-4B9E-A668-3DBD5ECF23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05595" y="1106720"/>
            <a:ext cx="914400" cy="914400"/>
          </a:xfrm>
          <a:prstGeom prst="rect">
            <a:avLst/>
          </a:prstGeom>
        </p:spPr>
      </p:pic>
    </p:spTree>
    <p:extLst>
      <p:ext uri="{BB962C8B-B14F-4D97-AF65-F5344CB8AC3E}">
        <p14:creationId xmlns:p14="http://schemas.microsoft.com/office/powerpoint/2010/main" val="1138645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457D8-7110-46E9-A1A2-791A6FAF4B3A}"/>
              </a:ext>
            </a:extLst>
          </p:cNvPr>
          <p:cNvSpPr>
            <a:spLocks noGrp="1"/>
          </p:cNvSpPr>
          <p:nvPr>
            <p:ph type="title"/>
          </p:nvPr>
        </p:nvSpPr>
        <p:spPr>
          <a:xfrm>
            <a:off x="1706881" y="592185"/>
            <a:ext cx="4737462" cy="1314994"/>
          </a:xfrm>
        </p:spPr>
        <p:txBody>
          <a:bodyPr>
            <a:normAutofit fontScale="90000"/>
          </a:bodyPr>
          <a:lstStyle/>
          <a:p>
            <a:r>
              <a:rPr lang="en-US" sz="4000" b="1" dirty="0">
                <a:solidFill>
                  <a:schemeClr val="tx1"/>
                </a:solidFill>
                <a:latin typeface="Cambria" panose="02040503050406030204" pitchFamily="18" charset="0"/>
                <a:ea typeface="Cambria" panose="02040503050406030204" pitchFamily="18" charset="0"/>
              </a:rPr>
              <a:t>TABLE OF CONTENTS</a:t>
            </a:r>
            <a:br>
              <a:rPr lang="en-US" sz="4000" b="1" dirty="0">
                <a:solidFill>
                  <a:schemeClr val="tx1"/>
                </a:solidFill>
                <a:latin typeface="Cambria" panose="02040503050406030204" pitchFamily="18" charset="0"/>
                <a:ea typeface="Cambria" panose="02040503050406030204" pitchFamily="18" charset="0"/>
              </a:rPr>
            </a:br>
            <a:endParaRPr lang="en-US" sz="4000" b="1" dirty="0">
              <a:solidFill>
                <a:schemeClr val="tx1"/>
              </a:solidFill>
              <a:latin typeface="Cambria" panose="02040503050406030204" pitchFamily="18" charset="0"/>
              <a:ea typeface="Cambria" panose="02040503050406030204" pitchFamily="18" charset="0"/>
            </a:endParaRPr>
          </a:p>
        </p:txBody>
      </p:sp>
      <p:pic>
        <p:nvPicPr>
          <p:cNvPr id="8" name="Picture Placeholder 7">
            <a:extLst>
              <a:ext uri="{FF2B5EF4-FFF2-40B4-BE49-F238E27FC236}">
                <a16:creationId xmlns:a16="http://schemas.microsoft.com/office/drawing/2014/main" id="{1729F530-8763-46FB-BC57-E7EC466C56A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43678" b="43678"/>
          <a:stretch>
            <a:fillRect/>
          </a:stretch>
        </p:blipFill>
        <p:spPr>
          <a:xfrm>
            <a:off x="6958013" y="2239963"/>
            <a:ext cx="2351087" cy="2575877"/>
          </a:xfrm>
          <a:ln>
            <a:solidFill>
              <a:srgbClr val="92D050"/>
            </a:solidFill>
          </a:ln>
          <a:effectLst>
            <a:glow rad="228600">
              <a:schemeClr val="accent6">
                <a:satMod val="175000"/>
                <a:alpha val="40000"/>
              </a:schemeClr>
            </a:glow>
          </a:effectLst>
        </p:spPr>
      </p:pic>
      <p:sp>
        <p:nvSpPr>
          <p:cNvPr id="4" name="Text Placeholder 3">
            <a:extLst>
              <a:ext uri="{FF2B5EF4-FFF2-40B4-BE49-F238E27FC236}">
                <a16:creationId xmlns:a16="http://schemas.microsoft.com/office/drawing/2014/main" id="{8A77BDDA-E312-4DD6-9F3C-11140CBEBF24}"/>
              </a:ext>
            </a:extLst>
          </p:cNvPr>
          <p:cNvSpPr>
            <a:spLocks noGrp="1"/>
          </p:cNvSpPr>
          <p:nvPr>
            <p:ph type="body" sz="half" idx="2"/>
          </p:nvPr>
        </p:nvSpPr>
        <p:spPr>
          <a:xfrm>
            <a:off x="1297577" y="2185851"/>
            <a:ext cx="4450080" cy="3779519"/>
          </a:xfrm>
        </p:spPr>
        <p:txBody>
          <a:bodyPr anchor="ctr">
            <a:noAutofit/>
          </a:bodyPr>
          <a:lstStyle/>
          <a:p>
            <a:pPr marL="342900" indent="-342900">
              <a:lnSpc>
                <a:spcPct val="150000"/>
              </a:lnSpc>
              <a:buClr>
                <a:schemeClr val="tx1"/>
              </a:buClr>
              <a:buFont typeface="Wingdings" panose="05000000000000000000" pitchFamily="2" charset="2"/>
              <a:buChar char="q"/>
            </a:pPr>
            <a:r>
              <a:rPr lang="en-US" sz="2000" b="1" dirty="0">
                <a:solidFill>
                  <a:schemeClr val="tx1"/>
                </a:solidFill>
                <a:latin typeface="Cambria" panose="02040503050406030204" pitchFamily="18" charset="0"/>
                <a:ea typeface="Cambria" panose="02040503050406030204" pitchFamily="18" charset="0"/>
              </a:rPr>
              <a:t>About the Project</a:t>
            </a:r>
          </a:p>
          <a:p>
            <a:pPr marL="342900" indent="-342900">
              <a:lnSpc>
                <a:spcPct val="150000"/>
              </a:lnSpc>
              <a:buClr>
                <a:schemeClr val="tx1"/>
              </a:buClr>
              <a:buFont typeface="Wingdings" panose="05000000000000000000" pitchFamily="2" charset="2"/>
              <a:buChar char="q"/>
            </a:pPr>
            <a:r>
              <a:rPr lang="en-US" sz="2000" b="1" dirty="0">
                <a:solidFill>
                  <a:schemeClr val="tx1"/>
                </a:solidFill>
                <a:latin typeface="Cambria" panose="02040503050406030204" pitchFamily="18" charset="0"/>
                <a:ea typeface="Cambria" panose="02040503050406030204" pitchFamily="18" charset="0"/>
              </a:rPr>
              <a:t>Objective</a:t>
            </a:r>
          </a:p>
          <a:p>
            <a:pPr marL="342900" indent="-342900">
              <a:lnSpc>
                <a:spcPct val="150000"/>
              </a:lnSpc>
              <a:buClr>
                <a:schemeClr val="tx1"/>
              </a:buClr>
              <a:buFont typeface="Wingdings" panose="05000000000000000000" pitchFamily="2" charset="2"/>
              <a:buChar char="q"/>
            </a:pPr>
            <a:r>
              <a:rPr lang="en-US" sz="2000" b="1" dirty="0">
                <a:solidFill>
                  <a:schemeClr val="tx1"/>
                </a:solidFill>
                <a:latin typeface="Cambria" panose="02040503050406030204" pitchFamily="18" charset="0"/>
                <a:ea typeface="Cambria" panose="02040503050406030204" pitchFamily="18" charset="0"/>
              </a:rPr>
              <a:t>Scope</a:t>
            </a:r>
          </a:p>
          <a:p>
            <a:pPr marL="342900" indent="-342900">
              <a:lnSpc>
                <a:spcPct val="150000"/>
              </a:lnSpc>
              <a:buClr>
                <a:schemeClr val="tx1"/>
              </a:buClr>
              <a:buFont typeface="Wingdings" panose="05000000000000000000" pitchFamily="2" charset="2"/>
              <a:buChar char="q"/>
            </a:pPr>
            <a:r>
              <a:rPr lang="en-US" sz="2000" b="1" dirty="0">
                <a:solidFill>
                  <a:schemeClr val="tx1"/>
                </a:solidFill>
                <a:latin typeface="Cambria" panose="02040503050406030204" pitchFamily="18" charset="0"/>
                <a:ea typeface="Cambria" panose="02040503050406030204" pitchFamily="18" charset="0"/>
              </a:rPr>
              <a:t>Tools and Technologies </a:t>
            </a:r>
          </a:p>
          <a:p>
            <a:pPr marL="342900" indent="-342900">
              <a:lnSpc>
                <a:spcPct val="150000"/>
              </a:lnSpc>
              <a:buClr>
                <a:schemeClr val="tx1"/>
              </a:buClr>
              <a:buFont typeface="Wingdings" panose="05000000000000000000" pitchFamily="2" charset="2"/>
              <a:buChar char="q"/>
            </a:pPr>
            <a:r>
              <a:rPr lang="en-US" sz="2000" b="1" dirty="0">
                <a:solidFill>
                  <a:schemeClr val="tx1"/>
                </a:solidFill>
                <a:latin typeface="Cambria" panose="02040503050406030204" pitchFamily="18" charset="0"/>
                <a:ea typeface="Cambria" panose="02040503050406030204" pitchFamily="18" charset="0"/>
              </a:rPr>
              <a:t>Implementation Overview</a:t>
            </a:r>
          </a:p>
          <a:p>
            <a:pPr marL="342900" indent="-342900">
              <a:lnSpc>
                <a:spcPct val="150000"/>
              </a:lnSpc>
              <a:buClr>
                <a:schemeClr val="tx1"/>
              </a:buClr>
              <a:buFont typeface="Wingdings" panose="05000000000000000000" pitchFamily="2" charset="2"/>
              <a:buChar char="q"/>
            </a:pPr>
            <a:r>
              <a:rPr lang="en-US" sz="2000" b="1" dirty="0">
                <a:solidFill>
                  <a:schemeClr val="tx1"/>
                </a:solidFill>
                <a:latin typeface="Cambria" panose="02040503050406030204" pitchFamily="18" charset="0"/>
                <a:ea typeface="Cambria" panose="02040503050406030204" pitchFamily="18" charset="0"/>
              </a:rPr>
              <a:t>Conclusion</a:t>
            </a:r>
          </a:p>
          <a:p>
            <a:pPr>
              <a:lnSpc>
                <a:spcPct val="150000"/>
              </a:lnSpc>
              <a:buClr>
                <a:schemeClr val="tx1"/>
              </a:buClr>
            </a:pPr>
            <a:endParaRPr lang="en-US" sz="18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16155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1F3BAE8-4AA1-4FED-98DF-5A93E574085A}"/>
              </a:ext>
            </a:extLst>
          </p:cNvPr>
          <p:cNvSpPr>
            <a:spLocks noGrp="1"/>
          </p:cNvSpPr>
          <p:nvPr>
            <p:ph sz="half" idx="1"/>
          </p:nvPr>
        </p:nvSpPr>
        <p:spPr>
          <a:xfrm>
            <a:off x="6537962" y="1036320"/>
            <a:ext cx="4458789" cy="5018314"/>
          </a:xfrm>
        </p:spPr>
        <p:txBody>
          <a:bodyPr>
            <a:normAutofit/>
          </a:bodyPr>
          <a:lstStyle/>
          <a:p>
            <a:pPr marL="0" indent="0">
              <a:lnSpc>
                <a:spcPct val="150000"/>
              </a:lnSpc>
              <a:buNone/>
            </a:pPr>
            <a:r>
              <a:rPr lang="en-US" sz="2000" dirty="0">
                <a:latin typeface="Cambria" panose="02040503050406030204" pitchFamily="18" charset="0"/>
                <a:ea typeface="Cambria" panose="02040503050406030204" pitchFamily="18" charset="0"/>
              </a:rPr>
              <a:t>The Flappy Bird game is a classic side-scrolling game where the player controls a bird, attempting to fly between sets of pipes without hitting them. The objective is to score points by successfully navigating through the gaps between the pipes. This project is implemented using Java's Swing framework, which provides a graphical user interface (GUI) for the game.</a:t>
            </a:r>
          </a:p>
          <a:p>
            <a:pPr marL="0" indent="0">
              <a:lnSpc>
                <a:spcPct val="150000"/>
              </a:lnSpc>
              <a:buNone/>
            </a:pPr>
            <a:endParaRPr lang="en-US" sz="2000" dirty="0">
              <a:latin typeface="Cambria" panose="02040503050406030204" pitchFamily="18" charset="0"/>
              <a:ea typeface="Cambria" panose="02040503050406030204" pitchFamily="18" charset="0"/>
            </a:endParaRPr>
          </a:p>
        </p:txBody>
      </p:sp>
      <p:sp>
        <p:nvSpPr>
          <p:cNvPr id="9" name="Flowchart: Punched Tape 8">
            <a:extLst>
              <a:ext uri="{FF2B5EF4-FFF2-40B4-BE49-F238E27FC236}">
                <a16:creationId xmlns:a16="http://schemas.microsoft.com/office/drawing/2014/main" id="{4246C4F8-E972-48B6-B43E-5108A460F42A}"/>
              </a:ext>
            </a:extLst>
          </p:cNvPr>
          <p:cNvSpPr/>
          <p:nvPr/>
        </p:nvSpPr>
        <p:spPr>
          <a:xfrm>
            <a:off x="759823" y="1706881"/>
            <a:ext cx="4894217" cy="3326674"/>
          </a:xfrm>
          <a:prstGeom prst="flowChartPunchedTap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Cambria" panose="02040503050406030204" pitchFamily="18" charset="0"/>
                <a:ea typeface="Cambria" panose="02040503050406030204" pitchFamily="18" charset="0"/>
              </a:rPr>
              <a:t>About the Project</a:t>
            </a:r>
          </a:p>
        </p:txBody>
      </p:sp>
    </p:spTree>
    <p:extLst>
      <p:ext uri="{BB962C8B-B14F-4D97-AF65-F5344CB8AC3E}">
        <p14:creationId xmlns:p14="http://schemas.microsoft.com/office/powerpoint/2010/main" val="3390291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1F3BAE8-4AA1-4FED-98DF-5A93E574085A}"/>
              </a:ext>
            </a:extLst>
          </p:cNvPr>
          <p:cNvSpPr>
            <a:spLocks noGrp="1"/>
          </p:cNvSpPr>
          <p:nvPr>
            <p:ph sz="half" idx="1"/>
          </p:nvPr>
        </p:nvSpPr>
        <p:spPr>
          <a:xfrm>
            <a:off x="886099" y="844731"/>
            <a:ext cx="7744095" cy="4990011"/>
          </a:xfrm>
        </p:spPr>
        <p:txBody>
          <a:bodyPr>
            <a:normAutofit fontScale="92500" lnSpcReduction="20000"/>
          </a:bodyPr>
          <a:lstStyle/>
          <a:p>
            <a:pPr marL="0" indent="0">
              <a:lnSpc>
                <a:spcPct val="170000"/>
              </a:lnSpc>
              <a:buNone/>
            </a:pPr>
            <a:r>
              <a:rPr lang="en-US" sz="4000" b="1" dirty="0">
                <a:latin typeface="Cambria" panose="02040503050406030204" pitchFamily="18" charset="0"/>
                <a:ea typeface="Cambria" panose="02040503050406030204" pitchFamily="18" charset="0"/>
              </a:rPr>
              <a:t>OBJECTIVE</a:t>
            </a:r>
          </a:p>
          <a:p>
            <a:pPr marL="0" indent="0">
              <a:lnSpc>
                <a:spcPct val="170000"/>
              </a:lnSpc>
              <a:buNone/>
            </a:pPr>
            <a:endParaRPr lang="en-US" sz="2000" dirty="0">
              <a:latin typeface="Cambria" panose="02040503050406030204" pitchFamily="18" charset="0"/>
              <a:ea typeface="Cambria" panose="02040503050406030204" pitchFamily="18" charset="0"/>
            </a:endParaRPr>
          </a:p>
          <a:p>
            <a:pPr>
              <a:lnSpc>
                <a:spcPct val="170000"/>
              </a:lnSpc>
              <a:buClr>
                <a:schemeClr val="tx1"/>
              </a:buClr>
              <a:buFont typeface="Wingdings" panose="05000000000000000000" pitchFamily="2" charset="2"/>
              <a:buChar char="q"/>
            </a:pPr>
            <a:r>
              <a:rPr lang="en-US" sz="2200" dirty="0">
                <a:latin typeface="Cambria" panose="02040503050406030204" pitchFamily="18" charset="0"/>
                <a:ea typeface="Cambria" panose="02040503050406030204" pitchFamily="18" charset="0"/>
              </a:rPr>
              <a:t>The primary objective of this project is to create a functional clone of the Flappy Bird game.</a:t>
            </a:r>
          </a:p>
          <a:p>
            <a:pPr>
              <a:lnSpc>
                <a:spcPct val="170000"/>
              </a:lnSpc>
              <a:buClr>
                <a:schemeClr val="tx1"/>
              </a:buClr>
              <a:buFont typeface="Wingdings" panose="05000000000000000000" pitchFamily="2" charset="2"/>
              <a:buChar char="q"/>
            </a:pPr>
            <a:r>
              <a:rPr lang="en-US" sz="2200" dirty="0">
                <a:latin typeface="Cambria" panose="02040503050406030204" pitchFamily="18" charset="0"/>
                <a:ea typeface="Cambria" panose="02040503050406030204" pitchFamily="18" charset="0"/>
              </a:rPr>
              <a:t>Demonstrate proficiency in Java programming.</a:t>
            </a:r>
          </a:p>
          <a:p>
            <a:pPr>
              <a:lnSpc>
                <a:spcPct val="170000"/>
              </a:lnSpc>
              <a:buClr>
                <a:schemeClr val="tx1"/>
              </a:buClr>
              <a:buFont typeface="Wingdings" panose="05000000000000000000" pitchFamily="2" charset="2"/>
              <a:buChar char="q"/>
            </a:pPr>
            <a:r>
              <a:rPr lang="en-US" sz="2200" dirty="0">
                <a:latin typeface="Cambria" panose="02040503050406030204" pitchFamily="18" charset="0"/>
                <a:ea typeface="Cambria" panose="02040503050406030204" pitchFamily="18" charset="0"/>
              </a:rPr>
              <a:t>Focus on event-driven programming.</a:t>
            </a:r>
          </a:p>
          <a:p>
            <a:pPr>
              <a:lnSpc>
                <a:spcPct val="170000"/>
              </a:lnSpc>
              <a:buClr>
                <a:schemeClr val="tx1"/>
              </a:buClr>
              <a:buFont typeface="Wingdings" panose="05000000000000000000" pitchFamily="2" charset="2"/>
              <a:buChar char="q"/>
            </a:pPr>
            <a:r>
              <a:rPr lang="en-US" sz="2200" dirty="0">
                <a:latin typeface="Cambria" panose="02040503050406030204" pitchFamily="18" charset="0"/>
                <a:ea typeface="Cambria" panose="02040503050406030204" pitchFamily="18" charset="0"/>
              </a:rPr>
              <a:t>Incorporate game development concepts.</a:t>
            </a:r>
          </a:p>
          <a:p>
            <a:pPr>
              <a:lnSpc>
                <a:spcPct val="170000"/>
              </a:lnSpc>
              <a:buClr>
                <a:schemeClr val="tx1"/>
              </a:buClr>
              <a:buFont typeface="Wingdings" panose="05000000000000000000" pitchFamily="2" charset="2"/>
              <a:buChar char="q"/>
            </a:pPr>
            <a:r>
              <a:rPr lang="en-US" sz="2200" dirty="0">
                <a:latin typeface="Cambria" panose="02040503050406030204" pitchFamily="18" charset="0"/>
                <a:ea typeface="Cambria" panose="02040503050406030204" pitchFamily="18" charset="0"/>
              </a:rPr>
              <a:t>Design GUI using Swing in Java.</a:t>
            </a:r>
          </a:p>
        </p:txBody>
      </p:sp>
      <p:sp>
        <p:nvSpPr>
          <p:cNvPr id="5" name="Content Placeholder 3">
            <a:extLst>
              <a:ext uri="{FF2B5EF4-FFF2-40B4-BE49-F238E27FC236}">
                <a16:creationId xmlns:a16="http://schemas.microsoft.com/office/drawing/2014/main" id="{2FAA43CF-4F23-49B1-A547-91FAC863A3D6}"/>
              </a:ext>
            </a:extLst>
          </p:cNvPr>
          <p:cNvSpPr txBox="1">
            <a:spLocks/>
          </p:cNvSpPr>
          <p:nvPr/>
        </p:nvSpPr>
        <p:spPr>
          <a:xfrm>
            <a:off x="6696891" y="844732"/>
            <a:ext cx="4452255" cy="4733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sz="2000" dirty="0">
              <a:latin typeface="Cambria" panose="02040503050406030204" pitchFamily="18" charset="0"/>
              <a:ea typeface="Cambria" panose="02040503050406030204" pitchFamily="18" charset="0"/>
            </a:endParaRPr>
          </a:p>
        </p:txBody>
      </p:sp>
      <p:pic>
        <p:nvPicPr>
          <p:cNvPr id="13" name="Picture 12">
            <a:extLst>
              <a:ext uri="{FF2B5EF4-FFF2-40B4-BE49-F238E27FC236}">
                <a16:creationId xmlns:a16="http://schemas.microsoft.com/office/drawing/2014/main" id="{727B92C0-9493-4545-AF1E-2E1EA643B186}"/>
              </a:ext>
            </a:extLst>
          </p:cNvPr>
          <p:cNvPicPr>
            <a:picLocks noChangeAspect="1"/>
          </p:cNvPicPr>
          <p:nvPr/>
        </p:nvPicPr>
        <p:blipFill rotWithShape="1">
          <a:blip r:embed="rId2">
            <a:extLst>
              <a:ext uri="{28A0092B-C50C-407E-A947-70E740481C1C}">
                <a14:useLocalDpi xmlns:a14="http://schemas.microsoft.com/office/drawing/2010/main" val="0"/>
              </a:ext>
            </a:extLst>
          </a:blip>
          <a:srcRect l="20058" t="11823" r="3912" b="8809"/>
          <a:stretch/>
        </p:blipFill>
        <p:spPr>
          <a:xfrm>
            <a:off x="8213269" y="3513908"/>
            <a:ext cx="1419498" cy="1375955"/>
          </a:xfrm>
          <a:prstGeom prst="roundRect">
            <a:avLst/>
          </a:prstGeom>
          <a:effectLst>
            <a:glow rad="127000">
              <a:schemeClr val="bg2"/>
            </a:glow>
          </a:effectLst>
        </p:spPr>
      </p:pic>
    </p:spTree>
    <p:extLst>
      <p:ext uri="{BB962C8B-B14F-4D97-AF65-F5344CB8AC3E}">
        <p14:creationId xmlns:p14="http://schemas.microsoft.com/office/powerpoint/2010/main" val="1296276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BC11-A284-44D8-A348-A2A8DEFE5C5F}"/>
              </a:ext>
            </a:extLst>
          </p:cNvPr>
          <p:cNvSpPr>
            <a:spLocks noGrp="1"/>
          </p:cNvSpPr>
          <p:nvPr>
            <p:ph type="title"/>
          </p:nvPr>
        </p:nvSpPr>
        <p:spPr/>
        <p:txBody>
          <a:bodyPr>
            <a:normAutofit/>
          </a:bodyPr>
          <a:lstStyle/>
          <a:p>
            <a:r>
              <a:rPr lang="en-US" sz="4400" b="1" dirty="0">
                <a:solidFill>
                  <a:schemeClr val="tx1"/>
                </a:solidFill>
                <a:latin typeface="Cambria" panose="02040503050406030204" pitchFamily="18" charset="0"/>
                <a:ea typeface="Cambria" panose="02040503050406030204" pitchFamily="18" charset="0"/>
              </a:rPr>
              <a:t>SCOPE</a:t>
            </a:r>
            <a:endParaRPr lang="en-US" sz="3600" b="1" dirty="0">
              <a:solidFill>
                <a:schemeClr val="tx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9FECCAFB-060E-41BE-B297-822493F86232}"/>
              </a:ext>
            </a:extLst>
          </p:cNvPr>
          <p:cNvSpPr>
            <a:spLocks noGrp="1"/>
          </p:cNvSpPr>
          <p:nvPr>
            <p:ph idx="1"/>
          </p:nvPr>
        </p:nvSpPr>
        <p:spPr>
          <a:xfrm>
            <a:off x="4760461" y="514924"/>
            <a:ext cx="5628865" cy="5526437"/>
          </a:xfrm>
        </p:spPr>
        <p:txBody>
          <a:bodyPr>
            <a:normAutofit/>
          </a:bodyPr>
          <a:lstStyle/>
          <a:p>
            <a:pPr>
              <a:lnSpc>
                <a:spcPct val="150000"/>
              </a:lnSpc>
              <a:buClr>
                <a:schemeClr val="tx1"/>
              </a:buClr>
              <a:buFont typeface="Wingdings" panose="05000000000000000000" pitchFamily="2" charset="2"/>
              <a:buChar char="v"/>
            </a:pPr>
            <a:r>
              <a:rPr lang="en-US" dirty="0"/>
              <a:t>This project covers:</a:t>
            </a:r>
          </a:p>
          <a:p>
            <a:pPr lvl="0">
              <a:lnSpc>
                <a:spcPct val="150000"/>
              </a:lnSpc>
              <a:buClr>
                <a:schemeClr val="tx1"/>
              </a:buClr>
              <a:buFont typeface="Wingdings" panose="05000000000000000000" pitchFamily="2" charset="2"/>
              <a:buChar char="v"/>
            </a:pPr>
            <a:r>
              <a:rPr lang="en-US" dirty="0"/>
              <a:t>Basic game mechanics including gravity, bird movement, and collision detection.</a:t>
            </a:r>
          </a:p>
          <a:p>
            <a:pPr lvl="0">
              <a:lnSpc>
                <a:spcPct val="150000"/>
              </a:lnSpc>
              <a:buClr>
                <a:schemeClr val="tx1"/>
              </a:buClr>
              <a:buFont typeface="Wingdings" panose="05000000000000000000" pitchFamily="2" charset="2"/>
              <a:buChar char="v"/>
            </a:pPr>
            <a:r>
              <a:rPr lang="en-US" dirty="0"/>
              <a:t>Randomized pipe generation to create an endless scrolling effect.</a:t>
            </a:r>
          </a:p>
          <a:p>
            <a:pPr lvl="0">
              <a:lnSpc>
                <a:spcPct val="150000"/>
              </a:lnSpc>
              <a:buClr>
                <a:schemeClr val="tx1"/>
              </a:buClr>
              <a:buFont typeface="Wingdings" panose="05000000000000000000" pitchFamily="2" charset="2"/>
              <a:buChar char="v"/>
            </a:pPr>
            <a:r>
              <a:rPr lang="en-US" dirty="0"/>
              <a:t>Score tracking and game-over conditions.</a:t>
            </a:r>
          </a:p>
          <a:p>
            <a:pPr lvl="0">
              <a:lnSpc>
                <a:spcPct val="150000"/>
              </a:lnSpc>
              <a:buClr>
                <a:schemeClr val="tx1"/>
              </a:buClr>
              <a:buFont typeface="Wingdings" panose="05000000000000000000" pitchFamily="2" charset="2"/>
              <a:buChar char="v"/>
            </a:pPr>
            <a:r>
              <a:rPr lang="en-US" dirty="0"/>
              <a:t>Handling user inputs to control the game using keyboard events.</a:t>
            </a:r>
          </a:p>
          <a:p>
            <a:pPr lvl="0">
              <a:lnSpc>
                <a:spcPct val="150000"/>
              </a:lnSpc>
              <a:buClr>
                <a:schemeClr val="tx1"/>
              </a:buClr>
              <a:buFont typeface="Wingdings" panose="05000000000000000000" pitchFamily="2" charset="2"/>
              <a:buChar char="v"/>
            </a:pPr>
            <a:r>
              <a:rPr lang="en-US" dirty="0"/>
              <a:t>Game restart functionality after the game-over condition.</a:t>
            </a:r>
          </a:p>
          <a:p>
            <a:pPr>
              <a:lnSpc>
                <a:spcPct val="150000"/>
              </a:lnSpc>
              <a:buClr>
                <a:schemeClr val="tx1"/>
              </a:buClr>
              <a:buFont typeface="Wingdings" panose="05000000000000000000" pitchFamily="2" charset="2"/>
              <a:buChar char="v"/>
            </a:pPr>
            <a:endParaRPr lang="en-US"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33170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BC11-A284-44D8-A348-A2A8DEFE5C5F}"/>
              </a:ext>
            </a:extLst>
          </p:cNvPr>
          <p:cNvSpPr>
            <a:spLocks noGrp="1"/>
          </p:cNvSpPr>
          <p:nvPr>
            <p:ph type="title"/>
          </p:nvPr>
        </p:nvSpPr>
        <p:spPr>
          <a:xfrm>
            <a:off x="1426271" y="732250"/>
            <a:ext cx="7587100" cy="1278466"/>
          </a:xfrm>
        </p:spPr>
        <p:txBody>
          <a:bodyPr>
            <a:normAutofit/>
          </a:bodyPr>
          <a:lstStyle/>
          <a:p>
            <a:r>
              <a:rPr lang="en-US" sz="4000" b="1" dirty="0">
                <a:solidFill>
                  <a:schemeClr val="tx1"/>
                </a:solidFill>
                <a:latin typeface="Cambria" panose="02040503050406030204" pitchFamily="18" charset="0"/>
                <a:ea typeface="Cambria" panose="02040503050406030204" pitchFamily="18" charset="0"/>
              </a:rPr>
              <a:t>TOOLS &amp; TECHNOLOGY</a:t>
            </a:r>
          </a:p>
        </p:txBody>
      </p:sp>
      <p:sp>
        <p:nvSpPr>
          <p:cNvPr id="3" name="Content Placeholder 2">
            <a:extLst>
              <a:ext uri="{FF2B5EF4-FFF2-40B4-BE49-F238E27FC236}">
                <a16:creationId xmlns:a16="http://schemas.microsoft.com/office/drawing/2014/main" id="{9FECCAFB-060E-41BE-B297-822493F86232}"/>
              </a:ext>
            </a:extLst>
          </p:cNvPr>
          <p:cNvSpPr>
            <a:spLocks noGrp="1"/>
          </p:cNvSpPr>
          <p:nvPr>
            <p:ph idx="1"/>
          </p:nvPr>
        </p:nvSpPr>
        <p:spPr>
          <a:xfrm>
            <a:off x="4629832" y="2306366"/>
            <a:ext cx="6055585" cy="3473602"/>
          </a:xfrm>
        </p:spPr>
        <p:txBody>
          <a:bodyPr>
            <a:normAutofit/>
          </a:bodyPr>
          <a:lstStyle/>
          <a:p>
            <a:pPr lvl="0">
              <a:lnSpc>
                <a:spcPct val="150000"/>
              </a:lnSpc>
              <a:buClr>
                <a:schemeClr val="tx1"/>
              </a:buClr>
              <a:buFont typeface="Wingdings" panose="05000000000000000000" pitchFamily="2" charset="2"/>
              <a:buChar char="q"/>
            </a:pPr>
            <a:r>
              <a:rPr lang="en-US" b="1" dirty="0"/>
              <a:t>Programming Language:</a:t>
            </a:r>
            <a:r>
              <a:rPr lang="en-US" dirty="0"/>
              <a:t> Java</a:t>
            </a:r>
          </a:p>
          <a:p>
            <a:pPr lvl="0">
              <a:lnSpc>
                <a:spcPct val="150000"/>
              </a:lnSpc>
              <a:buClr>
                <a:schemeClr val="tx1"/>
              </a:buClr>
              <a:buFont typeface="Wingdings" panose="05000000000000000000" pitchFamily="2" charset="2"/>
              <a:buChar char="q"/>
            </a:pPr>
            <a:r>
              <a:rPr lang="en-US" b="1" dirty="0"/>
              <a:t>Framework:</a:t>
            </a:r>
            <a:r>
              <a:rPr lang="en-US" dirty="0"/>
              <a:t> Java Swing for GUI</a:t>
            </a:r>
          </a:p>
          <a:p>
            <a:pPr lvl="0">
              <a:lnSpc>
                <a:spcPct val="150000"/>
              </a:lnSpc>
              <a:buClr>
                <a:schemeClr val="tx1"/>
              </a:buClr>
              <a:buFont typeface="Wingdings" panose="05000000000000000000" pitchFamily="2" charset="2"/>
              <a:buChar char="q"/>
            </a:pPr>
            <a:r>
              <a:rPr lang="en-US" b="1" dirty="0"/>
              <a:t>IDE:</a:t>
            </a:r>
            <a:r>
              <a:rPr lang="en-US" dirty="0"/>
              <a:t> Any Java-supported IDE (e.g., IntelliJ IDEA, Eclipse, NetBeans)</a:t>
            </a:r>
          </a:p>
          <a:p>
            <a:pPr lvl="0">
              <a:lnSpc>
                <a:spcPct val="150000"/>
              </a:lnSpc>
              <a:buClr>
                <a:schemeClr val="tx1"/>
              </a:buClr>
              <a:buFont typeface="Wingdings" panose="05000000000000000000" pitchFamily="2" charset="2"/>
              <a:buChar char="q"/>
            </a:pPr>
            <a:r>
              <a:rPr lang="en-US" b="1" dirty="0"/>
              <a:t>Resources:</a:t>
            </a:r>
            <a:r>
              <a:rPr lang="en-US" dirty="0"/>
              <a:t> Image resources for the background, bird, and pipes.</a:t>
            </a:r>
          </a:p>
        </p:txBody>
      </p:sp>
      <p:pic>
        <p:nvPicPr>
          <p:cNvPr id="12" name="Picture 11">
            <a:extLst>
              <a:ext uri="{FF2B5EF4-FFF2-40B4-BE49-F238E27FC236}">
                <a16:creationId xmlns:a16="http://schemas.microsoft.com/office/drawing/2014/main" id="{EBB8A95C-CE79-4E4E-B8D8-72F723473C08}"/>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7613" r="7613"/>
          <a:stretch/>
        </p:blipFill>
        <p:spPr>
          <a:xfrm>
            <a:off x="892672" y="2859072"/>
            <a:ext cx="3279849" cy="2464526"/>
          </a:xfrm>
          <a:prstGeom prst="round2SameRect">
            <a:avLst/>
          </a:prstGeom>
          <a:effectLst>
            <a:glow rad="279400">
              <a:schemeClr val="tx2">
                <a:alpha val="56000"/>
              </a:schemeClr>
            </a:glow>
          </a:effectLst>
        </p:spPr>
      </p:pic>
    </p:spTree>
    <p:extLst>
      <p:ext uri="{BB962C8B-B14F-4D97-AF65-F5344CB8AC3E}">
        <p14:creationId xmlns:p14="http://schemas.microsoft.com/office/powerpoint/2010/main" val="683952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3F2C-0592-4866-807C-49B16C07886A}"/>
              </a:ext>
            </a:extLst>
          </p:cNvPr>
          <p:cNvSpPr/>
          <p:nvPr/>
        </p:nvSpPr>
        <p:spPr>
          <a:xfrm>
            <a:off x="6496591" y="677091"/>
            <a:ext cx="4450096" cy="5503817"/>
          </a:xfrm>
          <a:prstGeom prst="rect">
            <a:avLst/>
          </a:prstGeom>
          <a:pattFill prst="narVert">
            <a:fgClr>
              <a:schemeClr val="accent1"/>
            </a:fgClr>
            <a:bgClr>
              <a:schemeClr val="accent5">
                <a:lumMod val="50000"/>
              </a:schemeClr>
            </a:bgClr>
          </a:pattFill>
          <a:ln w="3175">
            <a:solidFill>
              <a:srgbClr val="FF9999"/>
            </a:soli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72BC11-A284-44D8-A348-A2A8DEFE5C5F}"/>
              </a:ext>
            </a:extLst>
          </p:cNvPr>
          <p:cNvSpPr>
            <a:spLocks noGrp="1"/>
          </p:cNvSpPr>
          <p:nvPr>
            <p:ph type="title"/>
          </p:nvPr>
        </p:nvSpPr>
        <p:spPr>
          <a:xfrm>
            <a:off x="914401" y="378824"/>
            <a:ext cx="5181599" cy="1614474"/>
          </a:xfrm>
        </p:spPr>
        <p:txBody>
          <a:bodyPr>
            <a:normAutofit/>
          </a:bodyPr>
          <a:lstStyle/>
          <a:p>
            <a:r>
              <a:rPr lang="en-US" sz="4400" b="1" dirty="0">
                <a:solidFill>
                  <a:schemeClr val="tx1"/>
                </a:solidFill>
                <a:latin typeface="Cambria" panose="02040503050406030204" pitchFamily="18" charset="0"/>
                <a:ea typeface="Cambria" panose="02040503050406030204" pitchFamily="18" charset="0"/>
              </a:rPr>
              <a:t>IMPLEMENTATION OVERVIEW</a:t>
            </a:r>
          </a:p>
        </p:txBody>
      </p:sp>
      <p:sp>
        <p:nvSpPr>
          <p:cNvPr id="3" name="Content Placeholder 2">
            <a:extLst>
              <a:ext uri="{FF2B5EF4-FFF2-40B4-BE49-F238E27FC236}">
                <a16:creationId xmlns:a16="http://schemas.microsoft.com/office/drawing/2014/main" id="{9FECCAFB-060E-41BE-B297-822493F86232}"/>
              </a:ext>
            </a:extLst>
          </p:cNvPr>
          <p:cNvSpPr>
            <a:spLocks noGrp="1"/>
          </p:cNvSpPr>
          <p:nvPr>
            <p:ph idx="1"/>
          </p:nvPr>
        </p:nvSpPr>
        <p:spPr>
          <a:xfrm>
            <a:off x="677334" y="2358618"/>
            <a:ext cx="5686866" cy="4050892"/>
          </a:xfrm>
        </p:spPr>
        <p:txBody>
          <a:bodyPr>
            <a:normAutofit fontScale="92500" lnSpcReduction="10000"/>
          </a:bodyPr>
          <a:lstStyle/>
          <a:p>
            <a:pPr>
              <a:lnSpc>
                <a:spcPct val="150000"/>
              </a:lnSpc>
              <a:buClr>
                <a:schemeClr val="tx1"/>
              </a:buClr>
              <a:buFont typeface="Wingdings" panose="05000000000000000000" pitchFamily="2" charset="2"/>
              <a:buChar char="v"/>
            </a:pPr>
            <a:r>
              <a:rPr lang="en-US" dirty="0">
                <a:latin typeface="Cambria" panose="02040503050406030204" pitchFamily="18" charset="0"/>
                <a:ea typeface="Cambria" panose="02040503050406030204" pitchFamily="18" charset="0"/>
              </a:rPr>
              <a:t>The game is implemented by extending the </a:t>
            </a:r>
            <a:r>
              <a:rPr lang="en-US" dirty="0" err="1">
                <a:latin typeface="Cambria" panose="02040503050406030204" pitchFamily="18" charset="0"/>
                <a:ea typeface="Cambria" panose="02040503050406030204" pitchFamily="18" charset="0"/>
              </a:rPr>
              <a:t>JPanel</a:t>
            </a:r>
            <a:r>
              <a:rPr lang="en-US" dirty="0">
                <a:latin typeface="Cambria" panose="02040503050406030204" pitchFamily="18" charset="0"/>
                <a:ea typeface="Cambria" panose="02040503050406030204" pitchFamily="18" charset="0"/>
              </a:rPr>
              <a:t> class.</a:t>
            </a:r>
          </a:p>
          <a:p>
            <a:pPr>
              <a:lnSpc>
                <a:spcPct val="150000"/>
              </a:lnSpc>
              <a:buClr>
                <a:schemeClr val="tx1"/>
              </a:buClr>
              <a:buFont typeface="Wingdings" panose="05000000000000000000" pitchFamily="2" charset="2"/>
              <a:buChar char="v"/>
            </a:pPr>
            <a:r>
              <a:rPr lang="en-US" dirty="0">
                <a:latin typeface="Cambria" panose="02040503050406030204" pitchFamily="18" charset="0"/>
                <a:ea typeface="Cambria" panose="02040503050406030204" pitchFamily="18" charset="0"/>
              </a:rPr>
              <a:t> Implements the ActionListener and </a:t>
            </a:r>
            <a:r>
              <a:rPr lang="en-US" dirty="0" err="1">
                <a:latin typeface="Cambria" panose="02040503050406030204" pitchFamily="18" charset="0"/>
                <a:ea typeface="Cambria" panose="02040503050406030204" pitchFamily="18" charset="0"/>
              </a:rPr>
              <a:t>KeyListener</a:t>
            </a:r>
            <a:r>
              <a:rPr lang="en-US" dirty="0">
                <a:latin typeface="Cambria" panose="02040503050406030204" pitchFamily="18" charset="0"/>
                <a:ea typeface="Cambria" panose="02040503050406030204" pitchFamily="18" charset="0"/>
              </a:rPr>
              <a:t> interfaces.</a:t>
            </a:r>
          </a:p>
          <a:p>
            <a:pPr>
              <a:lnSpc>
                <a:spcPct val="150000"/>
              </a:lnSpc>
              <a:buClr>
                <a:schemeClr val="tx1"/>
              </a:buClr>
              <a:buFont typeface="Wingdings" panose="05000000000000000000" pitchFamily="2" charset="2"/>
              <a:buChar char="v"/>
            </a:pPr>
            <a:r>
              <a:rPr lang="en-US" dirty="0">
                <a:latin typeface="Cambria" panose="02040503050406030204" pitchFamily="18" charset="0"/>
                <a:ea typeface="Cambria" panose="02040503050406030204" pitchFamily="18" charset="0"/>
              </a:rPr>
              <a:t>  The core game loop is driven by a timer, updating the game state 60 times per second.</a:t>
            </a:r>
          </a:p>
          <a:p>
            <a:pPr>
              <a:lnSpc>
                <a:spcPct val="150000"/>
              </a:lnSpc>
              <a:buClr>
                <a:schemeClr val="tx1"/>
              </a:buClr>
              <a:buFont typeface="Wingdings" panose="05000000000000000000" pitchFamily="2" charset="2"/>
              <a:buChar char="v"/>
            </a:pPr>
            <a:r>
              <a:rPr lang="en-US" dirty="0">
                <a:latin typeface="Cambria" panose="02040503050406030204" pitchFamily="18" charset="0"/>
                <a:ea typeface="Cambria" panose="02040503050406030204" pitchFamily="18" charset="0"/>
              </a:rPr>
              <a:t>  Pipes are generated at random vertical positions and move leftward, simulating the bird's forward motion.</a:t>
            </a:r>
          </a:p>
          <a:p>
            <a:pPr>
              <a:lnSpc>
                <a:spcPct val="150000"/>
              </a:lnSpc>
              <a:buClr>
                <a:schemeClr val="tx1"/>
              </a:buClr>
              <a:buFont typeface="Wingdings" panose="05000000000000000000" pitchFamily="2" charset="2"/>
              <a:buChar char="v"/>
            </a:pPr>
            <a:r>
              <a:rPr lang="en-US" dirty="0">
                <a:latin typeface="Cambria" panose="02040503050406030204" pitchFamily="18" charset="0"/>
                <a:ea typeface="Cambria" panose="02040503050406030204" pitchFamily="18" charset="0"/>
              </a:rPr>
              <a:t>  Collision detection is implemented to end the game when the bird hits a pipe or the ground.</a:t>
            </a:r>
          </a:p>
          <a:p>
            <a:pPr>
              <a:lnSpc>
                <a:spcPct val="150000"/>
              </a:lnSpc>
              <a:buClr>
                <a:schemeClr val="tx1"/>
              </a:buClr>
              <a:buFont typeface="Wingdings" panose="05000000000000000000" pitchFamily="2" charset="2"/>
              <a:buChar char="v"/>
            </a:pPr>
            <a:endParaRPr lang="en-US"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17C92775-0BC3-4E31-9D0C-8C92C4389283}"/>
              </a:ext>
            </a:extLst>
          </p:cNvPr>
          <p:cNvPicPr>
            <a:picLocks noChangeAspect="1"/>
          </p:cNvPicPr>
          <p:nvPr/>
        </p:nvPicPr>
        <p:blipFill>
          <a:blip r:embed="rId2"/>
          <a:stretch>
            <a:fillRect/>
          </a:stretch>
        </p:blipFill>
        <p:spPr>
          <a:xfrm>
            <a:off x="6749143" y="941997"/>
            <a:ext cx="3812601" cy="1663786"/>
          </a:xfrm>
          <a:prstGeom prst="rect">
            <a:avLst/>
          </a:prstGeom>
        </p:spPr>
      </p:pic>
      <p:sp>
        <p:nvSpPr>
          <p:cNvPr id="4" name="Text Placeholder 3">
            <a:extLst>
              <a:ext uri="{FF2B5EF4-FFF2-40B4-BE49-F238E27FC236}">
                <a16:creationId xmlns:a16="http://schemas.microsoft.com/office/drawing/2014/main" id="{BBF453EE-CEF0-4EE3-8F5D-DAF453176272}"/>
              </a:ext>
            </a:extLst>
          </p:cNvPr>
          <p:cNvSpPr>
            <a:spLocks noGrp="1"/>
          </p:cNvSpPr>
          <p:nvPr>
            <p:ph type="body" sz="half" idx="2"/>
          </p:nvPr>
        </p:nvSpPr>
        <p:spPr>
          <a:xfrm>
            <a:off x="6662058" y="3010986"/>
            <a:ext cx="4153988" cy="3008109"/>
          </a:xfrm>
        </p:spPr>
        <p:txBody>
          <a:bodyPr>
            <a:normAutofit fontScale="92500" lnSpcReduction="20000"/>
          </a:bodyPr>
          <a:lstStyle/>
          <a:p>
            <a:r>
              <a:rPr lang="en-US" sz="1800" b="1" u="sng" dirty="0">
                <a:latin typeface="Cambria" panose="02040503050406030204" pitchFamily="18" charset="0"/>
                <a:ea typeface="Cambria" panose="02040503050406030204" pitchFamily="18" charset="0"/>
              </a:rPr>
              <a:t>Code of Collision </a:t>
            </a:r>
          </a:p>
          <a:p>
            <a:r>
              <a:rPr lang="en-US" sz="1800" dirty="0">
                <a:latin typeface="Cambria" panose="02040503050406030204" pitchFamily="18" charset="0"/>
                <a:ea typeface="Cambria" panose="02040503050406030204" pitchFamily="18" charset="0"/>
              </a:rPr>
              <a:t>1</a:t>
            </a:r>
            <a:r>
              <a:rPr lang="en-US" sz="1800" baseline="30000" dirty="0">
                <a:latin typeface="Cambria" panose="02040503050406030204" pitchFamily="18" charset="0"/>
                <a:ea typeface="Cambria" panose="02040503050406030204" pitchFamily="18" charset="0"/>
              </a:rPr>
              <a:t>st</a:t>
            </a:r>
            <a:r>
              <a:rPr lang="en-US" sz="1800" dirty="0">
                <a:latin typeface="Cambria" panose="02040503050406030204" pitchFamily="18" charset="0"/>
                <a:ea typeface="Cambria" panose="02040503050406030204" pitchFamily="18" charset="0"/>
              </a:rPr>
              <a:t> line :  a's top left corner doesn't reach b's top right corner</a:t>
            </a:r>
          </a:p>
          <a:p>
            <a:r>
              <a:rPr lang="en-US" sz="1800" dirty="0">
                <a:latin typeface="Cambria" panose="02040503050406030204" pitchFamily="18" charset="0"/>
                <a:ea typeface="Cambria" panose="02040503050406030204" pitchFamily="18" charset="0"/>
              </a:rPr>
              <a:t>2</a:t>
            </a:r>
            <a:r>
              <a:rPr lang="en-US" sz="1800" baseline="30000" dirty="0">
                <a:latin typeface="Cambria" panose="02040503050406030204" pitchFamily="18" charset="0"/>
                <a:ea typeface="Cambria" panose="02040503050406030204" pitchFamily="18" charset="0"/>
              </a:rPr>
              <a:t>nd</a:t>
            </a:r>
            <a:r>
              <a:rPr lang="en-US" sz="1800" dirty="0">
                <a:latin typeface="Cambria" panose="02040503050406030204" pitchFamily="18" charset="0"/>
                <a:ea typeface="Cambria" panose="02040503050406030204" pitchFamily="18" charset="0"/>
              </a:rPr>
              <a:t> line : a's top right corner passes b's top left corner</a:t>
            </a:r>
          </a:p>
          <a:p>
            <a:r>
              <a:rPr lang="en-US" sz="1800" dirty="0">
                <a:latin typeface="Cambria" panose="02040503050406030204" pitchFamily="18" charset="0"/>
                <a:ea typeface="Cambria" panose="02040503050406030204" pitchFamily="18" charset="0"/>
              </a:rPr>
              <a:t>3</a:t>
            </a:r>
            <a:r>
              <a:rPr lang="en-US" sz="1800" baseline="30000" dirty="0">
                <a:latin typeface="Cambria" panose="02040503050406030204" pitchFamily="18" charset="0"/>
                <a:ea typeface="Cambria" panose="02040503050406030204" pitchFamily="18" charset="0"/>
              </a:rPr>
              <a:t>rd</a:t>
            </a:r>
            <a:r>
              <a:rPr lang="en-US" sz="1800" dirty="0">
                <a:latin typeface="Cambria" panose="02040503050406030204" pitchFamily="18" charset="0"/>
                <a:ea typeface="Cambria" panose="02040503050406030204" pitchFamily="18" charset="0"/>
              </a:rPr>
              <a:t> line :a's top left corner doesn't reach b's bottom left corner</a:t>
            </a:r>
          </a:p>
          <a:p>
            <a:r>
              <a:rPr lang="en-US" sz="1800" dirty="0">
                <a:latin typeface="Cambria" panose="02040503050406030204" pitchFamily="18" charset="0"/>
                <a:ea typeface="Cambria" panose="02040503050406030204" pitchFamily="18" charset="0"/>
              </a:rPr>
              <a:t>4</a:t>
            </a:r>
            <a:r>
              <a:rPr lang="en-US" sz="1800" baseline="30000" dirty="0">
                <a:latin typeface="Cambria" panose="02040503050406030204" pitchFamily="18" charset="0"/>
                <a:ea typeface="Cambria" panose="02040503050406030204" pitchFamily="18" charset="0"/>
              </a:rPr>
              <a:t>th</a:t>
            </a:r>
            <a:r>
              <a:rPr lang="en-US" sz="1800" dirty="0">
                <a:latin typeface="Cambria" panose="02040503050406030204" pitchFamily="18" charset="0"/>
                <a:ea typeface="Cambria" panose="02040503050406030204" pitchFamily="18" charset="0"/>
              </a:rPr>
              <a:t> line: a's bottom left corner passes b's top left corner</a:t>
            </a:r>
          </a:p>
          <a:p>
            <a:r>
              <a:rPr lang="en-US" sz="1800" dirty="0">
                <a:latin typeface="Cambria" panose="02040503050406030204" pitchFamily="18" charset="0"/>
                <a:ea typeface="Cambria" panose="02040503050406030204" pitchFamily="18" charset="0"/>
              </a:rPr>
              <a:t>    </a:t>
            </a:r>
          </a:p>
          <a:p>
            <a:endParaRPr lang="en-US"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71710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BC11-A284-44D8-A348-A2A8DEFE5C5F}"/>
              </a:ext>
            </a:extLst>
          </p:cNvPr>
          <p:cNvSpPr>
            <a:spLocks noGrp="1"/>
          </p:cNvSpPr>
          <p:nvPr>
            <p:ph type="title"/>
          </p:nvPr>
        </p:nvSpPr>
        <p:spPr>
          <a:xfrm>
            <a:off x="720877" y="1054026"/>
            <a:ext cx="4277843" cy="1278466"/>
          </a:xfrm>
        </p:spPr>
        <p:txBody>
          <a:bodyPr>
            <a:normAutofit fontScale="90000"/>
          </a:bodyPr>
          <a:lstStyle/>
          <a:p>
            <a:r>
              <a:rPr lang="en-US" sz="4000" b="1" dirty="0">
                <a:solidFill>
                  <a:schemeClr val="tx1"/>
                </a:solidFill>
                <a:latin typeface="Cambria" panose="02040503050406030204" pitchFamily="18" charset="0"/>
                <a:ea typeface="Cambria" panose="02040503050406030204" pitchFamily="18" charset="0"/>
              </a:rPr>
              <a:t>FUTURE ENHANCEMENT</a:t>
            </a:r>
          </a:p>
        </p:txBody>
      </p:sp>
      <p:sp>
        <p:nvSpPr>
          <p:cNvPr id="3" name="Content Placeholder 2">
            <a:extLst>
              <a:ext uri="{FF2B5EF4-FFF2-40B4-BE49-F238E27FC236}">
                <a16:creationId xmlns:a16="http://schemas.microsoft.com/office/drawing/2014/main" id="{9FECCAFB-060E-41BE-B297-822493F86232}"/>
              </a:ext>
            </a:extLst>
          </p:cNvPr>
          <p:cNvSpPr>
            <a:spLocks noGrp="1"/>
          </p:cNvSpPr>
          <p:nvPr>
            <p:ph idx="1"/>
          </p:nvPr>
        </p:nvSpPr>
        <p:spPr>
          <a:xfrm>
            <a:off x="2542903" y="2558914"/>
            <a:ext cx="7358743" cy="3473602"/>
          </a:xfrm>
        </p:spPr>
        <p:txBody>
          <a:bodyPr>
            <a:normAutofit fontScale="92500" lnSpcReduction="10000"/>
          </a:bodyPr>
          <a:lstStyle/>
          <a:p>
            <a:pPr lvl="0">
              <a:lnSpc>
                <a:spcPct val="150000"/>
              </a:lnSpc>
              <a:buClr>
                <a:schemeClr val="tx1"/>
              </a:buClr>
              <a:buFont typeface="Wingdings" panose="05000000000000000000" pitchFamily="2" charset="2"/>
              <a:buChar char="q"/>
            </a:pPr>
            <a:r>
              <a:rPr lang="en-US" b="1" dirty="0">
                <a:latin typeface="Cambria" panose="02040503050406030204" pitchFamily="18" charset="0"/>
                <a:ea typeface="Cambria" panose="02040503050406030204" pitchFamily="18" charset="0"/>
              </a:rPr>
              <a:t>Sound Effects:</a:t>
            </a:r>
            <a:r>
              <a:rPr lang="en-US" dirty="0">
                <a:latin typeface="Cambria" panose="02040503050406030204" pitchFamily="18" charset="0"/>
                <a:ea typeface="Cambria" panose="02040503050406030204" pitchFamily="18" charset="0"/>
              </a:rPr>
              <a:t> Adding sound effects for actions such as jumping, passing through pipes, and game over.</a:t>
            </a:r>
          </a:p>
          <a:p>
            <a:pPr lvl="0">
              <a:lnSpc>
                <a:spcPct val="150000"/>
              </a:lnSpc>
              <a:buClr>
                <a:schemeClr val="tx1"/>
              </a:buClr>
              <a:buFont typeface="Wingdings" panose="05000000000000000000" pitchFamily="2" charset="2"/>
              <a:buChar char="q"/>
            </a:pPr>
            <a:r>
              <a:rPr lang="en-US" b="1" dirty="0">
                <a:latin typeface="Cambria" panose="02040503050406030204" pitchFamily="18" charset="0"/>
                <a:ea typeface="Cambria" panose="02040503050406030204" pitchFamily="18" charset="0"/>
              </a:rPr>
              <a:t>High Score System:</a:t>
            </a:r>
            <a:r>
              <a:rPr lang="en-US" dirty="0">
                <a:latin typeface="Cambria" panose="02040503050406030204" pitchFamily="18" charset="0"/>
                <a:ea typeface="Cambria" panose="02040503050406030204" pitchFamily="18" charset="0"/>
              </a:rPr>
              <a:t> Implementing a high-score feature to record the highest score achieved in a session.</a:t>
            </a:r>
          </a:p>
          <a:p>
            <a:pPr lvl="0">
              <a:lnSpc>
                <a:spcPct val="150000"/>
              </a:lnSpc>
              <a:buClr>
                <a:schemeClr val="tx1"/>
              </a:buClr>
              <a:buFont typeface="Wingdings" panose="05000000000000000000" pitchFamily="2" charset="2"/>
              <a:buChar char="q"/>
            </a:pPr>
            <a:r>
              <a:rPr lang="en-US" b="1" dirty="0">
                <a:latin typeface="Cambria" panose="02040503050406030204" pitchFamily="18" charset="0"/>
                <a:ea typeface="Cambria" panose="02040503050406030204" pitchFamily="18" charset="0"/>
              </a:rPr>
              <a:t>Multiple Levels:</a:t>
            </a:r>
            <a:r>
              <a:rPr lang="en-US" dirty="0">
                <a:latin typeface="Cambria" panose="02040503050406030204" pitchFamily="18" charset="0"/>
                <a:ea typeface="Cambria" panose="02040503050406030204" pitchFamily="18" charset="0"/>
              </a:rPr>
              <a:t> Introducing multiple levels with varying difficulties, such as increased pipe speed or narrower gaps.</a:t>
            </a:r>
          </a:p>
          <a:p>
            <a:pPr lvl="0">
              <a:lnSpc>
                <a:spcPct val="150000"/>
              </a:lnSpc>
              <a:buClr>
                <a:schemeClr val="tx1"/>
              </a:buClr>
              <a:buFont typeface="Wingdings" panose="05000000000000000000" pitchFamily="2" charset="2"/>
              <a:buChar char="q"/>
            </a:pPr>
            <a:r>
              <a:rPr lang="en-US" b="1" dirty="0">
                <a:latin typeface="Cambria" panose="02040503050406030204" pitchFamily="18" charset="0"/>
                <a:ea typeface="Cambria" panose="02040503050406030204" pitchFamily="18" charset="0"/>
              </a:rPr>
              <a:t>Improved Graphics:</a:t>
            </a:r>
            <a:r>
              <a:rPr lang="en-US" dirty="0">
                <a:latin typeface="Cambria" panose="02040503050406030204" pitchFamily="18" charset="0"/>
                <a:ea typeface="Cambria" panose="02040503050406030204" pitchFamily="18" charset="0"/>
              </a:rPr>
              <a:t> Enhancing the visual quality of the game with better graphics and animations.</a:t>
            </a:r>
          </a:p>
          <a:p>
            <a:pPr lvl="0">
              <a:lnSpc>
                <a:spcPct val="150000"/>
              </a:lnSpc>
              <a:buClr>
                <a:schemeClr val="tx1"/>
              </a:buClr>
              <a:buFont typeface="Wingdings" panose="05000000000000000000" pitchFamily="2" charset="2"/>
              <a:buChar char="q"/>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4010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8A09-69E3-4B61-B726-1EF285F048B3}"/>
              </a:ext>
            </a:extLst>
          </p:cNvPr>
          <p:cNvSpPr>
            <a:spLocks noGrp="1"/>
          </p:cNvSpPr>
          <p:nvPr>
            <p:ph type="title"/>
          </p:nvPr>
        </p:nvSpPr>
        <p:spPr>
          <a:xfrm>
            <a:off x="6096000" y="2150534"/>
            <a:ext cx="3126377" cy="1278466"/>
          </a:xfrm>
        </p:spPr>
        <p:txBody>
          <a:bodyPr>
            <a:normAutofit fontScale="90000"/>
          </a:bodyPr>
          <a:lstStyle/>
          <a:p>
            <a:r>
              <a:rPr lang="en-US" sz="4000" b="1" dirty="0">
                <a:solidFill>
                  <a:schemeClr val="tx1"/>
                </a:solidFill>
                <a:latin typeface="Cambria" panose="02040503050406030204" pitchFamily="18" charset="0"/>
                <a:ea typeface="Cambria" panose="02040503050406030204" pitchFamily="18" charset="0"/>
              </a:rPr>
              <a:t>GAME START </a:t>
            </a:r>
            <a:endParaRPr lang="en-US" sz="4400" b="1" dirty="0">
              <a:solidFill>
                <a:schemeClr val="tx1"/>
              </a:solidFill>
              <a:latin typeface="Cambria" panose="02040503050406030204" pitchFamily="18" charset="0"/>
              <a:ea typeface="Cambria" panose="02040503050406030204" pitchFamily="18" charset="0"/>
            </a:endParaRPr>
          </a:p>
        </p:txBody>
      </p:sp>
      <p:pic>
        <p:nvPicPr>
          <p:cNvPr id="6" name="Content Placeholder 5">
            <a:extLst>
              <a:ext uri="{FF2B5EF4-FFF2-40B4-BE49-F238E27FC236}">
                <a16:creationId xmlns:a16="http://schemas.microsoft.com/office/drawing/2014/main" id="{9E89C427-9832-4D12-8089-E3414E83ED5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237"/>
          <a:stretch/>
        </p:blipFill>
        <p:spPr>
          <a:xfrm>
            <a:off x="1558833" y="1114698"/>
            <a:ext cx="3735978" cy="5354048"/>
          </a:xfrm>
        </p:spPr>
      </p:pic>
    </p:spTree>
    <p:extLst>
      <p:ext uri="{BB962C8B-B14F-4D97-AF65-F5344CB8AC3E}">
        <p14:creationId xmlns:p14="http://schemas.microsoft.com/office/powerpoint/2010/main" val="3341217723"/>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387</TotalTime>
  <Words>471</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Cambria</vt:lpstr>
      <vt:lpstr>Times New Roman</vt:lpstr>
      <vt:lpstr>Trebuchet MS</vt:lpstr>
      <vt:lpstr>Wingdings</vt:lpstr>
      <vt:lpstr>Wingdings 3</vt:lpstr>
      <vt:lpstr>Facet</vt:lpstr>
      <vt:lpstr>PowerPoint Presentation</vt:lpstr>
      <vt:lpstr>TABLE OF CONTENTS </vt:lpstr>
      <vt:lpstr>PowerPoint Presentation</vt:lpstr>
      <vt:lpstr>PowerPoint Presentation</vt:lpstr>
      <vt:lpstr>SCOPE</vt:lpstr>
      <vt:lpstr>TOOLS &amp; TECHNOLOGY</vt:lpstr>
      <vt:lpstr>IMPLEMENTATION OVERVIEW</vt:lpstr>
      <vt:lpstr>FUTURE ENHANCEMENT</vt:lpstr>
      <vt:lpstr>GAME START </vt:lpstr>
      <vt:lpstr>GAME PLAY </vt:lpstr>
      <vt:lpstr>GAME OVER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shivam</dc:creator>
  <cp:lastModifiedBy>shivam</cp:lastModifiedBy>
  <cp:revision>12</cp:revision>
  <dcterms:created xsi:type="dcterms:W3CDTF">2024-08-15T12:04:19Z</dcterms:created>
  <dcterms:modified xsi:type="dcterms:W3CDTF">2024-08-15T18:32:10Z</dcterms:modified>
</cp:coreProperties>
</file>