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media/image20.jpg" ContentType="image/jpg"/>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21.jpg" ContentType="image/jpg"/>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sldIdLst>
    <p:sldId id="256" r:id="rId2"/>
    <p:sldId id="257" r:id="rId3"/>
    <p:sldId id="258" r:id="rId4"/>
    <p:sldId id="260" r:id="rId5"/>
    <p:sldId id="261" r:id="rId6"/>
    <p:sldId id="264" r:id="rId7"/>
    <p:sldId id="265" r:id="rId8"/>
    <p:sldId id="266" r:id="rId9"/>
    <p:sldId id="267" r:id="rId10"/>
    <p:sldId id="268" r:id="rId11"/>
    <p:sldId id="269" r:id="rId12"/>
    <p:sldId id="270" r:id="rId13"/>
    <p:sldId id="271" r:id="rId14"/>
    <p:sldId id="272" r:id="rId15"/>
    <p:sldId id="278" r:id="rId16"/>
    <p:sldId id="282" r:id="rId17"/>
    <p:sldId id="285" r:id="rId18"/>
    <p:sldId id="286" r:id="rId19"/>
    <p:sldId id="287" r:id="rId20"/>
    <p:sldId id="289" r:id="rId21"/>
  </p:sldIdLst>
  <p:sldSz cx="12147550" cy="6832600"/>
  <p:notesSz cx="9118600" cy="683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16" y="32"/>
      </p:cViewPr>
      <p:guideLst>
        <p:guide orient="horz" pos="2880"/>
        <p:guide pos="287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0.svg"/></Relationships>
</file>

<file path=ppt/diagrams/_rels/data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54.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5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B7E22-EF62-4908-951D-D9A7AEAA27A7}"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1ACDDAED-CA7C-4C22-B6DA-9EB5F600AAB8}">
      <dgm:prSet custT="1"/>
      <dgm:spPr/>
      <dgm:t>
        <a:bodyPr/>
        <a:lstStyle/>
        <a:p>
          <a:r>
            <a:rPr lang="en-US" sz="1000" dirty="0"/>
            <a:t>What is DoS &amp; DDoS</a:t>
          </a:r>
        </a:p>
      </dgm:t>
    </dgm:pt>
    <dgm:pt modelId="{21FD25FB-F70B-431D-895B-389C1FDFA691}" type="parTrans" cxnId="{FDDE550E-904D-4DC7-ABD1-6B0FC1591630}">
      <dgm:prSet/>
      <dgm:spPr/>
      <dgm:t>
        <a:bodyPr/>
        <a:lstStyle/>
        <a:p>
          <a:endParaRPr lang="en-US"/>
        </a:p>
      </dgm:t>
    </dgm:pt>
    <dgm:pt modelId="{04CB2580-5142-45AC-83F4-0B9863E5049F}" type="sibTrans" cxnId="{FDDE550E-904D-4DC7-ABD1-6B0FC1591630}">
      <dgm:prSet/>
      <dgm:spPr/>
      <dgm:t>
        <a:bodyPr/>
        <a:lstStyle/>
        <a:p>
          <a:endParaRPr lang="en-US"/>
        </a:p>
      </dgm:t>
    </dgm:pt>
    <dgm:pt modelId="{6891962A-E488-40B8-B38D-0CBE41CE86E7}">
      <dgm:prSet custT="1"/>
      <dgm:spPr/>
      <dgm:t>
        <a:bodyPr/>
        <a:lstStyle/>
        <a:p>
          <a:r>
            <a:rPr lang="en-US" sz="1050" dirty="0"/>
            <a:t>Methods</a:t>
          </a:r>
          <a:r>
            <a:rPr lang="en-US" sz="800" dirty="0"/>
            <a:t> Attacks</a:t>
          </a:r>
        </a:p>
      </dgm:t>
    </dgm:pt>
    <dgm:pt modelId="{E0BEE381-3B85-4A01-AE7B-8872C0687FD4}" type="parTrans" cxnId="{B2BC3E73-485C-4FB6-BF9E-EF9DA4F47244}">
      <dgm:prSet/>
      <dgm:spPr/>
      <dgm:t>
        <a:bodyPr/>
        <a:lstStyle/>
        <a:p>
          <a:endParaRPr lang="en-US"/>
        </a:p>
      </dgm:t>
    </dgm:pt>
    <dgm:pt modelId="{F7E9EDC0-82BB-4832-A984-3B260BD747E8}" type="sibTrans" cxnId="{B2BC3E73-485C-4FB6-BF9E-EF9DA4F47244}">
      <dgm:prSet/>
      <dgm:spPr/>
      <dgm:t>
        <a:bodyPr/>
        <a:lstStyle/>
        <a:p>
          <a:endParaRPr lang="en-US"/>
        </a:p>
      </dgm:t>
    </dgm:pt>
    <dgm:pt modelId="{C1A76221-DDAE-44A5-BB29-5EDE975C36E7}">
      <dgm:prSet custT="1"/>
      <dgm:spPr/>
      <dgm:t>
        <a:bodyPr/>
        <a:lstStyle/>
        <a:p>
          <a:r>
            <a:rPr lang="en-US" sz="1050" dirty="0"/>
            <a:t>Problems &amp; Cost</a:t>
          </a:r>
        </a:p>
      </dgm:t>
    </dgm:pt>
    <dgm:pt modelId="{D5D3373F-C438-4AFE-B5F9-0B8784608EE7}" type="parTrans" cxnId="{C42FACFB-9F5D-48F3-B240-88707B147AFA}">
      <dgm:prSet/>
      <dgm:spPr/>
      <dgm:t>
        <a:bodyPr/>
        <a:lstStyle/>
        <a:p>
          <a:endParaRPr lang="en-US"/>
        </a:p>
      </dgm:t>
    </dgm:pt>
    <dgm:pt modelId="{76BC7E09-76AD-4FB7-B1D8-D171500747FC}" type="sibTrans" cxnId="{C42FACFB-9F5D-48F3-B240-88707B147AFA}">
      <dgm:prSet/>
      <dgm:spPr/>
      <dgm:t>
        <a:bodyPr/>
        <a:lstStyle/>
        <a:p>
          <a:endParaRPr lang="en-US"/>
        </a:p>
      </dgm:t>
    </dgm:pt>
    <dgm:pt modelId="{91998CEE-F74B-4B07-9868-96A1A3FD578C}">
      <dgm:prSet custT="1"/>
      <dgm:spPr/>
      <dgm:t>
        <a:bodyPr/>
        <a:lstStyle/>
        <a:p>
          <a:r>
            <a:rPr lang="en-US" sz="900"/>
            <a:t>Types of Attacks</a:t>
          </a:r>
        </a:p>
      </dgm:t>
    </dgm:pt>
    <dgm:pt modelId="{E533DEB9-5CA4-4D36-8793-E699AB57196A}" type="parTrans" cxnId="{BFC44BCE-8D5C-458F-931D-17036E5B4B1C}">
      <dgm:prSet/>
      <dgm:spPr/>
      <dgm:t>
        <a:bodyPr/>
        <a:lstStyle/>
        <a:p>
          <a:endParaRPr lang="en-US"/>
        </a:p>
      </dgm:t>
    </dgm:pt>
    <dgm:pt modelId="{7EBF5ADD-789F-4313-AA26-E2409944A83A}" type="sibTrans" cxnId="{BFC44BCE-8D5C-458F-931D-17036E5B4B1C}">
      <dgm:prSet/>
      <dgm:spPr/>
      <dgm:t>
        <a:bodyPr/>
        <a:lstStyle/>
        <a:p>
          <a:endParaRPr lang="en-US"/>
        </a:p>
      </dgm:t>
    </dgm:pt>
    <dgm:pt modelId="{52EF3418-18EF-4536-95CD-9E9C8830980B}">
      <dgm:prSet custT="1"/>
      <dgm:spPr/>
      <dgm:t>
        <a:bodyPr/>
        <a:lstStyle/>
        <a:p>
          <a:r>
            <a:rPr lang="en-US" sz="700" dirty="0"/>
            <a:t>Three Way Handshake</a:t>
          </a:r>
        </a:p>
      </dgm:t>
    </dgm:pt>
    <dgm:pt modelId="{194EA81F-5770-4ACC-8748-D40C395D6385}" type="parTrans" cxnId="{2ED8A0EE-3AA8-4EB9-85F2-BCF7239CE9F8}">
      <dgm:prSet/>
      <dgm:spPr/>
      <dgm:t>
        <a:bodyPr/>
        <a:lstStyle/>
        <a:p>
          <a:endParaRPr lang="en-US"/>
        </a:p>
      </dgm:t>
    </dgm:pt>
    <dgm:pt modelId="{D8E09304-4B67-42DB-BCEF-BAA7DF3CDBA6}" type="sibTrans" cxnId="{2ED8A0EE-3AA8-4EB9-85F2-BCF7239CE9F8}">
      <dgm:prSet/>
      <dgm:spPr/>
      <dgm:t>
        <a:bodyPr/>
        <a:lstStyle/>
        <a:p>
          <a:endParaRPr lang="en-US"/>
        </a:p>
      </dgm:t>
    </dgm:pt>
    <dgm:pt modelId="{ABEF1BE2-DEA7-4C28-A0C1-CD9EBF55E2A9}">
      <dgm:prSet custT="1"/>
      <dgm:spPr/>
      <dgm:t>
        <a:bodyPr/>
        <a:lstStyle/>
        <a:p>
          <a:r>
            <a:rPr lang="en-US" sz="1100" dirty="0"/>
            <a:t>Way of infected</a:t>
          </a:r>
        </a:p>
      </dgm:t>
    </dgm:pt>
    <dgm:pt modelId="{42078EF5-57C5-48FC-804E-63CD47601F22}" type="parTrans" cxnId="{A5193F59-BFB8-4326-87A0-C6C00789DEB3}">
      <dgm:prSet/>
      <dgm:spPr/>
      <dgm:t>
        <a:bodyPr/>
        <a:lstStyle/>
        <a:p>
          <a:endParaRPr lang="en-US"/>
        </a:p>
      </dgm:t>
    </dgm:pt>
    <dgm:pt modelId="{207065F5-E5F4-4F4F-84BA-9D0F8B8551DC}" type="sibTrans" cxnId="{A5193F59-BFB8-4326-87A0-C6C00789DEB3}">
      <dgm:prSet/>
      <dgm:spPr/>
      <dgm:t>
        <a:bodyPr/>
        <a:lstStyle/>
        <a:p>
          <a:endParaRPr lang="en-US"/>
        </a:p>
      </dgm:t>
    </dgm:pt>
    <dgm:pt modelId="{6AA3EB9A-4602-4E9C-97EA-3E1503496CD9}">
      <dgm:prSet custT="1"/>
      <dgm:spPr/>
      <dgm:t>
        <a:bodyPr/>
        <a:lstStyle/>
        <a:p>
          <a:r>
            <a:rPr lang="en-US" sz="1100" dirty="0"/>
            <a:t>Hacking Steps</a:t>
          </a:r>
        </a:p>
      </dgm:t>
    </dgm:pt>
    <dgm:pt modelId="{A689B3B2-550C-41D6-A1A9-73C6E196D8B3}" type="parTrans" cxnId="{91B93DCD-4CBE-430B-948D-B46727027929}">
      <dgm:prSet/>
      <dgm:spPr/>
      <dgm:t>
        <a:bodyPr/>
        <a:lstStyle/>
        <a:p>
          <a:endParaRPr lang="en-US"/>
        </a:p>
      </dgm:t>
    </dgm:pt>
    <dgm:pt modelId="{308DCBB1-9CCC-4245-91E5-388663C8B785}" type="sibTrans" cxnId="{91B93DCD-4CBE-430B-948D-B46727027929}">
      <dgm:prSet/>
      <dgm:spPr/>
      <dgm:t>
        <a:bodyPr/>
        <a:lstStyle/>
        <a:p>
          <a:endParaRPr lang="en-US"/>
        </a:p>
      </dgm:t>
    </dgm:pt>
    <dgm:pt modelId="{96E4BA75-7EF6-4774-934D-7E1E6E5163C2}">
      <dgm:prSet custT="1"/>
      <dgm:spPr/>
      <dgm:t>
        <a:bodyPr/>
        <a:lstStyle/>
        <a:p>
          <a:r>
            <a:rPr lang="en-US" sz="1050" dirty="0"/>
            <a:t>Avoid problems</a:t>
          </a:r>
        </a:p>
      </dgm:t>
    </dgm:pt>
    <dgm:pt modelId="{CC3ED119-99FA-4700-8BE0-AE84AF51A4A5}" type="parTrans" cxnId="{0B1A8751-445B-4758-89B9-BDB176AD60DE}">
      <dgm:prSet/>
      <dgm:spPr/>
      <dgm:t>
        <a:bodyPr/>
        <a:lstStyle/>
        <a:p>
          <a:endParaRPr lang="en-US"/>
        </a:p>
      </dgm:t>
    </dgm:pt>
    <dgm:pt modelId="{EE14ADC7-D694-44E1-8267-2BF6B8501CE1}" type="sibTrans" cxnId="{0B1A8751-445B-4758-89B9-BDB176AD60DE}">
      <dgm:prSet/>
      <dgm:spPr/>
      <dgm:t>
        <a:bodyPr/>
        <a:lstStyle/>
        <a:p>
          <a:endParaRPr lang="en-US"/>
        </a:p>
      </dgm:t>
    </dgm:pt>
    <dgm:pt modelId="{9BECCD47-85A6-44C6-8E52-4F92FC2EF067}">
      <dgm:prSet custT="1"/>
      <dgm:spPr/>
      <dgm:t>
        <a:bodyPr/>
        <a:lstStyle/>
        <a:p>
          <a:r>
            <a:rPr lang="en-US" sz="1200" dirty="0"/>
            <a:t>Defenses</a:t>
          </a:r>
          <a:endParaRPr lang="en-US" sz="800" dirty="0"/>
        </a:p>
      </dgm:t>
    </dgm:pt>
    <dgm:pt modelId="{3A060118-6DD9-45C5-96FC-152763D5934A}" type="parTrans" cxnId="{87666C11-0C81-4BB4-BBCA-CF5F3617DCAC}">
      <dgm:prSet/>
      <dgm:spPr/>
      <dgm:t>
        <a:bodyPr/>
        <a:lstStyle/>
        <a:p>
          <a:endParaRPr lang="en-US"/>
        </a:p>
      </dgm:t>
    </dgm:pt>
    <dgm:pt modelId="{63A8D579-74F3-4B87-B060-60AAE00DED55}" type="sibTrans" cxnId="{87666C11-0C81-4BB4-BBCA-CF5F3617DCAC}">
      <dgm:prSet/>
      <dgm:spPr/>
      <dgm:t>
        <a:bodyPr/>
        <a:lstStyle/>
        <a:p>
          <a:endParaRPr lang="en-US"/>
        </a:p>
      </dgm:t>
    </dgm:pt>
    <dgm:pt modelId="{5E0823F9-8F1D-43A8-B520-1459D19C08DA}">
      <dgm:prSet custT="1"/>
      <dgm:spPr/>
      <dgm:t>
        <a:bodyPr/>
        <a:lstStyle/>
        <a:p>
          <a:r>
            <a:rPr lang="en-US" sz="1050" dirty="0"/>
            <a:t>Example</a:t>
          </a:r>
          <a:endParaRPr lang="en-US" sz="800" dirty="0"/>
        </a:p>
      </dgm:t>
    </dgm:pt>
    <dgm:pt modelId="{796DC2AA-C621-4EC1-8564-BC967447B235}" type="parTrans" cxnId="{E2EDA360-8775-4FE8-97F1-C1EAD2165841}">
      <dgm:prSet/>
      <dgm:spPr/>
      <dgm:t>
        <a:bodyPr/>
        <a:lstStyle/>
        <a:p>
          <a:endParaRPr lang="en-US"/>
        </a:p>
      </dgm:t>
    </dgm:pt>
    <dgm:pt modelId="{E35579F9-62FB-4581-980A-532501C0DC1D}" type="sibTrans" cxnId="{E2EDA360-8775-4FE8-97F1-C1EAD2165841}">
      <dgm:prSet/>
      <dgm:spPr/>
      <dgm:t>
        <a:bodyPr/>
        <a:lstStyle/>
        <a:p>
          <a:endParaRPr lang="en-US"/>
        </a:p>
      </dgm:t>
    </dgm:pt>
    <dgm:pt modelId="{B89A6179-CE18-4626-8515-17201BC92A67}" type="pres">
      <dgm:prSet presAssocID="{D98B7E22-EF62-4908-951D-D9A7AEAA27A7}" presName="Name0" presStyleCnt="0">
        <dgm:presLayoutVars>
          <dgm:dir/>
          <dgm:resizeHandles val="exact"/>
        </dgm:presLayoutVars>
      </dgm:prSet>
      <dgm:spPr/>
    </dgm:pt>
    <dgm:pt modelId="{7DF2FE1E-82FB-4755-A99A-A5CE5AC74DE7}" type="pres">
      <dgm:prSet presAssocID="{D98B7E22-EF62-4908-951D-D9A7AEAA27A7}" presName="cycle" presStyleCnt="0"/>
      <dgm:spPr/>
    </dgm:pt>
    <dgm:pt modelId="{560DB877-C9F8-4662-8D53-AD5A81F45BEF}" type="pres">
      <dgm:prSet presAssocID="{1ACDDAED-CA7C-4C22-B6DA-9EB5F600AAB8}" presName="nodeFirstNode" presStyleLbl="node1" presStyleIdx="0" presStyleCnt="9">
        <dgm:presLayoutVars>
          <dgm:bulletEnabled val="1"/>
        </dgm:presLayoutVars>
      </dgm:prSet>
      <dgm:spPr/>
    </dgm:pt>
    <dgm:pt modelId="{459F6548-643A-483C-9D33-7153B15FBA90}" type="pres">
      <dgm:prSet presAssocID="{04CB2580-5142-45AC-83F4-0B9863E5049F}" presName="sibTransFirstNode" presStyleLbl="bgShp" presStyleIdx="0" presStyleCnt="1"/>
      <dgm:spPr/>
    </dgm:pt>
    <dgm:pt modelId="{962F0EA5-8852-4DE9-B63B-70580AC52635}" type="pres">
      <dgm:prSet presAssocID="{6891962A-E488-40B8-B38D-0CBE41CE86E7}" presName="nodeFollowingNodes" presStyleLbl="node1" presStyleIdx="1" presStyleCnt="9">
        <dgm:presLayoutVars>
          <dgm:bulletEnabled val="1"/>
        </dgm:presLayoutVars>
      </dgm:prSet>
      <dgm:spPr/>
    </dgm:pt>
    <dgm:pt modelId="{FEE98B8A-ABA0-424F-960B-88D5AD5CC877}" type="pres">
      <dgm:prSet presAssocID="{C1A76221-DDAE-44A5-BB29-5EDE975C36E7}" presName="nodeFollowingNodes" presStyleLbl="node1" presStyleIdx="2" presStyleCnt="9">
        <dgm:presLayoutVars>
          <dgm:bulletEnabled val="1"/>
        </dgm:presLayoutVars>
      </dgm:prSet>
      <dgm:spPr/>
    </dgm:pt>
    <dgm:pt modelId="{FE12271F-64D5-4908-99B1-9CF8CC7E3EFD}" type="pres">
      <dgm:prSet presAssocID="{91998CEE-F74B-4B07-9868-96A1A3FD578C}" presName="nodeFollowingNodes" presStyleLbl="node1" presStyleIdx="3" presStyleCnt="9">
        <dgm:presLayoutVars>
          <dgm:bulletEnabled val="1"/>
        </dgm:presLayoutVars>
      </dgm:prSet>
      <dgm:spPr/>
    </dgm:pt>
    <dgm:pt modelId="{3F95ECA8-2FD8-4291-B989-7F3A198A5700}" type="pres">
      <dgm:prSet presAssocID="{ABEF1BE2-DEA7-4C28-A0C1-CD9EBF55E2A9}" presName="nodeFollowingNodes" presStyleLbl="node1" presStyleIdx="4" presStyleCnt="9">
        <dgm:presLayoutVars>
          <dgm:bulletEnabled val="1"/>
        </dgm:presLayoutVars>
      </dgm:prSet>
      <dgm:spPr/>
    </dgm:pt>
    <dgm:pt modelId="{CB6597C2-F679-4017-8BD7-09001A8F31DA}" type="pres">
      <dgm:prSet presAssocID="{6AA3EB9A-4602-4E9C-97EA-3E1503496CD9}" presName="nodeFollowingNodes" presStyleLbl="node1" presStyleIdx="5" presStyleCnt="9">
        <dgm:presLayoutVars>
          <dgm:bulletEnabled val="1"/>
        </dgm:presLayoutVars>
      </dgm:prSet>
      <dgm:spPr/>
    </dgm:pt>
    <dgm:pt modelId="{AA902081-13F4-481F-B87D-CFDBE3012D3A}" type="pres">
      <dgm:prSet presAssocID="{96E4BA75-7EF6-4774-934D-7E1E6E5163C2}" presName="nodeFollowingNodes" presStyleLbl="node1" presStyleIdx="6" presStyleCnt="9">
        <dgm:presLayoutVars>
          <dgm:bulletEnabled val="1"/>
        </dgm:presLayoutVars>
      </dgm:prSet>
      <dgm:spPr/>
    </dgm:pt>
    <dgm:pt modelId="{B06ACB20-4A5F-4977-8D84-0F8FE0FF7BF7}" type="pres">
      <dgm:prSet presAssocID="{9BECCD47-85A6-44C6-8E52-4F92FC2EF067}" presName="nodeFollowingNodes" presStyleLbl="node1" presStyleIdx="7" presStyleCnt="9">
        <dgm:presLayoutVars>
          <dgm:bulletEnabled val="1"/>
        </dgm:presLayoutVars>
      </dgm:prSet>
      <dgm:spPr/>
    </dgm:pt>
    <dgm:pt modelId="{156AB7E6-84CF-48CE-8F22-ACACC0A3E8F1}" type="pres">
      <dgm:prSet presAssocID="{5E0823F9-8F1D-43A8-B520-1459D19C08DA}" presName="nodeFollowingNodes" presStyleLbl="node1" presStyleIdx="8" presStyleCnt="9">
        <dgm:presLayoutVars>
          <dgm:bulletEnabled val="1"/>
        </dgm:presLayoutVars>
      </dgm:prSet>
      <dgm:spPr/>
    </dgm:pt>
  </dgm:ptLst>
  <dgm:cxnLst>
    <dgm:cxn modelId="{FDDE550E-904D-4DC7-ABD1-6B0FC1591630}" srcId="{D98B7E22-EF62-4908-951D-D9A7AEAA27A7}" destId="{1ACDDAED-CA7C-4C22-B6DA-9EB5F600AAB8}" srcOrd="0" destOrd="0" parTransId="{21FD25FB-F70B-431D-895B-389C1FDFA691}" sibTransId="{04CB2580-5142-45AC-83F4-0B9863E5049F}"/>
    <dgm:cxn modelId="{87666C11-0C81-4BB4-BBCA-CF5F3617DCAC}" srcId="{D98B7E22-EF62-4908-951D-D9A7AEAA27A7}" destId="{9BECCD47-85A6-44C6-8E52-4F92FC2EF067}" srcOrd="7" destOrd="0" parTransId="{3A060118-6DD9-45C5-96FC-152763D5934A}" sibTransId="{63A8D579-74F3-4B87-B060-60AAE00DED55}"/>
    <dgm:cxn modelId="{7CFE6913-0F4F-416D-82F3-AB084711E1E1}" type="presOf" srcId="{96E4BA75-7EF6-4774-934D-7E1E6E5163C2}" destId="{AA902081-13F4-481F-B87D-CFDBE3012D3A}" srcOrd="0" destOrd="0" presId="urn:microsoft.com/office/officeart/2005/8/layout/cycle3"/>
    <dgm:cxn modelId="{C5E7251A-B178-404F-B602-B31688A82072}" type="presOf" srcId="{1ACDDAED-CA7C-4C22-B6DA-9EB5F600AAB8}" destId="{560DB877-C9F8-4662-8D53-AD5A81F45BEF}" srcOrd="0" destOrd="0" presId="urn:microsoft.com/office/officeart/2005/8/layout/cycle3"/>
    <dgm:cxn modelId="{EF7A533A-743E-4742-9D1F-8D89C3413308}" type="presOf" srcId="{5E0823F9-8F1D-43A8-B520-1459D19C08DA}" destId="{156AB7E6-84CF-48CE-8F22-ACACC0A3E8F1}" srcOrd="0" destOrd="0" presId="urn:microsoft.com/office/officeart/2005/8/layout/cycle3"/>
    <dgm:cxn modelId="{E2EDA360-8775-4FE8-97F1-C1EAD2165841}" srcId="{D98B7E22-EF62-4908-951D-D9A7AEAA27A7}" destId="{5E0823F9-8F1D-43A8-B520-1459D19C08DA}" srcOrd="8" destOrd="0" parTransId="{796DC2AA-C621-4EC1-8564-BC967447B235}" sibTransId="{E35579F9-62FB-4581-980A-532501C0DC1D}"/>
    <dgm:cxn modelId="{E5B3FE43-5DDE-4563-9B9A-585306508A1F}" type="presOf" srcId="{52EF3418-18EF-4536-95CD-9E9C8830980B}" destId="{FE12271F-64D5-4908-99B1-9CF8CC7E3EFD}" srcOrd="0" destOrd="1" presId="urn:microsoft.com/office/officeart/2005/8/layout/cycle3"/>
    <dgm:cxn modelId="{0B1A8751-445B-4758-89B9-BDB176AD60DE}" srcId="{D98B7E22-EF62-4908-951D-D9A7AEAA27A7}" destId="{96E4BA75-7EF6-4774-934D-7E1E6E5163C2}" srcOrd="6" destOrd="0" parTransId="{CC3ED119-99FA-4700-8BE0-AE84AF51A4A5}" sibTransId="{EE14ADC7-D694-44E1-8267-2BF6B8501CE1}"/>
    <dgm:cxn modelId="{B2BC3E73-485C-4FB6-BF9E-EF9DA4F47244}" srcId="{D98B7E22-EF62-4908-951D-D9A7AEAA27A7}" destId="{6891962A-E488-40B8-B38D-0CBE41CE86E7}" srcOrd="1" destOrd="0" parTransId="{E0BEE381-3B85-4A01-AE7B-8872C0687FD4}" sibTransId="{F7E9EDC0-82BB-4832-A984-3B260BD747E8}"/>
    <dgm:cxn modelId="{1EE59F56-FCCB-4DE2-BBA3-166F41529F06}" type="presOf" srcId="{D98B7E22-EF62-4908-951D-D9A7AEAA27A7}" destId="{B89A6179-CE18-4626-8515-17201BC92A67}" srcOrd="0" destOrd="0" presId="urn:microsoft.com/office/officeart/2005/8/layout/cycle3"/>
    <dgm:cxn modelId="{41D1B377-4510-4D7B-A5B7-1818B91C512C}" type="presOf" srcId="{91998CEE-F74B-4B07-9868-96A1A3FD578C}" destId="{FE12271F-64D5-4908-99B1-9CF8CC7E3EFD}" srcOrd="0" destOrd="0" presId="urn:microsoft.com/office/officeart/2005/8/layout/cycle3"/>
    <dgm:cxn modelId="{A5193F59-BFB8-4326-87A0-C6C00789DEB3}" srcId="{D98B7E22-EF62-4908-951D-D9A7AEAA27A7}" destId="{ABEF1BE2-DEA7-4C28-A0C1-CD9EBF55E2A9}" srcOrd="4" destOrd="0" parTransId="{42078EF5-57C5-48FC-804E-63CD47601F22}" sibTransId="{207065F5-E5F4-4F4F-84BA-9D0F8B8551DC}"/>
    <dgm:cxn modelId="{8E4FEB7E-1B0B-4EDE-A17D-107A940E15F5}" type="presOf" srcId="{C1A76221-DDAE-44A5-BB29-5EDE975C36E7}" destId="{FEE98B8A-ABA0-424F-960B-88D5AD5CC877}" srcOrd="0" destOrd="0" presId="urn:microsoft.com/office/officeart/2005/8/layout/cycle3"/>
    <dgm:cxn modelId="{F760AB8B-A2D9-40D8-A3F4-66C1B19FB582}" type="presOf" srcId="{6891962A-E488-40B8-B38D-0CBE41CE86E7}" destId="{962F0EA5-8852-4DE9-B63B-70580AC52635}" srcOrd="0" destOrd="0" presId="urn:microsoft.com/office/officeart/2005/8/layout/cycle3"/>
    <dgm:cxn modelId="{94E1979A-116B-41B9-94A4-F6857E8DF66B}" type="presOf" srcId="{6AA3EB9A-4602-4E9C-97EA-3E1503496CD9}" destId="{CB6597C2-F679-4017-8BD7-09001A8F31DA}" srcOrd="0" destOrd="0" presId="urn:microsoft.com/office/officeart/2005/8/layout/cycle3"/>
    <dgm:cxn modelId="{91B93DCD-4CBE-430B-948D-B46727027929}" srcId="{D98B7E22-EF62-4908-951D-D9A7AEAA27A7}" destId="{6AA3EB9A-4602-4E9C-97EA-3E1503496CD9}" srcOrd="5" destOrd="0" parTransId="{A689B3B2-550C-41D6-A1A9-73C6E196D8B3}" sibTransId="{308DCBB1-9CCC-4245-91E5-388663C8B785}"/>
    <dgm:cxn modelId="{BFC44BCE-8D5C-458F-931D-17036E5B4B1C}" srcId="{D98B7E22-EF62-4908-951D-D9A7AEAA27A7}" destId="{91998CEE-F74B-4B07-9868-96A1A3FD578C}" srcOrd="3" destOrd="0" parTransId="{E533DEB9-5CA4-4D36-8793-E699AB57196A}" sibTransId="{7EBF5ADD-789F-4313-AA26-E2409944A83A}"/>
    <dgm:cxn modelId="{4D06D9E9-CDC4-455D-8414-1E76DEAE2D51}" type="presOf" srcId="{9BECCD47-85A6-44C6-8E52-4F92FC2EF067}" destId="{B06ACB20-4A5F-4977-8D84-0F8FE0FF7BF7}" srcOrd="0" destOrd="0" presId="urn:microsoft.com/office/officeart/2005/8/layout/cycle3"/>
    <dgm:cxn modelId="{94DD30EA-107F-458E-A5E3-5713E293CD1B}" type="presOf" srcId="{04CB2580-5142-45AC-83F4-0B9863E5049F}" destId="{459F6548-643A-483C-9D33-7153B15FBA90}" srcOrd="0" destOrd="0" presId="urn:microsoft.com/office/officeart/2005/8/layout/cycle3"/>
    <dgm:cxn modelId="{2ED8A0EE-3AA8-4EB9-85F2-BCF7239CE9F8}" srcId="{91998CEE-F74B-4B07-9868-96A1A3FD578C}" destId="{52EF3418-18EF-4536-95CD-9E9C8830980B}" srcOrd="0" destOrd="0" parTransId="{194EA81F-5770-4ACC-8748-D40C395D6385}" sibTransId="{D8E09304-4B67-42DB-BCEF-BAA7DF3CDBA6}"/>
    <dgm:cxn modelId="{A13989F6-99AF-4723-B4F1-F2709CA91B3A}" type="presOf" srcId="{ABEF1BE2-DEA7-4C28-A0C1-CD9EBF55E2A9}" destId="{3F95ECA8-2FD8-4291-B989-7F3A198A5700}" srcOrd="0" destOrd="0" presId="urn:microsoft.com/office/officeart/2005/8/layout/cycle3"/>
    <dgm:cxn modelId="{C42FACFB-9F5D-48F3-B240-88707B147AFA}" srcId="{D98B7E22-EF62-4908-951D-D9A7AEAA27A7}" destId="{C1A76221-DDAE-44A5-BB29-5EDE975C36E7}" srcOrd="2" destOrd="0" parTransId="{D5D3373F-C438-4AFE-B5F9-0B8784608EE7}" sibTransId="{76BC7E09-76AD-4FB7-B1D8-D171500747FC}"/>
    <dgm:cxn modelId="{EB1B34FC-089D-4B81-99B6-EADF39784D97}" type="presParOf" srcId="{B89A6179-CE18-4626-8515-17201BC92A67}" destId="{7DF2FE1E-82FB-4755-A99A-A5CE5AC74DE7}" srcOrd="0" destOrd="0" presId="urn:microsoft.com/office/officeart/2005/8/layout/cycle3"/>
    <dgm:cxn modelId="{D21A5D11-7333-4787-AA1B-DB47AF1F4EEF}" type="presParOf" srcId="{7DF2FE1E-82FB-4755-A99A-A5CE5AC74DE7}" destId="{560DB877-C9F8-4662-8D53-AD5A81F45BEF}" srcOrd="0" destOrd="0" presId="urn:microsoft.com/office/officeart/2005/8/layout/cycle3"/>
    <dgm:cxn modelId="{17CAB0F7-5453-4E52-AC9C-80BAA4F0B462}" type="presParOf" srcId="{7DF2FE1E-82FB-4755-A99A-A5CE5AC74DE7}" destId="{459F6548-643A-483C-9D33-7153B15FBA90}" srcOrd="1" destOrd="0" presId="urn:microsoft.com/office/officeart/2005/8/layout/cycle3"/>
    <dgm:cxn modelId="{9EF6B6EA-05A5-4CD4-A7D6-1FF7430FBD39}" type="presParOf" srcId="{7DF2FE1E-82FB-4755-A99A-A5CE5AC74DE7}" destId="{962F0EA5-8852-4DE9-B63B-70580AC52635}" srcOrd="2" destOrd="0" presId="urn:microsoft.com/office/officeart/2005/8/layout/cycle3"/>
    <dgm:cxn modelId="{A08C1013-A4F9-4B7D-B8EA-B61CD7246E96}" type="presParOf" srcId="{7DF2FE1E-82FB-4755-A99A-A5CE5AC74DE7}" destId="{FEE98B8A-ABA0-424F-960B-88D5AD5CC877}" srcOrd="3" destOrd="0" presId="urn:microsoft.com/office/officeart/2005/8/layout/cycle3"/>
    <dgm:cxn modelId="{7CF75546-D245-4BFF-951C-4073818863DA}" type="presParOf" srcId="{7DF2FE1E-82FB-4755-A99A-A5CE5AC74DE7}" destId="{FE12271F-64D5-4908-99B1-9CF8CC7E3EFD}" srcOrd="4" destOrd="0" presId="urn:microsoft.com/office/officeart/2005/8/layout/cycle3"/>
    <dgm:cxn modelId="{68D43EB8-6B6B-43C8-B8D1-6C2E265657D2}" type="presParOf" srcId="{7DF2FE1E-82FB-4755-A99A-A5CE5AC74DE7}" destId="{3F95ECA8-2FD8-4291-B989-7F3A198A5700}" srcOrd="5" destOrd="0" presId="urn:microsoft.com/office/officeart/2005/8/layout/cycle3"/>
    <dgm:cxn modelId="{AAC06C1D-FDA9-4A44-B55D-FF3265BDA0B8}" type="presParOf" srcId="{7DF2FE1E-82FB-4755-A99A-A5CE5AC74DE7}" destId="{CB6597C2-F679-4017-8BD7-09001A8F31DA}" srcOrd="6" destOrd="0" presId="urn:microsoft.com/office/officeart/2005/8/layout/cycle3"/>
    <dgm:cxn modelId="{042DC178-390B-4A6D-BC49-0DDE70A943AA}" type="presParOf" srcId="{7DF2FE1E-82FB-4755-A99A-A5CE5AC74DE7}" destId="{AA902081-13F4-481F-B87D-CFDBE3012D3A}" srcOrd="7" destOrd="0" presId="urn:microsoft.com/office/officeart/2005/8/layout/cycle3"/>
    <dgm:cxn modelId="{2EDCECD4-60E6-49B3-A2A4-08DD5A0F728B}" type="presParOf" srcId="{7DF2FE1E-82FB-4755-A99A-A5CE5AC74DE7}" destId="{B06ACB20-4A5F-4977-8D84-0F8FE0FF7BF7}" srcOrd="8" destOrd="0" presId="urn:microsoft.com/office/officeart/2005/8/layout/cycle3"/>
    <dgm:cxn modelId="{AD64CF0A-67BF-4976-8E17-C8D1DA972008}" type="presParOf" srcId="{7DF2FE1E-82FB-4755-A99A-A5CE5AC74DE7}" destId="{156AB7E6-84CF-48CE-8F22-ACACC0A3E8F1}" srcOrd="9"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606591-D90D-4B97-82BB-775DED4E8F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6B46A5-CFF3-4CED-9378-3B09413D5ADC}">
      <dgm:prSet/>
      <dgm:spPr/>
      <dgm:t>
        <a:bodyPr/>
        <a:lstStyle/>
        <a:p>
          <a:pPr>
            <a:lnSpc>
              <a:spcPct val="100000"/>
            </a:lnSpc>
          </a:pPr>
          <a:r>
            <a:rPr lang="en-US" dirty="0"/>
            <a:t>Technique that takes advantage of the ICMP (Internet Control Message Protocol).</a:t>
          </a:r>
        </a:p>
      </dgm:t>
    </dgm:pt>
    <dgm:pt modelId="{FC8A9D46-A14F-49D9-806E-ACC9FA4B12C6}" type="parTrans" cxnId="{DABD8173-84C0-4566-AECF-B6674D4535E7}">
      <dgm:prSet/>
      <dgm:spPr/>
      <dgm:t>
        <a:bodyPr/>
        <a:lstStyle/>
        <a:p>
          <a:endParaRPr lang="en-US"/>
        </a:p>
      </dgm:t>
    </dgm:pt>
    <dgm:pt modelId="{6A342163-DB29-439E-B06B-E2D4DF4EF6FC}" type="sibTrans" cxnId="{DABD8173-84C0-4566-AECF-B6674D4535E7}">
      <dgm:prSet/>
      <dgm:spPr/>
      <dgm:t>
        <a:bodyPr/>
        <a:lstStyle/>
        <a:p>
          <a:endParaRPr lang="en-US"/>
        </a:p>
      </dgm:t>
    </dgm:pt>
    <dgm:pt modelId="{91D9ECDF-4299-4CC9-B020-2FB0F653F9E2}">
      <dgm:prSet/>
      <dgm:spPr/>
      <dgm:t>
        <a:bodyPr/>
        <a:lstStyle/>
        <a:p>
          <a:pPr>
            <a:lnSpc>
              <a:spcPct val="100000"/>
            </a:lnSpc>
          </a:pPr>
          <a:r>
            <a:rPr lang="en-US" dirty="0"/>
            <a:t>Smurf is installed on a computer using a stolen account,  and then continuously "pings" one or more networks of computers using a forged source address.</a:t>
          </a:r>
        </a:p>
      </dgm:t>
    </dgm:pt>
    <dgm:pt modelId="{6F54BDB1-6BE1-4C71-BF18-6F2FC3FA7BB3}" type="parTrans" cxnId="{D1EC2920-3D44-44B4-AE31-333E309B20D3}">
      <dgm:prSet/>
      <dgm:spPr/>
      <dgm:t>
        <a:bodyPr/>
        <a:lstStyle/>
        <a:p>
          <a:endParaRPr lang="en-US"/>
        </a:p>
      </dgm:t>
    </dgm:pt>
    <dgm:pt modelId="{43AAF2E9-BF32-4AEC-9A3A-08A083E5E2B3}" type="sibTrans" cxnId="{D1EC2920-3D44-44B4-AE31-333E309B20D3}">
      <dgm:prSet/>
      <dgm:spPr/>
      <dgm:t>
        <a:bodyPr/>
        <a:lstStyle/>
        <a:p>
          <a:endParaRPr lang="en-US"/>
        </a:p>
      </dgm:t>
    </dgm:pt>
    <dgm:pt modelId="{79B3EA79-00DA-4705-83D6-36F9B672E1F9}">
      <dgm:prSet/>
      <dgm:spPr/>
      <dgm:t>
        <a:bodyPr/>
        <a:lstStyle/>
        <a:p>
          <a:pPr>
            <a:lnSpc>
              <a:spcPct val="100000"/>
            </a:lnSpc>
          </a:pPr>
          <a:r>
            <a:rPr lang="en-US" dirty="0"/>
            <a:t>It relies on mis-configured network devices that allow packets to be sent to all computer hosts on a particular network via the broadcast address of the  network, rather than a specific machine. The network  then serves as a </a:t>
          </a:r>
          <a:r>
            <a:rPr lang="en-US" dirty="0" err="1"/>
            <a:t>smurf</a:t>
          </a:r>
          <a:r>
            <a:rPr lang="en-US" dirty="0"/>
            <a:t> amplifier. In such an attack,  the perpetrators will send large numbers of IP packets with the source address faked to appear to be the  address of the victim.</a:t>
          </a:r>
        </a:p>
      </dgm:t>
    </dgm:pt>
    <dgm:pt modelId="{D9622F83-8629-4C98-A199-28B3C4189CB9}" type="parTrans" cxnId="{5D9F07F2-B0BA-458D-8A6C-C42E068CBAB9}">
      <dgm:prSet/>
      <dgm:spPr/>
      <dgm:t>
        <a:bodyPr/>
        <a:lstStyle/>
        <a:p>
          <a:endParaRPr lang="en-US"/>
        </a:p>
      </dgm:t>
    </dgm:pt>
    <dgm:pt modelId="{25B521C4-BDCB-4351-82D8-52B643E81724}" type="sibTrans" cxnId="{5D9F07F2-B0BA-458D-8A6C-C42E068CBAB9}">
      <dgm:prSet/>
      <dgm:spPr/>
      <dgm:t>
        <a:bodyPr/>
        <a:lstStyle/>
        <a:p>
          <a:endParaRPr lang="en-US"/>
        </a:p>
      </dgm:t>
    </dgm:pt>
    <dgm:pt modelId="{920853F7-A433-46E4-8677-90827F4D6DF1}" type="pres">
      <dgm:prSet presAssocID="{6A606591-D90D-4B97-82BB-775DED4E8F6B}" presName="root" presStyleCnt="0">
        <dgm:presLayoutVars>
          <dgm:dir/>
          <dgm:resizeHandles val="exact"/>
        </dgm:presLayoutVars>
      </dgm:prSet>
      <dgm:spPr/>
    </dgm:pt>
    <dgm:pt modelId="{7DAB5939-832E-451D-99F8-559E777A79A2}" type="pres">
      <dgm:prSet presAssocID="{906B46A5-CFF3-4CED-9378-3B09413D5ADC}" presName="compNode" presStyleCnt="0"/>
      <dgm:spPr/>
    </dgm:pt>
    <dgm:pt modelId="{D8E192BB-B850-4603-8B48-4AB0E21E4201}" type="pres">
      <dgm:prSet presAssocID="{906B46A5-CFF3-4CED-9378-3B09413D5A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5A40B573-63A8-481E-9303-877A22BF6261}" type="pres">
      <dgm:prSet presAssocID="{906B46A5-CFF3-4CED-9378-3B09413D5ADC}" presName="spaceRect" presStyleCnt="0"/>
      <dgm:spPr/>
    </dgm:pt>
    <dgm:pt modelId="{14F86BF6-FC3F-4D8F-AC0A-41789FFD1958}" type="pres">
      <dgm:prSet presAssocID="{906B46A5-CFF3-4CED-9378-3B09413D5ADC}" presName="textRect" presStyleLbl="revTx" presStyleIdx="0" presStyleCnt="3">
        <dgm:presLayoutVars>
          <dgm:chMax val="1"/>
          <dgm:chPref val="1"/>
        </dgm:presLayoutVars>
      </dgm:prSet>
      <dgm:spPr/>
    </dgm:pt>
    <dgm:pt modelId="{A12EA1EC-D4A7-4298-8AF9-CA9EE54C2AC2}" type="pres">
      <dgm:prSet presAssocID="{6A342163-DB29-439E-B06B-E2D4DF4EF6FC}" presName="sibTrans" presStyleCnt="0"/>
      <dgm:spPr/>
    </dgm:pt>
    <dgm:pt modelId="{8D94D632-289D-4BE1-9C32-751A35960889}" type="pres">
      <dgm:prSet presAssocID="{91D9ECDF-4299-4CC9-B020-2FB0F653F9E2}" presName="compNode" presStyleCnt="0"/>
      <dgm:spPr/>
    </dgm:pt>
    <dgm:pt modelId="{D1F14197-E7E5-46D7-9567-92DD25CA15B1}" type="pres">
      <dgm:prSet presAssocID="{91D9ECDF-4299-4CC9-B020-2FB0F653F9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73A7751-0DD4-457C-9934-C4D538BF3D8B}" type="pres">
      <dgm:prSet presAssocID="{91D9ECDF-4299-4CC9-B020-2FB0F653F9E2}" presName="spaceRect" presStyleCnt="0"/>
      <dgm:spPr/>
    </dgm:pt>
    <dgm:pt modelId="{9DF8565A-A6F9-479E-89AA-FB28DE8B2BF8}" type="pres">
      <dgm:prSet presAssocID="{91D9ECDF-4299-4CC9-B020-2FB0F653F9E2}" presName="textRect" presStyleLbl="revTx" presStyleIdx="1" presStyleCnt="3">
        <dgm:presLayoutVars>
          <dgm:chMax val="1"/>
          <dgm:chPref val="1"/>
        </dgm:presLayoutVars>
      </dgm:prSet>
      <dgm:spPr/>
    </dgm:pt>
    <dgm:pt modelId="{2172EFE3-C1A2-478B-BE3A-2A819B64F6C6}" type="pres">
      <dgm:prSet presAssocID="{43AAF2E9-BF32-4AEC-9A3A-08A083E5E2B3}" presName="sibTrans" presStyleCnt="0"/>
      <dgm:spPr/>
    </dgm:pt>
    <dgm:pt modelId="{127E6080-8609-41D3-B2A7-AE2A482D87FD}" type="pres">
      <dgm:prSet presAssocID="{79B3EA79-00DA-4705-83D6-36F9B672E1F9}" presName="compNode" presStyleCnt="0"/>
      <dgm:spPr/>
    </dgm:pt>
    <dgm:pt modelId="{19B368A1-D90A-4C9E-ACAD-C94C23C351EE}" type="pres">
      <dgm:prSet presAssocID="{79B3EA79-00DA-4705-83D6-36F9B672E1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a:ext>
      </dgm:extLst>
    </dgm:pt>
    <dgm:pt modelId="{15CEC65B-3EAF-46BC-BFA9-11117306C48C}" type="pres">
      <dgm:prSet presAssocID="{79B3EA79-00DA-4705-83D6-36F9B672E1F9}" presName="spaceRect" presStyleCnt="0"/>
      <dgm:spPr/>
    </dgm:pt>
    <dgm:pt modelId="{D22EA5F3-0C32-474E-8DBF-2944B4E8E838}" type="pres">
      <dgm:prSet presAssocID="{79B3EA79-00DA-4705-83D6-36F9B672E1F9}" presName="textRect" presStyleLbl="revTx" presStyleIdx="2" presStyleCnt="3">
        <dgm:presLayoutVars>
          <dgm:chMax val="1"/>
          <dgm:chPref val="1"/>
        </dgm:presLayoutVars>
      </dgm:prSet>
      <dgm:spPr/>
    </dgm:pt>
  </dgm:ptLst>
  <dgm:cxnLst>
    <dgm:cxn modelId="{4CD20205-A066-439D-93A1-2EAF243A7532}" type="presOf" srcId="{91D9ECDF-4299-4CC9-B020-2FB0F653F9E2}" destId="{9DF8565A-A6F9-479E-89AA-FB28DE8B2BF8}" srcOrd="0" destOrd="0" presId="urn:microsoft.com/office/officeart/2018/2/layout/IconLabelList"/>
    <dgm:cxn modelId="{D1EC2920-3D44-44B4-AE31-333E309B20D3}" srcId="{6A606591-D90D-4B97-82BB-775DED4E8F6B}" destId="{91D9ECDF-4299-4CC9-B020-2FB0F653F9E2}" srcOrd="1" destOrd="0" parTransId="{6F54BDB1-6BE1-4C71-BF18-6F2FC3FA7BB3}" sibTransId="{43AAF2E9-BF32-4AEC-9A3A-08A083E5E2B3}"/>
    <dgm:cxn modelId="{60D6C45B-1436-4842-91A2-D66C9E0E347D}" type="presOf" srcId="{906B46A5-CFF3-4CED-9378-3B09413D5ADC}" destId="{14F86BF6-FC3F-4D8F-AC0A-41789FFD1958}" srcOrd="0" destOrd="0" presId="urn:microsoft.com/office/officeart/2018/2/layout/IconLabelList"/>
    <dgm:cxn modelId="{E1091742-08F8-4748-99C1-C575CA566296}" type="presOf" srcId="{79B3EA79-00DA-4705-83D6-36F9B672E1F9}" destId="{D22EA5F3-0C32-474E-8DBF-2944B4E8E838}" srcOrd="0" destOrd="0" presId="urn:microsoft.com/office/officeart/2018/2/layout/IconLabelList"/>
    <dgm:cxn modelId="{DABD8173-84C0-4566-AECF-B6674D4535E7}" srcId="{6A606591-D90D-4B97-82BB-775DED4E8F6B}" destId="{906B46A5-CFF3-4CED-9378-3B09413D5ADC}" srcOrd="0" destOrd="0" parTransId="{FC8A9D46-A14F-49D9-806E-ACC9FA4B12C6}" sibTransId="{6A342163-DB29-439E-B06B-E2D4DF4EF6FC}"/>
    <dgm:cxn modelId="{22464FDE-A6E5-41C1-BB1B-66857DE378D2}" type="presOf" srcId="{6A606591-D90D-4B97-82BB-775DED4E8F6B}" destId="{920853F7-A433-46E4-8677-90827F4D6DF1}" srcOrd="0" destOrd="0" presId="urn:microsoft.com/office/officeart/2018/2/layout/IconLabelList"/>
    <dgm:cxn modelId="{5D9F07F2-B0BA-458D-8A6C-C42E068CBAB9}" srcId="{6A606591-D90D-4B97-82BB-775DED4E8F6B}" destId="{79B3EA79-00DA-4705-83D6-36F9B672E1F9}" srcOrd="2" destOrd="0" parTransId="{D9622F83-8629-4C98-A199-28B3C4189CB9}" sibTransId="{25B521C4-BDCB-4351-82D8-52B643E81724}"/>
    <dgm:cxn modelId="{F5667C27-F490-49E0-A55E-A673888CECE4}" type="presParOf" srcId="{920853F7-A433-46E4-8677-90827F4D6DF1}" destId="{7DAB5939-832E-451D-99F8-559E777A79A2}" srcOrd="0" destOrd="0" presId="urn:microsoft.com/office/officeart/2018/2/layout/IconLabelList"/>
    <dgm:cxn modelId="{2E30634B-E906-4E9C-A60E-14460A6E3791}" type="presParOf" srcId="{7DAB5939-832E-451D-99F8-559E777A79A2}" destId="{D8E192BB-B850-4603-8B48-4AB0E21E4201}" srcOrd="0" destOrd="0" presId="urn:microsoft.com/office/officeart/2018/2/layout/IconLabelList"/>
    <dgm:cxn modelId="{E69E239D-F55B-46DF-8657-03EB8CB8B2C3}" type="presParOf" srcId="{7DAB5939-832E-451D-99F8-559E777A79A2}" destId="{5A40B573-63A8-481E-9303-877A22BF6261}" srcOrd="1" destOrd="0" presId="urn:microsoft.com/office/officeart/2018/2/layout/IconLabelList"/>
    <dgm:cxn modelId="{25869463-25CF-4A81-BE3D-B4FD188262B1}" type="presParOf" srcId="{7DAB5939-832E-451D-99F8-559E777A79A2}" destId="{14F86BF6-FC3F-4D8F-AC0A-41789FFD1958}" srcOrd="2" destOrd="0" presId="urn:microsoft.com/office/officeart/2018/2/layout/IconLabelList"/>
    <dgm:cxn modelId="{B439C716-8B19-4D9E-B3B6-50D02F878170}" type="presParOf" srcId="{920853F7-A433-46E4-8677-90827F4D6DF1}" destId="{A12EA1EC-D4A7-4298-8AF9-CA9EE54C2AC2}" srcOrd="1" destOrd="0" presId="urn:microsoft.com/office/officeart/2018/2/layout/IconLabelList"/>
    <dgm:cxn modelId="{460D5CED-2363-49E3-8638-36E95A6FB5A8}" type="presParOf" srcId="{920853F7-A433-46E4-8677-90827F4D6DF1}" destId="{8D94D632-289D-4BE1-9C32-751A35960889}" srcOrd="2" destOrd="0" presId="urn:microsoft.com/office/officeart/2018/2/layout/IconLabelList"/>
    <dgm:cxn modelId="{2E6EF4F1-C352-4A01-975E-867110969442}" type="presParOf" srcId="{8D94D632-289D-4BE1-9C32-751A35960889}" destId="{D1F14197-E7E5-46D7-9567-92DD25CA15B1}" srcOrd="0" destOrd="0" presId="urn:microsoft.com/office/officeart/2018/2/layout/IconLabelList"/>
    <dgm:cxn modelId="{BF648B66-057A-404D-A6DF-388759E69FD3}" type="presParOf" srcId="{8D94D632-289D-4BE1-9C32-751A35960889}" destId="{D73A7751-0DD4-457C-9934-C4D538BF3D8B}" srcOrd="1" destOrd="0" presId="urn:microsoft.com/office/officeart/2018/2/layout/IconLabelList"/>
    <dgm:cxn modelId="{5F823247-22D8-44D3-ACA5-C635B441BA38}" type="presParOf" srcId="{8D94D632-289D-4BE1-9C32-751A35960889}" destId="{9DF8565A-A6F9-479E-89AA-FB28DE8B2BF8}" srcOrd="2" destOrd="0" presId="urn:microsoft.com/office/officeart/2018/2/layout/IconLabelList"/>
    <dgm:cxn modelId="{46A82EB3-0554-4D30-9FE4-1CC72F922F64}" type="presParOf" srcId="{920853F7-A433-46E4-8677-90827F4D6DF1}" destId="{2172EFE3-C1A2-478B-BE3A-2A819B64F6C6}" srcOrd="3" destOrd="0" presId="urn:microsoft.com/office/officeart/2018/2/layout/IconLabelList"/>
    <dgm:cxn modelId="{7A8F3CB0-6503-4BC9-8610-AC719DBC5B34}" type="presParOf" srcId="{920853F7-A433-46E4-8677-90827F4D6DF1}" destId="{127E6080-8609-41D3-B2A7-AE2A482D87FD}" srcOrd="4" destOrd="0" presId="urn:microsoft.com/office/officeart/2018/2/layout/IconLabelList"/>
    <dgm:cxn modelId="{62A42C86-A80A-4713-A674-58DA301C956A}" type="presParOf" srcId="{127E6080-8609-41D3-B2A7-AE2A482D87FD}" destId="{19B368A1-D90A-4C9E-ACAD-C94C23C351EE}" srcOrd="0" destOrd="0" presId="urn:microsoft.com/office/officeart/2018/2/layout/IconLabelList"/>
    <dgm:cxn modelId="{B8319DED-E776-4634-96AE-66B5255F50A8}" type="presParOf" srcId="{127E6080-8609-41D3-B2A7-AE2A482D87FD}" destId="{15CEC65B-3EAF-46BC-BFA9-11117306C48C}" srcOrd="1" destOrd="0" presId="urn:microsoft.com/office/officeart/2018/2/layout/IconLabelList"/>
    <dgm:cxn modelId="{4F220907-2BA0-4AAF-9D18-F6B4EAEE6057}" type="presParOf" srcId="{127E6080-8609-41D3-B2A7-AE2A482D87FD}" destId="{D22EA5F3-0C32-474E-8DBF-2944B4E8E83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606806-042D-4043-8EB4-745C3DCAB8CB}"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80C2068D-2748-4F32-8B8D-BFF5F95A4256}">
      <dgm:prSet/>
      <dgm:spPr/>
      <dgm:t>
        <a:bodyPr/>
        <a:lstStyle/>
        <a:p>
          <a:r>
            <a:rPr lang="en-US"/>
            <a:t>Disable and filter out echo services</a:t>
          </a:r>
        </a:p>
      </dgm:t>
    </dgm:pt>
    <dgm:pt modelId="{EE66E3F9-BBC4-4CF8-88B6-286898558DA3}" type="parTrans" cxnId="{585F3A61-3080-47D3-B367-F6557DC9D987}">
      <dgm:prSet/>
      <dgm:spPr/>
      <dgm:t>
        <a:bodyPr/>
        <a:lstStyle/>
        <a:p>
          <a:endParaRPr lang="en-US"/>
        </a:p>
      </dgm:t>
    </dgm:pt>
    <dgm:pt modelId="{8E3C9D24-B600-4C37-AB38-61DA172D2FE4}" type="sibTrans" cxnId="{585F3A61-3080-47D3-B367-F6557DC9D987}">
      <dgm:prSet/>
      <dgm:spPr/>
      <dgm:t>
        <a:bodyPr/>
        <a:lstStyle/>
        <a:p>
          <a:endParaRPr lang="en-US"/>
        </a:p>
      </dgm:t>
    </dgm:pt>
    <dgm:pt modelId="{160CDE7E-8372-4D7A-B5EB-B09B543D1D19}">
      <dgm:prSet/>
      <dgm:spPr/>
      <dgm:t>
        <a:bodyPr/>
        <a:lstStyle/>
        <a:p>
          <a:r>
            <a:rPr lang="en-US"/>
            <a:t>Disable and filter out all unused UDP services.</a:t>
          </a:r>
        </a:p>
      </dgm:t>
    </dgm:pt>
    <dgm:pt modelId="{03C4DD1B-E8AB-4F9A-B554-33CFE57614C0}" type="parTrans" cxnId="{FB7441F0-913E-46C5-AFCB-AEF3139E7585}">
      <dgm:prSet/>
      <dgm:spPr/>
      <dgm:t>
        <a:bodyPr/>
        <a:lstStyle/>
        <a:p>
          <a:endParaRPr lang="en-US"/>
        </a:p>
      </dgm:t>
    </dgm:pt>
    <dgm:pt modelId="{B682E207-5C18-4FE3-9222-52B4A0AA9CBB}" type="sibTrans" cxnId="{FB7441F0-913E-46C5-AFCB-AEF3139E7585}">
      <dgm:prSet/>
      <dgm:spPr/>
      <dgm:t>
        <a:bodyPr/>
        <a:lstStyle/>
        <a:p>
          <a:endParaRPr lang="en-US"/>
        </a:p>
      </dgm:t>
    </dgm:pt>
    <dgm:pt modelId="{A4E4281D-CE36-4FA8-81C6-F33F6355D2E0}">
      <dgm:prSet/>
      <dgm:spPr/>
      <dgm:t>
        <a:bodyPr/>
        <a:lstStyle/>
        <a:p>
          <a:r>
            <a:rPr lang="en-US"/>
            <a:t>Good practice is to block all UDP ports below  900 (excluding some specific ports like DNS)</a:t>
          </a:r>
        </a:p>
      </dgm:t>
    </dgm:pt>
    <dgm:pt modelId="{23213EAE-C0E9-4C64-BED5-5E52161B7858}" type="parTrans" cxnId="{73B9BD59-994B-45CF-AFF5-ECDCC851AE98}">
      <dgm:prSet/>
      <dgm:spPr/>
      <dgm:t>
        <a:bodyPr/>
        <a:lstStyle/>
        <a:p>
          <a:endParaRPr lang="en-US"/>
        </a:p>
      </dgm:t>
    </dgm:pt>
    <dgm:pt modelId="{74194F67-0C47-4D7B-B7A1-3920EF15038D}" type="sibTrans" cxnId="{73B9BD59-994B-45CF-AFF5-ECDCC851AE98}">
      <dgm:prSet/>
      <dgm:spPr/>
      <dgm:t>
        <a:bodyPr/>
        <a:lstStyle/>
        <a:p>
          <a:endParaRPr lang="en-US"/>
        </a:p>
      </dgm:t>
    </dgm:pt>
    <dgm:pt modelId="{37D99BAC-A0FC-4CB1-98DF-58DF35340582}">
      <dgm:prSet/>
      <dgm:spPr/>
      <dgm:t>
        <a:bodyPr/>
        <a:lstStyle/>
        <a:p>
          <a:r>
            <a:rPr lang="en-US"/>
            <a:t>Network administrators should log all  information on packets that are dropped</a:t>
          </a:r>
        </a:p>
      </dgm:t>
    </dgm:pt>
    <dgm:pt modelId="{4E643213-45A3-405A-9110-AFD064B5283D}" type="parTrans" cxnId="{F2B10362-78B3-4A9A-9F07-D0986E3F2F96}">
      <dgm:prSet/>
      <dgm:spPr/>
      <dgm:t>
        <a:bodyPr/>
        <a:lstStyle/>
        <a:p>
          <a:endParaRPr lang="en-US"/>
        </a:p>
      </dgm:t>
    </dgm:pt>
    <dgm:pt modelId="{44C67CFF-8878-451D-8D59-58B751ACEDBC}" type="sibTrans" cxnId="{F2B10362-78B3-4A9A-9F07-D0986E3F2F96}">
      <dgm:prSet/>
      <dgm:spPr/>
      <dgm:t>
        <a:bodyPr/>
        <a:lstStyle/>
        <a:p>
          <a:endParaRPr lang="en-US"/>
        </a:p>
      </dgm:t>
    </dgm:pt>
    <dgm:pt modelId="{76C5EB5D-B265-4CA2-A680-F66B898B6FE5}">
      <dgm:prSet/>
      <dgm:spPr/>
      <dgm:t>
        <a:bodyPr/>
        <a:lstStyle/>
        <a:p>
          <a:r>
            <a:rPr lang="en-US"/>
            <a:t>If you are providing external UDP services,  monitor them for signs of misuse</a:t>
          </a:r>
        </a:p>
      </dgm:t>
    </dgm:pt>
    <dgm:pt modelId="{13A83BE4-6F35-4741-9BDD-476B47C427BE}" type="parTrans" cxnId="{8B9CE921-1E24-48B0-AB66-78AFDDCCE348}">
      <dgm:prSet/>
      <dgm:spPr/>
      <dgm:t>
        <a:bodyPr/>
        <a:lstStyle/>
        <a:p>
          <a:endParaRPr lang="en-US"/>
        </a:p>
      </dgm:t>
    </dgm:pt>
    <dgm:pt modelId="{D6D2DA1D-86F0-4D8C-980A-55E5E91BE5CC}" type="sibTrans" cxnId="{8B9CE921-1E24-48B0-AB66-78AFDDCCE348}">
      <dgm:prSet/>
      <dgm:spPr/>
      <dgm:t>
        <a:bodyPr/>
        <a:lstStyle/>
        <a:p>
          <a:endParaRPr lang="en-US"/>
        </a:p>
      </dgm:t>
    </dgm:pt>
    <dgm:pt modelId="{61D3BA90-F747-4AB6-9DF1-D89F703E9646}" type="pres">
      <dgm:prSet presAssocID="{BC606806-042D-4043-8EB4-745C3DCAB8CB}" presName="diagram" presStyleCnt="0">
        <dgm:presLayoutVars>
          <dgm:dir/>
          <dgm:resizeHandles val="exact"/>
        </dgm:presLayoutVars>
      </dgm:prSet>
      <dgm:spPr/>
    </dgm:pt>
    <dgm:pt modelId="{62133F93-FC2F-4ED0-B1ED-8CF0204FBDE1}" type="pres">
      <dgm:prSet presAssocID="{80C2068D-2748-4F32-8B8D-BFF5F95A4256}" presName="node" presStyleLbl="node1" presStyleIdx="0" presStyleCnt="5">
        <dgm:presLayoutVars>
          <dgm:bulletEnabled val="1"/>
        </dgm:presLayoutVars>
      </dgm:prSet>
      <dgm:spPr/>
    </dgm:pt>
    <dgm:pt modelId="{053715D6-7AC2-45F0-BE80-CE90B2A12123}" type="pres">
      <dgm:prSet presAssocID="{8E3C9D24-B600-4C37-AB38-61DA172D2FE4}" presName="sibTrans" presStyleLbl="sibTrans2D1" presStyleIdx="0" presStyleCnt="4"/>
      <dgm:spPr/>
    </dgm:pt>
    <dgm:pt modelId="{EC392583-FEF2-4983-A293-BB7097692EE9}" type="pres">
      <dgm:prSet presAssocID="{8E3C9D24-B600-4C37-AB38-61DA172D2FE4}" presName="connectorText" presStyleLbl="sibTrans2D1" presStyleIdx="0" presStyleCnt="4"/>
      <dgm:spPr/>
    </dgm:pt>
    <dgm:pt modelId="{9E724FC2-3221-4A23-82AF-95C50606378C}" type="pres">
      <dgm:prSet presAssocID="{160CDE7E-8372-4D7A-B5EB-B09B543D1D19}" presName="node" presStyleLbl="node1" presStyleIdx="1" presStyleCnt="5">
        <dgm:presLayoutVars>
          <dgm:bulletEnabled val="1"/>
        </dgm:presLayoutVars>
      </dgm:prSet>
      <dgm:spPr/>
    </dgm:pt>
    <dgm:pt modelId="{931BA014-8465-4FE5-8E05-B6E24A22A006}" type="pres">
      <dgm:prSet presAssocID="{B682E207-5C18-4FE3-9222-52B4A0AA9CBB}" presName="sibTrans" presStyleLbl="sibTrans2D1" presStyleIdx="1" presStyleCnt="4"/>
      <dgm:spPr/>
    </dgm:pt>
    <dgm:pt modelId="{99C5D30F-D976-4F35-8415-6105B1552F98}" type="pres">
      <dgm:prSet presAssocID="{B682E207-5C18-4FE3-9222-52B4A0AA9CBB}" presName="connectorText" presStyleLbl="sibTrans2D1" presStyleIdx="1" presStyleCnt="4"/>
      <dgm:spPr/>
    </dgm:pt>
    <dgm:pt modelId="{51DE09C9-B8F9-4624-8FE0-4A57DA08D4B4}" type="pres">
      <dgm:prSet presAssocID="{A4E4281D-CE36-4FA8-81C6-F33F6355D2E0}" presName="node" presStyleLbl="node1" presStyleIdx="2" presStyleCnt="5">
        <dgm:presLayoutVars>
          <dgm:bulletEnabled val="1"/>
        </dgm:presLayoutVars>
      </dgm:prSet>
      <dgm:spPr/>
    </dgm:pt>
    <dgm:pt modelId="{FBEB50CE-A5D0-4C18-B18F-0B11880B29A8}" type="pres">
      <dgm:prSet presAssocID="{74194F67-0C47-4D7B-B7A1-3920EF15038D}" presName="sibTrans" presStyleLbl="sibTrans2D1" presStyleIdx="2" presStyleCnt="4"/>
      <dgm:spPr/>
    </dgm:pt>
    <dgm:pt modelId="{755DDCD8-8070-4DF4-89BD-31D2533E9BF6}" type="pres">
      <dgm:prSet presAssocID="{74194F67-0C47-4D7B-B7A1-3920EF15038D}" presName="connectorText" presStyleLbl="sibTrans2D1" presStyleIdx="2" presStyleCnt="4"/>
      <dgm:spPr/>
    </dgm:pt>
    <dgm:pt modelId="{821685DC-7B2F-43CE-A3A1-9707CABBEF7E}" type="pres">
      <dgm:prSet presAssocID="{37D99BAC-A0FC-4CB1-98DF-58DF35340582}" presName="node" presStyleLbl="node1" presStyleIdx="3" presStyleCnt="5">
        <dgm:presLayoutVars>
          <dgm:bulletEnabled val="1"/>
        </dgm:presLayoutVars>
      </dgm:prSet>
      <dgm:spPr/>
    </dgm:pt>
    <dgm:pt modelId="{1C819EB4-AB97-4D45-8E7E-7CF5F6C81E00}" type="pres">
      <dgm:prSet presAssocID="{44C67CFF-8878-451D-8D59-58B751ACEDBC}" presName="sibTrans" presStyleLbl="sibTrans2D1" presStyleIdx="3" presStyleCnt="4"/>
      <dgm:spPr/>
    </dgm:pt>
    <dgm:pt modelId="{E9ACCFB8-900F-4595-98BB-42D08DA04D8D}" type="pres">
      <dgm:prSet presAssocID="{44C67CFF-8878-451D-8D59-58B751ACEDBC}" presName="connectorText" presStyleLbl="sibTrans2D1" presStyleIdx="3" presStyleCnt="4"/>
      <dgm:spPr/>
    </dgm:pt>
    <dgm:pt modelId="{6251041E-8A8A-4408-A6D5-C4C0743EEA3F}" type="pres">
      <dgm:prSet presAssocID="{76C5EB5D-B265-4CA2-A680-F66B898B6FE5}" presName="node" presStyleLbl="node1" presStyleIdx="4" presStyleCnt="5">
        <dgm:presLayoutVars>
          <dgm:bulletEnabled val="1"/>
        </dgm:presLayoutVars>
      </dgm:prSet>
      <dgm:spPr/>
    </dgm:pt>
  </dgm:ptLst>
  <dgm:cxnLst>
    <dgm:cxn modelId="{1E46F700-6917-4773-98AC-032CD9676CAE}" type="presOf" srcId="{B682E207-5C18-4FE3-9222-52B4A0AA9CBB}" destId="{99C5D30F-D976-4F35-8415-6105B1552F98}" srcOrd="1" destOrd="0" presId="urn:microsoft.com/office/officeart/2005/8/layout/process5"/>
    <dgm:cxn modelId="{3E436B07-EE19-45AE-AD5E-1FE6AB2686E1}" type="presOf" srcId="{74194F67-0C47-4D7B-B7A1-3920EF15038D}" destId="{FBEB50CE-A5D0-4C18-B18F-0B11880B29A8}" srcOrd="0" destOrd="0" presId="urn:microsoft.com/office/officeart/2005/8/layout/process5"/>
    <dgm:cxn modelId="{A064151A-91F0-4097-942E-CA3E61907A7F}" type="presOf" srcId="{B682E207-5C18-4FE3-9222-52B4A0AA9CBB}" destId="{931BA014-8465-4FE5-8E05-B6E24A22A006}" srcOrd="0" destOrd="0" presId="urn:microsoft.com/office/officeart/2005/8/layout/process5"/>
    <dgm:cxn modelId="{9D46971E-7D9A-4146-A8D7-8A48DE55ACFF}" type="presOf" srcId="{8E3C9D24-B600-4C37-AB38-61DA172D2FE4}" destId="{EC392583-FEF2-4983-A293-BB7097692EE9}" srcOrd="1" destOrd="0" presId="urn:microsoft.com/office/officeart/2005/8/layout/process5"/>
    <dgm:cxn modelId="{8B9CE921-1E24-48B0-AB66-78AFDDCCE348}" srcId="{BC606806-042D-4043-8EB4-745C3DCAB8CB}" destId="{76C5EB5D-B265-4CA2-A680-F66B898B6FE5}" srcOrd="4" destOrd="0" parTransId="{13A83BE4-6F35-4741-9BDD-476B47C427BE}" sibTransId="{D6D2DA1D-86F0-4D8C-980A-55E5E91BE5CC}"/>
    <dgm:cxn modelId="{C04E222E-7931-4BEF-8832-3DAA9B27EB66}" type="presOf" srcId="{8E3C9D24-B600-4C37-AB38-61DA172D2FE4}" destId="{053715D6-7AC2-45F0-BE80-CE90B2A12123}" srcOrd="0" destOrd="0" presId="urn:microsoft.com/office/officeart/2005/8/layout/process5"/>
    <dgm:cxn modelId="{585F3A61-3080-47D3-B367-F6557DC9D987}" srcId="{BC606806-042D-4043-8EB4-745C3DCAB8CB}" destId="{80C2068D-2748-4F32-8B8D-BFF5F95A4256}" srcOrd="0" destOrd="0" parTransId="{EE66E3F9-BBC4-4CF8-88B6-286898558DA3}" sibTransId="{8E3C9D24-B600-4C37-AB38-61DA172D2FE4}"/>
    <dgm:cxn modelId="{F2B10362-78B3-4A9A-9F07-D0986E3F2F96}" srcId="{BC606806-042D-4043-8EB4-745C3DCAB8CB}" destId="{37D99BAC-A0FC-4CB1-98DF-58DF35340582}" srcOrd="3" destOrd="0" parTransId="{4E643213-45A3-405A-9110-AFD064B5283D}" sibTransId="{44C67CFF-8878-451D-8D59-58B751ACEDBC}"/>
    <dgm:cxn modelId="{739D9D68-3E89-4703-99FF-7B269145C8D4}" type="presOf" srcId="{A4E4281D-CE36-4FA8-81C6-F33F6355D2E0}" destId="{51DE09C9-B8F9-4624-8FE0-4A57DA08D4B4}" srcOrd="0" destOrd="0" presId="urn:microsoft.com/office/officeart/2005/8/layout/process5"/>
    <dgm:cxn modelId="{4446BF72-51FA-452D-8D79-2F09D694770B}" type="presOf" srcId="{44C67CFF-8878-451D-8D59-58B751ACEDBC}" destId="{E9ACCFB8-900F-4595-98BB-42D08DA04D8D}" srcOrd="1" destOrd="0" presId="urn:microsoft.com/office/officeart/2005/8/layout/process5"/>
    <dgm:cxn modelId="{29402A53-D9C0-4F23-ABE4-C88A4BC052DD}" type="presOf" srcId="{160CDE7E-8372-4D7A-B5EB-B09B543D1D19}" destId="{9E724FC2-3221-4A23-82AF-95C50606378C}" srcOrd="0" destOrd="0" presId="urn:microsoft.com/office/officeart/2005/8/layout/process5"/>
    <dgm:cxn modelId="{73B9BD59-994B-45CF-AFF5-ECDCC851AE98}" srcId="{BC606806-042D-4043-8EB4-745C3DCAB8CB}" destId="{A4E4281D-CE36-4FA8-81C6-F33F6355D2E0}" srcOrd="2" destOrd="0" parTransId="{23213EAE-C0E9-4C64-BED5-5E52161B7858}" sibTransId="{74194F67-0C47-4D7B-B7A1-3920EF15038D}"/>
    <dgm:cxn modelId="{F20B0190-AC7F-44BB-9FA4-F1D3C29C10D9}" type="presOf" srcId="{76C5EB5D-B265-4CA2-A680-F66B898B6FE5}" destId="{6251041E-8A8A-4408-A6D5-C4C0743EEA3F}" srcOrd="0" destOrd="0" presId="urn:microsoft.com/office/officeart/2005/8/layout/process5"/>
    <dgm:cxn modelId="{12111B92-089A-4823-A839-25D6D66A4041}" type="presOf" srcId="{44C67CFF-8878-451D-8D59-58B751ACEDBC}" destId="{1C819EB4-AB97-4D45-8E7E-7CF5F6C81E00}" srcOrd="0" destOrd="0" presId="urn:microsoft.com/office/officeart/2005/8/layout/process5"/>
    <dgm:cxn modelId="{308BDF9C-45D3-4C83-B2F3-D75ECEA2D1A8}" type="presOf" srcId="{74194F67-0C47-4D7B-B7A1-3920EF15038D}" destId="{755DDCD8-8070-4DF4-89BD-31D2533E9BF6}" srcOrd="1" destOrd="0" presId="urn:microsoft.com/office/officeart/2005/8/layout/process5"/>
    <dgm:cxn modelId="{713550B5-39B3-49BD-8124-5D5857274180}" type="presOf" srcId="{80C2068D-2748-4F32-8B8D-BFF5F95A4256}" destId="{62133F93-FC2F-4ED0-B1ED-8CF0204FBDE1}" srcOrd="0" destOrd="0" presId="urn:microsoft.com/office/officeart/2005/8/layout/process5"/>
    <dgm:cxn modelId="{451209D1-A9AE-4BD2-9A58-7E5C94AE5F2B}" type="presOf" srcId="{BC606806-042D-4043-8EB4-745C3DCAB8CB}" destId="{61D3BA90-F747-4AB6-9DF1-D89F703E9646}" srcOrd="0" destOrd="0" presId="urn:microsoft.com/office/officeart/2005/8/layout/process5"/>
    <dgm:cxn modelId="{EBA948E0-2C62-4465-A626-0AAEC70DF9E2}" type="presOf" srcId="{37D99BAC-A0FC-4CB1-98DF-58DF35340582}" destId="{821685DC-7B2F-43CE-A3A1-9707CABBEF7E}" srcOrd="0" destOrd="0" presId="urn:microsoft.com/office/officeart/2005/8/layout/process5"/>
    <dgm:cxn modelId="{FB7441F0-913E-46C5-AFCB-AEF3139E7585}" srcId="{BC606806-042D-4043-8EB4-745C3DCAB8CB}" destId="{160CDE7E-8372-4D7A-B5EB-B09B543D1D19}" srcOrd="1" destOrd="0" parTransId="{03C4DD1B-E8AB-4F9A-B554-33CFE57614C0}" sibTransId="{B682E207-5C18-4FE3-9222-52B4A0AA9CBB}"/>
    <dgm:cxn modelId="{DCEC1F89-6818-43AB-9A6B-04C815929756}" type="presParOf" srcId="{61D3BA90-F747-4AB6-9DF1-D89F703E9646}" destId="{62133F93-FC2F-4ED0-B1ED-8CF0204FBDE1}" srcOrd="0" destOrd="0" presId="urn:microsoft.com/office/officeart/2005/8/layout/process5"/>
    <dgm:cxn modelId="{BE51C7E0-6D90-4D7F-B41D-1A16FF81B1A6}" type="presParOf" srcId="{61D3BA90-F747-4AB6-9DF1-D89F703E9646}" destId="{053715D6-7AC2-45F0-BE80-CE90B2A12123}" srcOrd="1" destOrd="0" presId="urn:microsoft.com/office/officeart/2005/8/layout/process5"/>
    <dgm:cxn modelId="{4DE53A31-BC69-4B81-A7F8-DA16A5F36DD1}" type="presParOf" srcId="{053715D6-7AC2-45F0-BE80-CE90B2A12123}" destId="{EC392583-FEF2-4983-A293-BB7097692EE9}" srcOrd="0" destOrd="0" presId="urn:microsoft.com/office/officeart/2005/8/layout/process5"/>
    <dgm:cxn modelId="{3DEA3D88-DFA1-4D32-9D36-290C8A600A19}" type="presParOf" srcId="{61D3BA90-F747-4AB6-9DF1-D89F703E9646}" destId="{9E724FC2-3221-4A23-82AF-95C50606378C}" srcOrd="2" destOrd="0" presId="urn:microsoft.com/office/officeart/2005/8/layout/process5"/>
    <dgm:cxn modelId="{15A0F170-D384-446A-AA82-4F62E85921E8}" type="presParOf" srcId="{61D3BA90-F747-4AB6-9DF1-D89F703E9646}" destId="{931BA014-8465-4FE5-8E05-B6E24A22A006}" srcOrd="3" destOrd="0" presId="urn:microsoft.com/office/officeart/2005/8/layout/process5"/>
    <dgm:cxn modelId="{263A3597-9802-4981-89B9-0FBA1295DE8D}" type="presParOf" srcId="{931BA014-8465-4FE5-8E05-B6E24A22A006}" destId="{99C5D30F-D976-4F35-8415-6105B1552F98}" srcOrd="0" destOrd="0" presId="urn:microsoft.com/office/officeart/2005/8/layout/process5"/>
    <dgm:cxn modelId="{93F62083-070F-434C-8764-48814341D729}" type="presParOf" srcId="{61D3BA90-F747-4AB6-9DF1-D89F703E9646}" destId="{51DE09C9-B8F9-4624-8FE0-4A57DA08D4B4}" srcOrd="4" destOrd="0" presId="urn:microsoft.com/office/officeart/2005/8/layout/process5"/>
    <dgm:cxn modelId="{A704855E-C79E-4AF0-A26C-180488CD7AF7}" type="presParOf" srcId="{61D3BA90-F747-4AB6-9DF1-D89F703E9646}" destId="{FBEB50CE-A5D0-4C18-B18F-0B11880B29A8}" srcOrd="5" destOrd="0" presId="urn:microsoft.com/office/officeart/2005/8/layout/process5"/>
    <dgm:cxn modelId="{22E1ED96-93E9-4947-8B17-D8DA644838F8}" type="presParOf" srcId="{FBEB50CE-A5D0-4C18-B18F-0B11880B29A8}" destId="{755DDCD8-8070-4DF4-89BD-31D2533E9BF6}" srcOrd="0" destOrd="0" presId="urn:microsoft.com/office/officeart/2005/8/layout/process5"/>
    <dgm:cxn modelId="{B048F61F-8EDA-47FD-A4FA-B6D9C3689CE4}" type="presParOf" srcId="{61D3BA90-F747-4AB6-9DF1-D89F703E9646}" destId="{821685DC-7B2F-43CE-A3A1-9707CABBEF7E}" srcOrd="6" destOrd="0" presId="urn:microsoft.com/office/officeart/2005/8/layout/process5"/>
    <dgm:cxn modelId="{8D8172EF-EA77-4D65-A90A-C33A1491602C}" type="presParOf" srcId="{61D3BA90-F747-4AB6-9DF1-D89F703E9646}" destId="{1C819EB4-AB97-4D45-8E7E-7CF5F6C81E00}" srcOrd="7" destOrd="0" presId="urn:microsoft.com/office/officeart/2005/8/layout/process5"/>
    <dgm:cxn modelId="{3206E9B6-1B2B-4CE9-8C2A-4AA7B6DDFA1F}" type="presParOf" srcId="{1C819EB4-AB97-4D45-8E7E-7CF5F6C81E00}" destId="{E9ACCFB8-900F-4595-98BB-42D08DA04D8D}" srcOrd="0" destOrd="0" presId="urn:microsoft.com/office/officeart/2005/8/layout/process5"/>
    <dgm:cxn modelId="{29249A7A-F92B-4C47-9640-872CC56627E4}" type="presParOf" srcId="{61D3BA90-F747-4AB6-9DF1-D89F703E9646}" destId="{6251041E-8A8A-4408-A6D5-C4C0743EEA3F}"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CF43FCA-63A7-4A67-827C-F1ED1C3CB95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7FAE3E0-E076-49BC-9D7A-E4A53F97AE6F}">
      <dgm:prSet/>
      <dgm:spPr/>
      <dgm:t>
        <a:bodyPr/>
        <a:lstStyle/>
        <a:p>
          <a:pPr>
            <a:lnSpc>
              <a:spcPct val="100000"/>
            </a:lnSpc>
          </a:pPr>
          <a:r>
            <a:rPr lang="en-US"/>
            <a:t>Routers, machines, and all other Internet accessible  equipment should be periodically checked to verify that  all security patches have been installed.</a:t>
          </a:r>
        </a:p>
      </dgm:t>
    </dgm:pt>
    <dgm:pt modelId="{F6291869-D750-4DCF-9B10-2892C7DDC91B}" type="parTrans" cxnId="{406ADB9D-66E7-470C-B378-B2BFBBB48D4D}">
      <dgm:prSet/>
      <dgm:spPr/>
      <dgm:t>
        <a:bodyPr/>
        <a:lstStyle/>
        <a:p>
          <a:endParaRPr lang="en-US"/>
        </a:p>
      </dgm:t>
    </dgm:pt>
    <dgm:pt modelId="{2EF3EE69-2BA3-47D7-8775-59C2F404C469}" type="sibTrans" cxnId="{406ADB9D-66E7-470C-B378-B2BFBBB48D4D}">
      <dgm:prSet/>
      <dgm:spPr/>
      <dgm:t>
        <a:bodyPr/>
        <a:lstStyle/>
        <a:p>
          <a:endParaRPr lang="en-US"/>
        </a:p>
      </dgm:t>
    </dgm:pt>
    <dgm:pt modelId="{0E03E756-E7B9-408E-90B6-86BCD3D585E3}">
      <dgm:prSet/>
      <dgm:spPr/>
      <dgm:t>
        <a:bodyPr/>
        <a:lstStyle/>
        <a:p>
          <a:pPr>
            <a:lnSpc>
              <a:spcPct val="100000"/>
            </a:lnSpc>
          </a:pPr>
          <a:r>
            <a:rPr lang="en-US"/>
            <a:t>System should be checked periodically for presence of  malicious software (Trojan horses, viruses, worms, root-  kits, back doors, etc.).</a:t>
          </a:r>
        </a:p>
      </dgm:t>
    </dgm:pt>
    <dgm:pt modelId="{6C4DA5AA-CAD8-4FB7-843A-CC494A03FF95}" type="parTrans" cxnId="{4A5277A0-8112-48A0-87ED-C93979B24A1E}">
      <dgm:prSet/>
      <dgm:spPr/>
      <dgm:t>
        <a:bodyPr/>
        <a:lstStyle/>
        <a:p>
          <a:endParaRPr lang="en-US"/>
        </a:p>
      </dgm:t>
    </dgm:pt>
    <dgm:pt modelId="{8472134C-A2DB-4480-9575-DDD510BCA455}" type="sibTrans" cxnId="{4A5277A0-8112-48A0-87ED-C93979B24A1E}">
      <dgm:prSet/>
      <dgm:spPr/>
      <dgm:t>
        <a:bodyPr/>
        <a:lstStyle/>
        <a:p>
          <a:endParaRPr lang="en-US"/>
        </a:p>
      </dgm:t>
    </dgm:pt>
    <dgm:pt modelId="{461DB4A6-9D04-423F-A4A3-B994808188BF}" type="pres">
      <dgm:prSet presAssocID="{FCF43FCA-63A7-4A67-827C-F1ED1C3CB952}" presName="root" presStyleCnt="0">
        <dgm:presLayoutVars>
          <dgm:dir/>
          <dgm:resizeHandles val="exact"/>
        </dgm:presLayoutVars>
      </dgm:prSet>
      <dgm:spPr/>
    </dgm:pt>
    <dgm:pt modelId="{EDAFE11D-AE3F-43D9-83B2-1E0709F66BDB}" type="pres">
      <dgm:prSet presAssocID="{37FAE3E0-E076-49BC-9D7A-E4A53F97AE6F}" presName="compNode" presStyleCnt="0"/>
      <dgm:spPr/>
    </dgm:pt>
    <dgm:pt modelId="{4A4CCC37-57D4-4BF5-8EE8-E92C191D46CF}" type="pres">
      <dgm:prSet presAssocID="{37FAE3E0-E076-49BC-9D7A-E4A53F97AE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FABB4E68-0304-4981-BFE8-BE8781442C9C}" type="pres">
      <dgm:prSet presAssocID="{37FAE3E0-E076-49BC-9D7A-E4A53F97AE6F}" presName="spaceRect" presStyleCnt="0"/>
      <dgm:spPr/>
    </dgm:pt>
    <dgm:pt modelId="{CFF60975-1C1C-46FB-AD25-59FF01E34CC2}" type="pres">
      <dgm:prSet presAssocID="{37FAE3E0-E076-49BC-9D7A-E4A53F97AE6F}" presName="textRect" presStyleLbl="revTx" presStyleIdx="0" presStyleCnt="2">
        <dgm:presLayoutVars>
          <dgm:chMax val="1"/>
          <dgm:chPref val="1"/>
        </dgm:presLayoutVars>
      </dgm:prSet>
      <dgm:spPr/>
    </dgm:pt>
    <dgm:pt modelId="{7875CB0B-4480-433D-8A10-F2C5E4A35A0D}" type="pres">
      <dgm:prSet presAssocID="{2EF3EE69-2BA3-47D7-8775-59C2F404C469}" presName="sibTrans" presStyleCnt="0"/>
      <dgm:spPr/>
    </dgm:pt>
    <dgm:pt modelId="{E27314C4-8CB5-4E9E-A46E-6F0D9E050800}" type="pres">
      <dgm:prSet presAssocID="{0E03E756-E7B9-408E-90B6-86BCD3D585E3}" presName="compNode" presStyleCnt="0"/>
      <dgm:spPr/>
    </dgm:pt>
    <dgm:pt modelId="{7B44B519-FBC0-460F-AA5E-DCFB9E02B609}" type="pres">
      <dgm:prSet presAssocID="{0E03E756-E7B9-408E-90B6-86BCD3D585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ocodile"/>
        </a:ext>
      </dgm:extLst>
    </dgm:pt>
    <dgm:pt modelId="{B236D098-F87D-4BF0-90E0-872CB99306DB}" type="pres">
      <dgm:prSet presAssocID="{0E03E756-E7B9-408E-90B6-86BCD3D585E3}" presName="spaceRect" presStyleCnt="0"/>
      <dgm:spPr/>
    </dgm:pt>
    <dgm:pt modelId="{228B6681-D941-44ED-9B7A-BC29BF883206}" type="pres">
      <dgm:prSet presAssocID="{0E03E756-E7B9-408E-90B6-86BCD3D585E3}" presName="textRect" presStyleLbl="revTx" presStyleIdx="1" presStyleCnt="2">
        <dgm:presLayoutVars>
          <dgm:chMax val="1"/>
          <dgm:chPref val="1"/>
        </dgm:presLayoutVars>
      </dgm:prSet>
      <dgm:spPr/>
    </dgm:pt>
  </dgm:ptLst>
  <dgm:cxnLst>
    <dgm:cxn modelId="{FEB31818-54DF-4FBC-AFA8-B110406A9846}" type="presOf" srcId="{FCF43FCA-63A7-4A67-827C-F1ED1C3CB952}" destId="{461DB4A6-9D04-423F-A4A3-B994808188BF}" srcOrd="0" destOrd="0" presId="urn:microsoft.com/office/officeart/2018/2/layout/IconLabelList"/>
    <dgm:cxn modelId="{56DCFA85-0D8B-42A6-9EBA-4215EC6730F1}" type="presOf" srcId="{0E03E756-E7B9-408E-90B6-86BCD3D585E3}" destId="{228B6681-D941-44ED-9B7A-BC29BF883206}" srcOrd="0" destOrd="0" presId="urn:microsoft.com/office/officeart/2018/2/layout/IconLabelList"/>
    <dgm:cxn modelId="{14954E91-7CF7-4687-9B9D-83BD59492220}" type="presOf" srcId="{37FAE3E0-E076-49BC-9D7A-E4A53F97AE6F}" destId="{CFF60975-1C1C-46FB-AD25-59FF01E34CC2}" srcOrd="0" destOrd="0" presId="urn:microsoft.com/office/officeart/2018/2/layout/IconLabelList"/>
    <dgm:cxn modelId="{406ADB9D-66E7-470C-B378-B2BFBBB48D4D}" srcId="{FCF43FCA-63A7-4A67-827C-F1ED1C3CB952}" destId="{37FAE3E0-E076-49BC-9D7A-E4A53F97AE6F}" srcOrd="0" destOrd="0" parTransId="{F6291869-D750-4DCF-9B10-2892C7DDC91B}" sibTransId="{2EF3EE69-2BA3-47D7-8775-59C2F404C469}"/>
    <dgm:cxn modelId="{4A5277A0-8112-48A0-87ED-C93979B24A1E}" srcId="{FCF43FCA-63A7-4A67-827C-F1ED1C3CB952}" destId="{0E03E756-E7B9-408E-90B6-86BCD3D585E3}" srcOrd="1" destOrd="0" parTransId="{6C4DA5AA-CAD8-4FB7-843A-CC494A03FF95}" sibTransId="{8472134C-A2DB-4480-9575-DDD510BCA455}"/>
    <dgm:cxn modelId="{C4FE617E-2949-4348-A91F-8A104B0752AE}" type="presParOf" srcId="{461DB4A6-9D04-423F-A4A3-B994808188BF}" destId="{EDAFE11D-AE3F-43D9-83B2-1E0709F66BDB}" srcOrd="0" destOrd="0" presId="urn:microsoft.com/office/officeart/2018/2/layout/IconLabelList"/>
    <dgm:cxn modelId="{DF2E84A8-1245-4250-BA72-EFC83C9981CD}" type="presParOf" srcId="{EDAFE11D-AE3F-43D9-83B2-1E0709F66BDB}" destId="{4A4CCC37-57D4-4BF5-8EE8-E92C191D46CF}" srcOrd="0" destOrd="0" presId="urn:microsoft.com/office/officeart/2018/2/layout/IconLabelList"/>
    <dgm:cxn modelId="{577A9A38-0FF3-46A0-AFE2-660927D4AB97}" type="presParOf" srcId="{EDAFE11D-AE3F-43D9-83B2-1E0709F66BDB}" destId="{FABB4E68-0304-4981-BFE8-BE8781442C9C}" srcOrd="1" destOrd="0" presId="urn:microsoft.com/office/officeart/2018/2/layout/IconLabelList"/>
    <dgm:cxn modelId="{D2274BAE-E3F9-4BD7-86AE-45E95D0871D2}" type="presParOf" srcId="{EDAFE11D-AE3F-43D9-83B2-1E0709F66BDB}" destId="{CFF60975-1C1C-46FB-AD25-59FF01E34CC2}" srcOrd="2" destOrd="0" presId="urn:microsoft.com/office/officeart/2018/2/layout/IconLabelList"/>
    <dgm:cxn modelId="{7A871A87-CD4E-47D1-9F7C-111DA4877157}" type="presParOf" srcId="{461DB4A6-9D04-423F-A4A3-B994808188BF}" destId="{7875CB0B-4480-433D-8A10-F2C5E4A35A0D}" srcOrd="1" destOrd="0" presId="urn:microsoft.com/office/officeart/2018/2/layout/IconLabelList"/>
    <dgm:cxn modelId="{23B782B8-9735-4FDA-9D1A-E1F12803953F}" type="presParOf" srcId="{461DB4A6-9D04-423F-A4A3-B994808188BF}" destId="{E27314C4-8CB5-4E9E-A46E-6F0D9E050800}" srcOrd="2" destOrd="0" presId="urn:microsoft.com/office/officeart/2018/2/layout/IconLabelList"/>
    <dgm:cxn modelId="{C3303C73-04BD-4634-9688-7A6CD92E279F}" type="presParOf" srcId="{E27314C4-8CB5-4E9E-A46E-6F0D9E050800}" destId="{7B44B519-FBC0-460F-AA5E-DCFB9E02B609}" srcOrd="0" destOrd="0" presId="urn:microsoft.com/office/officeart/2018/2/layout/IconLabelList"/>
    <dgm:cxn modelId="{0CB07C7D-5FDC-4A14-AA6B-3C0F26F93D19}" type="presParOf" srcId="{E27314C4-8CB5-4E9E-A46E-6F0D9E050800}" destId="{B236D098-F87D-4BF0-90E0-872CB99306DB}" srcOrd="1" destOrd="0" presId="urn:microsoft.com/office/officeart/2018/2/layout/IconLabelList"/>
    <dgm:cxn modelId="{E75B56D7-71CC-4EA5-BA71-9C2A95DF9C39}" type="presParOf" srcId="{E27314C4-8CB5-4E9E-A46E-6F0D9E050800}" destId="{228B6681-D941-44ED-9B7A-BC29BF88320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9239CB6-7C79-41D9-A443-67C24159FBE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0A451F3-F86B-40FD-A596-E506922AA72A}">
      <dgm:prSet/>
      <dgm:spPr/>
      <dgm:t>
        <a:bodyPr/>
        <a:lstStyle/>
        <a:p>
          <a:r>
            <a:rPr lang="en-US"/>
            <a:t>A 15-year-old script kiddie called Mafiaboy was arrested  in an upper class neighborhood in Montreal in 2000.  Using downloaded DoS attacks, he struck famous  websites such as Yahoo, Dell, Inc., eBay, and CNN,  causing roughly 1.7 billion dollars worth of damage. He  pled guilty to 55 criminal charges and served 8 months  in a youth detention center.</a:t>
          </a:r>
        </a:p>
      </dgm:t>
    </dgm:pt>
    <dgm:pt modelId="{BF69020D-F978-426B-8F5A-C9AAC4A27E56}" type="parTrans" cxnId="{E31267AC-C176-44DF-8689-9D1D47C654B1}">
      <dgm:prSet/>
      <dgm:spPr/>
      <dgm:t>
        <a:bodyPr/>
        <a:lstStyle/>
        <a:p>
          <a:endParaRPr lang="en-US"/>
        </a:p>
      </dgm:t>
    </dgm:pt>
    <dgm:pt modelId="{A4A7FCB9-4822-478B-90CC-FF0C7FC61184}" type="sibTrans" cxnId="{E31267AC-C176-44DF-8689-9D1D47C654B1}">
      <dgm:prSet/>
      <dgm:spPr/>
      <dgm:t>
        <a:bodyPr/>
        <a:lstStyle/>
        <a:p>
          <a:endParaRPr lang="en-US"/>
        </a:p>
      </dgm:t>
    </dgm:pt>
    <dgm:pt modelId="{5FC26880-6E09-4AEA-95ED-F0B54CB64D2A}">
      <dgm:prSet/>
      <dgm:spPr/>
      <dgm:t>
        <a:bodyPr/>
        <a:lstStyle/>
        <a:p>
          <a:r>
            <a:rPr lang="en-US"/>
            <a:t>Jeffrey Lee Parson was an 18-year-old high school  student from Minnesota responsible for using the B  Variant of the infamous Blaster worm. The program was  part of a DoS attack against computers using the  Microsoft Windows operating system. The attack took  the form of a SYN flood which caused only minimal  damage. He was sentenced to 18 months in prison in  2005.</a:t>
          </a:r>
        </a:p>
      </dgm:t>
    </dgm:pt>
    <dgm:pt modelId="{8952DCC7-8D49-49B8-A718-D89DAFD2131E}" type="parTrans" cxnId="{C07F8D8C-7A12-45F4-A69F-308EDA3E672B}">
      <dgm:prSet/>
      <dgm:spPr/>
      <dgm:t>
        <a:bodyPr/>
        <a:lstStyle/>
        <a:p>
          <a:endParaRPr lang="en-US"/>
        </a:p>
      </dgm:t>
    </dgm:pt>
    <dgm:pt modelId="{E418C3A8-511D-4142-977C-372FB4771E9C}" type="sibTrans" cxnId="{C07F8D8C-7A12-45F4-A69F-308EDA3E672B}">
      <dgm:prSet/>
      <dgm:spPr/>
      <dgm:t>
        <a:bodyPr/>
        <a:lstStyle/>
        <a:p>
          <a:endParaRPr lang="en-US"/>
        </a:p>
      </dgm:t>
    </dgm:pt>
    <dgm:pt modelId="{EE38A853-87F2-45C1-A923-1BCDA0AC1E91}" type="pres">
      <dgm:prSet presAssocID="{D9239CB6-7C79-41D9-A443-67C24159FBE7}" presName="hierChild1" presStyleCnt="0">
        <dgm:presLayoutVars>
          <dgm:chPref val="1"/>
          <dgm:dir/>
          <dgm:animOne val="branch"/>
          <dgm:animLvl val="lvl"/>
          <dgm:resizeHandles/>
        </dgm:presLayoutVars>
      </dgm:prSet>
      <dgm:spPr/>
    </dgm:pt>
    <dgm:pt modelId="{6CB48112-D77D-44AF-8B71-8E2E634BFBD3}" type="pres">
      <dgm:prSet presAssocID="{30A451F3-F86B-40FD-A596-E506922AA72A}" presName="hierRoot1" presStyleCnt="0"/>
      <dgm:spPr/>
    </dgm:pt>
    <dgm:pt modelId="{5850404F-48F7-48F6-82E3-EF593A5E8E17}" type="pres">
      <dgm:prSet presAssocID="{30A451F3-F86B-40FD-A596-E506922AA72A}" presName="composite" presStyleCnt="0"/>
      <dgm:spPr/>
    </dgm:pt>
    <dgm:pt modelId="{DB781CAF-676D-4EFF-83C9-7CF4361B7ACD}" type="pres">
      <dgm:prSet presAssocID="{30A451F3-F86B-40FD-A596-E506922AA72A}" presName="background" presStyleLbl="node0" presStyleIdx="0" presStyleCnt="2"/>
      <dgm:spPr/>
    </dgm:pt>
    <dgm:pt modelId="{E5FCD5B7-049A-472F-A370-AE8E090F1260}" type="pres">
      <dgm:prSet presAssocID="{30A451F3-F86B-40FD-A596-E506922AA72A}" presName="text" presStyleLbl="fgAcc0" presStyleIdx="0" presStyleCnt="2">
        <dgm:presLayoutVars>
          <dgm:chPref val="3"/>
        </dgm:presLayoutVars>
      </dgm:prSet>
      <dgm:spPr/>
    </dgm:pt>
    <dgm:pt modelId="{47577A53-ABDA-45F3-ADDD-1F6CDF787980}" type="pres">
      <dgm:prSet presAssocID="{30A451F3-F86B-40FD-A596-E506922AA72A}" presName="hierChild2" presStyleCnt="0"/>
      <dgm:spPr/>
    </dgm:pt>
    <dgm:pt modelId="{66139646-7274-47D0-BD52-95FFA7BFCA8C}" type="pres">
      <dgm:prSet presAssocID="{5FC26880-6E09-4AEA-95ED-F0B54CB64D2A}" presName="hierRoot1" presStyleCnt="0"/>
      <dgm:spPr/>
    </dgm:pt>
    <dgm:pt modelId="{D6C092B0-BF44-4628-995B-6E6B3BB2EAD5}" type="pres">
      <dgm:prSet presAssocID="{5FC26880-6E09-4AEA-95ED-F0B54CB64D2A}" presName="composite" presStyleCnt="0"/>
      <dgm:spPr/>
    </dgm:pt>
    <dgm:pt modelId="{5C1C8EE0-90DC-4516-86E2-86EEC87B69E8}" type="pres">
      <dgm:prSet presAssocID="{5FC26880-6E09-4AEA-95ED-F0B54CB64D2A}" presName="background" presStyleLbl="node0" presStyleIdx="1" presStyleCnt="2"/>
      <dgm:spPr/>
    </dgm:pt>
    <dgm:pt modelId="{44DA2CF4-4EFC-4E88-ABD4-067CE80FC386}" type="pres">
      <dgm:prSet presAssocID="{5FC26880-6E09-4AEA-95ED-F0B54CB64D2A}" presName="text" presStyleLbl="fgAcc0" presStyleIdx="1" presStyleCnt="2">
        <dgm:presLayoutVars>
          <dgm:chPref val="3"/>
        </dgm:presLayoutVars>
      </dgm:prSet>
      <dgm:spPr/>
    </dgm:pt>
    <dgm:pt modelId="{69422794-EAC8-49E7-8B9D-2D06BE1544D7}" type="pres">
      <dgm:prSet presAssocID="{5FC26880-6E09-4AEA-95ED-F0B54CB64D2A}" presName="hierChild2" presStyleCnt="0"/>
      <dgm:spPr/>
    </dgm:pt>
  </dgm:ptLst>
  <dgm:cxnLst>
    <dgm:cxn modelId="{14305E0F-24F6-44B9-B22D-C22187CDDB9D}" type="presOf" srcId="{D9239CB6-7C79-41D9-A443-67C24159FBE7}" destId="{EE38A853-87F2-45C1-A923-1BCDA0AC1E91}" srcOrd="0" destOrd="0" presId="urn:microsoft.com/office/officeart/2005/8/layout/hierarchy1"/>
    <dgm:cxn modelId="{246B1421-5152-4580-9371-8568A37F283D}" type="presOf" srcId="{5FC26880-6E09-4AEA-95ED-F0B54CB64D2A}" destId="{44DA2CF4-4EFC-4E88-ABD4-067CE80FC386}" srcOrd="0" destOrd="0" presId="urn:microsoft.com/office/officeart/2005/8/layout/hierarchy1"/>
    <dgm:cxn modelId="{C07F8D8C-7A12-45F4-A69F-308EDA3E672B}" srcId="{D9239CB6-7C79-41D9-A443-67C24159FBE7}" destId="{5FC26880-6E09-4AEA-95ED-F0B54CB64D2A}" srcOrd="1" destOrd="0" parTransId="{8952DCC7-8D49-49B8-A718-D89DAFD2131E}" sibTransId="{E418C3A8-511D-4142-977C-372FB4771E9C}"/>
    <dgm:cxn modelId="{E31267AC-C176-44DF-8689-9D1D47C654B1}" srcId="{D9239CB6-7C79-41D9-A443-67C24159FBE7}" destId="{30A451F3-F86B-40FD-A596-E506922AA72A}" srcOrd="0" destOrd="0" parTransId="{BF69020D-F978-426B-8F5A-C9AAC4A27E56}" sibTransId="{A4A7FCB9-4822-478B-90CC-FF0C7FC61184}"/>
    <dgm:cxn modelId="{972D26FE-8BA0-4C5D-BD45-6058F1CC96A7}" type="presOf" srcId="{30A451F3-F86B-40FD-A596-E506922AA72A}" destId="{E5FCD5B7-049A-472F-A370-AE8E090F1260}" srcOrd="0" destOrd="0" presId="urn:microsoft.com/office/officeart/2005/8/layout/hierarchy1"/>
    <dgm:cxn modelId="{9E92B612-8C1B-48BD-BEA6-93AD6163D2A8}" type="presParOf" srcId="{EE38A853-87F2-45C1-A923-1BCDA0AC1E91}" destId="{6CB48112-D77D-44AF-8B71-8E2E634BFBD3}" srcOrd="0" destOrd="0" presId="urn:microsoft.com/office/officeart/2005/8/layout/hierarchy1"/>
    <dgm:cxn modelId="{87103DF1-4BF3-4029-93EB-FAFF507FCE80}" type="presParOf" srcId="{6CB48112-D77D-44AF-8B71-8E2E634BFBD3}" destId="{5850404F-48F7-48F6-82E3-EF593A5E8E17}" srcOrd="0" destOrd="0" presId="urn:microsoft.com/office/officeart/2005/8/layout/hierarchy1"/>
    <dgm:cxn modelId="{E507815A-709A-4614-8F2A-B455B37B957F}" type="presParOf" srcId="{5850404F-48F7-48F6-82E3-EF593A5E8E17}" destId="{DB781CAF-676D-4EFF-83C9-7CF4361B7ACD}" srcOrd="0" destOrd="0" presId="urn:microsoft.com/office/officeart/2005/8/layout/hierarchy1"/>
    <dgm:cxn modelId="{17055566-2362-4712-98AB-5E7BE0234126}" type="presParOf" srcId="{5850404F-48F7-48F6-82E3-EF593A5E8E17}" destId="{E5FCD5B7-049A-472F-A370-AE8E090F1260}" srcOrd="1" destOrd="0" presId="urn:microsoft.com/office/officeart/2005/8/layout/hierarchy1"/>
    <dgm:cxn modelId="{87D2668A-5288-417F-A07B-0118F2629A67}" type="presParOf" srcId="{6CB48112-D77D-44AF-8B71-8E2E634BFBD3}" destId="{47577A53-ABDA-45F3-ADDD-1F6CDF787980}" srcOrd="1" destOrd="0" presId="urn:microsoft.com/office/officeart/2005/8/layout/hierarchy1"/>
    <dgm:cxn modelId="{48BD7BF9-0D15-464A-9D0A-BBEEE81AAAE9}" type="presParOf" srcId="{EE38A853-87F2-45C1-A923-1BCDA0AC1E91}" destId="{66139646-7274-47D0-BD52-95FFA7BFCA8C}" srcOrd="1" destOrd="0" presId="urn:microsoft.com/office/officeart/2005/8/layout/hierarchy1"/>
    <dgm:cxn modelId="{16507AC3-E09D-4528-8EC8-05CC5B668A72}" type="presParOf" srcId="{66139646-7274-47D0-BD52-95FFA7BFCA8C}" destId="{D6C092B0-BF44-4628-995B-6E6B3BB2EAD5}" srcOrd="0" destOrd="0" presId="urn:microsoft.com/office/officeart/2005/8/layout/hierarchy1"/>
    <dgm:cxn modelId="{DA6ECD07-9A6B-4F3E-838D-2F38644C6E70}" type="presParOf" srcId="{D6C092B0-BF44-4628-995B-6E6B3BB2EAD5}" destId="{5C1C8EE0-90DC-4516-86E2-86EEC87B69E8}" srcOrd="0" destOrd="0" presId="urn:microsoft.com/office/officeart/2005/8/layout/hierarchy1"/>
    <dgm:cxn modelId="{507BA1E9-4EE9-4C8A-90F8-7239E569C840}" type="presParOf" srcId="{D6C092B0-BF44-4628-995B-6E6B3BB2EAD5}" destId="{44DA2CF4-4EFC-4E88-ABD4-067CE80FC386}" srcOrd="1" destOrd="0" presId="urn:microsoft.com/office/officeart/2005/8/layout/hierarchy1"/>
    <dgm:cxn modelId="{A487842D-31A6-4261-A545-D6F56FBE1366}" type="presParOf" srcId="{66139646-7274-47D0-BD52-95FFA7BFCA8C}" destId="{69422794-EAC8-49E7-8B9D-2D06BE1544D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D0F809-A9B6-4F67-AFE7-D74B441783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7ECD5A-2B34-4458-B260-A96095F57820}">
      <dgm:prSet/>
      <dgm:spPr/>
      <dgm:t>
        <a:bodyPr/>
        <a:lstStyle/>
        <a:p>
          <a:pPr>
            <a:lnSpc>
              <a:spcPct val="100000"/>
            </a:lnSpc>
          </a:pPr>
          <a:r>
            <a:rPr lang="en-US" dirty="0"/>
            <a:t>Attack in which the primary goal is to deny the victim(s) access to a particular resource.</a:t>
          </a:r>
        </a:p>
      </dgm:t>
    </dgm:pt>
    <dgm:pt modelId="{75FF51AC-188C-4E64-8873-5A0FEE2160C6}" type="parTrans" cxnId="{033CBF4A-84B4-4C9F-8809-BE350B73B7CC}">
      <dgm:prSet/>
      <dgm:spPr/>
      <dgm:t>
        <a:bodyPr/>
        <a:lstStyle/>
        <a:p>
          <a:endParaRPr lang="en-US"/>
        </a:p>
      </dgm:t>
    </dgm:pt>
    <dgm:pt modelId="{18AC8664-2980-4EB3-ACB1-0940158D427E}" type="sibTrans" cxnId="{033CBF4A-84B4-4C9F-8809-BE350B73B7CC}">
      <dgm:prSet/>
      <dgm:spPr/>
      <dgm:t>
        <a:bodyPr/>
        <a:lstStyle/>
        <a:p>
          <a:endParaRPr lang="en-US"/>
        </a:p>
      </dgm:t>
    </dgm:pt>
    <dgm:pt modelId="{F01E1846-8FB1-42A1-A7EE-D02019F91977}">
      <dgm:prSet/>
      <dgm:spPr/>
      <dgm:t>
        <a:bodyPr/>
        <a:lstStyle/>
        <a:p>
          <a:pPr>
            <a:lnSpc>
              <a:spcPct val="100000"/>
            </a:lnSpc>
          </a:pPr>
          <a:r>
            <a:rPr lang="en-US" dirty="0"/>
            <a:t>A DoS (Denial of Service) attack aims at preventing,  for legitimate users, authorized access to a system resource or the delaying of system operations and functions.</a:t>
          </a:r>
        </a:p>
      </dgm:t>
    </dgm:pt>
    <dgm:pt modelId="{0620DF67-4900-4599-8F7A-6058BD9B4494}" type="parTrans" cxnId="{77A292E6-7AE9-4C71-BE5D-BF70E6E06BF7}">
      <dgm:prSet/>
      <dgm:spPr/>
      <dgm:t>
        <a:bodyPr/>
        <a:lstStyle/>
        <a:p>
          <a:endParaRPr lang="en-US"/>
        </a:p>
      </dgm:t>
    </dgm:pt>
    <dgm:pt modelId="{E5934114-F716-44EC-A753-2617F845E200}" type="sibTrans" cxnId="{77A292E6-7AE9-4C71-BE5D-BF70E6E06BF7}">
      <dgm:prSet/>
      <dgm:spPr/>
      <dgm:t>
        <a:bodyPr/>
        <a:lstStyle/>
        <a:p>
          <a:endParaRPr lang="en-US"/>
        </a:p>
      </dgm:t>
    </dgm:pt>
    <dgm:pt modelId="{D000FA80-5A07-4FB6-8224-DCB285F355D7}">
      <dgm:prSet/>
      <dgm:spPr/>
      <dgm:t>
        <a:bodyPr/>
        <a:lstStyle/>
        <a:p>
          <a:pPr>
            <a:lnSpc>
              <a:spcPct val="100000"/>
            </a:lnSpc>
          </a:pPr>
          <a:r>
            <a:rPr lang="en-US" dirty="0"/>
            <a:t>Is an attempt to make a computer resource unavailable to its intended users.  Typically, the targets are high- profile web servers where the attack is aiming to cause the hosted web pages to be unavailable on the Internet.</a:t>
          </a:r>
        </a:p>
      </dgm:t>
    </dgm:pt>
    <dgm:pt modelId="{75BBE6BB-FD21-414F-A8E9-552B660B81BA}" type="parTrans" cxnId="{937B36E7-2B7C-4557-A865-4414FA5925A5}">
      <dgm:prSet/>
      <dgm:spPr/>
      <dgm:t>
        <a:bodyPr/>
        <a:lstStyle/>
        <a:p>
          <a:endParaRPr lang="en-US"/>
        </a:p>
      </dgm:t>
    </dgm:pt>
    <dgm:pt modelId="{EBCA97DD-F591-4CAE-9E78-3C9C50EFE896}" type="sibTrans" cxnId="{937B36E7-2B7C-4557-A865-4414FA5925A5}">
      <dgm:prSet/>
      <dgm:spPr/>
      <dgm:t>
        <a:bodyPr/>
        <a:lstStyle/>
        <a:p>
          <a:endParaRPr lang="en-US"/>
        </a:p>
      </dgm:t>
    </dgm:pt>
    <dgm:pt modelId="{DFA5B73E-8936-4E7E-B519-23E3AAB22947}" type="pres">
      <dgm:prSet presAssocID="{D9D0F809-A9B6-4F67-AFE7-D74B44178351}" presName="root" presStyleCnt="0">
        <dgm:presLayoutVars>
          <dgm:dir/>
          <dgm:resizeHandles val="exact"/>
        </dgm:presLayoutVars>
      </dgm:prSet>
      <dgm:spPr/>
    </dgm:pt>
    <dgm:pt modelId="{BA88AE2B-B9FD-4403-99D9-5EACAEC1307D}" type="pres">
      <dgm:prSet presAssocID="{8F7ECD5A-2B34-4458-B260-A96095F57820}" presName="compNode" presStyleCnt="0"/>
      <dgm:spPr/>
    </dgm:pt>
    <dgm:pt modelId="{B83F4B24-254D-467F-8915-EAA6A2B6E0A7}" type="pres">
      <dgm:prSet presAssocID="{8F7ECD5A-2B34-4458-B260-A96095F57820}" presName="bgRect" presStyleLbl="bgShp" presStyleIdx="0" presStyleCnt="3"/>
      <dgm:spPr/>
    </dgm:pt>
    <dgm:pt modelId="{CB9A4EE2-CB45-4DA0-A24C-349615B654BA}" type="pres">
      <dgm:prSet presAssocID="{8F7ECD5A-2B34-4458-B260-A96095F578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01DCABC5-6E8E-494B-886A-FB706294F02D}" type="pres">
      <dgm:prSet presAssocID="{8F7ECD5A-2B34-4458-B260-A96095F57820}" presName="spaceRect" presStyleCnt="0"/>
      <dgm:spPr/>
    </dgm:pt>
    <dgm:pt modelId="{368947E5-BEC6-4696-9C50-BD1D6DD22A81}" type="pres">
      <dgm:prSet presAssocID="{8F7ECD5A-2B34-4458-B260-A96095F57820}" presName="parTx" presStyleLbl="revTx" presStyleIdx="0" presStyleCnt="3">
        <dgm:presLayoutVars>
          <dgm:chMax val="0"/>
          <dgm:chPref val="0"/>
        </dgm:presLayoutVars>
      </dgm:prSet>
      <dgm:spPr/>
    </dgm:pt>
    <dgm:pt modelId="{8B242F3D-9EF6-4149-811C-04C5DB402341}" type="pres">
      <dgm:prSet presAssocID="{18AC8664-2980-4EB3-ACB1-0940158D427E}" presName="sibTrans" presStyleCnt="0"/>
      <dgm:spPr/>
    </dgm:pt>
    <dgm:pt modelId="{9D4D500B-F016-47A0-AFB5-1C8563DECCE2}" type="pres">
      <dgm:prSet presAssocID="{F01E1846-8FB1-42A1-A7EE-D02019F91977}" presName="compNode" presStyleCnt="0"/>
      <dgm:spPr/>
    </dgm:pt>
    <dgm:pt modelId="{999CB700-DC23-4420-838E-97BC9F99087C}" type="pres">
      <dgm:prSet presAssocID="{F01E1846-8FB1-42A1-A7EE-D02019F91977}" presName="bgRect" presStyleLbl="bgShp" presStyleIdx="1" presStyleCnt="3"/>
      <dgm:spPr/>
    </dgm:pt>
    <dgm:pt modelId="{AB2D1272-22BA-4BE4-8A66-BA136C4593B9}" type="pres">
      <dgm:prSet presAssocID="{F01E1846-8FB1-42A1-A7EE-D02019F919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44C8B4F-ECA5-4AB5-84D4-187A07ECEA91}" type="pres">
      <dgm:prSet presAssocID="{F01E1846-8FB1-42A1-A7EE-D02019F91977}" presName="spaceRect" presStyleCnt="0"/>
      <dgm:spPr/>
    </dgm:pt>
    <dgm:pt modelId="{20F6E10E-3D41-4DC5-B452-CCDD28702107}" type="pres">
      <dgm:prSet presAssocID="{F01E1846-8FB1-42A1-A7EE-D02019F91977}" presName="parTx" presStyleLbl="revTx" presStyleIdx="1" presStyleCnt="3">
        <dgm:presLayoutVars>
          <dgm:chMax val="0"/>
          <dgm:chPref val="0"/>
        </dgm:presLayoutVars>
      </dgm:prSet>
      <dgm:spPr/>
    </dgm:pt>
    <dgm:pt modelId="{A92AE60F-1E88-4A71-B38A-A0C22FF85B33}" type="pres">
      <dgm:prSet presAssocID="{E5934114-F716-44EC-A753-2617F845E200}" presName="sibTrans" presStyleCnt="0"/>
      <dgm:spPr/>
    </dgm:pt>
    <dgm:pt modelId="{065569FD-3AD0-43EB-9D3D-D22B26663AC9}" type="pres">
      <dgm:prSet presAssocID="{D000FA80-5A07-4FB6-8224-DCB285F355D7}" presName="compNode" presStyleCnt="0"/>
      <dgm:spPr/>
    </dgm:pt>
    <dgm:pt modelId="{2262D742-C5F4-453D-BD0F-E26EEAD56178}" type="pres">
      <dgm:prSet presAssocID="{D000FA80-5A07-4FB6-8224-DCB285F355D7}" presName="bgRect" presStyleLbl="bgShp" presStyleIdx="2" presStyleCnt="3"/>
      <dgm:spPr/>
    </dgm:pt>
    <dgm:pt modelId="{2537B3BC-7E57-4720-8FEB-C2A679C55CFD}" type="pres">
      <dgm:prSet presAssocID="{D000FA80-5A07-4FB6-8224-DCB285F355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7A906C36-1CB7-4D2C-BFA2-D0A56E5D821B}" type="pres">
      <dgm:prSet presAssocID="{D000FA80-5A07-4FB6-8224-DCB285F355D7}" presName="spaceRect" presStyleCnt="0"/>
      <dgm:spPr/>
    </dgm:pt>
    <dgm:pt modelId="{427E5CD2-18EA-40E4-910E-12C491EFDC09}" type="pres">
      <dgm:prSet presAssocID="{D000FA80-5A07-4FB6-8224-DCB285F355D7}" presName="parTx" presStyleLbl="revTx" presStyleIdx="2" presStyleCnt="3">
        <dgm:presLayoutVars>
          <dgm:chMax val="0"/>
          <dgm:chPref val="0"/>
        </dgm:presLayoutVars>
      </dgm:prSet>
      <dgm:spPr/>
    </dgm:pt>
  </dgm:ptLst>
  <dgm:cxnLst>
    <dgm:cxn modelId="{033CBF4A-84B4-4C9F-8809-BE350B73B7CC}" srcId="{D9D0F809-A9B6-4F67-AFE7-D74B44178351}" destId="{8F7ECD5A-2B34-4458-B260-A96095F57820}" srcOrd="0" destOrd="0" parTransId="{75FF51AC-188C-4E64-8873-5A0FEE2160C6}" sibTransId="{18AC8664-2980-4EB3-ACB1-0940158D427E}"/>
    <dgm:cxn modelId="{B58C174E-1806-4A1F-9671-9A4C4EA850E9}" type="presOf" srcId="{D000FA80-5A07-4FB6-8224-DCB285F355D7}" destId="{427E5CD2-18EA-40E4-910E-12C491EFDC09}" srcOrd="0" destOrd="0" presId="urn:microsoft.com/office/officeart/2018/2/layout/IconVerticalSolidList"/>
    <dgm:cxn modelId="{C8F7D573-08E0-4EB5-A024-B69ECC8EA55A}" type="presOf" srcId="{F01E1846-8FB1-42A1-A7EE-D02019F91977}" destId="{20F6E10E-3D41-4DC5-B452-CCDD28702107}" srcOrd="0" destOrd="0" presId="urn:microsoft.com/office/officeart/2018/2/layout/IconVerticalSolidList"/>
    <dgm:cxn modelId="{14100BA5-15F9-4247-8652-7E4D287A95A5}" type="presOf" srcId="{D9D0F809-A9B6-4F67-AFE7-D74B44178351}" destId="{DFA5B73E-8936-4E7E-B519-23E3AAB22947}" srcOrd="0" destOrd="0" presId="urn:microsoft.com/office/officeart/2018/2/layout/IconVerticalSolidList"/>
    <dgm:cxn modelId="{C7C29AA6-4A04-48F5-9E7A-2032539291E0}" type="presOf" srcId="{8F7ECD5A-2B34-4458-B260-A96095F57820}" destId="{368947E5-BEC6-4696-9C50-BD1D6DD22A81}" srcOrd="0" destOrd="0" presId="urn:microsoft.com/office/officeart/2018/2/layout/IconVerticalSolidList"/>
    <dgm:cxn modelId="{77A292E6-7AE9-4C71-BE5D-BF70E6E06BF7}" srcId="{D9D0F809-A9B6-4F67-AFE7-D74B44178351}" destId="{F01E1846-8FB1-42A1-A7EE-D02019F91977}" srcOrd="1" destOrd="0" parTransId="{0620DF67-4900-4599-8F7A-6058BD9B4494}" sibTransId="{E5934114-F716-44EC-A753-2617F845E200}"/>
    <dgm:cxn modelId="{937B36E7-2B7C-4557-A865-4414FA5925A5}" srcId="{D9D0F809-A9B6-4F67-AFE7-D74B44178351}" destId="{D000FA80-5A07-4FB6-8224-DCB285F355D7}" srcOrd="2" destOrd="0" parTransId="{75BBE6BB-FD21-414F-A8E9-552B660B81BA}" sibTransId="{EBCA97DD-F591-4CAE-9E78-3C9C50EFE896}"/>
    <dgm:cxn modelId="{93803556-D740-4C1B-91B2-32F5B0053ACE}" type="presParOf" srcId="{DFA5B73E-8936-4E7E-B519-23E3AAB22947}" destId="{BA88AE2B-B9FD-4403-99D9-5EACAEC1307D}" srcOrd="0" destOrd="0" presId="urn:microsoft.com/office/officeart/2018/2/layout/IconVerticalSolidList"/>
    <dgm:cxn modelId="{82C0CF8F-7549-44ED-9696-AAED22FBA210}" type="presParOf" srcId="{BA88AE2B-B9FD-4403-99D9-5EACAEC1307D}" destId="{B83F4B24-254D-467F-8915-EAA6A2B6E0A7}" srcOrd="0" destOrd="0" presId="urn:microsoft.com/office/officeart/2018/2/layout/IconVerticalSolidList"/>
    <dgm:cxn modelId="{91CC1CC6-6AE9-4B8A-9CE1-DF2FE99055FB}" type="presParOf" srcId="{BA88AE2B-B9FD-4403-99D9-5EACAEC1307D}" destId="{CB9A4EE2-CB45-4DA0-A24C-349615B654BA}" srcOrd="1" destOrd="0" presId="urn:microsoft.com/office/officeart/2018/2/layout/IconVerticalSolidList"/>
    <dgm:cxn modelId="{9C0EFAC4-9151-40FA-A13D-0979DD2F6AE1}" type="presParOf" srcId="{BA88AE2B-B9FD-4403-99D9-5EACAEC1307D}" destId="{01DCABC5-6E8E-494B-886A-FB706294F02D}" srcOrd="2" destOrd="0" presId="urn:microsoft.com/office/officeart/2018/2/layout/IconVerticalSolidList"/>
    <dgm:cxn modelId="{AA85A1BB-C353-4DE5-81B4-7CD8086E4FCD}" type="presParOf" srcId="{BA88AE2B-B9FD-4403-99D9-5EACAEC1307D}" destId="{368947E5-BEC6-4696-9C50-BD1D6DD22A81}" srcOrd="3" destOrd="0" presId="urn:microsoft.com/office/officeart/2018/2/layout/IconVerticalSolidList"/>
    <dgm:cxn modelId="{7A51AC07-2B4E-4AFF-8717-1173CCC9E9A1}" type="presParOf" srcId="{DFA5B73E-8936-4E7E-B519-23E3AAB22947}" destId="{8B242F3D-9EF6-4149-811C-04C5DB402341}" srcOrd="1" destOrd="0" presId="urn:microsoft.com/office/officeart/2018/2/layout/IconVerticalSolidList"/>
    <dgm:cxn modelId="{1514A6AC-1770-48FC-9129-632BC6D80DC3}" type="presParOf" srcId="{DFA5B73E-8936-4E7E-B519-23E3AAB22947}" destId="{9D4D500B-F016-47A0-AFB5-1C8563DECCE2}" srcOrd="2" destOrd="0" presId="urn:microsoft.com/office/officeart/2018/2/layout/IconVerticalSolidList"/>
    <dgm:cxn modelId="{81485BAF-45CD-44AB-9065-47D65D26BC83}" type="presParOf" srcId="{9D4D500B-F016-47A0-AFB5-1C8563DECCE2}" destId="{999CB700-DC23-4420-838E-97BC9F99087C}" srcOrd="0" destOrd="0" presId="urn:microsoft.com/office/officeart/2018/2/layout/IconVerticalSolidList"/>
    <dgm:cxn modelId="{BCFC998D-C7CF-4D8B-8EF3-78E99BC15828}" type="presParOf" srcId="{9D4D500B-F016-47A0-AFB5-1C8563DECCE2}" destId="{AB2D1272-22BA-4BE4-8A66-BA136C4593B9}" srcOrd="1" destOrd="0" presId="urn:microsoft.com/office/officeart/2018/2/layout/IconVerticalSolidList"/>
    <dgm:cxn modelId="{2615E606-70F5-4B77-97D7-9B9C0FF6A705}" type="presParOf" srcId="{9D4D500B-F016-47A0-AFB5-1C8563DECCE2}" destId="{E44C8B4F-ECA5-4AB5-84D4-187A07ECEA91}" srcOrd="2" destOrd="0" presId="urn:microsoft.com/office/officeart/2018/2/layout/IconVerticalSolidList"/>
    <dgm:cxn modelId="{1E701549-7057-4CBB-9CE0-8CC722345C9B}" type="presParOf" srcId="{9D4D500B-F016-47A0-AFB5-1C8563DECCE2}" destId="{20F6E10E-3D41-4DC5-B452-CCDD28702107}" srcOrd="3" destOrd="0" presId="urn:microsoft.com/office/officeart/2018/2/layout/IconVerticalSolidList"/>
    <dgm:cxn modelId="{B08E26AC-F512-45F7-A139-5155F7667A11}" type="presParOf" srcId="{DFA5B73E-8936-4E7E-B519-23E3AAB22947}" destId="{A92AE60F-1E88-4A71-B38A-A0C22FF85B33}" srcOrd="3" destOrd="0" presId="urn:microsoft.com/office/officeart/2018/2/layout/IconVerticalSolidList"/>
    <dgm:cxn modelId="{C52B0E6F-8A55-4DE3-83A2-1A022DFC6465}" type="presParOf" srcId="{DFA5B73E-8936-4E7E-B519-23E3AAB22947}" destId="{065569FD-3AD0-43EB-9D3D-D22B26663AC9}" srcOrd="4" destOrd="0" presId="urn:microsoft.com/office/officeart/2018/2/layout/IconVerticalSolidList"/>
    <dgm:cxn modelId="{77230962-974A-4B68-9CCB-89217A904D86}" type="presParOf" srcId="{065569FD-3AD0-43EB-9D3D-D22B26663AC9}" destId="{2262D742-C5F4-453D-BD0F-E26EEAD56178}" srcOrd="0" destOrd="0" presId="urn:microsoft.com/office/officeart/2018/2/layout/IconVerticalSolidList"/>
    <dgm:cxn modelId="{B699B60F-4691-4286-B6B3-3A48D4B03645}" type="presParOf" srcId="{065569FD-3AD0-43EB-9D3D-D22B26663AC9}" destId="{2537B3BC-7E57-4720-8FEB-C2A679C55CFD}" srcOrd="1" destOrd="0" presId="urn:microsoft.com/office/officeart/2018/2/layout/IconVerticalSolidList"/>
    <dgm:cxn modelId="{FB934751-34BC-45B2-9626-B5CAE74A016E}" type="presParOf" srcId="{065569FD-3AD0-43EB-9D3D-D22B26663AC9}" destId="{7A906C36-1CB7-4D2C-BFA2-D0A56E5D821B}" srcOrd="2" destOrd="0" presId="urn:microsoft.com/office/officeart/2018/2/layout/IconVerticalSolidList"/>
    <dgm:cxn modelId="{758283B5-E6D4-4115-AED2-0CC3C4EC0D17}" type="presParOf" srcId="{065569FD-3AD0-43EB-9D3D-D22B26663AC9}" destId="{427E5CD2-18EA-40E4-910E-12C491EFDC0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336BB5-DDD4-4E8B-B906-936EEF3A28A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B1A1469-A613-450A-AA89-C01452DDEEA1}">
      <dgm:prSet/>
      <dgm:spPr/>
      <dgm:t>
        <a:bodyPr/>
        <a:lstStyle/>
        <a:p>
          <a:pPr>
            <a:lnSpc>
              <a:spcPct val="100000"/>
            </a:lnSpc>
            <a:defRPr cap="all"/>
          </a:pPr>
          <a:r>
            <a:rPr lang="en-US"/>
            <a:t>Attack uses multiple machines operating in concert to  attack a network or site, and these attacks cause so much extra network traffic that it is difficult for legitimate traffic to reach your site while blocking the forged attacking packets.</a:t>
          </a:r>
        </a:p>
      </dgm:t>
    </dgm:pt>
    <dgm:pt modelId="{94EEB073-F4E1-4230-B6F1-BA2A3F24A890}" type="parTrans" cxnId="{2DF156BD-5392-4602-8424-287491030085}">
      <dgm:prSet/>
      <dgm:spPr/>
      <dgm:t>
        <a:bodyPr/>
        <a:lstStyle/>
        <a:p>
          <a:endParaRPr lang="en-US"/>
        </a:p>
      </dgm:t>
    </dgm:pt>
    <dgm:pt modelId="{36CC3BC7-8AFD-4FD7-94EE-73AF105B0795}" type="sibTrans" cxnId="{2DF156BD-5392-4602-8424-287491030085}">
      <dgm:prSet/>
      <dgm:spPr/>
      <dgm:t>
        <a:bodyPr/>
        <a:lstStyle/>
        <a:p>
          <a:endParaRPr lang="en-US"/>
        </a:p>
      </dgm:t>
    </dgm:pt>
    <dgm:pt modelId="{BB297342-24DD-4500-A9E1-2F63A6178E24}">
      <dgm:prSet/>
      <dgm:spPr/>
      <dgm:t>
        <a:bodyPr/>
        <a:lstStyle/>
        <a:p>
          <a:pPr>
            <a:lnSpc>
              <a:spcPct val="100000"/>
            </a:lnSpc>
            <a:defRPr cap="all"/>
          </a:pPr>
          <a:r>
            <a:rPr lang="en-US" dirty="0"/>
            <a:t>Attacker may use your computer to attack another computer,  by taking advantage of security vulnerabilities or weaknesses,  an attacker could take control of your computer. He or she  could then force your computer to send huge amounts of data  to a web site or send spam to particular email addresses.</a:t>
          </a:r>
        </a:p>
      </dgm:t>
    </dgm:pt>
    <dgm:pt modelId="{7659FB31-0022-4A89-A392-C74C2770E00E}" type="parTrans" cxnId="{1CEB7C25-7ABA-4147-838C-BE6A37BE4380}">
      <dgm:prSet/>
      <dgm:spPr/>
      <dgm:t>
        <a:bodyPr/>
        <a:lstStyle/>
        <a:p>
          <a:endParaRPr lang="en-US"/>
        </a:p>
      </dgm:t>
    </dgm:pt>
    <dgm:pt modelId="{1E623F87-E280-46E2-BD9A-CB820864A368}" type="sibTrans" cxnId="{1CEB7C25-7ABA-4147-838C-BE6A37BE4380}">
      <dgm:prSet/>
      <dgm:spPr/>
      <dgm:t>
        <a:bodyPr/>
        <a:lstStyle/>
        <a:p>
          <a:endParaRPr lang="en-US"/>
        </a:p>
      </dgm:t>
    </dgm:pt>
    <dgm:pt modelId="{999ADDE5-667E-4958-99B2-708033E8FD3C}">
      <dgm:prSet/>
      <dgm:spPr/>
      <dgm:t>
        <a:bodyPr/>
        <a:lstStyle/>
        <a:p>
          <a:pPr>
            <a:lnSpc>
              <a:spcPct val="100000"/>
            </a:lnSpc>
            <a:defRPr cap="all"/>
          </a:pPr>
          <a:r>
            <a:rPr lang="en-US" dirty="0"/>
            <a:t>The attack is "distributed" because the attacker is using  multiple computers, including yours, to launch the denial-of-service attack.</a:t>
          </a:r>
        </a:p>
      </dgm:t>
    </dgm:pt>
    <dgm:pt modelId="{846976B4-8F8F-4FB0-8805-23CCCCFBD104}" type="parTrans" cxnId="{30C3C2B4-8814-48D6-9C64-42FF19454C4F}">
      <dgm:prSet/>
      <dgm:spPr/>
      <dgm:t>
        <a:bodyPr/>
        <a:lstStyle/>
        <a:p>
          <a:endParaRPr lang="en-US"/>
        </a:p>
      </dgm:t>
    </dgm:pt>
    <dgm:pt modelId="{E70A9972-BFF8-4BEF-85D3-F03066254378}" type="sibTrans" cxnId="{30C3C2B4-8814-48D6-9C64-42FF19454C4F}">
      <dgm:prSet/>
      <dgm:spPr/>
      <dgm:t>
        <a:bodyPr/>
        <a:lstStyle/>
        <a:p>
          <a:endParaRPr lang="en-US"/>
        </a:p>
      </dgm:t>
    </dgm:pt>
    <dgm:pt modelId="{AA899A47-9DA0-41BA-A59F-4F128BBB08D4}" type="pres">
      <dgm:prSet presAssocID="{5E336BB5-DDD4-4E8B-B906-936EEF3A28A8}" presName="root" presStyleCnt="0">
        <dgm:presLayoutVars>
          <dgm:dir/>
          <dgm:resizeHandles val="exact"/>
        </dgm:presLayoutVars>
      </dgm:prSet>
      <dgm:spPr/>
    </dgm:pt>
    <dgm:pt modelId="{1E08B1F7-0EA0-455C-9DBC-ED4B1B4BF2AD}" type="pres">
      <dgm:prSet presAssocID="{0B1A1469-A613-450A-AA89-C01452DDEEA1}" presName="compNode" presStyleCnt="0"/>
      <dgm:spPr/>
    </dgm:pt>
    <dgm:pt modelId="{74A2C9E1-5DEF-44A5-A4E1-9F47CF390C76}" type="pres">
      <dgm:prSet presAssocID="{0B1A1469-A613-450A-AA89-C01452DDEEA1}" presName="iconBgRect" presStyleLbl="bgShp" presStyleIdx="0" presStyleCnt="3"/>
      <dgm:spPr/>
    </dgm:pt>
    <dgm:pt modelId="{65D1DF5E-0FA0-4811-85B8-3BB35233BAE3}" type="pres">
      <dgm:prSet presAssocID="{0B1A1469-A613-450A-AA89-C01452DDEE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3AE2D73A-E8CB-4DD0-97CD-29375D4BFD75}" type="pres">
      <dgm:prSet presAssocID="{0B1A1469-A613-450A-AA89-C01452DDEEA1}" presName="spaceRect" presStyleCnt="0"/>
      <dgm:spPr/>
    </dgm:pt>
    <dgm:pt modelId="{265C5B09-1E61-4B27-B866-7348DED0886F}" type="pres">
      <dgm:prSet presAssocID="{0B1A1469-A613-450A-AA89-C01452DDEEA1}" presName="textRect" presStyleLbl="revTx" presStyleIdx="0" presStyleCnt="3">
        <dgm:presLayoutVars>
          <dgm:chMax val="1"/>
          <dgm:chPref val="1"/>
        </dgm:presLayoutVars>
      </dgm:prSet>
      <dgm:spPr/>
    </dgm:pt>
    <dgm:pt modelId="{F97D9C3B-B8DF-48A3-8EA0-7BA814A1C062}" type="pres">
      <dgm:prSet presAssocID="{36CC3BC7-8AFD-4FD7-94EE-73AF105B0795}" presName="sibTrans" presStyleCnt="0"/>
      <dgm:spPr/>
    </dgm:pt>
    <dgm:pt modelId="{FD8DAE20-F582-4A3C-95EE-01F3C74757DC}" type="pres">
      <dgm:prSet presAssocID="{BB297342-24DD-4500-A9E1-2F63A6178E24}" presName="compNode" presStyleCnt="0"/>
      <dgm:spPr/>
    </dgm:pt>
    <dgm:pt modelId="{6E320244-5747-4958-8846-5F9B1DC5657F}" type="pres">
      <dgm:prSet presAssocID="{BB297342-24DD-4500-A9E1-2F63A6178E24}" presName="iconBgRect" presStyleLbl="bgShp" presStyleIdx="1" presStyleCnt="3"/>
      <dgm:spPr/>
    </dgm:pt>
    <dgm:pt modelId="{92DEDA77-677C-4EAE-8294-57533BC4CFB4}" type="pres">
      <dgm:prSet presAssocID="{BB297342-24DD-4500-A9E1-2F63A6178E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8B98A66-B23B-48F5-AEC7-6A9FF9A0BF80}" type="pres">
      <dgm:prSet presAssocID="{BB297342-24DD-4500-A9E1-2F63A6178E24}" presName="spaceRect" presStyleCnt="0"/>
      <dgm:spPr/>
    </dgm:pt>
    <dgm:pt modelId="{9E936D02-C111-4608-B376-9F1C9B4FDA7E}" type="pres">
      <dgm:prSet presAssocID="{BB297342-24DD-4500-A9E1-2F63A6178E24}" presName="textRect" presStyleLbl="revTx" presStyleIdx="1" presStyleCnt="3">
        <dgm:presLayoutVars>
          <dgm:chMax val="1"/>
          <dgm:chPref val="1"/>
        </dgm:presLayoutVars>
      </dgm:prSet>
      <dgm:spPr/>
    </dgm:pt>
    <dgm:pt modelId="{94A76A4E-3AFB-4990-99D3-29C3B34EF885}" type="pres">
      <dgm:prSet presAssocID="{1E623F87-E280-46E2-BD9A-CB820864A368}" presName="sibTrans" presStyleCnt="0"/>
      <dgm:spPr/>
    </dgm:pt>
    <dgm:pt modelId="{E0C6EC53-8A7A-4C13-995F-961F7BC0AAC2}" type="pres">
      <dgm:prSet presAssocID="{999ADDE5-667E-4958-99B2-708033E8FD3C}" presName="compNode" presStyleCnt="0"/>
      <dgm:spPr/>
    </dgm:pt>
    <dgm:pt modelId="{019701DE-AFEB-4F82-918D-2EF2DEAFC015}" type="pres">
      <dgm:prSet presAssocID="{999ADDE5-667E-4958-99B2-708033E8FD3C}" presName="iconBgRect" presStyleLbl="bgShp" presStyleIdx="2" presStyleCnt="3"/>
      <dgm:spPr/>
    </dgm:pt>
    <dgm:pt modelId="{54D74E79-B928-42DF-8459-1D8073345777}" type="pres">
      <dgm:prSet presAssocID="{999ADDE5-667E-4958-99B2-708033E8FD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87045FBF-7560-4731-BDB7-EA5312898FFB}" type="pres">
      <dgm:prSet presAssocID="{999ADDE5-667E-4958-99B2-708033E8FD3C}" presName="spaceRect" presStyleCnt="0"/>
      <dgm:spPr/>
    </dgm:pt>
    <dgm:pt modelId="{879C6DBD-8E73-4256-9CAB-051115DBEBE9}" type="pres">
      <dgm:prSet presAssocID="{999ADDE5-667E-4958-99B2-708033E8FD3C}" presName="textRect" presStyleLbl="revTx" presStyleIdx="2" presStyleCnt="3">
        <dgm:presLayoutVars>
          <dgm:chMax val="1"/>
          <dgm:chPref val="1"/>
        </dgm:presLayoutVars>
      </dgm:prSet>
      <dgm:spPr/>
    </dgm:pt>
  </dgm:ptLst>
  <dgm:cxnLst>
    <dgm:cxn modelId="{4AC00B19-7AE1-431A-A2AD-F2D27BC2BBE2}" type="presOf" srcId="{BB297342-24DD-4500-A9E1-2F63A6178E24}" destId="{9E936D02-C111-4608-B376-9F1C9B4FDA7E}" srcOrd="0" destOrd="0" presId="urn:microsoft.com/office/officeart/2018/5/layout/IconCircleLabelList"/>
    <dgm:cxn modelId="{1CEB7C25-7ABA-4147-838C-BE6A37BE4380}" srcId="{5E336BB5-DDD4-4E8B-B906-936EEF3A28A8}" destId="{BB297342-24DD-4500-A9E1-2F63A6178E24}" srcOrd="1" destOrd="0" parTransId="{7659FB31-0022-4A89-A392-C74C2770E00E}" sibTransId="{1E623F87-E280-46E2-BD9A-CB820864A368}"/>
    <dgm:cxn modelId="{1F1F4E2F-B254-4898-9248-84355A78F858}" type="presOf" srcId="{0B1A1469-A613-450A-AA89-C01452DDEEA1}" destId="{265C5B09-1E61-4B27-B866-7348DED0886F}" srcOrd="0" destOrd="0" presId="urn:microsoft.com/office/officeart/2018/5/layout/IconCircleLabelList"/>
    <dgm:cxn modelId="{6BC36953-5075-4937-B4E6-DE8AA95DAAB2}" type="presOf" srcId="{5E336BB5-DDD4-4E8B-B906-936EEF3A28A8}" destId="{AA899A47-9DA0-41BA-A59F-4F128BBB08D4}" srcOrd="0" destOrd="0" presId="urn:microsoft.com/office/officeart/2018/5/layout/IconCircleLabelList"/>
    <dgm:cxn modelId="{69A55073-BB61-4F2B-A193-A1340EFC7F95}" type="presOf" srcId="{999ADDE5-667E-4958-99B2-708033E8FD3C}" destId="{879C6DBD-8E73-4256-9CAB-051115DBEBE9}" srcOrd="0" destOrd="0" presId="urn:microsoft.com/office/officeart/2018/5/layout/IconCircleLabelList"/>
    <dgm:cxn modelId="{30C3C2B4-8814-48D6-9C64-42FF19454C4F}" srcId="{5E336BB5-DDD4-4E8B-B906-936EEF3A28A8}" destId="{999ADDE5-667E-4958-99B2-708033E8FD3C}" srcOrd="2" destOrd="0" parTransId="{846976B4-8F8F-4FB0-8805-23CCCCFBD104}" sibTransId="{E70A9972-BFF8-4BEF-85D3-F03066254378}"/>
    <dgm:cxn modelId="{2DF156BD-5392-4602-8424-287491030085}" srcId="{5E336BB5-DDD4-4E8B-B906-936EEF3A28A8}" destId="{0B1A1469-A613-450A-AA89-C01452DDEEA1}" srcOrd="0" destOrd="0" parTransId="{94EEB073-F4E1-4230-B6F1-BA2A3F24A890}" sibTransId="{36CC3BC7-8AFD-4FD7-94EE-73AF105B0795}"/>
    <dgm:cxn modelId="{5D5ADA17-A58A-4FEB-B6F5-90221A25A1CA}" type="presParOf" srcId="{AA899A47-9DA0-41BA-A59F-4F128BBB08D4}" destId="{1E08B1F7-0EA0-455C-9DBC-ED4B1B4BF2AD}" srcOrd="0" destOrd="0" presId="urn:microsoft.com/office/officeart/2018/5/layout/IconCircleLabelList"/>
    <dgm:cxn modelId="{911CA3D3-2FCA-494E-890E-D79CF54641D0}" type="presParOf" srcId="{1E08B1F7-0EA0-455C-9DBC-ED4B1B4BF2AD}" destId="{74A2C9E1-5DEF-44A5-A4E1-9F47CF390C76}" srcOrd="0" destOrd="0" presId="urn:microsoft.com/office/officeart/2018/5/layout/IconCircleLabelList"/>
    <dgm:cxn modelId="{335DE1BA-72EE-45BF-ACA5-B5D8DA3DD678}" type="presParOf" srcId="{1E08B1F7-0EA0-455C-9DBC-ED4B1B4BF2AD}" destId="{65D1DF5E-0FA0-4811-85B8-3BB35233BAE3}" srcOrd="1" destOrd="0" presId="urn:microsoft.com/office/officeart/2018/5/layout/IconCircleLabelList"/>
    <dgm:cxn modelId="{2516A00C-B18C-473C-A2C5-151CE3AD1D53}" type="presParOf" srcId="{1E08B1F7-0EA0-455C-9DBC-ED4B1B4BF2AD}" destId="{3AE2D73A-E8CB-4DD0-97CD-29375D4BFD75}" srcOrd="2" destOrd="0" presId="urn:microsoft.com/office/officeart/2018/5/layout/IconCircleLabelList"/>
    <dgm:cxn modelId="{6B76399D-BFC0-476E-A985-DA6364734247}" type="presParOf" srcId="{1E08B1F7-0EA0-455C-9DBC-ED4B1B4BF2AD}" destId="{265C5B09-1E61-4B27-B866-7348DED0886F}" srcOrd="3" destOrd="0" presId="urn:microsoft.com/office/officeart/2018/5/layout/IconCircleLabelList"/>
    <dgm:cxn modelId="{73E63A4D-3190-417F-8F60-CE4B6C785381}" type="presParOf" srcId="{AA899A47-9DA0-41BA-A59F-4F128BBB08D4}" destId="{F97D9C3B-B8DF-48A3-8EA0-7BA814A1C062}" srcOrd="1" destOrd="0" presId="urn:microsoft.com/office/officeart/2018/5/layout/IconCircleLabelList"/>
    <dgm:cxn modelId="{4816E8F1-95CB-4702-9CBC-08A53CF55D87}" type="presParOf" srcId="{AA899A47-9DA0-41BA-A59F-4F128BBB08D4}" destId="{FD8DAE20-F582-4A3C-95EE-01F3C74757DC}" srcOrd="2" destOrd="0" presId="urn:microsoft.com/office/officeart/2018/5/layout/IconCircleLabelList"/>
    <dgm:cxn modelId="{58DC45E8-4891-45D4-809E-1F04D6D87481}" type="presParOf" srcId="{FD8DAE20-F582-4A3C-95EE-01F3C74757DC}" destId="{6E320244-5747-4958-8846-5F9B1DC5657F}" srcOrd="0" destOrd="0" presId="urn:microsoft.com/office/officeart/2018/5/layout/IconCircleLabelList"/>
    <dgm:cxn modelId="{4E353947-BA66-48DA-89DA-3BEACD582D89}" type="presParOf" srcId="{FD8DAE20-F582-4A3C-95EE-01F3C74757DC}" destId="{92DEDA77-677C-4EAE-8294-57533BC4CFB4}" srcOrd="1" destOrd="0" presId="urn:microsoft.com/office/officeart/2018/5/layout/IconCircleLabelList"/>
    <dgm:cxn modelId="{B7831BCA-A1B6-4848-959E-3090D4A97EB9}" type="presParOf" srcId="{FD8DAE20-F582-4A3C-95EE-01F3C74757DC}" destId="{78B98A66-B23B-48F5-AEC7-6A9FF9A0BF80}" srcOrd="2" destOrd="0" presId="urn:microsoft.com/office/officeart/2018/5/layout/IconCircleLabelList"/>
    <dgm:cxn modelId="{D18FDEE4-284F-4884-9FCF-C530B028568E}" type="presParOf" srcId="{FD8DAE20-F582-4A3C-95EE-01F3C74757DC}" destId="{9E936D02-C111-4608-B376-9F1C9B4FDA7E}" srcOrd="3" destOrd="0" presId="urn:microsoft.com/office/officeart/2018/5/layout/IconCircleLabelList"/>
    <dgm:cxn modelId="{A3937EE2-8C00-496B-B656-6AFA88374232}" type="presParOf" srcId="{AA899A47-9DA0-41BA-A59F-4F128BBB08D4}" destId="{94A76A4E-3AFB-4990-99D3-29C3B34EF885}" srcOrd="3" destOrd="0" presId="urn:microsoft.com/office/officeart/2018/5/layout/IconCircleLabelList"/>
    <dgm:cxn modelId="{4E5BB35C-AA2C-4FE1-BEAF-8CDDB4AC6ADE}" type="presParOf" srcId="{AA899A47-9DA0-41BA-A59F-4F128BBB08D4}" destId="{E0C6EC53-8A7A-4C13-995F-961F7BC0AAC2}" srcOrd="4" destOrd="0" presId="urn:microsoft.com/office/officeart/2018/5/layout/IconCircleLabelList"/>
    <dgm:cxn modelId="{33BBD25B-24BD-443E-AB44-ED3D0F4F32DA}" type="presParOf" srcId="{E0C6EC53-8A7A-4C13-995F-961F7BC0AAC2}" destId="{019701DE-AFEB-4F82-918D-2EF2DEAFC015}" srcOrd="0" destOrd="0" presId="urn:microsoft.com/office/officeart/2018/5/layout/IconCircleLabelList"/>
    <dgm:cxn modelId="{F57C2378-7B1E-47D5-958C-4803AB7EC7EB}" type="presParOf" srcId="{E0C6EC53-8A7A-4C13-995F-961F7BC0AAC2}" destId="{54D74E79-B928-42DF-8459-1D8073345777}" srcOrd="1" destOrd="0" presId="urn:microsoft.com/office/officeart/2018/5/layout/IconCircleLabelList"/>
    <dgm:cxn modelId="{E357E5E6-2FEB-4CC4-91DB-282B7C365DC3}" type="presParOf" srcId="{E0C6EC53-8A7A-4C13-995F-961F7BC0AAC2}" destId="{87045FBF-7560-4731-BDB7-EA5312898FFB}" srcOrd="2" destOrd="0" presId="urn:microsoft.com/office/officeart/2018/5/layout/IconCircleLabelList"/>
    <dgm:cxn modelId="{C1BCCFA4-632A-47FF-9ADC-2DB843FC79AB}" type="presParOf" srcId="{E0C6EC53-8A7A-4C13-995F-961F7BC0AAC2}" destId="{879C6DBD-8E73-4256-9CAB-051115DBEB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05AD0D-EDF9-47EC-9EA0-1C5360A97D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A6563B-9D67-47D2-BD67-A76E47E76074}">
      <dgm:prSet/>
      <dgm:spPr/>
      <dgm:t>
        <a:bodyPr/>
        <a:lstStyle/>
        <a:p>
          <a:r>
            <a:rPr lang="en-US"/>
            <a:t>A "denial-of-service" attack is characterized by an explicit attempt attackers to prevent legitimate users of a service from using that service. Examples include:</a:t>
          </a:r>
        </a:p>
      </dgm:t>
    </dgm:pt>
    <dgm:pt modelId="{117B9A36-4A5F-44E8-9A00-42630AA8F1E1}" type="parTrans" cxnId="{2956CCD7-DACA-477E-9DAF-A2C7FE78051D}">
      <dgm:prSet/>
      <dgm:spPr/>
      <dgm:t>
        <a:bodyPr/>
        <a:lstStyle/>
        <a:p>
          <a:endParaRPr lang="en-US"/>
        </a:p>
      </dgm:t>
    </dgm:pt>
    <dgm:pt modelId="{8985C19F-3323-4D12-AB2F-59420F9DEBAC}" type="sibTrans" cxnId="{2956CCD7-DACA-477E-9DAF-A2C7FE78051D}">
      <dgm:prSet/>
      <dgm:spPr/>
      <dgm:t>
        <a:bodyPr/>
        <a:lstStyle/>
        <a:p>
          <a:endParaRPr lang="en-US"/>
        </a:p>
      </dgm:t>
    </dgm:pt>
    <dgm:pt modelId="{02917179-1A64-4BB1-9353-CB409CEE9330}">
      <dgm:prSet/>
      <dgm:spPr/>
      <dgm:t>
        <a:bodyPr/>
        <a:lstStyle/>
        <a:p>
          <a:r>
            <a:rPr lang="en-US" dirty="0"/>
            <a:t>Attempts to "flood" a network, thereby preventing legitimate network traffic.</a:t>
          </a:r>
        </a:p>
      </dgm:t>
    </dgm:pt>
    <dgm:pt modelId="{708C2210-B456-4C76-B190-817EB82B732D}" type="parTrans" cxnId="{DF4208E7-418C-469C-AF91-2073334C3813}">
      <dgm:prSet/>
      <dgm:spPr/>
      <dgm:t>
        <a:bodyPr/>
        <a:lstStyle/>
        <a:p>
          <a:endParaRPr lang="en-US"/>
        </a:p>
      </dgm:t>
    </dgm:pt>
    <dgm:pt modelId="{B3C5F32E-0A52-4FB1-8745-765D9FC65896}" type="sibTrans" cxnId="{DF4208E7-418C-469C-AF91-2073334C3813}">
      <dgm:prSet/>
      <dgm:spPr/>
      <dgm:t>
        <a:bodyPr/>
        <a:lstStyle/>
        <a:p>
          <a:endParaRPr lang="en-US"/>
        </a:p>
      </dgm:t>
    </dgm:pt>
    <dgm:pt modelId="{970ED730-6DF0-483C-AF40-B576108E8D98}">
      <dgm:prSet/>
      <dgm:spPr/>
      <dgm:t>
        <a:bodyPr/>
        <a:lstStyle/>
        <a:p>
          <a:r>
            <a:rPr lang="en-US" dirty="0"/>
            <a:t>Attempt to disrupt a server by sending more requests than it can possibly handle, thereby preventing access to a service.</a:t>
          </a:r>
        </a:p>
      </dgm:t>
    </dgm:pt>
    <dgm:pt modelId="{466F9C71-BC85-4049-B9C5-7D2C7F079E13}" type="parTrans" cxnId="{B326F991-67D5-4D9D-8BF7-DDC40E59F74B}">
      <dgm:prSet/>
      <dgm:spPr/>
      <dgm:t>
        <a:bodyPr/>
        <a:lstStyle/>
        <a:p>
          <a:endParaRPr lang="en-US"/>
        </a:p>
      </dgm:t>
    </dgm:pt>
    <dgm:pt modelId="{37E50A02-EAD0-468D-830F-640E4F472A14}" type="sibTrans" cxnId="{B326F991-67D5-4D9D-8BF7-DDC40E59F74B}">
      <dgm:prSet/>
      <dgm:spPr/>
      <dgm:t>
        <a:bodyPr/>
        <a:lstStyle/>
        <a:p>
          <a:endParaRPr lang="en-US"/>
        </a:p>
      </dgm:t>
    </dgm:pt>
    <dgm:pt modelId="{4C255CC2-39F4-4010-9C4E-9F5F9DF7EC4C}">
      <dgm:prSet/>
      <dgm:spPr/>
      <dgm:t>
        <a:bodyPr/>
        <a:lstStyle/>
        <a:p>
          <a:r>
            <a:rPr lang="en-US" dirty="0"/>
            <a:t>Attempts to prevent a particular individual from accessing a service.</a:t>
          </a:r>
        </a:p>
      </dgm:t>
    </dgm:pt>
    <dgm:pt modelId="{5DB2B055-00E0-49EE-82CD-52F65BB40DFA}" type="parTrans" cxnId="{A80F05E9-B5CE-4D3D-A1FB-FA2475B3D0B9}">
      <dgm:prSet/>
      <dgm:spPr/>
      <dgm:t>
        <a:bodyPr/>
        <a:lstStyle/>
        <a:p>
          <a:endParaRPr lang="en-US"/>
        </a:p>
      </dgm:t>
    </dgm:pt>
    <dgm:pt modelId="{1162E6B3-C5EA-4BE8-9313-A52BE9D66C66}" type="sibTrans" cxnId="{A80F05E9-B5CE-4D3D-A1FB-FA2475B3D0B9}">
      <dgm:prSet/>
      <dgm:spPr/>
      <dgm:t>
        <a:bodyPr/>
        <a:lstStyle/>
        <a:p>
          <a:endParaRPr lang="en-US"/>
        </a:p>
      </dgm:t>
    </dgm:pt>
    <dgm:pt modelId="{267893EF-46A1-4669-B99F-C7102822C19C}" type="pres">
      <dgm:prSet presAssocID="{A005AD0D-EDF9-47EC-9EA0-1C5360A97DA4}" presName="linear" presStyleCnt="0">
        <dgm:presLayoutVars>
          <dgm:animLvl val="lvl"/>
          <dgm:resizeHandles val="exact"/>
        </dgm:presLayoutVars>
      </dgm:prSet>
      <dgm:spPr/>
    </dgm:pt>
    <dgm:pt modelId="{425083B5-1069-4F7C-A101-025C62EB9331}" type="pres">
      <dgm:prSet presAssocID="{86A6563B-9D67-47D2-BD67-A76E47E76074}" presName="parentText" presStyleLbl="node1" presStyleIdx="0" presStyleCnt="4">
        <dgm:presLayoutVars>
          <dgm:chMax val="0"/>
          <dgm:bulletEnabled val="1"/>
        </dgm:presLayoutVars>
      </dgm:prSet>
      <dgm:spPr/>
    </dgm:pt>
    <dgm:pt modelId="{CE456565-8135-453D-A1C1-71269DADD659}" type="pres">
      <dgm:prSet presAssocID="{8985C19F-3323-4D12-AB2F-59420F9DEBAC}" presName="spacer" presStyleCnt="0"/>
      <dgm:spPr/>
    </dgm:pt>
    <dgm:pt modelId="{6617024A-7FC0-48D2-8925-B344E83304E1}" type="pres">
      <dgm:prSet presAssocID="{02917179-1A64-4BB1-9353-CB409CEE9330}" presName="parentText" presStyleLbl="node1" presStyleIdx="1" presStyleCnt="4">
        <dgm:presLayoutVars>
          <dgm:chMax val="0"/>
          <dgm:bulletEnabled val="1"/>
        </dgm:presLayoutVars>
      </dgm:prSet>
      <dgm:spPr/>
    </dgm:pt>
    <dgm:pt modelId="{180F16FD-7594-42B9-9E90-ECCAAD800C58}" type="pres">
      <dgm:prSet presAssocID="{B3C5F32E-0A52-4FB1-8745-765D9FC65896}" presName="spacer" presStyleCnt="0"/>
      <dgm:spPr/>
    </dgm:pt>
    <dgm:pt modelId="{5380209A-42F0-4054-BB75-A8A1AA8D6073}" type="pres">
      <dgm:prSet presAssocID="{970ED730-6DF0-483C-AF40-B576108E8D98}" presName="parentText" presStyleLbl="node1" presStyleIdx="2" presStyleCnt="4">
        <dgm:presLayoutVars>
          <dgm:chMax val="0"/>
          <dgm:bulletEnabled val="1"/>
        </dgm:presLayoutVars>
      </dgm:prSet>
      <dgm:spPr/>
    </dgm:pt>
    <dgm:pt modelId="{BAD8B9B6-32FC-43FE-87C3-960F0B5E03A1}" type="pres">
      <dgm:prSet presAssocID="{37E50A02-EAD0-468D-830F-640E4F472A14}" presName="spacer" presStyleCnt="0"/>
      <dgm:spPr/>
    </dgm:pt>
    <dgm:pt modelId="{4A4C1317-B6E5-4316-B956-237BCBD32D4C}" type="pres">
      <dgm:prSet presAssocID="{4C255CC2-39F4-4010-9C4E-9F5F9DF7EC4C}" presName="parentText" presStyleLbl="node1" presStyleIdx="3" presStyleCnt="4">
        <dgm:presLayoutVars>
          <dgm:chMax val="0"/>
          <dgm:bulletEnabled val="1"/>
        </dgm:presLayoutVars>
      </dgm:prSet>
      <dgm:spPr/>
    </dgm:pt>
  </dgm:ptLst>
  <dgm:cxnLst>
    <dgm:cxn modelId="{4D24E114-30F9-453C-8099-10AA888B1DDC}" type="presOf" srcId="{02917179-1A64-4BB1-9353-CB409CEE9330}" destId="{6617024A-7FC0-48D2-8925-B344E83304E1}" srcOrd="0" destOrd="0" presId="urn:microsoft.com/office/officeart/2005/8/layout/vList2"/>
    <dgm:cxn modelId="{38B5C467-8EC1-4B01-AD7B-3BF685640B02}" type="presOf" srcId="{970ED730-6DF0-483C-AF40-B576108E8D98}" destId="{5380209A-42F0-4054-BB75-A8A1AA8D6073}" srcOrd="0" destOrd="0" presId="urn:microsoft.com/office/officeart/2005/8/layout/vList2"/>
    <dgm:cxn modelId="{C84DEF6D-A8F4-4950-A724-4480655F89E6}" type="presOf" srcId="{86A6563B-9D67-47D2-BD67-A76E47E76074}" destId="{425083B5-1069-4F7C-A101-025C62EB9331}" srcOrd="0" destOrd="0" presId="urn:microsoft.com/office/officeart/2005/8/layout/vList2"/>
    <dgm:cxn modelId="{C5B40F58-F91A-4297-A08D-5BE9B6AD6BD2}" type="presOf" srcId="{A005AD0D-EDF9-47EC-9EA0-1C5360A97DA4}" destId="{267893EF-46A1-4669-B99F-C7102822C19C}" srcOrd="0" destOrd="0" presId="urn:microsoft.com/office/officeart/2005/8/layout/vList2"/>
    <dgm:cxn modelId="{B326F991-67D5-4D9D-8BF7-DDC40E59F74B}" srcId="{A005AD0D-EDF9-47EC-9EA0-1C5360A97DA4}" destId="{970ED730-6DF0-483C-AF40-B576108E8D98}" srcOrd="2" destOrd="0" parTransId="{466F9C71-BC85-4049-B9C5-7D2C7F079E13}" sibTransId="{37E50A02-EAD0-468D-830F-640E4F472A14}"/>
    <dgm:cxn modelId="{91FFCDD1-521A-492C-99B1-8880311A0C4D}" type="presOf" srcId="{4C255CC2-39F4-4010-9C4E-9F5F9DF7EC4C}" destId="{4A4C1317-B6E5-4316-B956-237BCBD32D4C}" srcOrd="0" destOrd="0" presId="urn:microsoft.com/office/officeart/2005/8/layout/vList2"/>
    <dgm:cxn modelId="{2956CCD7-DACA-477E-9DAF-A2C7FE78051D}" srcId="{A005AD0D-EDF9-47EC-9EA0-1C5360A97DA4}" destId="{86A6563B-9D67-47D2-BD67-A76E47E76074}" srcOrd="0" destOrd="0" parTransId="{117B9A36-4A5F-44E8-9A00-42630AA8F1E1}" sibTransId="{8985C19F-3323-4D12-AB2F-59420F9DEBAC}"/>
    <dgm:cxn modelId="{DF4208E7-418C-469C-AF91-2073334C3813}" srcId="{A005AD0D-EDF9-47EC-9EA0-1C5360A97DA4}" destId="{02917179-1A64-4BB1-9353-CB409CEE9330}" srcOrd="1" destOrd="0" parTransId="{708C2210-B456-4C76-B190-817EB82B732D}" sibTransId="{B3C5F32E-0A52-4FB1-8745-765D9FC65896}"/>
    <dgm:cxn modelId="{A80F05E9-B5CE-4D3D-A1FB-FA2475B3D0B9}" srcId="{A005AD0D-EDF9-47EC-9EA0-1C5360A97DA4}" destId="{4C255CC2-39F4-4010-9C4E-9F5F9DF7EC4C}" srcOrd="3" destOrd="0" parTransId="{5DB2B055-00E0-49EE-82CD-52F65BB40DFA}" sibTransId="{1162E6B3-C5EA-4BE8-9313-A52BE9D66C66}"/>
    <dgm:cxn modelId="{ED9DEB42-CC24-42D5-843D-340BC16DE525}" type="presParOf" srcId="{267893EF-46A1-4669-B99F-C7102822C19C}" destId="{425083B5-1069-4F7C-A101-025C62EB9331}" srcOrd="0" destOrd="0" presId="urn:microsoft.com/office/officeart/2005/8/layout/vList2"/>
    <dgm:cxn modelId="{075AD0A4-0CB1-4CF8-AAD1-85E2DA30ED1F}" type="presParOf" srcId="{267893EF-46A1-4669-B99F-C7102822C19C}" destId="{CE456565-8135-453D-A1C1-71269DADD659}" srcOrd="1" destOrd="0" presId="urn:microsoft.com/office/officeart/2005/8/layout/vList2"/>
    <dgm:cxn modelId="{14CBD703-49A7-43D9-918B-3388B4F9D231}" type="presParOf" srcId="{267893EF-46A1-4669-B99F-C7102822C19C}" destId="{6617024A-7FC0-48D2-8925-B344E83304E1}" srcOrd="2" destOrd="0" presId="urn:microsoft.com/office/officeart/2005/8/layout/vList2"/>
    <dgm:cxn modelId="{D62A640F-F84B-44CC-B83E-987AB8ED5A37}" type="presParOf" srcId="{267893EF-46A1-4669-B99F-C7102822C19C}" destId="{180F16FD-7594-42B9-9E90-ECCAAD800C58}" srcOrd="3" destOrd="0" presId="urn:microsoft.com/office/officeart/2005/8/layout/vList2"/>
    <dgm:cxn modelId="{A29EC598-5A18-4C5E-9EA2-203C881AC24D}" type="presParOf" srcId="{267893EF-46A1-4669-B99F-C7102822C19C}" destId="{5380209A-42F0-4054-BB75-A8A1AA8D6073}" srcOrd="4" destOrd="0" presId="urn:microsoft.com/office/officeart/2005/8/layout/vList2"/>
    <dgm:cxn modelId="{F5F46177-1ED0-4995-AA6A-7EDFBB966C79}" type="presParOf" srcId="{267893EF-46A1-4669-B99F-C7102822C19C}" destId="{BAD8B9B6-32FC-43FE-87C3-960F0B5E03A1}" srcOrd="5" destOrd="0" presId="urn:microsoft.com/office/officeart/2005/8/layout/vList2"/>
    <dgm:cxn modelId="{659F0D97-348B-4905-BE10-26857CCA2C41}" type="presParOf" srcId="{267893EF-46A1-4669-B99F-C7102822C19C}" destId="{4A4C1317-B6E5-4316-B956-237BCBD32D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526F2C-6369-4212-9DAA-FFC225D39CD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D31678F-E6B3-4703-95A0-B3574F852C49}">
      <dgm:prSet custT="1"/>
      <dgm:spPr/>
      <dgm:t>
        <a:bodyPr/>
        <a:lstStyle/>
        <a:p>
          <a:pPr>
            <a:lnSpc>
              <a:spcPct val="100000"/>
            </a:lnSpc>
          </a:pPr>
          <a:r>
            <a:rPr lang="en-US" sz="1200" dirty="0"/>
            <a:t>A denial-of-service attack can effectively shut down a web site for hours or even days.</a:t>
          </a:r>
        </a:p>
      </dgm:t>
    </dgm:pt>
    <dgm:pt modelId="{98315E75-295F-47DC-94B1-0B3321363C3B}" type="parTrans" cxnId="{07C1BB2F-167D-4F35-9D87-5E2E01AF2106}">
      <dgm:prSet/>
      <dgm:spPr/>
      <dgm:t>
        <a:bodyPr/>
        <a:lstStyle/>
        <a:p>
          <a:endParaRPr lang="en-US"/>
        </a:p>
      </dgm:t>
    </dgm:pt>
    <dgm:pt modelId="{F228754F-7505-4D6A-833F-413E83399AB2}" type="sibTrans" cxnId="{07C1BB2F-167D-4F35-9D87-5E2E01AF2106}">
      <dgm:prSet/>
      <dgm:spPr/>
      <dgm:t>
        <a:bodyPr/>
        <a:lstStyle/>
        <a:p>
          <a:endParaRPr lang="en-US"/>
        </a:p>
      </dgm:t>
    </dgm:pt>
    <dgm:pt modelId="{B9D73306-B688-43AF-9E1D-596162241599}">
      <dgm:prSet custT="1"/>
      <dgm:spPr/>
      <dgm:t>
        <a:bodyPr/>
        <a:lstStyle/>
        <a:p>
          <a:pPr>
            <a:lnSpc>
              <a:spcPct val="100000"/>
            </a:lnSpc>
          </a:pPr>
          <a:r>
            <a:rPr lang="en-US" sz="1200" dirty="0"/>
            <a:t>DOS attacks cost significant losses</a:t>
          </a:r>
        </a:p>
      </dgm:t>
    </dgm:pt>
    <dgm:pt modelId="{23C6B131-78EF-47ED-8CCA-AFA5A2E21A99}" type="parTrans" cxnId="{2DC85B93-93CC-4754-A507-ACA836328DBA}">
      <dgm:prSet/>
      <dgm:spPr/>
      <dgm:t>
        <a:bodyPr/>
        <a:lstStyle/>
        <a:p>
          <a:endParaRPr lang="en-US"/>
        </a:p>
      </dgm:t>
    </dgm:pt>
    <dgm:pt modelId="{CAE2B295-9CC2-47FC-BA11-4A56A06FDEEB}" type="sibTrans" cxnId="{2DC85B93-93CC-4754-A507-ACA836328DBA}">
      <dgm:prSet/>
      <dgm:spPr/>
      <dgm:t>
        <a:bodyPr/>
        <a:lstStyle/>
        <a:p>
          <a:endParaRPr lang="en-US"/>
        </a:p>
      </dgm:t>
    </dgm:pt>
    <dgm:pt modelId="{CFBD8D11-D80E-4D27-BED1-8A583EE1BA05}">
      <dgm:prSet custT="1"/>
      <dgm:spPr/>
      <dgm:t>
        <a:bodyPr/>
        <a:lstStyle/>
        <a:p>
          <a:pPr>
            <a:lnSpc>
              <a:spcPct val="100000"/>
            </a:lnSpc>
          </a:pPr>
          <a:r>
            <a:rPr lang="en-US" sz="1200" dirty="0"/>
            <a:t>On February 2000, several serious DDoS attacks  targeted some of the largest Internet web sites,  including Yahoo, Buy.com, Amazon, CNN and eBay.</a:t>
          </a:r>
        </a:p>
      </dgm:t>
    </dgm:pt>
    <dgm:pt modelId="{5D749F19-361E-43F7-92D4-55D6B87B44CB}" type="parTrans" cxnId="{8DE545DC-9D66-4424-A543-FA3AC52058D2}">
      <dgm:prSet/>
      <dgm:spPr/>
      <dgm:t>
        <a:bodyPr/>
        <a:lstStyle/>
        <a:p>
          <a:endParaRPr lang="en-US"/>
        </a:p>
      </dgm:t>
    </dgm:pt>
    <dgm:pt modelId="{609F4793-0023-47A5-94AE-D52A6184D3E1}" type="sibTrans" cxnId="{8DE545DC-9D66-4424-A543-FA3AC52058D2}">
      <dgm:prSet/>
      <dgm:spPr/>
      <dgm:t>
        <a:bodyPr/>
        <a:lstStyle/>
        <a:p>
          <a:endParaRPr lang="en-US"/>
        </a:p>
      </dgm:t>
    </dgm:pt>
    <dgm:pt modelId="{E850DD25-52D7-4EF5-BD70-0D475382CBD0}" type="pres">
      <dgm:prSet presAssocID="{A7526F2C-6369-4212-9DAA-FFC225D39CD3}" presName="root" presStyleCnt="0">
        <dgm:presLayoutVars>
          <dgm:dir/>
          <dgm:resizeHandles val="exact"/>
        </dgm:presLayoutVars>
      </dgm:prSet>
      <dgm:spPr/>
    </dgm:pt>
    <dgm:pt modelId="{B01E34DE-2EC0-49C7-912A-7B386393FF4B}" type="pres">
      <dgm:prSet presAssocID="{AD31678F-E6B3-4703-95A0-B3574F852C49}" presName="compNode" presStyleCnt="0"/>
      <dgm:spPr/>
    </dgm:pt>
    <dgm:pt modelId="{BAC31C59-2C5A-4874-9BAB-FD1270D20B1F}" type="pres">
      <dgm:prSet presAssocID="{AD31678F-E6B3-4703-95A0-B3574F852C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3536CC14-4E2B-4B8D-927F-A6DCBD8F1E49}" type="pres">
      <dgm:prSet presAssocID="{AD31678F-E6B3-4703-95A0-B3574F852C49}" presName="spaceRect" presStyleCnt="0"/>
      <dgm:spPr/>
    </dgm:pt>
    <dgm:pt modelId="{D888B8D1-A405-4311-92E3-4CFE30E71100}" type="pres">
      <dgm:prSet presAssocID="{AD31678F-E6B3-4703-95A0-B3574F852C49}" presName="textRect" presStyleLbl="revTx" presStyleIdx="0" presStyleCnt="3">
        <dgm:presLayoutVars>
          <dgm:chMax val="1"/>
          <dgm:chPref val="1"/>
        </dgm:presLayoutVars>
      </dgm:prSet>
      <dgm:spPr/>
    </dgm:pt>
    <dgm:pt modelId="{1F5B5394-B25E-4A8D-8CCF-E637A9DD8FDF}" type="pres">
      <dgm:prSet presAssocID="{F228754F-7505-4D6A-833F-413E83399AB2}" presName="sibTrans" presStyleCnt="0"/>
      <dgm:spPr/>
    </dgm:pt>
    <dgm:pt modelId="{C5C8657B-916B-466C-A591-F4BC9125E2B5}" type="pres">
      <dgm:prSet presAssocID="{B9D73306-B688-43AF-9E1D-596162241599}" presName="compNode" presStyleCnt="0"/>
      <dgm:spPr/>
    </dgm:pt>
    <dgm:pt modelId="{C327BA48-0ADB-421C-A23B-C9CEE794BBDD}" type="pres">
      <dgm:prSet presAssocID="{B9D73306-B688-43AF-9E1D-5961622415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9155B7E1-0735-43DE-8133-E92A1CD9F8E6}" type="pres">
      <dgm:prSet presAssocID="{B9D73306-B688-43AF-9E1D-596162241599}" presName="spaceRect" presStyleCnt="0"/>
      <dgm:spPr/>
    </dgm:pt>
    <dgm:pt modelId="{F567BB61-FB3B-4547-BA91-5D1C2B9429A4}" type="pres">
      <dgm:prSet presAssocID="{B9D73306-B688-43AF-9E1D-596162241599}" presName="textRect" presStyleLbl="revTx" presStyleIdx="1" presStyleCnt="3">
        <dgm:presLayoutVars>
          <dgm:chMax val="1"/>
          <dgm:chPref val="1"/>
        </dgm:presLayoutVars>
      </dgm:prSet>
      <dgm:spPr/>
    </dgm:pt>
    <dgm:pt modelId="{2FD98CBB-6CA2-46E4-9255-CB73069323F2}" type="pres">
      <dgm:prSet presAssocID="{CAE2B295-9CC2-47FC-BA11-4A56A06FDEEB}" presName="sibTrans" presStyleCnt="0"/>
      <dgm:spPr/>
    </dgm:pt>
    <dgm:pt modelId="{A0F2FAAC-4A51-4ED9-B905-6C59311ACAF6}" type="pres">
      <dgm:prSet presAssocID="{CFBD8D11-D80E-4D27-BED1-8A583EE1BA05}" presName="compNode" presStyleCnt="0"/>
      <dgm:spPr/>
    </dgm:pt>
    <dgm:pt modelId="{8B07BCB9-D44E-4385-AFAD-23C0B09DC269}" type="pres">
      <dgm:prSet presAssocID="{CFBD8D11-D80E-4D27-BED1-8A583EE1BA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2131CBF-4366-4A33-BC50-4B77A25C9CA0}" type="pres">
      <dgm:prSet presAssocID="{CFBD8D11-D80E-4D27-BED1-8A583EE1BA05}" presName="spaceRect" presStyleCnt="0"/>
      <dgm:spPr/>
    </dgm:pt>
    <dgm:pt modelId="{C499189A-9826-4DB5-A788-5748363B4C0A}" type="pres">
      <dgm:prSet presAssocID="{CFBD8D11-D80E-4D27-BED1-8A583EE1BA05}" presName="textRect" presStyleLbl="revTx" presStyleIdx="2" presStyleCnt="3">
        <dgm:presLayoutVars>
          <dgm:chMax val="1"/>
          <dgm:chPref val="1"/>
        </dgm:presLayoutVars>
      </dgm:prSet>
      <dgm:spPr/>
    </dgm:pt>
  </dgm:ptLst>
  <dgm:cxnLst>
    <dgm:cxn modelId="{07C1BB2F-167D-4F35-9D87-5E2E01AF2106}" srcId="{A7526F2C-6369-4212-9DAA-FFC225D39CD3}" destId="{AD31678F-E6B3-4703-95A0-B3574F852C49}" srcOrd="0" destOrd="0" parTransId="{98315E75-295F-47DC-94B1-0B3321363C3B}" sibTransId="{F228754F-7505-4D6A-833F-413E83399AB2}"/>
    <dgm:cxn modelId="{6D669C30-66F7-419B-B41A-1A571316A974}" type="presOf" srcId="{B9D73306-B688-43AF-9E1D-596162241599}" destId="{F567BB61-FB3B-4547-BA91-5D1C2B9429A4}" srcOrd="0" destOrd="0" presId="urn:microsoft.com/office/officeart/2018/2/layout/IconLabelList"/>
    <dgm:cxn modelId="{2DC85B93-93CC-4754-A507-ACA836328DBA}" srcId="{A7526F2C-6369-4212-9DAA-FFC225D39CD3}" destId="{B9D73306-B688-43AF-9E1D-596162241599}" srcOrd="1" destOrd="0" parTransId="{23C6B131-78EF-47ED-8CCA-AFA5A2E21A99}" sibTransId="{CAE2B295-9CC2-47FC-BA11-4A56A06FDEEB}"/>
    <dgm:cxn modelId="{B3E06DBB-05C7-489C-82B4-780659877948}" type="presOf" srcId="{AD31678F-E6B3-4703-95A0-B3574F852C49}" destId="{D888B8D1-A405-4311-92E3-4CFE30E71100}" srcOrd="0" destOrd="0" presId="urn:microsoft.com/office/officeart/2018/2/layout/IconLabelList"/>
    <dgm:cxn modelId="{157DB1BE-867A-4F54-AEBA-DEAB90C8FDA4}" type="presOf" srcId="{A7526F2C-6369-4212-9DAA-FFC225D39CD3}" destId="{E850DD25-52D7-4EF5-BD70-0D475382CBD0}" srcOrd="0" destOrd="0" presId="urn:microsoft.com/office/officeart/2018/2/layout/IconLabelList"/>
    <dgm:cxn modelId="{8DE545DC-9D66-4424-A543-FA3AC52058D2}" srcId="{A7526F2C-6369-4212-9DAA-FFC225D39CD3}" destId="{CFBD8D11-D80E-4D27-BED1-8A583EE1BA05}" srcOrd="2" destOrd="0" parTransId="{5D749F19-361E-43F7-92D4-55D6B87B44CB}" sibTransId="{609F4793-0023-47A5-94AE-D52A6184D3E1}"/>
    <dgm:cxn modelId="{F85758F3-9ED8-413E-844F-346783657D2A}" type="presOf" srcId="{CFBD8D11-D80E-4D27-BED1-8A583EE1BA05}" destId="{C499189A-9826-4DB5-A788-5748363B4C0A}" srcOrd="0" destOrd="0" presId="urn:microsoft.com/office/officeart/2018/2/layout/IconLabelList"/>
    <dgm:cxn modelId="{BB39379E-0E1E-462D-95F8-218944D5B84A}" type="presParOf" srcId="{E850DD25-52D7-4EF5-BD70-0D475382CBD0}" destId="{B01E34DE-2EC0-49C7-912A-7B386393FF4B}" srcOrd="0" destOrd="0" presId="urn:microsoft.com/office/officeart/2018/2/layout/IconLabelList"/>
    <dgm:cxn modelId="{28DA86BA-7A22-4473-963E-0571F1A6BC05}" type="presParOf" srcId="{B01E34DE-2EC0-49C7-912A-7B386393FF4B}" destId="{BAC31C59-2C5A-4874-9BAB-FD1270D20B1F}" srcOrd="0" destOrd="0" presId="urn:microsoft.com/office/officeart/2018/2/layout/IconLabelList"/>
    <dgm:cxn modelId="{307E0361-083D-40A3-91E2-1C44D735309A}" type="presParOf" srcId="{B01E34DE-2EC0-49C7-912A-7B386393FF4B}" destId="{3536CC14-4E2B-4B8D-927F-A6DCBD8F1E49}" srcOrd="1" destOrd="0" presId="urn:microsoft.com/office/officeart/2018/2/layout/IconLabelList"/>
    <dgm:cxn modelId="{A0A22BB4-397A-4AC7-A6DA-A535D406C9C8}" type="presParOf" srcId="{B01E34DE-2EC0-49C7-912A-7B386393FF4B}" destId="{D888B8D1-A405-4311-92E3-4CFE30E71100}" srcOrd="2" destOrd="0" presId="urn:microsoft.com/office/officeart/2018/2/layout/IconLabelList"/>
    <dgm:cxn modelId="{529991C8-621C-4566-8C47-0495E064D3AA}" type="presParOf" srcId="{E850DD25-52D7-4EF5-BD70-0D475382CBD0}" destId="{1F5B5394-B25E-4A8D-8CCF-E637A9DD8FDF}" srcOrd="1" destOrd="0" presId="urn:microsoft.com/office/officeart/2018/2/layout/IconLabelList"/>
    <dgm:cxn modelId="{72816A53-970E-4AA2-B64C-A00F9508CD2A}" type="presParOf" srcId="{E850DD25-52D7-4EF5-BD70-0D475382CBD0}" destId="{C5C8657B-916B-466C-A591-F4BC9125E2B5}" srcOrd="2" destOrd="0" presId="urn:microsoft.com/office/officeart/2018/2/layout/IconLabelList"/>
    <dgm:cxn modelId="{2D914715-7F2D-4207-B0B3-6DA908A665AE}" type="presParOf" srcId="{C5C8657B-916B-466C-A591-F4BC9125E2B5}" destId="{C327BA48-0ADB-421C-A23B-C9CEE794BBDD}" srcOrd="0" destOrd="0" presId="urn:microsoft.com/office/officeart/2018/2/layout/IconLabelList"/>
    <dgm:cxn modelId="{199297F2-9432-49DF-AEE5-FA646614D83C}" type="presParOf" srcId="{C5C8657B-916B-466C-A591-F4BC9125E2B5}" destId="{9155B7E1-0735-43DE-8133-E92A1CD9F8E6}" srcOrd="1" destOrd="0" presId="urn:microsoft.com/office/officeart/2018/2/layout/IconLabelList"/>
    <dgm:cxn modelId="{C38F5804-14C0-41A0-BA71-64656B4B5F85}" type="presParOf" srcId="{C5C8657B-916B-466C-A591-F4BC9125E2B5}" destId="{F567BB61-FB3B-4547-BA91-5D1C2B9429A4}" srcOrd="2" destOrd="0" presId="urn:microsoft.com/office/officeart/2018/2/layout/IconLabelList"/>
    <dgm:cxn modelId="{416A4636-E70A-4A38-AD63-897A796E095C}" type="presParOf" srcId="{E850DD25-52D7-4EF5-BD70-0D475382CBD0}" destId="{2FD98CBB-6CA2-46E4-9255-CB73069323F2}" srcOrd="3" destOrd="0" presId="urn:microsoft.com/office/officeart/2018/2/layout/IconLabelList"/>
    <dgm:cxn modelId="{78F08FB0-C31C-4AF4-A31C-3B2E810346AE}" type="presParOf" srcId="{E850DD25-52D7-4EF5-BD70-0D475382CBD0}" destId="{A0F2FAAC-4A51-4ED9-B905-6C59311ACAF6}" srcOrd="4" destOrd="0" presId="urn:microsoft.com/office/officeart/2018/2/layout/IconLabelList"/>
    <dgm:cxn modelId="{9A1328DB-FC61-4683-9D70-14495F5A7747}" type="presParOf" srcId="{A0F2FAAC-4A51-4ED9-B905-6C59311ACAF6}" destId="{8B07BCB9-D44E-4385-AFAD-23C0B09DC269}" srcOrd="0" destOrd="0" presId="urn:microsoft.com/office/officeart/2018/2/layout/IconLabelList"/>
    <dgm:cxn modelId="{5D4D39F6-5B59-40E9-B210-E5E20B315678}" type="presParOf" srcId="{A0F2FAAC-4A51-4ED9-B905-6C59311ACAF6}" destId="{D2131CBF-4366-4A33-BC50-4B77A25C9CA0}" srcOrd="1" destOrd="0" presId="urn:microsoft.com/office/officeart/2018/2/layout/IconLabelList"/>
    <dgm:cxn modelId="{56EB3679-6780-4931-99CE-BDE72792FB80}" type="presParOf" srcId="{A0F2FAAC-4A51-4ED9-B905-6C59311ACAF6}" destId="{C499189A-9826-4DB5-A788-5748363B4C0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F1A5E3-B077-4B69-B4C2-59AD26007E3D}"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4E7018EA-9A9B-41A7-BECD-699A4E6A23E7}">
      <dgm:prSet/>
      <dgm:spPr/>
      <dgm:t>
        <a:bodyPr/>
        <a:lstStyle/>
        <a:p>
          <a:r>
            <a:rPr lang="en-US"/>
            <a:t>SYN Flood</a:t>
          </a:r>
        </a:p>
      </dgm:t>
    </dgm:pt>
    <dgm:pt modelId="{063E48D1-B9FF-4B54-B98C-C691B9BAE3B4}" type="parTrans" cxnId="{FCEB146A-101B-48D7-979F-D01EE6F43BDF}">
      <dgm:prSet/>
      <dgm:spPr/>
      <dgm:t>
        <a:bodyPr/>
        <a:lstStyle/>
        <a:p>
          <a:endParaRPr lang="en-US"/>
        </a:p>
      </dgm:t>
    </dgm:pt>
    <dgm:pt modelId="{BBBD22DE-A51B-4239-A547-0750F96AB0F3}" type="sibTrans" cxnId="{FCEB146A-101B-48D7-979F-D01EE6F43BDF}">
      <dgm:prSet/>
      <dgm:spPr/>
      <dgm:t>
        <a:bodyPr/>
        <a:lstStyle/>
        <a:p>
          <a:endParaRPr lang="en-US"/>
        </a:p>
      </dgm:t>
    </dgm:pt>
    <dgm:pt modelId="{FFE0BF97-E165-443B-A01A-A155A74103CF}">
      <dgm:prSet/>
      <dgm:spPr/>
      <dgm:t>
        <a:bodyPr/>
        <a:lstStyle/>
        <a:p>
          <a:r>
            <a:rPr lang="en-US"/>
            <a:t>Smurf Attack (ICMP Flood)</a:t>
          </a:r>
        </a:p>
      </dgm:t>
    </dgm:pt>
    <dgm:pt modelId="{8649A81B-5B38-4E44-8145-AACACF95B3CA}" type="parTrans" cxnId="{1520D62C-71AE-456F-9A9E-6DE3268ED8CC}">
      <dgm:prSet/>
      <dgm:spPr/>
      <dgm:t>
        <a:bodyPr/>
        <a:lstStyle/>
        <a:p>
          <a:endParaRPr lang="en-US"/>
        </a:p>
      </dgm:t>
    </dgm:pt>
    <dgm:pt modelId="{C2F0CCC2-EA73-44AD-9E1E-74506719B81F}" type="sibTrans" cxnId="{1520D62C-71AE-456F-9A9E-6DE3268ED8CC}">
      <dgm:prSet/>
      <dgm:spPr/>
      <dgm:t>
        <a:bodyPr/>
        <a:lstStyle/>
        <a:p>
          <a:endParaRPr lang="en-US"/>
        </a:p>
      </dgm:t>
    </dgm:pt>
    <dgm:pt modelId="{92F1D3D1-CD1D-4DF4-9187-04DF9FBE4175}">
      <dgm:prSet/>
      <dgm:spPr/>
      <dgm:t>
        <a:bodyPr/>
        <a:lstStyle/>
        <a:p>
          <a:r>
            <a:rPr lang="en-US"/>
            <a:t>LAND Attack</a:t>
          </a:r>
        </a:p>
      </dgm:t>
    </dgm:pt>
    <dgm:pt modelId="{F207C8E2-72C5-4FBA-A9F4-E33EF5D8043C}" type="parTrans" cxnId="{B7FF9786-74FF-4D71-8C16-B76F241FB8D9}">
      <dgm:prSet/>
      <dgm:spPr/>
      <dgm:t>
        <a:bodyPr/>
        <a:lstStyle/>
        <a:p>
          <a:endParaRPr lang="en-US"/>
        </a:p>
      </dgm:t>
    </dgm:pt>
    <dgm:pt modelId="{49104E97-E9B7-4B71-A80B-3E906A9832E3}" type="sibTrans" cxnId="{B7FF9786-74FF-4D71-8C16-B76F241FB8D9}">
      <dgm:prSet/>
      <dgm:spPr/>
      <dgm:t>
        <a:bodyPr/>
        <a:lstStyle/>
        <a:p>
          <a:endParaRPr lang="en-US"/>
        </a:p>
      </dgm:t>
    </dgm:pt>
    <dgm:pt modelId="{A92F8B49-C1BE-4093-AFF1-65BE8AC9FF88}">
      <dgm:prSet/>
      <dgm:spPr/>
      <dgm:t>
        <a:bodyPr/>
        <a:lstStyle/>
        <a:p>
          <a:r>
            <a:rPr lang="en-US"/>
            <a:t>UDB Flood</a:t>
          </a:r>
        </a:p>
      </dgm:t>
    </dgm:pt>
    <dgm:pt modelId="{51619A53-C434-441C-9A8E-4BE9E112FA11}" type="parTrans" cxnId="{41E19798-8DDE-4E5A-9F6C-FF10A99F48CF}">
      <dgm:prSet/>
      <dgm:spPr/>
      <dgm:t>
        <a:bodyPr/>
        <a:lstStyle/>
        <a:p>
          <a:endParaRPr lang="en-US"/>
        </a:p>
      </dgm:t>
    </dgm:pt>
    <dgm:pt modelId="{80A6597A-8F22-49CC-BB98-F49ECFD290A3}" type="sibTrans" cxnId="{41E19798-8DDE-4E5A-9F6C-FF10A99F48CF}">
      <dgm:prSet/>
      <dgm:spPr/>
      <dgm:t>
        <a:bodyPr/>
        <a:lstStyle/>
        <a:p>
          <a:endParaRPr lang="en-US"/>
        </a:p>
      </dgm:t>
    </dgm:pt>
    <dgm:pt modelId="{8DC64395-57D4-4C14-8732-AC83D44BDDC1}">
      <dgm:prSet/>
      <dgm:spPr/>
      <dgm:t>
        <a:bodyPr/>
        <a:lstStyle/>
        <a:p>
          <a:r>
            <a:rPr lang="en-US"/>
            <a:t>Trinoo</a:t>
          </a:r>
        </a:p>
      </dgm:t>
    </dgm:pt>
    <dgm:pt modelId="{B16473B5-2F95-4B52-860B-ED54926857F6}" type="parTrans" cxnId="{FED91E25-5972-469A-938E-5C93EAB67BD7}">
      <dgm:prSet/>
      <dgm:spPr/>
      <dgm:t>
        <a:bodyPr/>
        <a:lstStyle/>
        <a:p>
          <a:endParaRPr lang="en-US"/>
        </a:p>
      </dgm:t>
    </dgm:pt>
    <dgm:pt modelId="{B883E5D4-AE1D-4A43-922E-70666144051B}" type="sibTrans" cxnId="{FED91E25-5972-469A-938E-5C93EAB67BD7}">
      <dgm:prSet/>
      <dgm:spPr/>
      <dgm:t>
        <a:bodyPr/>
        <a:lstStyle/>
        <a:p>
          <a:endParaRPr lang="en-US"/>
        </a:p>
      </dgm:t>
    </dgm:pt>
    <dgm:pt modelId="{2A178E81-C935-49DE-8811-87B9483C0C37}">
      <dgm:prSet/>
      <dgm:spPr/>
      <dgm:t>
        <a:bodyPr/>
        <a:lstStyle/>
        <a:p>
          <a:r>
            <a:rPr lang="en-US"/>
            <a:t>Tribal Flood Network (TFN &amp;TFN2K)</a:t>
          </a:r>
        </a:p>
      </dgm:t>
    </dgm:pt>
    <dgm:pt modelId="{2AC9E63A-FE1F-4669-93AA-12FF793C9B86}" type="parTrans" cxnId="{2365E096-CC8C-42B9-87D3-A093DA7C6B9B}">
      <dgm:prSet/>
      <dgm:spPr/>
      <dgm:t>
        <a:bodyPr/>
        <a:lstStyle/>
        <a:p>
          <a:endParaRPr lang="en-US"/>
        </a:p>
      </dgm:t>
    </dgm:pt>
    <dgm:pt modelId="{699D7FF1-B100-4A49-A5B4-281C90169D34}" type="sibTrans" cxnId="{2365E096-CC8C-42B9-87D3-A093DA7C6B9B}">
      <dgm:prSet/>
      <dgm:spPr/>
      <dgm:t>
        <a:bodyPr/>
        <a:lstStyle/>
        <a:p>
          <a:endParaRPr lang="en-US"/>
        </a:p>
      </dgm:t>
    </dgm:pt>
    <dgm:pt modelId="{36E5403E-5A4D-4CC8-B478-E09D4640E724}">
      <dgm:prSet/>
      <dgm:spPr/>
      <dgm:t>
        <a:bodyPr/>
        <a:lstStyle/>
        <a:p>
          <a:r>
            <a:rPr lang="en-US"/>
            <a:t>Stacheldraht</a:t>
          </a:r>
        </a:p>
      </dgm:t>
    </dgm:pt>
    <dgm:pt modelId="{0D2995E7-702A-4026-8F16-41166A12D4E1}" type="parTrans" cxnId="{A61346D1-D241-471D-AE19-EEBE2DB191DF}">
      <dgm:prSet/>
      <dgm:spPr/>
      <dgm:t>
        <a:bodyPr/>
        <a:lstStyle/>
        <a:p>
          <a:endParaRPr lang="en-US"/>
        </a:p>
      </dgm:t>
    </dgm:pt>
    <dgm:pt modelId="{EF8323F9-CE03-4403-9BFF-D6D6B6C65EE5}" type="sibTrans" cxnId="{A61346D1-D241-471D-AE19-EEBE2DB191DF}">
      <dgm:prSet/>
      <dgm:spPr/>
      <dgm:t>
        <a:bodyPr/>
        <a:lstStyle/>
        <a:p>
          <a:endParaRPr lang="en-US"/>
        </a:p>
      </dgm:t>
    </dgm:pt>
    <dgm:pt modelId="{C3A19D1E-5A93-41D8-A91D-712DA0E32B36}" type="pres">
      <dgm:prSet presAssocID="{61F1A5E3-B077-4B69-B4C2-59AD26007E3D}" presName="compositeShape" presStyleCnt="0">
        <dgm:presLayoutVars>
          <dgm:chMax val="7"/>
          <dgm:dir/>
          <dgm:resizeHandles val="exact"/>
        </dgm:presLayoutVars>
      </dgm:prSet>
      <dgm:spPr/>
    </dgm:pt>
    <dgm:pt modelId="{6EEFF0B9-CCFE-4EA9-88B9-801598C925B5}" type="pres">
      <dgm:prSet presAssocID="{61F1A5E3-B077-4B69-B4C2-59AD26007E3D}" presName="wedge1" presStyleLbl="node1" presStyleIdx="0" presStyleCnt="7"/>
      <dgm:spPr/>
    </dgm:pt>
    <dgm:pt modelId="{DAA983E9-DFBF-4089-8C64-A992DB8F5593}" type="pres">
      <dgm:prSet presAssocID="{61F1A5E3-B077-4B69-B4C2-59AD26007E3D}" presName="wedge1Tx" presStyleLbl="node1" presStyleIdx="0" presStyleCnt="7">
        <dgm:presLayoutVars>
          <dgm:chMax val="0"/>
          <dgm:chPref val="0"/>
          <dgm:bulletEnabled val="1"/>
        </dgm:presLayoutVars>
      </dgm:prSet>
      <dgm:spPr/>
    </dgm:pt>
    <dgm:pt modelId="{0037BDC2-DB2B-4350-8455-5E610329E263}" type="pres">
      <dgm:prSet presAssocID="{61F1A5E3-B077-4B69-B4C2-59AD26007E3D}" presName="wedge2" presStyleLbl="node1" presStyleIdx="1" presStyleCnt="7"/>
      <dgm:spPr/>
    </dgm:pt>
    <dgm:pt modelId="{03B4C6A6-9CA2-45D0-93B5-0851E7C740B9}" type="pres">
      <dgm:prSet presAssocID="{61F1A5E3-B077-4B69-B4C2-59AD26007E3D}" presName="wedge2Tx" presStyleLbl="node1" presStyleIdx="1" presStyleCnt="7">
        <dgm:presLayoutVars>
          <dgm:chMax val="0"/>
          <dgm:chPref val="0"/>
          <dgm:bulletEnabled val="1"/>
        </dgm:presLayoutVars>
      </dgm:prSet>
      <dgm:spPr/>
    </dgm:pt>
    <dgm:pt modelId="{6C20F0E2-B621-4D48-A2B8-B71F6B206ACA}" type="pres">
      <dgm:prSet presAssocID="{61F1A5E3-B077-4B69-B4C2-59AD26007E3D}" presName="wedge3" presStyleLbl="node1" presStyleIdx="2" presStyleCnt="7"/>
      <dgm:spPr/>
    </dgm:pt>
    <dgm:pt modelId="{36BDD779-4B47-4724-B8A5-CC4917742322}" type="pres">
      <dgm:prSet presAssocID="{61F1A5E3-B077-4B69-B4C2-59AD26007E3D}" presName="wedge3Tx" presStyleLbl="node1" presStyleIdx="2" presStyleCnt="7">
        <dgm:presLayoutVars>
          <dgm:chMax val="0"/>
          <dgm:chPref val="0"/>
          <dgm:bulletEnabled val="1"/>
        </dgm:presLayoutVars>
      </dgm:prSet>
      <dgm:spPr/>
    </dgm:pt>
    <dgm:pt modelId="{000BADAB-347F-46AA-A220-6BAE849A2D36}" type="pres">
      <dgm:prSet presAssocID="{61F1A5E3-B077-4B69-B4C2-59AD26007E3D}" presName="wedge4" presStyleLbl="node1" presStyleIdx="3" presStyleCnt="7"/>
      <dgm:spPr/>
    </dgm:pt>
    <dgm:pt modelId="{FE0041FC-E6D8-41B2-801D-B0877D3AC633}" type="pres">
      <dgm:prSet presAssocID="{61F1A5E3-B077-4B69-B4C2-59AD26007E3D}" presName="wedge4Tx" presStyleLbl="node1" presStyleIdx="3" presStyleCnt="7">
        <dgm:presLayoutVars>
          <dgm:chMax val="0"/>
          <dgm:chPref val="0"/>
          <dgm:bulletEnabled val="1"/>
        </dgm:presLayoutVars>
      </dgm:prSet>
      <dgm:spPr/>
    </dgm:pt>
    <dgm:pt modelId="{14EC6F72-29DE-4582-BB3D-D5ECF5A2186E}" type="pres">
      <dgm:prSet presAssocID="{61F1A5E3-B077-4B69-B4C2-59AD26007E3D}" presName="wedge5" presStyleLbl="node1" presStyleIdx="4" presStyleCnt="7"/>
      <dgm:spPr/>
    </dgm:pt>
    <dgm:pt modelId="{3F0C486A-A6E8-46E8-964E-2BF853F3AACC}" type="pres">
      <dgm:prSet presAssocID="{61F1A5E3-B077-4B69-B4C2-59AD26007E3D}" presName="wedge5Tx" presStyleLbl="node1" presStyleIdx="4" presStyleCnt="7">
        <dgm:presLayoutVars>
          <dgm:chMax val="0"/>
          <dgm:chPref val="0"/>
          <dgm:bulletEnabled val="1"/>
        </dgm:presLayoutVars>
      </dgm:prSet>
      <dgm:spPr/>
    </dgm:pt>
    <dgm:pt modelId="{C1FD7E58-7265-4F97-8137-DB20A7E7111B}" type="pres">
      <dgm:prSet presAssocID="{61F1A5E3-B077-4B69-B4C2-59AD26007E3D}" presName="wedge6" presStyleLbl="node1" presStyleIdx="5" presStyleCnt="7"/>
      <dgm:spPr/>
    </dgm:pt>
    <dgm:pt modelId="{069BE83C-14DD-4D39-8E27-7CF910965972}" type="pres">
      <dgm:prSet presAssocID="{61F1A5E3-B077-4B69-B4C2-59AD26007E3D}" presName="wedge6Tx" presStyleLbl="node1" presStyleIdx="5" presStyleCnt="7">
        <dgm:presLayoutVars>
          <dgm:chMax val="0"/>
          <dgm:chPref val="0"/>
          <dgm:bulletEnabled val="1"/>
        </dgm:presLayoutVars>
      </dgm:prSet>
      <dgm:spPr/>
    </dgm:pt>
    <dgm:pt modelId="{DCB271F1-A2D0-49CC-A441-1A79034FC788}" type="pres">
      <dgm:prSet presAssocID="{61F1A5E3-B077-4B69-B4C2-59AD26007E3D}" presName="wedge7" presStyleLbl="node1" presStyleIdx="6" presStyleCnt="7"/>
      <dgm:spPr/>
    </dgm:pt>
    <dgm:pt modelId="{FABF2FE1-5FEA-4CC2-8B04-CCFF6575AE3F}" type="pres">
      <dgm:prSet presAssocID="{61F1A5E3-B077-4B69-B4C2-59AD26007E3D}" presName="wedge7Tx" presStyleLbl="node1" presStyleIdx="6" presStyleCnt="7">
        <dgm:presLayoutVars>
          <dgm:chMax val="0"/>
          <dgm:chPref val="0"/>
          <dgm:bulletEnabled val="1"/>
        </dgm:presLayoutVars>
      </dgm:prSet>
      <dgm:spPr/>
    </dgm:pt>
  </dgm:ptLst>
  <dgm:cxnLst>
    <dgm:cxn modelId="{CC758506-C54C-43DA-9EAD-42ACFFDCE30D}" type="presOf" srcId="{FFE0BF97-E165-443B-A01A-A155A74103CF}" destId="{0037BDC2-DB2B-4350-8455-5E610329E263}" srcOrd="0" destOrd="0" presId="urn:microsoft.com/office/officeart/2005/8/layout/chart3"/>
    <dgm:cxn modelId="{C87F0A0C-A2A8-4079-816F-60BA1CACDF93}" type="presOf" srcId="{8DC64395-57D4-4C14-8732-AC83D44BDDC1}" destId="{14EC6F72-29DE-4582-BB3D-D5ECF5A2186E}" srcOrd="0" destOrd="0" presId="urn:microsoft.com/office/officeart/2005/8/layout/chart3"/>
    <dgm:cxn modelId="{1639940F-A07D-4086-B3CC-908E49703D66}" type="presOf" srcId="{61F1A5E3-B077-4B69-B4C2-59AD26007E3D}" destId="{C3A19D1E-5A93-41D8-A91D-712DA0E32B36}" srcOrd="0" destOrd="0" presId="urn:microsoft.com/office/officeart/2005/8/layout/chart3"/>
    <dgm:cxn modelId="{59A37F1A-79A6-4451-AED7-A3C4B713E645}" type="presOf" srcId="{A92F8B49-C1BE-4093-AFF1-65BE8AC9FF88}" destId="{000BADAB-347F-46AA-A220-6BAE849A2D36}" srcOrd="0" destOrd="0" presId="urn:microsoft.com/office/officeart/2005/8/layout/chart3"/>
    <dgm:cxn modelId="{FED91E25-5972-469A-938E-5C93EAB67BD7}" srcId="{61F1A5E3-B077-4B69-B4C2-59AD26007E3D}" destId="{8DC64395-57D4-4C14-8732-AC83D44BDDC1}" srcOrd="4" destOrd="0" parTransId="{B16473B5-2F95-4B52-860B-ED54926857F6}" sibTransId="{B883E5D4-AE1D-4A43-922E-70666144051B}"/>
    <dgm:cxn modelId="{AC785E29-A32A-477A-B3A6-696088B82BD5}" type="presOf" srcId="{2A178E81-C935-49DE-8811-87B9483C0C37}" destId="{069BE83C-14DD-4D39-8E27-7CF910965972}" srcOrd="1" destOrd="0" presId="urn:microsoft.com/office/officeart/2005/8/layout/chart3"/>
    <dgm:cxn modelId="{1520D62C-71AE-456F-9A9E-6DE3268ED8CC}" srcId="{61F1A5E3-B077-4B69-B4C2-59AD26007E3D}" destId="{FFE0BF97-E165-443B-A01A-A155A74103CF}" srcOrd="1" destOrd="0" parTransId="{8649A81B-5B38-4E44-8145-AACACF95B3CA}" sibTransId="{C2F0CCC2-EA73-44AD-9E1E-74506719B81F}"/>
    <dgm:cxn modelId="{34198A61-EB78-4377-AD5E-5987DDB8A2BC}" type="presOf" srcId="{36E5403E-5A4D-4CC8-B478-E09D4640E724}" destId="{DCB271F1-A2D0-49CC-A441-1A79034FC788}" srcOrd="0" destOrd="0" presId="urn:microsoft.com/office/officeart/2005/8/layout/chart3"/>
    <dgm:cxn modelId="{FCEB146A-101B-48D7-979F-D01EE6F43BDF}" srcId="{61F1A5E3-B077-4B69-B4C2-59AD26007E3D}" destId="{4E7018EA-9A9B-41A7-BECD-699A4E6A23E7}" srcOrd="0" destOrd="0" parTransId="{063E48D1-B9FF-4B54-B98C-C691B9BAE3B4}" sibTransId="{BBBD22DE-A51B-4239-A547-0750F96AB0F3}"/>
    <dgm:cxn modelId="{C7868F52-557F-4381-AD47-A2EBE9B2382F}" type="presOf" srcId="{8DC64395-57D4-4C14-8732-AC83D44BDDC1}" destId="{3F0C486A-A6E8-46E8-964E-2BF853F3AACC}" srcOrd="1" destOrd="0" presId="urn:microsoft.com/office/officeart/2005/8/layout/chart3"/>
    <dgm:cxn modelId="{B7FF9786-74FF-4D71-8C16-B76F241FB8D9}" srcId="{61F1A5E3-B077-4B69-B4C2-59AD26007E3D}" destId="{92F1D3D1-CD1D-4DF4-9187-04DF9FBE4175}" srcOrd="2" destOrd="0" parTransId="{F207C8E2-72C5-4FBA-A9F4-E33EF5D8043C}" sibTransId="{49104E97-E9B7-4B71-A80B-3E906A9832E3}"/>
    <dgm:cxn modelId="{6D1B888C-7452-4B4B-ADD6-8EF7CCC053E5}" type="presOf" srcId="{4E7018EA-9A9B-41A7-BECD-699A4E6A23E7}" destId="{DAA983E9-DFBF-4089-8C64-A992DB8F5593}" srcOrd="1" destOrd="0" presId="urn:microsoft.com/office/officeart/2005/8/layout/chart3"/>
    <dgm:cxn modelId="{2365E096-CC8C-42B9-87D3-A093DA7C6B9B}" srcId="{61F1A5E3-B077-4B69-B4C2-59AD26007E3D}" destId="{2A178E81-C935-49DE-8811-87B9483C0C37}" srcOrd="5" destOrd="0" parTransId="{2AC9E63A-FE1F-4669-93AA-12FF793C9B86}" sibTransId="{699D7FF1-B100-4A49-A5B4-281C90169D34}"/>
    <dgm:cxn modelId="{41E19798-8DDE-4E5A-9F6C-FF10A99F48CF}" srcId="{61F1A5E3-B077-4B69-B4C2-59AD26007E3D}" destId="{A92F8B49-C1BE-4093-AFF1-65BE8AC9FF88}" srcOrd="3" destOrd="0" parTransId="{51619A53-C434-441C-9A8E-4BE9E112FA11}" sibTransId="{80A6597A-8F22-49CC-BB98-F49ECFD290A3}"/>
    <dgm:cxn modelId="{2BCD85A2-55C7-4D13-8CFA-46356CF39E31}" type="presOf" srcId="{4E7018EA-9A9B-41A7-BECD-699A4E6A23E7}" destId="{6EEFF0B9-CCFE-4EA9-88B9-801598C925B5}" srcOrd="0" destOrd="0" presId="urn:microsoft.com/office/officeart/2005/8/layout/chart3"/>
    <dgm:cxn modelId="{1984D4A6-2A3E-4FDA-B289-F3D0480E698A}" type="presOf" srcId="{A92F8B49-C1BE-4093-AFF1-65BE8AC9FF88}" destId="{FE0041FC-E6D8-41B2-801D-B0877D3AC633}" srcOrd="1" destOrd="0" presId="urn:microsoft.com/office/officeart/2005/8/layout/chart3"/>
    <dgm:cxn modelId="{884B33C0-AD25-4F01-8741-6E2F748C9716}" type="presOf" srcId="{FFE0BF97-E165-443B-A01A-A155A74103CF}" destId="{03B4C6A6-9CA2-45D0-93B5-0851E7C740B9}" srcOrd="1" destOrd="0" presId="urn:microsoft.com/office/officeart/2005/8/layout/chart3"/>
    <dgm:cxn modelId="{A61346D1-D241-471D-AE19-EEBE2DB191DF}" srcId="{61F1A5E3-B077-4B69-B4C2-59AD26007E3D}" destId="{36E5403E-5A4D-4CC8-B478-E09D4640E724}" srcOrd="6" destOrd="0" parTransId="{0D2995E7-702A-4026-8F16-41166A12D4E1}" sibTransId="{EF8323F9-CE03-4403-9BFF-D6D6B6C65EE5}"/>
    <dgm:cxn modelId="{30EACED1-2EAE-4CB5-A9F7-DE13514C27E1}" type="presOf" srcId="{92F1D3D1-CD1D-4DF4-9187-04DF9FBE4175}" destId="{36BDD779-4B47-4724-B8A5-CC4917742322}" srcOrd="1" destOrd="0" presId="urn:microsoft.com/office/officeart/2005/8/layout/chart3"/>
    <dgm:cxn modelId="{7C3C5AD3-9DA6-4F52-BF73-9AFBA5F03944}" type="presOf" srcId="{36E5403E-5A4D-4CC8-B478-E09D4640E724}" destId="{FABF2FE1-5FEA-4CC2-8B04-CCFF6575AE3F}" srcOrd="1" destOrd="0" presId="urn:microsoft.com/office/officeart/2005/8/layout/chart3"/>
    <dgm:cxn modelId="{BDC944E1-94D1-44F7-96D3-6845E331B3F8}" type="presOf" srcId="{92F1D3D1-CD1D-4DF4-9187-04DF9FBE4175}" destId="{6C20F0E2-B621-4D48-A2B8-B71F6B206ACA}" srcOrd="0" destOrd="0" presId="urn:microsoft.com/office/officeart/2005/8/layout/chart3"/>
    <dgm:cxn modelId="{B31271ED-D094-4E07-8CB0-B86D9AA674A6}" type="presOf" srcId="{2A178E81-C935-49DE-8811-87B9483C0C37}" destId="{C1FD7E58-7265-4F97-8137-DB20A7E7111B}" srcOrd="0" destOrd="0" presId="urn:microsoft.com/office/officeart/2005/8/layout/chart3"/>
    <dgm:cxn modelId="{56043369-BDE8-4441-B75C-F76B87FA94B6}" type="presParOf" srcId="{C3A19D1E-5A93-41D8-A91D-712DA0E32B36}" destId="{6EEFF0B9-CCFE-4EA9-88B9-801598C925B5}" srcOrd="0" destOrd="0" presId="urn:microsoft.com/office/officeart/2005/8/layout/chart3"/>
    <dgm:cxn modelId="{7514357B-1402-4D38-9E11-166FA7B8888A}" type="presParOf" srcId="{C3A19D1E-5A93-41D8-A91D-712DA0E32B36}" destId="{DAA983E9-DFBF-4089-8C64-A992DB8F5593}" srcOrd="1" destOrd="0" presId="urn:microsoft.com/office/officeart/2005/8/layout/chart3"/>
    <dgm:cxn modelId="{57A16F1F-4CC4-4BEC-9B19-85E5245B7647}" type="presParOf" srcId="{C3A19D1E-5A93-41D8-A91D-712DA0E32B36}" destId="{0037BDC2-DB2B-4350-8455-5E610329E263}" srcOrd="2" destOrd="0" presId="urn:microsoft.com/office/officeart/2005/8/layout/chart3"/>
    <dgm:cxn modelId="{913FF218-EA93-4416-88CF-9E9F4922EA8E}" type="presParOf" srcId="{C3A19D1E-5A93-41D8-A91D-712DA0E32B36}" destId="{03B4C6A6-9CA2-45D0-93B5-0851E7C740B9}" srcOrd="3" destOrd="0" presId="urn:microsoft.com/office/officeart/2005/8/layout/chart3"/>
    <dgm:cxn modelId="{C7DFD30C-6407-47E9-B310-19EBD1CFF48F}" type="presParOf" srcId="{C3A19D1E-5A93-41D8-A91D-712DA0E32B36}" destId="{6C20F0E2-B621-4D48-A2B8-B71F6B206ACA}" srcOrd="4" destOrd="0" presId="urn:microsoft.com/office/officeart/2005/8/layout/chart3"/>
    <dgm:cxn modelId="{3E2E66C4-5DDB-4D36-BA23-D26E0E3D286E}" type="presParOf" srcId="{C3A19D1E-5A93-41D8-A91D-712DA0E32B36}" destId="{36BDD779-4B47-4724-B8A5-CC4917742322}" srcOrd="5" destOrd="0" presId="urn:microsoft.com/office/officeart/2005/8/layout/chart3"/>
    <dgm:cxn modelId="{81910E1B-E58E-4005-A7F4-978A67770BAA}" type="presParOf" srcId="{C3A19D1E-5A93-41D8-A91D-712DA0E32B36}" destId="{000BADAB-347F-46AA-A220-6BAE849A2D36}" srcOrd="6" destOrd="0" presId="urn:microsoft.com/office/officeart/2005/8/layout/chart3"/>
    <dgm:cxn modelId="{C0491DBB-F6DD-4A82-A910-5645141529A1}" type="presParOf" srcId="{C3A19D1E-5A93-41D8-A91D-712DA0E32B36}" destId="{FE0041FC-E6D8-41B2-801D-B0877D3AC633}" srcOrd="7" destOrd="0" presId="urn:microsoft.com/office/officeart/2005/8/layout/chart3"/>
    <dgm:cxn modelId="{29E98CF9-63E8-46A6-9E5B-48E79114A588}" type="presParOf" srcId="{C3A19D1E-5A93-41D8-A91D-712DA0E32B36}" destId="{14EC6F72-29DE-4582-BB3D-D5ECF5A2186E}" srcOrd="8" destOrd="0" presId="urn:microsoft.com/office/officeart/2005/8/layout/chart3"/>
    <dgm:cxn modelId="{6F9B5F3F-E454-4E19-9BA8-CDA3AAA03273}" type="presParOf" srcId="{C3A19D1E-5A93-41D8-A91D-712DA0E32B36}" destId="{3F0C486A-A6E8-46E8-964E-2BF853F3AACC}" srcOrd="9" destOrd="0" presId="urn:microsoft.com/office/officeart/2005/8/layout/chart3"/>
    <dgm:cxn modelId="{FDCDE6E9-9FC2-466A-BAB0-4B32E98991A2}" type="presParOf" srcId="{C3A19D1E-5A93-41D8-A91D-712DA0E32B36}" destId="{C1FD7E58-7265-4F97-8137-DB20A7E7111B}" srcOrd="10" destOrd="0" presId="urn:microsoft.com/office/officeart/2005/8/layout/chart3"/>
    <dgm:cxn modelId="{4EAFDF5D-C221-4A36-B3AD-8637B9F6D089}" type="presParOf" srcId="{C3A19D1E-5A93-41D8-A91D-712DA0E32B36}" destId="{069BE83C-14DD-4D39-8E27-7CF910965972}" srcOrd="11" destOrd="0" presId="urn:microsoft.com/office/officeart/2005/8/layout/chart3"/>
    <dgm:cxn modelId="{B72ADBD2-ABDE-4B2B-964D-86302EE42641}" type="presParOf" srcId="{C3A19D1E-5A93-41D8-A91D-712DA0E32B36}" destId="{DCB271F1-A2D0-49CC-A441-1A79034FC788}" srcOrd="12" destOrd="0" presId="urn:microsoft.com/office/officeart/2005/8/layout/chart3"/>
    <dgm:cxn modelId="{A30BBE70-8C44-4BD4-874E-695186BBB78C}" type="presParOf" srcId="{C3A19D1E-5A93-41D8-A91D-712DA0E32B36}" destId="{FABF2FE1-5FEA-4CC2-8B04-CCFF6575AE3F}"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FC7476-85A2-4FED-BA7C-F95F4E72F3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D1B2CF9-19B7-43A7-980C-2748676DFD55}">
      <dgm:prSet/>
      <dgm:spPr/>
      <dgm:t>
        <a:bodyPr/>
        <a:lstStyle/>
        <a:p>
          <a:pPr>
            <a:lnSpc>
              <a:spcPct val="100000"/>
            </a:lnSpc>
          </a:pPr>
          <a:r>
            <a:rPr lang="en-US" dirty="0"/>
            <a:t>When a computer wants to make a TCP/IP connection (the most common internet connection) to another computer, usually a server, an exchange of TCP/SYN and  TCP/ACK packets of information occur. </a:t>
          </a:r>
        </a:p>
      </dgm:t>
    </dgm:pt>
    <dgm:pt modelId="{3341A45C-23B4-4440-80E6-9CF789B5DA92}" type="parTrans" cxnId="{F64C861F-0396-403A-AB44-6C264DAEA18D}">
      <dgm:prSet/>
      <dgm:spPr/>
      <dgm:t>
        <a:bodyPr/>
        <a:lstStyle/>
        <a:p>
          <a:endParaRPr lang="en-US"/>
        </a:p>
      </dgm:t>
    </dgm:pt>
    <dgm:pt modelId="{ACFC3B42-F22D-4E51-BAFB-102DD0E9A80B}" type="sibTrans" cxnId="{F64C861F-0396-403A-AB44-6C264DAEA18D}">
      <dgm:prSet/>
      <dgm:spPr/>
      <dgm:t>
        <a:bodyPr/>
        <a:lstStyle/>
        <a:p>
          <a:endParaRPr lang="en-US"/>
        </a:p>
      </dgm:t>
    </dgm:pt>
    <dgm:pt modelId="{0D87DA88-BBB2-4A67-AAD2-A584E4DE1BE4}">
      <dgm:prSet/>
      <dgm:spPr/>
      <dgm:t>
        <a:bodyPr/>
        <a:lstStyle/>
        <a:p>
          <a:pPr>
            <a:lnSpc>
              <a:spcPct val="100000"/>
            </a:lnSpc>
          </a:pPr>
          <a:r>
            <a:rPr lang="en-US" dirty="0"/>
            <a:t>The computer requesting the connection, usually the client's or user's  computer, sends a TCP/SYN packet which asks the server if it can connect. </a:t>
          </a:r>
        </a:p>
      </dgm:t>
    </dgm:pt>
    <dgm:pt modelId="{6AC64D83-7257-450D-973E-C82608CCA4EA}" type="parTrans" cxnId="{713E1E58-5753-472C-9421-73F22F496394}">
      <dgm:prSet/>
      <dgm:spPr/>
      <dgm:t>
        <a:bodyPr/>
        <a:lstStyle/>
        <a:p>
          <a:endParaRPr lang="en-US"/>
        </a:p>
      </dgm:t>
    </dgm:pt>
    <dgm:pt modelId="{C14C80C7-F5ED-47DB-A187-41135EADCDE1}" type="sibTrans" cxnId="{713E1E58-5753-472C-9421-73F22F496394}">
      <dgm:prSet/>
      <dgm:spPr/>
      <dgm:t>
        <a:bodyPr/>
        <a:lstStyle/>
        <a:p>
          <a:endParaRPr lang="en-US"/>
        </a:p>
      </dgm:t>
    </dgm:pt>
    <dgm:pt modelId="{07BE08AC-C457-4F16-91B5-B1FDC9DB3080}">
      <dgm:prSet/>
      <dgm:spPr/>
      <dgm:t>
        <a:bodyPr/>
        <a:lstStyle/>
        <a:p>
          <a:pPr>
            <a:lnSpc>
              <a:spcPct val="100000"/>
            </a:lnSpc>
          </a:pPr>
          <a:r>
            <a:rPr lang="en-US" dirty="0"/>
            <a:t>If the server will allow connections, it sends a TCP/SYN-ACK packet back to the  client to say "Yes, you may connect" and reserves a space for the connection, waiting for the client to respond with a TCP/ACK packet detailing the specifics of its connection.</a:t>
          </a:r>
        </a:p>
      </dgm:t>
    </dgm:pt>
    <dgm:pt modelId="{9FBE1F1C-DF27-46A2-970D-F9654FEFB8D5}" type="parTrans" cxnId="{20F0722D-DEF3-40CD-A0C2-1035CA72C79F}">
      <dgm:prSet/>
      <dgm:spPr/>
      <dgm:t>
        <a:bodyPr/>
        <a:lstStyle/>
        <a:p>
          <a:endParaRPr lang="en-US"/>
        </a:p>
      </dgm:t>
    </dgm:pt>
    <dgm:pt modelId="{B22416B9-82F4-484A-9A8A-33C6CAACFDA2}" type="sibTrans" cxnId="{20F0722D-DEF3-40CD-A0C2-1035CA72C79F}">
      <dgm:prSet/>
      <dgm:spPr/>
      <dgm:t>
        <a:bodyPr/>
        <a:lstStyle/>
        <a:p>
          <a:endParaRPr lang="en-US"/>
        </a:p>
      </dgm:t>
    </dgm:pt>
    <dgm:pt modelId="{001ACB9A-E8F6-48E0-998E-05A112A1D9EE}" type="pres">
      <dgm:prSet presAssocID="{50FC7476-85A2-4FED-BA7C-F95F4E72F309}" presName="root" presStyleCnt="0">
        <dgm:presLayoutVars>
          <dgm:dir/>
          <dgm:resizeHandles val="exact"/>
        </dgm:presLayoutVars>
      </dgm:prSet>
      <dgm:spPr/>
    </dgm:pt>
    <dgm:pt modelId="{F82A02C7-DC1E-4679-A36C-4A075BBB9BD7}" type="pres">
      <dgm:prSet presAssocID="{BD1B2CF9-19B7-43A7-980C-2748676DFD55}" presName="compNode" presStyleCnt="0"/>
      <dgm:spPr/>
    </dgm:pt>
    <dgm:pt modelId="{33E5C9B4-E66D-4ECA-817E-F7D098649F0C}" type="pres">
      <dgm:prSet presAssocID="{BD1B2CF9-19B7-43A7-980C-2748676DFD55}" presName="bgRect" presStyleLbl="bgShp" presStyleIdx="0" presStyleCnt="3"/>
      <dgm:spPr/>
    </dgm:pt>
    <dgm:pt modelId="{F8302FD3-5EB1-47A0-8E00-03695340DD67}" type="pres">
      <dgm:prSet presAssocID="{BD1B2CF9-19B7-43A7-980C-2748676DFD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7ECA8D21-6085-4E50-9A40-E55B585B6979}" type="pres">
      <dgm:prSet presAssocID="{BD1B2CF9-19B7-43A7-980C-2748676DFD55}" presName="spaceRect" presStyleCnt="0"/>
      <dgm:spPr/>
    </dgm:pt>
    <dgm:pt modelId="{0EA25439-486F-45A7-9DBA-A4F359077634}" type="pres">
      <dgm:prSet presAssocID="{BD1B2CF9-19B7-43A7-980C-2748676DFD55}" presName="parTx" presStyleLbl="revTx" presStyleIdx="0" presStyleCnt="3">
        <dgm:presLayoutVars>
          <dgm:chMax val="0"/>
          <dgm:chPref val="0"/>
        </dgm:presLayoutVars>
      </dgm:prSet>
      <dgm:spPr/>
    </dgm:pt>
    <dgm:pt modelId="{47194389-8546-4C4A-B147-F02639D67CDA}" type="pres">
      <dgm:prSet presAssocID="{ACFC3B42-F22D-4E51-BAFB-102DD0E9A80B}" presName="sibTrans" presStyleCnt="0"/>
      <dgm:spPr/>
    </dgm:pt>
    <dgm:pt modelId="{803C5A5C-CD6A-44F4-B274-8C99EF4D558D}" type="pres">
      <dgm:prSet presAssocID="{0D87DA88-BBB2-4A67-AAD2-A584E4DE1BE4}" presName="compNode" presStyleCnt="0"/>
      <dgm:spPr/>
    </dgm:pt>
    <dgm:pt modelId="{7760DFA8-0B7D-4EEB-8437-933ED734A07A}" type="pres">
      <dgm:prSet presAssocID="{0D87DA88-BBB2-4A67-AAD2-A584E4DE1BE4}" presName="bgRect" presStyleLbl="bgShp" presStyleIdx="1" presStyleCnt="3"/>
      <dgm:spPr/>
    </dgm:pt>
    <dgm:pt modelId="{6C7F2D84-57F3-4389-B063-083326082338}" type="pres">
      <dgm:prSet presAssocID="{0D87DA88-BBB2-4A67-AAD2-A584E4DE1B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24E35888-708F-4A82-8CE8-751004BE7348}" type="pres">
      <dgm:prSet presAssocID="{0D87DA88-BBB2-4A67-AAD2-A584E4DE1BE4}" presName="spaceRect" presStyleCnt="0"/>
      <dgm:spPr/>
    </dgm:pt>
    <dgm:pt modelId="{85F9CF03-0BC4-4F9E-86EE-02451047A59D}" type="pres">
      <dgm:prSet presAssocID="{0D87DA88-BBB2-4A67-AAD2-A584E4DE1BE4}" presName="parTx" presStyleLbl="revTx" presStyleIdx="1" presStyleCnt="3">
        <dgm:presLayoutVars>
          <dgm:chMax val="0"/>
          <dgm:chPref val="0"/>
        </dgm:presLayoutVars>
      </dgm:prSet>
      <dgm:spPr/>
    </dgm:pt>
    <dgm:pt modelId="{7DBB6518-1532-45B3-8C9D-2A6E5869E3A5}" type="pres">
      <dgm:prSet presAssocID="{C14C80C7-F5ED-47DB-A187-41135EADCDE1}" presName="sibTrans" presStyleCnt="0"/>
      <dgm:spPr/>
    </dgm:pt>
    <dgm:pt modelId="{78790DD1-B2CC-4D4F-B9B5-3E2F1EF8B217}" type="pres">
      <dgm:prSet presAssocID="{07BE08AC-C457-4F16-91B5-B1FDC9DB3080}" presName="compNode" presStyleCnt="0"/>
      <dgm:spPr/>
    </dgm:pt>
    <dgm:pt modelId="{18141308-6BFF-4BE3-AA7E-818549A55E7A}" type="pres">
      <dgm:prSet presAssocID="{07BE08AC-C457-4F16-91B5-B1FDC9DB3080}" presName="bgRect" presStyleLbl="bgShp" presStyleIdx="2" presStyleCnt="3"/>
      <dgm:spPr/>
    </dgm:pt>
    <dgm:pt modelId="{E418CD26-44A0-4160-B22C-A633C8CEF1D7}" type="pres">
      <dgm:prSet presAssocID="{07BE08AC-C457-4F16-91B5-B1FDC9DB30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B9803FCB-DF3C-4CDA-954C-119C65943400}" type="pres">
      <dgm:prSet presAssocID="{07BE08AC-C457-4F16-91B5-B1FDC9DB3080}" presName="spaceRect" presStyleCnt="0"/>
      <dgm:spPr/>
    </dgm:pt>
    <dgm:pt modelId="{FAC39518-CEF0-46CC-9537-52017795BAB8}" type="pres">
      <dgm:prSet presAssocID="{07BE08AC-C457-4F16-91B5-B1FDC9DB3080}" presName="parTx" presStyleLbl="revTx" presStyleIdx="2" presStyleCnt="3">
        <dgm:presLayoutVars>
          <dgm:chMax val="0"/>
          <dgm:chPref val="0"/>
        </dgm:presLayoutVars>
      </dgm:prSet>
      <dgm:spPr/>
    </dgm:pt>
  </dgm:ptLst>
  <dgm:cxnLst>
    <dgm:cxn modelId="{A284421C-4C61-4B6D-AB19-F0C02E534985}" type="presOf" srcId="{07BE08AC-C457-4F16-91B5-B1FDC9DB3080}" destId="{FAC39518-CEF0-46CC-9537-52017795BAB8}" srcOrd="0" destOrd="0" presId="urn:microsoft.com/office/officeart/2018/2/layout/IconVerticalSolidList"/>
    <dgm:cxn modelId="{F64C861F-0396-403A-AB44-6C264DAEA18D}" srcId="{50FC7476-85A2-4FED-BA7C-F95F4E72F309}" destId="{BD1B2CF9-19B7-43A7-980C-2748676DFD55}" srcOrd="0" destOrd="0" parTransId="{3341A45C-23B4-4440-80E6-9CF789B5DA92}" sibTransId="{ACFC3B42-F22D-4E51-BAFB-102DD0E9A80B}"/>
    <dgm:cxn modelId="{20F0722D-DEF3-40CD-A0C2-1035CA72C79F}" srcId="{50FC7476-85A2-4FED-BA7C-F95F4E72F309}" destId="{07BE08AC-C457-4F16-91B5-B1FDC9DB3080}" srcOrd="2" destOrd="0" parTransId="{9FBE1F1C-DF27-46A2-970D-F9654FEFB8D5}" sibTransId="{B22416B9-82F4-484A-9A8A-33C6CAACFDA2}"/>
    <dgm:cxn modelId="{547A572E-6E63-40B2-9600-655BBF4A09DD}" type="presOf" srcId="{BD1B2CF9-19B7-43A7-980C-2748676DFD55}" destId="{0EA25439-486F-45A7-9DBA-A4F359077634}" srcOrd="0" destOrd="0" presId="urn:microsoft.com/office/officeart/2018/2/layout/IconVerticalSolidList"/>
    <dgm:cxn modelId="{0315EC46-B0B5-4C2B-98C8-8DEC257681A7}" type="presOf" srcId="{0D87DA88-BBB2-4A67-AAD2-A584E4DE1BE4}" destId="{85F9CF03-0BC4-4F9E-86EE-02451047A59D}" srcOrd="0" destOrd="0" presId="urn:microsoft.com/office/officeart/2018/2/layout/IconVerticalSolidList"/>
    <dgm:cxn modelId="{713E1E58-5753-472C-9421-73F22F496394}" srcId="{50FC7476-85A2-4FED-BA7C-F95F4E72F309}" destId="{0D87DA88-BBB2-4A67-AAD2-A584E4DE1BE4}" srcOrd="1" destOrd="0" parTransId="{6AC64D83-7257-450D-973E-C82608CCA4EA}" sibTransId="{C14C80C7-F5ED-47DB-A187-41135EADCDE1}"/>
    <dgm:cxn modelId="{B24ADD90-BCA8-448C-BD02-2031AAA3CB63}" type="presOf" srcId="{50FC7476-85A2-4FED-BA7C-F95F4E72F309}" destId="{001ACB9A-E8F6-48E0-998E-05A112A1D9EE}" srcOrd="0" destOrd="0" presId="urn:microsoft.com/office/officeart/2018/2/layout/IconVerticalSolidList"/>
    <dgm:cxn modelId="{A20D6C21-6F57-41DC-B800-74F328882CF8}" type="presParOf" srcId="{001ACB9A-E8F6-48E0-998E-05A112A1D9EE}" destId="{F82A02C7-DC1E-4679-A36C-4A075BBB9BD7}" srcOrd="0" destOrd="0" presId="urn:microsoft.com/office/officeart/2018/2/layout/IconVerticalSolidList"/>
    <dgm:cxn modelId="{B0348FB2-89EB-4EF7-93EB-0C1BBC8F2106}" type="presParOf" srcId="{F82A02C7-DC1E-4679-A36C-4A075BBB9BD7}" destId="{33E5C9B4-E66D-4ECA-817E-F7D098649F0C}" srcOrd="0" destOrd="0" presId="urn:microsoft.com/office/officeart/2018/2/layout/IconVerticalSolidList"/>
    <dgm:cxn modelId="{6C5C8727-A5A9-4465-BAE1-861D608F5B65}" type="presParOf" srcId="{F82A02C7-DC1E-4679-A36C-4A075BBB9BD7}" destId="{F8302FD3-5EB1-47A0-8E00-03695340DD67}" srcOrd="1" destOrd="0" presId="urn:microsoft.com/office/officeart/2018/2/layout/IconVerticalSolidList"/>
    <dgm:cxn modelId="{98C210ED-491B-463A-850B-EC3038CC0D3A}" type="presParOf" srcId="{F82A02C7-DC1E-4679-A36C-4A075BBB9BD7}" destId="{7ECA8D21-6085-4E50-9A40-E55B585B6979}" srcOrd="2" destOrd="0" presId="urn:microsoft.com/office/officeart/2018/2/layout/IconVerticalSolidList"/>
    <dgm:cxn modelId="{CE5E6B19-D46E-4088-8A24-66F822ECDF39}" type="presParOf" srcId="{F82A02C7-DC1E-4679-A36C-4A075BBB9BD7}" destId="{0EA25439-486F-45A7-9DBA-A4F359077634}" srcOrd="3" destOrd="0" presId="urn:microsoft.com/office/officeart/2018/2/layout/IconVerticalSolidList"/>
    <dgm:cxn modelId="{F9FA7FB9-B1EC-4B18-95C0-923F59B992D3}" type="presParOf" srcId="{001ACB9A-E8F6-48E0-998E-05A112A1D9EE}" destId="{47194389-8546-4C4A-B147-F02639D67CDA}" srcOrd="1" destOrd="0" presId="urn:microsoft.com/office/officeart/2018/2/layout/IconVerticalSolidList"/>
    <dgm:cxn modelId="{8FEF8EEE-3E32-42CE-9133-8B16192DF2B6}" type="presParOf" srcId="{001ACB9A-E8F6-48E0-998E-05A112A1D9EE}" destId="{803C5A5C-CD6A-44F4-B274-8C99EF4D558D}" srcOrd="2" destOrd="0" presId="urn:microsoft.com/office/officeart/2018/2/layout/IconVerticalSolidList"/>
    <dgm:cxn modelId="{77332D82-3FD9-454E-BA12-C1F9B041A1ED}" type="presParOf" srcId="{803C5A5C-CD6A-44F4-B274-8C99EF4D558D}" destId="{7760DFA8-0B7D-4EEB-8437-933ED734A07A}" srcOrd="0" destOrd="0" presId="urn:microsoft.com/office/officeart/2018/2/layout/IconVerticalSolidList"/>
    <dgm:cxn modelId="{88E29ED7-8ECA-47FD-BBB1-FE7958025568}" type="presParOf" srcId="{803C5A5C-CD6A-44F4-B274-8C99EF4D558D}" destId="{6C7F2D84-57F3-4389-B063-083326082338}" srcOrd="1" destOrd="0" presId="urn:microsoft.com/office/officeart/2018/2/layout/IconVerticalSolidList"/>
    <dgm:cxn modelId="{FE51F03A-6206-4E2B-A10E-F7EB374DF2D0}" type="presParOf" srcId="{803C5A5C-CD6A-44F4-B274-8C99EF4D558D}" destId="{24E35888-708F-4A82-8CE8-751004BE7348}" srcOrd="2" destOrd="0" presId="urn:microsoft.com/office/officeart/2018/2/layout/IconVerticalSolidList"/>
    <dgm:cxn modelId="{CEAE37AB-D90F-4556-AA9A-27DBD17D0D94}" type="presParOf" srcId="{803C5A5C-CD6A-44F4-B274-8C99EF4D558D}" destId="{85F9CF03-0BC4-4F9E-86EE-02451047A59D}" srcOrd="3" destOrd="0" presId="urn:microsoft.com/office/officeart/2018/2/layout/IconVerticalSolidList"/>
    <dgm:cxn modelId="{BA8902C3-686F-4E2D-AD51-CEB382F84F2D}" type="presParOf" srcId="{001ACB9A-E8F6-48E0-998E-05A112A1D9EE}" destId="{7DBB6518-1532-45B3-8C9D-2A6E5869E3A5}" srcOrd="3" destOrd="0" presId="urn:microsoft.com/office/officeart/2018/2/layout/IconVerticalSolidList"/>
    <dgm:cxn modelId="{CA1997BC-3A7D-4466-8669-6679AF8E903F}" type="presParOf" srcId="{001ACB9A-E8F6-48E0-998E-05A112A1D9EE}" destId="{78790DD1-B2CC-4D4F-B9B5-3E2F1EF8B217}" srcOrd="4" destOrd="0" presId="urn:microsoft.com/office/officeart/2018/2/layout/IconVerticalSolidList"/>
    <dgm:cxn modelId="{494AF84C-6352-4D49-82CA-561B2B4FE242}" type="presParOf" srcId="{78790DD1-B2CC-4D4F-B9B5-3E2F1EF8B217}" destId="{18141308-6BFF-4BE3-AA7E-818549A55E7A}" srcOrd="0" destOrd="0" presId="urn:microsoft.com/office/officeart/2018/2/layout/IconVerticalSolidList"/>
    <dgm:cxn modelId="{047FE3C4-B196-45AD-B1EC-2CE145639086}" type="presParOf" srcId="{78790DD1-B2CC-4D4F-B9B5-3E2F1EF8B217}" destId="{E418CD26-44A0-4160-B22C-A633C8CEF1D7}" srcOrd="1" destOrd="0" presId="urn:microsoft.com/office/officeart/2018/2/layout/IconVerticalSolidList"/>
    <dgm:cxn modelId="{258AD0E4-6AFE-419E-864C-DF5E61FBAEE0}" type="presParOf" srcId="{78790DD1-B2CC-4D4F-B9B5-3E2F1EF8B217}" destId="{B9803FCB-DF3C-4CDA-954C-119C65943400}" srcOrd="2" destOrd="0" presId="urn:microsoft.com/office/officeart/2018/2/layout/IconVerticalSolidList"/>
    <dgm:cxn modelId="{017DF80A-B713-41F7-A158-D85F4B468B6B}" type="presParOf" srcId="{78790DD1-B2CC-4D4F-B9B5-3E2F1EF8B217}" destId="{FAC39518-CEF0-46CC-9537-52017795BA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88AA23-AA7A-4C34-8014-823F1746EE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31CD15-F1FF-4906-89A7-B1B11F8B017C}">
      <dgm:prSet/>
      <dgm:spPr/>
      <dgm:t>
        <a:bodyPr/>
        <a:lstStyle/>
        <a:p>
          <a:r>
            <a:rPr lang="en-US" dirty="0"/>
            <a:t>Sends a flood of TCP/SYN packets, often with a forged sender address. Each of these packets are handled like a connection request, causing the server to spawn a half-open connection, by sending back a TCP/SYN-ACK packet, and waiting for an TCP/ACK packet in response from the sender address. However, because the sender address is forged, the response never comes. These half-open connections consume resources on the server and limit the number of connections the server is able to make, reducing the server's ability to respond to legitimate requests until after the attack ends.</a:t>
          </a:r>
        </a:p>
      </dgm:t>
    </dgm:pt>
    <dgm:pt modelId="{97F14986-444E-457D-96A1-68C3367C6D3B}" type="parTrans" cxnId="{1C5E9E0F-EE89-4977-BD25-B88B2C9B64A1}">
      <dgm:prSet/>
      <dgm:spPr/>
      <dgm:t>
        <a:bodyPr/>
        <a:lstStyle/>
        <a:p>
          <a:endParaRPr lang="en-US"/>
        </a:p>
      </dgm:t>
    </dgm:pt>
    <dgm:pt modelId="{C4F71556-3680-4F88-AD87-B354ACFB36D6}" type="sibTrans" cxnId="{1C5E9E0F-EE89-4977-BD25-B88B2C9B64A1}">
      <dgm:prSet/>
      <dgm:spPr/>
      <dgm:t>
        <a:bodyPr/>
        <a:lstStyle/>
        <a:p>
          <a:endParaRPr lang="en-US"/>
        </a:p>
      </dgm:t>
    </dgm:pt>
    <dgm:pt modelId="{030BC7F3-8E5E-4750-AA81-1CB6BE0B9650}">
      <dgm:prSet/>
      <dgm:spPr/>
      <dgm:t>
        <a:bodyPr/>
        <a:lstStyle/>
        <a:p>
          <a:r>
            <a:rPr lang="en-US" dirty="0"/>
            <a:t>In a SYN flood the address of the client is often forged so that when the server sends the go-ahead back to the client, the message is never received because the client either doesn't exist or wasn't expecting the packet and subsequently ignores it. This leaves the server with a dead connection, reserved for a client that will never respond. Usually this is done to one server many times in order to reserve all the connections for unresolved clients, which keeps legitimate clients from making connections.</a:t>
          </a:r>
        </a:p>
      </dgm:t>
    </dgm:pt>
    <dgm:pt modelId="{64B5701E-1AE7-4076-AA3F-0B83321924FE}" type="parTrans" cxnId="{4309A36C-44A5-411D-B16D-992BA7023E38}">
      <dgm:prSet/>
      <dgm:spPr/>
      <dgm:t>
        <a:bodyPr/>
        <a:lstStyle/>
        <a:p>
          <a:endParaRPr lang="en-US"/>
        </a:p>
      </dgm:t>
    </dgm:pt>
    <dgm:pt modelId="{84940EF7-EA4C-4CA3-BE01-F752660DA3E8}" type="sibTrans" cxnId="{4309A36C-44A5-411D-B16D-992BA7023E38}">
      <dgm:prSet/>
      <dgm:spPr/>
      <dgm:t>
        <a:bodyPr/>
        <a:lstStyle/>
        <a:p>
          <a:endParaRPr lang="en-US"/>
        </a:p>
      </dgm:t>
    </dgm:pt>
    <dgm:pt modelId="{73ACBB6B-5DFA-46E9-8297-319A4BA44515}" type="pres">
      <dgm:prSet presAssocID="{A888AA23-AA7A-4C34-8014-823F1746EE9D}" presName="linear" presStyleCnt="0">
        <dgm:presLayoutVars>
          <dgm:animLvl val="lvl"/>
          <dgm:resizeHandles val="exact"/>
        </dgm:presLayoutVars>
      </dgm:prSet>
      <dgm:spPr/>
    </dgm:pt>
    <dgm:pt modelId="{71FB8D9E-DCFA-4A26-972D-E7D423B34C4D}" type="pres">
      <dgm:prSet presAssocID="{BF31CD15-F1FF-4906-89A7-B1B11F8B017C}" presName="parentText" presStyleLbl="node1" presStyleIdx="0" presStyleCnt="2">
        <dgm:presLayoutVars>
          <dgm:chMax val="0"/>
          <dgm:bulletEnabled val="1"/>
        </dgm:presLayoutVars>
      </dgm:prSet>
      <dgm:spPr/>
    </dgm:pt>
    <dgm:pt modelId="{91318DFF-29C9-496E-B8BB-AA40CEB8AA69}" type="pres">
      <dgm:prSet presAssocID="{C4F71556-3680-4F88-AD87-B354ACFB36D6}" presName="spacer" presStyleCnt="0"/>
      <dgm:spPr/>
    </dgm:pt>
    <dgm:pt modelId="{F3AC4A03-EE99-4CE8-84D3-6DD2BC802FBF}" type="pres">
      <dgm:prSet presAssocID="{030BC7F3-8E5E-4750-AA81-1CB6BE0B9650}" presName="parentText" presStyleLbl="node1" presStyleIdx="1" presStyleCnt="2">
        <dgm:presLayoutVars>
          <dgm:chMax val="0"/>
          <dgm:bulletEnabled val="1"/>
        </dgm:presLayoutVars>
      </dgm:prSet>
      <dgm:spPr/>
    </dgm:pt>
  </dgm:ptLst>
  <dgm:cxnLst>
    <dgm:cxn modelId="{1C5E9E0F-EE89-4977-BD25-B88B2C9B64A1}" srcId="{A888AA23-AA7A-4C34-8014-823F1746EE9D}" destId="{BF31CD15-F1FF-4906-89A7-B1B11F8B017C}" srcOrd="0" destOrd="0" parTransId="{97F14986-444E-457D-96A1-68C3367C6D3B}" sibTransId="{C4F71556-3680-4F88-AD87-B354ACFB36D6}"/>
    <dgm:cxn modelId="{5D35C823-CB2F-4CE5-BE7D-FF4BC3994C82}" type="presOf" srcId="{A888AA23-AA7A-4C34-8014-823F1746EE9D}" destId="{73ACBB6B-5DFA-46E9-8297-319A4BA44515}" srcOrd="0" destOrd="0" presId="urn:microsoft.com/office/officeart/2005/8/layout/vList2"/>
    <dgm:cxn modelId="{4309A36C-44A5-411D-B16D-992BA7023E38}" srcId="{A888AA23-AA7A-4C34-8014-823F1746EE9D}" destId="{030BC7F3-8E5E-4750-AA81-1CB6BE0B9650}" srcOrd="1" destOrd="0" parTransId="{64B5701E-1AE7-4076-AA3F-0B83321924FE}" sibTransId="{84940EF7-EA4C-4CA3-BE01-F752660DA3E8}"/>
    <dgm:cxn modelId="{BCCD14B9-554C-4685-90BC-F967141EEF4A}" type="presOf" srcId="{030BC7F3-8E5E-4750-AA81-1CB6BE0B9650}" destId="{F3AC4A03-EE99-4CE8-84D3-6DD2BC802FBF}" srcOrd="0" destOrd="0" presId="urn:microsoft.com/office/officeart/2005/8/layout/vList2"/>
    <dgm:cxn modelId="{51963ADD-DCAB-44A8-8355-59EAA18480B6}" type="presOf" srcId="{BF31CD15-F1FF-4906-89A7-B1B11F8B017C}" destId="{71FB8D9E-DCFA-4A26-972D-E7D423B34C4D}" srcOrd="0" destOrd="0" presId="urn:microsoft.com/office/officeart/2005/8/layout/vList2"/>
    <dgm:cxn modelId="{79CAD1F6-13E6-4609-B08E-79B38C36C2CF}" type="presParOf" srcId="{73ACBB6B-5DFA-46E9-8297-319A4BA44515}" destId="{71FB8D9E-DCFA-4A26-972D-E7D423B34C4D}" srcOrd="0" destOrd="0" presId="urn:microsoft.com/office/officeart/2005/8/layout/vList2"/>
    <dgm:cxn modelId="{9465AF05-76D0-4145-AFCA-3AD2464EDDA3}" type="presParOf" srcId="{73ACBB6B-5DFA-46E9-8297-319A4BA44515}" destId="{91318DFF-29C9-496E-B8BB-AA40CEB8AA69}" srcOrd="1" destOrd="0" presId="urn:microsoft.com/office/officeart/2005/8/layout/vList2"/>
    <dgm:cxn modelId="{B36CDA23-05E4-4A8B-AAA5-644BEC89871C}" type="presParOf" srcId="{73ACBB6B-5DFA-46E9-8297-319A4BA44515}" destId="{F3AC4A03-EE99-4CE8-84D3-6DD2BC802F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B68B4F-153A-4226-A054-A440913FC8B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17F482A-713F-47C2-896F-DB5B001D02D9}">
      <dgm:prSet/>
      <dgm:spPr/>
      <dgm:t>
        <a:bodyPr/>
        <a:lstStyle/>
        <a:p>
          <a:pPr>
            <a:lnSpc>
              <a:spcPct val="100000"/>
            </a:lnSpc>
          </a:pPr>
          <a:r>
            <a:rPr lang="en-US" dirty="0"/>
            <a:t>The classic example is that of a party. Only 50 people can be invited to a party, and invitations are available on  a first-come first-serve basis. Fifty people send letters to request invitations, but the letters have false return addresses. The invitations are mailed to the return addresses of the request letters. </a:t>
          </a:r>
        </a:p>
      </dgm:t>
    </dgm:pt>
    <dgm:pt modelId="{AD0CB77D-4921-4B1D-AF67-0A62EAE0B35D}" type="parTrans" cxnId="{09C219E8-1E3F-495B-BE7C-EB9D7FA74EA0}">
      <dgm:prSet/>
      <dgm:spPr/>
      <dgm:t>
        <a:bodyPr/>
        <a:lstStyle/>
        <a:p>
          <a:endParaRPr lang="en-US"/>
        </a:p>
      </dgm:t>
    </dgm:pt>
    <dgm:pt modelId="{ADB52233-30A6-45B2-866A-D5931D6948B9}" type="sibTrans" cxnId="{09C219E8-1E3F-495B-BE7C-EB9D7FA74EA0}">
      <dgm:prSet/>
      <dgm:spPr/>
      <dgm:t>
        <a:bodyPr/>
        <a:lstStyle/>
        <a:p>
          <a:endParaRPr lang="en-US"/>
        </a:p>
      </dgm:t>
    </dgm:pt>
    <dgm:pt modelId="{A3ACCA80-32A6-4A74-9280-37724B35AF44}">
      <dgm:prSet/>
      <dgm:spPr/>
      <dgm:t>
        <a:bodyPr/>
        <a:lstStyle/>
        <a:p>
          <a:pPr>
            <a:lnSpc>
              <a:spcPct val="100000"/>
            </a:lnSpc>
          </a:pPr>
          <a:r>
            <a:rPr lang="en-US" dirty="0"/>
            <a:t>Unfortunately all the return addresses provided were fake, so nobody receives the invitations. Now, when someone actually wants to come to the party (view the website), there are no  invitations left because all the invitations (connections)  have been reserved for those 50 people.</a:t>
          </a:r>
        </a:p>
      </dgm:t>
    </dgm:pt>
    <dgm:pt modelId="{E6094EC1-B582-4699-8960-095094D93FC5}" type="parTrans" cxnId="{212E287C-B7FE-41AB-93BD-3D07756969D0}">
      <dgm:prSet/>
      <dgm:spPr/>
      <dgm:t>
        <a:bodyPr/>
        <a:lstStyle/>
        <a:p>
          <a:endParaRPr lang="en-US"/>
        </a:p>
      </dgm:t>
    </dgm:pt>
    <dgm:pt modelId="{A6E36B2B-12C6-450C-A679-523DAB52C796}" type="sibTrans" cxnId="{212E287C-B7FE-41AB-93BD-3D07756969D0}">
      <dgm:prSet/>
      <dgm:spPr/>
      <dgm:t>
        <a:bodyPr/>
        <a:lstStyle/>
        <a:p>
          <a:endParaRPr lang="en-US"/>
        </a:p>
      </dgm:t>
    </dgm:pt>
    <dgm:pt modelId="{3CFBD765-2933-49B0-8586-64D738CFA7A2}" type="pres">
      <dgm:prSet presAssocID="{4FB68B4F-153A-4226-A054-A440913FC8B1}" presName="root" presStyleCnt="0">
        <dgm:presLayoutVars>
          <dgm:dir/>
          <dgm:resizeHandles val="exact"/>
        </dgm:presLayoutVars>
      </dgm:prSet>
      <dgm:spPr/>
    </dgm:pt>
    <dgm:pt modelId="{77A2CB93-5EF0-45E4-9946-34BA9831E4BB}" type="pres">
      <dgm:prSet presAssocID="{E17F482A-713F-47C2-896F-DB5B001D02D9}" presName="compNode" presStyleCnt="0"/>
      <dgm:spPr/>
    </dgm:pt>
    <dgm:pt modelId="{0E74564A-5E68-48E7-B251-486761E56BEC}" type="pres">
      <dgm:prSet presAssocID="{E17F482A-713F-47C2-896F-DB5B001D02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
        </a:ext>
      </dgm:extLst>
    </dgm:pt>
    <dgm:pt modelId="{FE5DC7E6-683A-4DD7-B64C-73FD4EB41D9E}" type="pres">
      <dgm:prSet presAssocID="{E17F482A-713F-47C2-896F-DB5B001D02D9}" presName="spaceRect" presStyleCnt="0"/>
      <dgm:spPr/>
    </dgm:pt>
    <dgm:pt modelId="{4F0959DE-CE8C-4E07-BF30-46C2291880E6}" type="pres">
      <dgm:prSet presAssocID="{E17F482A-713F-47C2-896F-DB5B001D02D9}" presName="textRect" presStyleLbl="revTx" presStyleIdx="0" presStyleCnt="2">
        <dgm:presLayoutVars>
          <dgm:chMax val="1"/>
          <dgm:chPref val="1"/>
        </dgm:presLayoutVars>
      </dgm:prSet>
      <dgm:spPr/>
    </dgm:pt>
    <dgm:pt modelId="{B19DBF1E-07FF-4E6E-9C1B-2A4559EF2537}" type="pres">
      <dgm:prSet presAssocID="{ADB52233-30A6-45B2-866A-D5931D6948B9}" presName="sibTrans" presStyleCnt="0"/>
      <dgm:spPr/>
    </dgm:pt>
    <dgm:pt modelId="{255F1A8C-794F-448F-A904-B137E73E2E68}" type="pres">
      <dgm:prSet presAssocID="{A3ACCA80-32A6-4A74-9280-37724B35AF44}" presName="compNode" presStyleCnt="0"/>
      <dgm:spPr/>
    </dgm:pt>
    <dgm:pt modelId="{BBAF0A8B-E399-43B2-B327-23FF1DFAE28B}" type="pres">
      <dgm:prSet presAssocID="{A3ACCA80-32A6-4A74-9280-37724B35AF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2AB67EAD-6CD4-4A23-B673-E7A15487B124}" type="pres">
      <dgm:prSet presAssocID="{A3ACCA80-32A6-4A74-9280-37724B35AF44}" presName="spaceRect" presStyleCnt="0"/>
      <dgm:spPr/>
    </dgm:pt>
    <dgm:pt modelId="{07D8B8D5-4EAC-4707-A946-04160505CE8A}" type="pres">
      <dgm:prSet presAssocID="{A3ACCA80-32A6-4A74-9280-37724B35AF44}" presName="textRect" presStyleLbl="revTx" presStyleIdx="1" presStyleCnt="2">
        <dgm:presLayoutVars>
          <dgm:chMax val="1"/>
          <dgm:chPref val="1"/>
        </dgm:presLayoutVars>
      </dgm:prSet>
      <dgm:spPr/>
    </dgm:pt>
  </dgm:ptLst>
  <dgm:cxnLst>
    <dgm:cxn modelId="{8193D325-1785-4339-BFAF-444113E20CE3}" type="presOf" srcId="{4FB68B4F-153A-4226-A054-A440913FC8B1}" destId="{3CFBD765-2933-49B0-8586-64D738CFA7A2}" srcOrd="0" destOrd="0" presId="urn:microsoft.com/office/officeart/2018/2/layout/IconLabelList"/>
    <dgm:cxn modelId="{BA60C074-8831-4DD6-AFBE-D4749109629C}" type="presOf" srcId="{A3ACCA80-32A6-4A74-9280-37724B35AF44}" destId="{07D8B8D5-4EAC-4707-A946-04160505CE8A}" srcOrd="0" destOrd="0" presId="urn:microsoft.com/office/officeart/2018/2/layout/IconLabelList"/>
    <dgm:cxn modelId="{212E287C-B7FE-41AB-93BD-3D07756969D0}" srcId="{4FB68B4F-153A-4226-A054-A440913FC8B1}" destId="{A3ACCA80-32A6-4A74-9280-37724B35AF44}" srcOrd="1" destOrd="0" parTransId="{E6094EC1-B582-4699-8960-095094D93FC5}" sibTransId="{A6E36B2B-12C6-450C-A679-523DAB52C796}"/>
    <dgm:cxn modelId="{09C219E8-1E3F-495B-BE7C-EB9D7FA74EA0}" srcId="{4FB68B4F-153A-4226-A054-A440913FC8B1}" destId="{E17F482A-713F-47C2-896F-DB5B001D02D9}" srcOrd="0" destOrd="0" parTransId="{AD0CB77D-4921-4B1D-AF67-0A62EAE0B35D}" sibTransId="{ADB52233-30A6-45B2-866A-D5931D6948B9}"/>
    <dgm:cxn modelId="{C72DB3FE-2666-4496-84D4-4FAC7CE9FFDE}" type="presOf" srcId="{E17F482A-713F-47C2-896F-DB5B001D02D9}" destId="{4F0959DE-CE8C-4E07-BF30-46C2291880E6}" srcOrd="0" destOrd="0" presId="urn:microsoft.com/office/officeart/2018/2/layout/IconLabelList"/>
    <dgm:cxn modelId="{1698AC2D-1A8F-4517-8BAF-E617EB05EC33}" type="presParOf" srcId="{3CFBD765-2933-49B0-8586-64D738CFA7A2}" destId="{77A2CB93-5EF0-45E4-9946-34BA9831E4BB}" srcOrd="0" destOrd="0" presId="urn:microsoft.com/office/officeart/2018/2/layout/IconLabelList"/>
    <dgm:cxn modelId="{C1305068-1C6D-4B3D-B7D8-91A59BE8A0E3}" type="presParOf" srcId="{77A2CB93-5EF0-45E4-9946-34BA9831E4BB}" destId="{0E74564A-5E68-48E7-B251-486761E56BEC}" srcOrd="0" destOrd="0" presId="urn:microsoft.com/office/officeart/2018/2/layout/IconLabelList"/>
    <dgm:cxn modelId="{C48BD620-1131-4E7D-A923-3677DB132AA5}" type="presParOf" srcId="{77A2CB93-5EF0-45E4-9946-34BA9831E4BB}" destId="{FE5DC7E6-683A-4DD7-B64C-73FD4EB41D9E}" srcOrd="1" destOrd="0" presId="urn:microsoft.com/office/officeart/2018/2/layout/IconLabelList"/>
    <dgm:cxn modelId="{AEDCD375-A846-45AD-A0B7-F73CC5C60B9D}" type="presParOf" srcId="{77A2CB93-5EF0-45E4-9946-34BA9831E4BB}" destId="{4F0959DE-CE8C-4E07-BF30-46C2291880E6}" srcOrd="2" destOrd="0" presId="urn:microsoft.com/office/officeart/2018/2/layout/IconLabelList"/>
    <dgm:cxn modelId="{C173B9B6-1765-4A49-A34F-E439C45F6D6E}" type="presParOf" srcId="{3CFBD765-2933-49B0-8586-64D738CFA7A2}" destId="{B19DBF1E-07FF-4E6E-9C1B-2A4559EF2537}" srcOrd="1" destOrd="0" presId="urn:microsoft.com/office/officeart/2018/2/layout/IconLabelList"/>
    <dgm:cxn modelId="{368B3A46-6A07-4A6C-93B8-08BC15ED8542}" type="presParOf" srcId="{3CFBD765-2933-49B0-8586-64D738CFA7A2}" destId="{255F1A8C-794F-448F-A904-B137E73E2E68}" srcOrd="2" destOrd="0" presId="urn:microsoft.com/office/officeart/2018/2/layout/IconLabelList"/>
    <dgm:cxn modelId="{88FEAB7F-1309-4848-A1D6-4F6E63F58BFD}" type="presParOf" srcId="{255F1A8C-794F-448F-A904-B137E73E2E68}" destId="{BBAF0A8B-E399-43B2-B327-23FF1DFAE28B}" srcOrd="0" destOrd="0" presId="urn:microsoft.com/office/officeart/2018/2/layout/IconLabelList"/>
    <dgm:cxn modelId="{66D616C7-6422-4240-98CC-4B9F2F48931D}" type="presParOf" srcId="{255F1A8C-794F-448F-A904-B137E73E2E68}" destId="{2AB67EAD-6CD4-4A23-B673-E7A15487B124}" srcOrd="1" destOrd="0" presId="urn:microsoft.com/office/officeart/2018/2/layout/IconLabelList"/>
    <dgm:cxn modelId="{DA478C3A-2A44-4944-8A7B-5B6A3FEB545F}" type="presParOf" srcId="{255F1A8C-794F-448F-A904-B137E73E2E68}" destId="{07D8B8D5-4EAC-4707-A946-04160505CE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F6548-643A-483C-9D33-7153B15FBA90}">
      <dsp:nvSpPr>
        <dsp:cNvPr id="0" name=""/>
        <dsp:cNvSpPr/>
      </dsp:nvSpPr>
      <dsp:spPr>
        <a:xfrm>
          <a:off x="158221" y="182586"/>
          <a:ext cx="3774227" cy="3774227"/>
        </a:xfrm>
        <a:prstGeom prst="circularArrow">
          <a:avLst>
            <a:gd name="adj1" fmla="val 5544"/>
            <a:gd name="adj2" fmla="val 330680"/>
            <a:gd name="adj3" fmla="val 14819190"/>
            <a:gd name="adj4" fmla="val 1677837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DB877-C9F8-4662-8D53-AD5A81F45BEF}">
      <dsp:nvSpPr>
        <dsp:cNvPr id="0" name=""/>
        <dsp:cNvSpPr/>
      </dsp:nvSpPr>
      <dsp:spPr>
        <a:xfrm>
          <a:off x="1585933" y="230418"/>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What is DoS &amp; DDoS</a:t>
          </a:r>
        </a:p>
      </dsp:txBody>
      <dsp:txXfrm>
        <a:off x="1608359" y="252844"/>
        <a:ext cx="873950" cy="414549"/>
      </dsp:txXfrm>
    </dsp:sp>
    <dsp:sp modelId="{962F0EA5-8852-4DE9-B63B-70580AC52635}">
      <dsp:nvSpPr>
        <dsp:cNvPr id="0" name=""/>
        <dsp:cNvSpPr/>
      </dsp:nvSpPr>
      <dsp:spPr>
        <a:xfrm>
          <a:off x="2620486" y="606964"/>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Methods</a:t>
          </a:r>
          <a:r>
            <a:rPr lang="en-US" sz="800" kern="1200" dirty="0"/>
            <a:t> Attacks</a:t>
          </a:r>
        </a:p>
      </dsp:txBody>
      <dsp:txXfrm>
        <a:off x="2642912" y="629390"/>
        <a:ext cx="873950" cy="414549"/>
      </dsp:txXfrm>
    </dsp:sp>
    <dsp:sp modelId="{FEE98B8A-ABA0-424F-960B-88D5AD5CC877}">
      <dsp:nvSpPr>
        <dsp:cNvPr id="0" name=""/>
        <dsp:cNvSpPr/>
      </dsp:nvSpPr>
      <dsp:spPr>
        <a:xfrm>
          <a:off x="3170960" y="1560413"/>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Problems &amp; Cost</a:t>
          </a:r>
        </a:p>
      </dsp:txBody>
      <dsp:txXfrm>
        <a:off x="3193386" y="1582839"/>
        <a:ext cx="873950" cy="414549"/>
      </dsp:txXfrm>
    </dsp:sp>
    <dsp:sp modelId="{FE12271F-64D5-4908-99B1-9CF8CC7E3EFD}">
      <dsp:nvSpPr>
        <dsp:cNvPr id="0" name=""/>
        <dsp:cNvSpPr/>
      </dsp:nvSpPr>
      <dsp:spPr>
        <a:xfrm>
          <a:off x="2979782" y="2644636"/>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Types of Attacks</a:t>
          </a:r>
        </a:p>
        <a:p>
          <a:pPr marL="57150" lvl="1" indent="-57150" algn="l" defTabSz="311150">
            <a:lnSpc>
              <a:spcPct val="90000"/>
            </a:lnSpc>
            <a:spcBef>
              <a:spcPct val="0"/>
            </a:spcBef>
            <a:spcAft>
              <a:spcPct val="15000"/>
            </a:spcAft>
            <a:buChar char="•"/>
          </a:pPr>
          <a:r>
            <a:rPr lang="en-US" sz="700" kern="1200" dirty="0"/>
            <a:t>Three Way Handshake</a:t>
          </a:r>
        </a:p>
      </dsp:txBody>
      <dsp:txXfrm>
        <a:off x="3002208" y="2667062"/>
        <a:ext cx="873950" cy="414549"/>
      </dsp:txXfrm>
    </dsp:sp>
    <dsp:sp modelId="{3F95ECA8-2FD8-4291-B989-7F3A198A5700}">
      <dsp:nvSpPr>
        <dsp:cNvPr id="0" name=""/>
        <dsp:cNvSpPr/>
      </dsp:nvSpPr>
      <dsp:spPr>
        <a:xfrm>
          <a:off x="2136407" y="3352312"/>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Way of infected</a:t>
          </a:r>
        </a:p>
      </dsp:txBody>
      <dsp:txXfrm>
        <a:off x="2158833" y="3374738"/>
        <a:ext cx="873950" cy="414549"/>
      </dsp:txXfrm>
    </dsp:sp>
    <dsp:sp modelId="{CB6597C2-F679-4017-8BD7-09001A8F31DA}">
      <dsp:nvSpPr>
        <dsp:cNvPr id="0" name=""/>
        <dsp:cNvSpPr/>
      </dsp:nvSpPr>
      <dsp:spPr>
        <a:xfrm>
          <a:off x="1035459" y="3352312"/>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Hacking Steps</a:t>
          </a:r>
        </a:p>
      </dsp:txBody>
      <dsp:txXfrm>
        <a:off x="1057885" y="3374738"/>
        <a:ext cx="873950" cy="414549"/>
      </dsp:txXfrm>
    </dsp:sp>
    <dsp:sp modelId="{AA902081-13F4-481F-B87D-CFDBE3012D3A}">
      <dsp:nvSpPr>
        <dsp:cNvPr id="0" name=""/>
        <dsp:cNvSpPr/>
      </dsp:nvSpPr>
      <dsp:spPr>
        <a:xfrm>
          <a:off x="192084" y="2644636"/>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Avoid problems</a:t>
          </a:r>
        </a:p>
      </dsp:txBody>
      <dsp:txXfrm>
        <a:off x="214510" y="2667062"/>
        <a:ext cx="873950" cy="414549"/>
      </dsp:txXfrm>
    </dsp:sp>
    <dsp:sp modelId="{B06ACB20-4A5F-4977-8D84-0F8FE0FF7BF7}">
      <dsp:nvSpPr>
        <dsp:cNvPr id="0" name=""/>
        <dsp:cNvSpPr/>
      </dsp:nvSpPr>
      <dsp:spPr>
        <a:xfrm>
          <a:off x="906" y="1560413"/>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Defenses</a:t>
          </a:r>
          <a:endParaRPr lang="en-US" sz="800" kern="1200" dirty="0"/>
        </a:p>
      </dsp:txBody>
      <dsp:txXfrm>
        <a:off x="23332" y="1582839"/>
        <a:ext cx="873950" cy="414549"/>
      </dsp:txXfrm>
    </dsp:sp>
    <dsp:sp modelId="{156AB7E6-84CF-48CE-8F22-ACACC0A3E8F1}">
      <dsp:nvSpPr>
        <dsp:cNvPr id="0" name=""/>
        <dsp:cNvSpPr/>
      </dsp:nvSpPr>
      <dsp:spPr>
        <a:xfrm>
          <a:off x="551380" y="606964"/>
          <a:ext cx="918802" cy="4594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Example</a:t>
          </a:r>
          <a:endParaRPr lang="en-US" sz="800" kern="1200" dirty="0"/>
        </a:p>
      </dsp:txBody>
      <dsp:txXfrm>
        <a:off x="573806" y="629390"/>
        <a:ext cx="873950" cy="4145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192BB-B850-4603-8B48-4AB0E21E4201}">
      <dsp:nvSpPr>
        <dsp:cNvPr id="0" name=""/>
        <dsp:cNvSpPr/>
      </dsp:nvSpPr>
      <dsp:spPr>
        <a:xfrm>
          <a:off x="861427" y="313496"/>
          <a:ext cx="979188" cy="979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86BF6-FC3F-4D8F-AC0A-41789FFD1958}">
      <dsp:nvSpPr>
        <dsp:cNvPr id="0" name=""/>
        <dsp:cNvSpPr/>
      </dsp:nvSpPr>
      <dsp:spPr>
        <a:xfrm>
          <a:off x="263034" y="1781580"/>
          <a:ext cx="2175973" cy="179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Technique that takes advantage of the ICMP (Internet Control Message Protocol).</a:t>
          </a:r>
        </a:p>
      </dsp:txBody>
      <dsp:txXfrm>
        <a:off x="263034" y="1781580"/>
        <a:ext cx="2175973" cy="1790859"/>
      </dsp:txXfrm>
    </dsp:sp>
    <dsp:sp modelId="{D1F14197-E7E5-46D7-9567-92DD25CA15B1}">
      <dsp:nvSpPr>
        <dsp:cNvPr id="0" name=""/>
        <dsp:cNvSpPr/>
      </dsp:nvSpPr>
      <dsp:spPr>
        <a:xfrm>
          <a:off x="3418196" y="313496"/>
          <a:ext cx="979188" cy="979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8565A-A6F9-479E-89AA-FB28DE8B2BF8}">
      <dsp:nvSpPr>
        <dsp:cNvPr id="0" name=""/>
        <dsp:cNvSpPr/>
      </dsp:nvSpPr>
      <dsp:spPr>
        <a:xfrm>
          <a:off x="2819803" y="1781580"/>
          <a:ext cx="2175973" cy="179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Smurf is installed on a computer using a stolen account,  and then continuously "pings" one or more networks of computers using a forged source address.</a:t>
          </a:r>
        </a:p>
      </dsp:txBody>
      <dsp:txXfrm>
        <a:off x="2819803" y="1781580"/>
        <a:ext cx="2175973" cy="1790859"/>
      </dsp:txXfrm>
    </dsp:sp>
    <dsp:sp modelId="{19B368A1-D90A-4C9E-ACAD-C94C23C351EE}">
      <dsp:nvSpPr>
        <dsp:cNvPr id="0" name=""/>
        <dsp:cNvSpPr/>
      </dsp:nvSpPr>
      <dsp:spPr>
        <a:xfrm>
          <a:off x="5974965" y="313496"/>
          <a:ext cx="979188" cy="979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EA5F3-0C32-474E-8DBF-2944B4E8E838}">
      <dsp:nvSpPr>
        <dsp:cNvPr id="0" name=""/>
        <dsp:cNvSpPr/>
      </dsp:nvSpPr>
      <dsp:spPr>
        <a:xfrm>
          <a:off x="5376572" y="1781580"/>
          <a:ext cx="2175973" cy="179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 relies on mis-configured network devices that allow packets to be sent to all computer hosts on a particular network via the broadcast address of the  network, rather than a specific machine. The network  then serves as a </a:t>
          </a:r>
          <a:r>
            <a:rPr lang="en-US" sz="1100" kern="1200" dirty="0" err="1"/>
            <a:t>smurf</a:t>
          </a:r>
          <a:r>
            <a:rPr lang="en-US" sz="1100" kern="1200" dirty="0"/>
            <a:t> amplifier. In such an attack,  the perpetrators will send large numbers of IP packets with the source address faked to appear to be the  address of the victim.</a:t>
          </a:r>
        </a:p>
      </dsp:txBody>
      <dsp:txXfrm>
        <a:off x="5376572" y="1781580"/>
        <a:ext cx="2175973" cy="17908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33F93-FC2F-4ED0-B1ED-8CF0204FBDE1}">
      <dsp:nvSpPr>
        <dsp:cNvPr id="0" name=""/>
        <dsp:cNvSpPr/>
      </dsp:nvSpPr>
      <dsp:spPr>
        <a:xfrm>
          <a:off x="6676" y="77856"/>
          <a:ext cx="1995399" cy="1197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Disable and filter out echo services</a:t>
          </a:r>
        </a:p>
      </dsp:txBody>
      <dsp:txXfrm>
        <a:off x="41742" y="112922"/>
        <a:ext cx="1925267" cy="1127107"/>
      </dsp:txXfrm>
    </dsp:sp>
    <dsp:sp modelId="{053715D6-7AC2-45F0-BE80-CE90B2A12123}">
      <dsp:nvSpPr>
        <dsp:cNvPr id="0" name=""/>
        <dsp:cNvSpPr/>
      </dsp:nvSpPr>
      <dsp:spPr>
        <a:xfrm>
          <a:off x="2177670" y="429047"/>
          <a:ext cx="423024" cy="494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77670" y="528019"/>
        <a:ext cx="296117" cy="296915"/>
      </dsp:txXfrm>
    </dsp:sp>
    <dsp:sp modelId="{9E724FC2-3221-4A23-82AF-95C50606378C}">
      <dsp:nvSpPr>
        <dsp:cNvPr id="0" name=""/>
        <dsp:cNvSpPr/>
      </dsp:nvSpPr>
      <dsp:spPr>
        <a:xfrm>
          <a:off x="2800235" y="77856"/>
          <a:ext cx="1995399" cy="1197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Disable and filter out all unused UDP services.</a:t>
          </a:r>
        </a:p>
      </dsp:txBody>
      <dsp:txXfrm>
        <a:off x="2835301" y="112922"/>
        <a:ext cx="1925267" cy="1127107"/>
      </dsp:txXfrm>
    </dsp:sp>
    <dsp:sp modelId="{931BA014-8465-4FE5-8E05-B6E24A22A006}">
      <dsp:nvSpPr>
        <dsp:cNvPr id="0" name=""/>
        <dsp:cNvSpPr/>
      </dsp:nvSpPr>
      <dsp:spPr>
        <a:xfrm>
          <a:off x="4971229" y="429047"/>
          <a:ext cx="423024" cy="494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71229" y="528019"/>
        <a:ext cx="296117" cy="296915"/>
      </dsp:txXfrm>
    </dsp:sp>
    <dsp:sp modelId="{51DE09C9-B8F9-4624-8FE0-4A57DA08D4B4}">
      <dsp:nvSpPr>
        <dsp:cNvPr id="0" name=""/>
        <dsp:cNvSpPr/>
      </dsp:nvSpPr>
      <dsp:spPr>
        <a:xfrm>
          <a:off x="5593794" y="77856"/>
          <a:ext cx="1995399" cy="1197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Good practice is to block all UDP ports below  900 (excluding some specific ports like DNS)</a:t>
          </a:r>
        </a:p>
      </dsp:txBody>
      <dsp:txXfrm>
        <a:off x="5628860" y="112922"/>
        <a:ext cx="1925267" cy="1127107"/>
      </dsp:txXfrm>
    </dsp:sp>
    <dsp:sp modelId="{FBEB50CE-A5D0-4C18-B18F-0B11880B29A8}">
      <dsp:nvSpPr>
        <dsp:cNvPr id="0" name=""/>
        <dsp:cNvSpPr/>
      </dsp:nvSpPr>
      <dsp:spPr>
        <a:xfrm rot="5400000">
          <a:off x="6379981" y="1414774"/>
          <a:ext cx="423024" cy="494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6443036" y="1450692"/>
        <a:ext cx="296915" cy="296117"/>
      </dsp:txXfrm>
    </dsp:sp>
    <dsp:sp modelId="{821685DC-7B2F-43CE-A3A1-9707CABBEF7E}">
      <dsp:nvSpPr>
        <dsp:cNvPr id="0" name=""/>
        <dsp:cNvSpPr/>
      </dsp:nvSpPr>
      <dsp:spPr>
        <a:xfrm>
          <a:off x="5593794" y="2073256"/>
          <a:ext cx="1995399" cy="1197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Network administrators should log all  information on packets that are dropped</a:t>
          </a:r>
        </a:p>
      </dsp:txBody>
      <dsp:txXfrm>
        <a:off x="5628860" y="2108322"/>
        <a:ext cx="1925267" cy="1127107"/>
      </dsp:txXfrm>
    </dsp:sp>
    <dsp:sp modelId="{1C819EB4-AB97-4D45-8E7E-7CF5F6C81E00}">
      <dsp:nvSpPr>
        <dsp:cNvPr id="0" name=""/>
        <dsp:cNvSpPr/>
      </dsp:nvSpPr>
      <dsp:spPr>
        <a:xfrm rot="10800000">
          <a:off x="4995174" y="2424446"/>
          <a:ext cx="423024" cy="494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122081" y="2523418"/>
        <a:ext cx="296117" cy="296915"/>
      </dsp:txXfrm>
    </dsp:sp>
    <dsp:sp modelId="{6251041E-8A8A-4408-A6D5-C4C0743EEA3F}">
      <dsp:nvSpPr>
        <dsp:cNvPr id="0" name=""/>
        <dsp:cNvSpPr/>
      </dsp:nvSpPr>
      <dsp:spPr>
        <a:xfrm>
          <a:off x="2800235" y="2073256"/>
          <a:ext cx="1995399" cy="1197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If you are providing external UDP services,  monitor them for signs of misuse</a:t>
          </a:r>
        </a:p>
      </dsp:txBody>
      <dsp:txXfrm>
        <a:off x="2835301" y="2108322"/>
        <a:ext cx="1925267" cy="11271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CCC37-57D4-4BF5-8EE8-E92C191D46CF}">
      <dsp:nvSpPr>
        <dsp:cNvPr id="0" name=""/>
        <dsp:cNvSpPr/>
      </dsp:nvSpPr>
      <dsp:spPr>
        <a:xfrm>
          <a:off x="1961204" y="95062"/>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60975-1C1C-46FB-AD25-59FF01E34CC2}">
      <dsp:nvSpPr>
        <dsp:cNvPr id="0" name=""/>
        <dsp:cNvSpPr/>
      </dsp:nvSpPr>
      <dsp:spPr>
        <a:xfrm>
          <a:off x="1314610" y="1467100"/>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Routers, machines, and all other Internet accessible  equipment should be periodically checked to verify that  all security patches have been installed.</a:t>
          </a:r>
        </a:p>
      </dsp:txBody>
      <dsp:txXfrm>
        <a:off x="1314610" y="1467100"/>
        <a:ext cx="2351250" cy="720000"/>
      </dsp:txXfrm>
    </dsp:sp>
    <dsp:sp modelId="{7B44B519-FBC0-460F-AA5E-DCFB9E02B609}">
      <dsp:nvSpPr>
        <dsp:cNvPr id="0" name=""/>
        <dsp:cNvSpPr/>
      </dsp:nvSpPr>
      <dsp:spPr>
        <a:xfrm>
          <a:off x="4723923" y="95062"/>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8B6681-D941-44ED-9B7A-BC29BF883206}">
      <dsp:nvSpPr>
        <dsp:cNvPr id="0" name=""/>
        <dsp:cNvSpPr/>
      </dsp:nvSpPr>
      <dsp:spPr>
        <a:xfrm>
          <a:off x="4077329" y="1467100"/>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System should be checked periodically for presence of  malicious software (Trojan horses, viruses, worms, root-  kits, back doors, etc.).</a:t>
          </a:r>
        </a:p>
      </dsp:txBody>
      <dsp:txXfrm>
        <a:off x="4077329" y="1467100"/>
        <a:ext cx="23512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81CAF-676D-4EFF-83C9-7CF4361B7ACD}">
      <dsp:nvSpPr>
        <dsp:cNvPr id="0" name=""/>
        <dsp:cNvSpPr/>
      </dsp:nvSpPr>
      <dsp:spPr>
        <a:xfrm>
          <a:off x="938" y="911225"/>
          <a:ext cx="3294301" cy="20918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CD5B7-049A-472F-A370-AE8E090F1260}">
      <dsp:nvSpPr>
        <dsp:cNvPr id="0" name=""/>
        <dsp:cNvSpPr/>
      </dsp:nvSpPr>
      <dsp:spPr>
        <a:xfrm>
          <a:off x="366972" y="1258957"/>
          <a:ext cx="3294301" cy="209188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 15-year-old script kiddie called Mafiaboy was arrested  in an upper class neighborhood in Montreal in 2000.  Using downloaded DoS attacks, he struck famous  websites such as Yahoo, Dell, Inc., eBay, and CNN,  causing roughly 1.7 billion dollars worth of damage. He  pled guilty to 55 criminal charges and served 8 months  in a youth detention center.</a:t>
          </a:r>
        </a:p>
      </dsp:txBody>
      <dsp:txXfrm>
        <a:off x="428241" y="1320226"/>
        <a:ext cx="3171763" cy="1969343"/>
      </dsp:txXfrm>
    </dsp:sp>
    <dsp:sp modelId="{5C1C8EE0-90DC-4516-86E2-86EEC87B69E8}">
      <dsp:nvSpPr>
        <dsp:cNvPr id="0" name=""/>
        <dsp:cNvSpPr/>
      </dsp:nvSpPr>
      <dsp:spPr>
        <a:xfrm>
          <a:off x="4027306" y="911225"/>
          <a:ext cx="3294301" cy="20918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A2CF4-4EFC-4E88-ABD4-067CE80FC386}">
      <dsp:nvSpPr>
        <dsp:cNvPr id="0" name=""/>
        <dsp:cNvSpPr/>
      </dsp:nvSpPr>
      <dsp:spPr>
        <a:xfrm>
          <a:off x="4393340" y="1258957"/>
          <a:ext cx="3294301" cy="209188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Jeffrey Lee Parson was an 18-year-old high school  student from Minnesota responsible for using the B  Variant of the infamous Blaster worm. The program was  part of a DoS attack against computers using the  Microsoft Windows operating system. The attack took  the form of a SYN flood which caused only minimal  damage. He was sentenced to 18 months in prison in  2005.</a:t>
          </a:r>
        </a:p>
      </dsp:txBody>
      <dsp:txXfrm>
        <a:off x="4454609" y="1320226"/>
        <a:ext cx="3171763" cy="1969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F4B24-254D-467F-8915-EAA6A2B6E0A7}">
      <dsp:nvSpPr>
        <dsp:cNvPr id="0" name=""/>
        <dsp:cNvSpPr/>
      </dsp:nvSpPr>
      <dsp:spPr>
        <a:xfrm>
          <a:off x="0" y="442"/>
          <a:ext cx="7760970" cy="10365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A4EE2-CB45-4DA0-A24C-349615B654BA}">
      <dsp:nvSpPr>
        <dsp:cNvPr id="0" name=""/>
        <dsp:cNvSpPr/>
      </dsp:nvSpPr>
      <dsp:spPr>
        <a:xfrm>
          <a:off x="313556" y="233666"/>
          <a:ext cx="570102" cy="570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8947E5-BEC6-4696-9C50-BD1D6DD22A81}">
      <dsp:nvSpPr>
        <dsp:cNvPr id="0" name=""/>
        <dsp:cNvSpPr/>
      </dsp:nvSpPr>
      <dsp:spPr>
        <a:xfrm>
          <a:off x="1197216" y="442"/>
          <a:ext cx="6563753" cy="10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02" tIns="109702" rIns="109702" bIns="109702" numCol="1" spcCol="1270" anchor="ctr" anchorCtr="0">
          <a:noAutofit/>
        </a:bodyPr>
        <a:lstStyle/>
        <a:p>
          <a:pPr marL="0" lvl="0" indent="0" algn="l" defTabSz="711200">
            <a:lnSpc>
              <a:spcPct val="100000"/>
            </a:lnSpc>
            <a:spcBef>
              <a:spcPct val="0"/>
            </a:spcBef>
            <a:spcAft>
              <a:spcPct val="35000"/>
            </a:spcAft>
            <a:buNone/>
          </a:pPr>
          <a:r>
            <a:rPr lang="en-US" sz="1600" kern="1200" dirty="0"/>
            <a:t>Attack in which the primary goal is to deny the victim(s) access to a particular resource.</a:t>
          </a:r>
        </a:p>
      </dsp:txBody>
      <dsp:txXfrm>
        <a:off x="1197216" y="442"/>
        <a:ext cx="6563753" cy="1036550"/>
      </dsp:txXfrm>
    </dsp:sp>
    <dsp:sp modelId="{999CB700-DC23-4420-838E-97BC9F99087C}">
      <dsp:nvSpPr>
        <dsp:cNvPr id="0" name=""/>
        <dsp:cNvSpPr/>
      </dsp:nvSpPr>
      <dsp:spPr>
        <a:xfrm>
          <a:off x="0" y="1296131"/>
          <a:ext cx="7760970" cy="10365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D1272-22BA-4BE4-8A66-BA136C4593B9}">
      <dsp:nvSpPr>
        <dsp:cNvPr id="0" name=""/>
        <dsp:cNvSpPr/>
      </dsp:nvSpPr>
      <dsp:spPr>
        <a:xfrm>
          <a:off x="313556" y="1529355"/>
          <a:ext cx="570102" cy="570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F6E10E-3D41-4DC5-B452-CCDD28702107}">
      <dsp:nvSpPr>
        <dsp:cNvPr id="0" name=""/>
        <dsp:cNvSpPr/>
      </dsp:nvSpPr>
      <dsp:spPr>
        <a:xfrm>
          <a:off x="1197216" y="1296131"/>
          <a:ext cx="6563753" cy="10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02" tIns="109702" rIns="109702" bIns="109702" numCol="1" spcCol="1270" anchor="ctr" anchorCtr="0">
          <a:noAutofit/>
        </a:bodyPr>
        <a:lstStyle/>
        <a:p>
          <a:pPr marL="0" lvl="0" indent="0" algn="l" defTabSz="711200">
            <a:lnSpc>
              <a:spcPct val="100000"/>
            </a:lnSpc>
            <a:spcBef>
              <a:spcPct val="0"/>
            </a:spcBef>
            <a:spcAft>
              <a:spcPct val="35000"/>
            </a:spcAft>
            <a:buNone/>
          </a:pPr>
          <a:r>
            <a:rPr lang="en-US" sz="1600" kern="1200" dirty="0"/>
            <a:t>A DoS (Denial of Service) attack aims at preventing,  for legitimate users, authorized access to a system resource or the delaying of system operations and functions.</a:t>
          </a:r>
        </a:p>
      </dsp:txBody>
      <dsp:txXfrm>
        <a:off x="1197216" y="1296131"/>
        <a:ext cx="6563753" cy="1036550"/>
      </dsp:txXfrm>
    </dsp:sp>
    <dsp:sp modelId="{2262D742-C5F4-453D-BD0F-E26EEAD56178}">
      <dsp:nvSpPr>
        <dsp:cNvPr id="0" name=""/>
        <dsp:cNvSpPr/>
      </dsp:nvSpPr>
      <dsp:spPr>
        <a:xfrm>
          <a:off x="0" y="2591820"/>
          <a:ext cx="7760970" cy="10365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7B3BC-7E57-4720-8FEB-C2A679C55CFD}">
      <dsp:nvSpPr>
        <dsp:cNvPr id="0" name=""/>
        <dsp:cNvSpPr/>
      </dsp:nvSpPr>
      <dsp:spPr>
        <a:xfrm>
          <a:off x="313556" y="2825044"/>
          <a:ext cx="570102" cy="570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5CD2-18EA-40E4-910E-12C491EFDC09}">
      <dsp:nvSpPr>
        <dsp:cNvPr id="0" name=""/>
        <dsp:cNvSpPr/>
      </dsp:nvSpPr>
      <dsp:spPr>
        <a:xfrm>
          <a:off x="1197216" y="2591820"/>
          <a:ext cx="6563753" cy="10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02" tIns="109702" rIns="109702" bIns="109702" numCol="1" spcCol="1270" anchor="ctr" anchorCtr="0">
          <a:noAutofit/>
        </a:bodyPr>
        <a:lstStyle/>
        <a:p>
          <a:pPr marL="0" lvl="0" indent="0" algn="l" defTabSz="711200">
            <a:lnSpc>
              <a:spcPct val="100000"/>
            </a:lnSpc>
            <a:spcBef>
              <a:spcPct val="0"/>
            </a:spcBef>
            <a:spcAft>
              <a:spcPct val="35000"/>
            </a:spcAft>
            <a:buNone/>
          </a:pPr>
          <a:r>
            <a:rPr lang="en-US" sz="1600" kern="1200" dirty="0"/>
            <a:t>Is an attempt to make a computer resource unavailable to its intended users.  Typically, the targets are high- profile web servers where the attack is aiming to cause the hosted web pages to be unavailable on the Internet.</a:t>
          </a:r>
        </a:p>
      </dsp:txBody>
      <dsp:txXfrm>
        <a:off x="1197216" y="2591820"/>
        <a:ext cx="6563753" cy="1036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2C9E1-5DEF-44A5-A4E1-9F47CF390C76}">
      <dsp:nvSpPr>
        <dsp:cNvPr id="0" name=""/>
        <dsp:cNvSpPr/>
      </dsp:nvSpPr>
      <dsp:spPr>
        <a:xfrm>
          <a:off x="503812" y="11992"/>
          <a:ext cx="1372500" cy="1372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1DF5E-0FA0-4811-85B8-3BB35233BAE3}">
      <dsp:nvSpPr>
        <dsp:cNvPr id="0" name=""/>
        <dsp:cNvSpPr/>
      </dsp:nvSpPr>
      <dsp:spPr>
        <a:xfrm>
          <a:off x="796312" y="304492"/>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C5B09-1E61-4B27-B866-7348DED0886F}">
      <dsp:nvSpPr>
        <dsp:cNvPr id="0" name=""/>
        <dsp:cNvSpPr/>
      </dsp:nvSpPr>
      <dsp:spPr>
        <a:xfrm>
          <a:off x="65062" y="1811992"/>
          <a:ext cx="2250000" cy="212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Attack uses multiple machines operating in concert to  attack a network or site, and these attacks cause so much extra network traffic that it is difficult for legitimate traffic to reach your site while blocking the forged attacking packets.</a:t>
          </a:r>
        </a:p>
      </dsp:txBody>
      <dsp:txXfrm>
        <a:off x="65062" y="1811992"/>
        <a:ext cx="2250000" cy="2126326"/>
      </dsp:txXfrm>
    </dsp:sp>
    <dsp:sp modelId="{6E320244-5747-4958-8846-5F9B1DC5657F}">
      <dsp:nvSpPr>
        <dsp:cNvPr id="0" name=""/>
        <dsp:cNvSpPr/>
      </dsp:nvSpPr>
      <dsp:spPr>
        <a:xfrm>
          <a:off x="3147562" y="11992"/>
          <a:ext cx="1372500" cy="1372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EDA77-677C-4EAE-8294-57533BC4CFB4}">
      <dsp:nvSpPr>
        <dsp:cNvPr id="0" name=""/>
        <dsp:cNvSpPr/>
      </dsp:nvSpPr>
      <dsp:spPr>
        <a:xfrm>
          <a:off x="3440062" y="304492"/>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36D02-C111-4608-B376-9F1C9B4FDA7E}">
      <dsp:nvSpPr>
        <dsp:cNvPr id="0" name=""/>
        <dsp:cNvSpPr/>
      </dsp:nvSpPr>
      <dsp:spPr>
        <a:xfrm>
          <a:off x="2708812" y="1811992"/>
          <a:ext cx="2250000" cy="212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Attacker may use your computer to attack another computer,  by taking advantage of security vulnerabilities or weaknesses,  an attacker could take control of your computer. He or she  could then force your computer to send huge amounts of data  to a web site or send spam to particular email addresses.</a:t>
          </a:r>
        </a:p>
      </dsp:txBody>
      <dsp:txXfrm>
        <a:off x="2708812" y="1811992"/>
        <a:ext cx="2250000" cy="2126326"/>
      </dsp:txXfrm>
    </dsp:sp>
    <dsp:sp modelId="{019701DE-AFEB-4F82-918D-2EF2DEAFC015}">
      <dsp:nvSpPr>
        <dsp:cNvPr id="0" name=""/>
        <dsp:cNvSpPr/>
      </dsp:nvSpPr>
      <dsp:spPr>
        <a:xfrm>
          <a:off x="5791312" y="11992"/>
          <a:ext cx="1372500" cy="1372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74E79-B928-42DF-8459-1D8073345777}">
      <dsp:nvSpPr>
        <dsp:cNvPr id="0" name=""/>
        <dsp:cNvSpPr/>
      </dsp:nvSpPr>
      <dsp:spPr>
        <a:xfrm>
          <a:off x="6083812" y="304492"/>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9C6DBD-8E73-4256-9CAB-051115DBEBE9}">
      <dsp:nvSpPr>
        <dsp:cNvPr id="0" name=""/>
        <dsp:cNvSpPr/>
      </dsp:nvSpPr>
      <dsp:spPr>
        <a:xfrm>
          <a:off x="5352562" y="1811992"/>
          <a:ext cx="2250000" cy="212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attack is "distributed" because the attacker is using  multiple computers, including yours, to launch the denial-of-service attack.</a:t>
          </a:r>
        </a:p>
      </dsp:txBody>
      <dsp:txXfrm>
        <a:off x="5352562" y="1811992"/>
        <a:ext cx="2250000" cy="2126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083B5-1069-4F7C-A101-025C62EB9331}">
      <dsp:nvSpPr>
        <dsp:cNvPr id="0" name=""/>
        <dsp:cNvSpPr/>
      </dsp:nvSpPr>
      <dsp:spPr>
        <a:xfrm>
          <a:off x="0" y="146247"/>
          <a:ext cx="7832090" cy="6949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"denial-of-service" attack is characterized by an explicit attempt attackers to prevent legitimate users of a service from using that service. Examples include:</a:t>
          </a:r>
        </a:p>
      </dsp:txBody>
      <dsp:txXfrm>
        <a:off x="33926" y="180173"/>
        <a:ext cx="7764238" cy="627128"/>
      </dsp:txXfrm>
    </dsp:sp>
    <dsp:sp modelId="{6617024A-7FC0-48D2-8925-B344E83304E1}">
      <dsp:nvSpPr>
        <dsp:cNvPr id="0" name=""/>
        <dsp:cNvSpPr/>
      </dsp:nvSpPr>
      <dsp:spPr>
        <a:xfrm>
          <a:off x="0" y="893067"/>
          <a:ext cx="7832090" cy="6949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Attempts to "flood" a network, thereby preventing legitimate network traffic.</a:t>
          </a:r>
        </a:p>
      </dsp:txBody>
      <dsp:txXfrm>
        <a:off x="33926" y="926993"/>
        <a:ext cx="7764238" cy="627128"/>
      </dsp:txXfrm>
    </dsp:sp>
    <dsp:sp modelId="{5380209A-42F0-4054-BB75-A8A1AA8D6073}">
      <dsp:nvSpPr>
        <dsp:cNvPr id="0" name=""/>
        <dsp:cNvSpPr/>
      </dsp:nvSpPr>
      <dsp:spPr>
        <a:xfrm>
          <a:off x="0" y="1639887"/>
          <a:ext cx="7832090" cy="6949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Attempt to disrupt a server by sending more requests than it can possibly handle, thereby preventing access to a service.</a:t>
          </a:r>
        </a:p>
      </dsp:txBody>
      <dsp:txXfrm>
        <a:off x="33926" y="1673813"/>
        <a:ext cx="7764238" cy="627128"/>
      </dsp:txXfrm>
    </dsp:sp>
    <dsp:sp modelId="{4A4C1317-B6E5-4316-B956-237BCBD32D4C}">
      <dsp:nvSpPr>
        <dsp:cNvPr id="0" name=""/>
        <dsp:cNvSpPr/>
      </dsp:nvSpPr>
      <dsp:spPr>
        <a:xfrm>
          <a:off x="0" y="2386707"/>
          <a:ext cx="7832090" cy="6949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Attempts to prevent a particular individual from accessing a service.</a:t>
          </a:r>
        </a:p>
      </dsp:txBody>
      <dsp:txXfrm>
        <a:off x="33926" y="2420633"/>
        <a:ext cx="7764238" cy="627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31C59-2C5A-4874-9BAB-FD1270D20B1F}">
      <dsp:nvSpPr>
        <dsp:cNvPr id="0" name=""/>
        <dsp:cNvSpPr/>
      </dsp:nvSpPr>
      <dsp:spPr>
        <a:xfrm>
          <a:off x="667068" y="255056"/>
          <a:ext cx="965936" cy="9659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8B8D1-A405-4311-92E3-4CFE30E71100}">
      <dsp:nvSpPr>
        <dsp:cNvPr id="0" name=""/>
        <dsp:cNvSpPr/>
      </dsp:nvSpPr>
      <dsp:spPr>
        <a:xfrm>
          <a:off x="76774" y="1550427"/>
          <a:ext cx="2146525"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 denial-of-service attack can effectively shut down a web site for hours or even days.</a:t>
          </a:r>
        </a:p>
      </dsp:txBody>
      <dsp:txXfrm>
        <a:off x="76774" y="1550427"/>
        <a:ext cx="2146525" cy="900000"/>
      </dsp:txXfrm>
    </dsp:sp>
    <dsp:sp modelId="{C327BA48-0ADB-421C-A23B-C9CEE794BBDD}">
      <dsp:nvSpPr>
        <dsp:cNvPr id="0" name=""/>
        <dsp:cNvSpPr/>
      </dsp:nvSpPr>
      <dsp:spPr>
        <a:xfrm>
          <a:off x="3189236" y="255056"/>
          <a:ext cx="965936" cy="9659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7BB61-FB3B-4547-BA91-5D1C2B9429A4}">
      <dsp:nvSpPr>
        <dsp:cNvPr id="0" name=""/>
        <dsp:cNvSpPr/>
      </dsp:nvSpPr>
      <dsp:spPr>
        <a:xfrm>
          <a:off x="2598941" y="1550427"/>
          <a:ext cx="2146525"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DOS attacks cost significant losses</a:t>
          </a:r>
        </a:p>
      </dsp:txBody>
      <dsp:txXfrm>
        <a:off x="2598941" y="1550427"/>
        <a:ext cx="2146525" cy="900000"/>
      </dsp:txXfrm>
    </dsp:sp>
    <dsp:sp modelId="{8B07BCB9-D44E-4385-AFAD-23C0B09DC269}">
      <dsp:nvSpPr>
        <dsp:cNvPr id="0" name=""/>
        <dsp:cNvSpPr/>
      </dsp:nvSpPr>
      <dsp:spPr>
        <a:xfrm>
          <a:off x="5711403" y="255056"/>
          <a:ext cx="965936" cy="9659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99189A-9826-4DB5-A788-5748363B4C0A}">
      <dsp:nvSpPr>
        <dsp:cNvPr id="0" name=""/>
        <dsp:cNvSpPr/>
      </dsp:nvSpPr>
      <dsp:spPr>
        <a:xfrm>
          <a:off x="5121109" y="1550427"/>
          <a:ext cx="2146525"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On February 2000, several serious DDoS attacks  targeted some of the largest Internet web sites,  including Yahoo, Buy.com, Amazon, CNN and eBay.</a:t>
          </a:r>
        </a:p>
      </dsp:txBody>
      <dsp:txXfrm>
        <a:off x="5121109" y="1550427"/>
        <a:ext cx="2146525" cy="90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FF0B9-CCFE-4EA9-88B9-801598C925B5}">
      <dsp:nvSpPr>
        <dsp:cNvPr id="0" name=""/>
        <dsp:cNvSpPr/>
      </dsp:nvSpPr>
      <dsp:spPr>
        <a:xfrm>
          <a:off x="687590" y="226730"/>
          <a:ext cx="3312230" cy="3312230"/>
        </a:xfrm>
        <a:prstGeom prst="pie">
          <a:avLst>
            <a:gd name="adj1" fmla="val 16200000"/>
            <a:gd name="adj2" fmla="val 19285716"/>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SYN Flood</a:t>
          </a:r>
        </a:p>
      </dsp:txBody>
      <dsp:txXfrm>
        <a:off x="2376433" y="542180"/>
        <a:ext cx="906920" cy="571753"/>
      </dsp:txXfrm>
    </dsp:sp>
    <dsp:sp modelId="{0037BDC2-DB2B-4350-8455-5E610329E263}">
      <dsp:nvSpPr>
        <dsp:cNvPr id="0" name=""/>
        <dsp:cNvSpPr/>
      </dsp:nvSpPr>
      <dsp:spPr>
        <a:xfrm>
          <a:off x="602024" y="404170"/>
          <a:ext cx="3312230" cy="3312230"/>
        </a:xfrm>
        <a:prstGeom prst="pie">
          <a:avLst>
            <a:gd name="adj1" fmla="val 19285716"/>
            <a:gd name="adj2" fmla="val 771428"/>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Smurf Attack (ICMP Flood)</a:t>
          </a:r>
        </a:p>
      </dsp:txBody>
      <dsp:txXfrm>
        <a:off x="2869324" y="1587110"/>
        <a:ext cx="962123" cy="611185"/>
      </dsp:txXfrm>
    </dsp:sp>
    <dsp:sp modelId="{6C20F0E2-B621-4D48-A2B8-B71F6B206ACA}">
      <dsp:nvSpPr>
        <dsp:cNvPr id="0" name=""/>
        <dsp:cNvSpPr/>
      </dsp:nvSpPr>
      <dsp:spPr>
        <a:xfrm>
          <a:off x="602024" y="404170"/>
          <a:ext cx="3312230" cy="3312230"/>
        </a:xfrm>
        <a:prstGeom prst="pie">
          <a:avLst>
            <a:gd name="adj1" fmla="val 771428"/>
            <a:gd name="adj2" fmla="val 3857143"/>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LAND Attack</a:t>
          </a:r>
        </a:p>
      </dsp:txBody>
      <dsp:txXfrm>
        <a:off x="2731315" y="2375736"/>
        <a:ext cx="867488" cy="630900"/>
      </dsp:txXfrm>
    </dsp:sp>
    <dsp:sp modelId="{000BADAB-347F-46AA-A220-6BAE849A2D36}">
      <dsp:nvSpPr>
        <dsp:cNvPr id="0" name=""/>
        <dsp:cNvSpPr/>
      </dsp:nvSpPr>
      <dsp:spPr>
        <a:xfrm>
          <a:off x="602024" y="404170"/>
          <a:ext cx="3312230" cy="3312230"/>
        </a:xfrm>
        <a:prstGeom prst="pie">
          <a:avLst>
            <a:gd name="adj1" fmla="val 3857226"/>
            <a:gd name="adj2" fmla="val 6942858"/>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UDB Flood</a:t>
          </a:r>
        </a:p>
      </dsp:txBody>
      <dsp:txXfrm>
        <a:off x="1814537" y="3006637"/>
        <a:ext cx="887204" cy="630900"/>
      </dsp:txXfrm>
    </dsp:sp>
    <dsp:sp modelId="{14EC6F72-29DE-4582-BB3D-D5ECF5A2186E}">
      <dsp:nvSpPr>
        <dsp:cNvPr id="0" name=""/>
        <dsp:cNvSpPr/>
      </dsp:nvSpPr>
      <dsp:spPr>
        <a:xfrm>
          <a:off x="602024" y="404170"/>
          <a:ext cx="3312230" cy="3312230"/>
        </a:xfrm>
        <a:prstGeom prst="pie">
          <a:avLst>
            <a:gd name="adj1" fmla="val 6942858"/>
            <a:gd name="adj2" fmla="val 1002857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Trinoo</a:t>
          </a:r>
        </a:p>
      </dsp:txBody>
      <dsp:txXfrm>
        <a:off x="917474" y="2375736"/>
        <a:ext cx="867488" cy="630900"/>
      </dsp:txXfrm>
    </dsp:sp>
    <dsp:sp modelId="{C1FD7E58-7265-4F97-8137-DB20A7E7111B}">
      <dsp:nvSpPr>
        <dsp:cNvPr id="0" name=""/>
        <dsp:cNvSpPr/>
      </dsp:nvSpPr>
      <dsp:spPr>
        <a:xfrm>
          <a:off x="602024" y="404170"/>
          <a:ext cx="3312230" cy="3312230"/>
        </a:xfrm>
        <a:prstGeom prst="pie">
          <a:avLst>
            <a:gd name="adj1" fmla="val 10028574"/>
            <a:gd name="adj2" fmla="val 1311428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Tribal Flood Network (TFN &amp;TFN2K)</a:t>
          </a:r>
        </a:p>
      </dsp:txBody>
      <dsp:txXfrm>
        <a:off x="684830" y="1587110"/>
        <a:ext cx="962123" cy="611185"/>
      </dsp:txXfrm>
    </dsp:sp>
    <dsp:sp modelId="{DCB271F1-A2D0-49CC-A441-1A79034FC788}">
      <dsp:nvSpPr>
        <dsp:cNvPr id="0" name=""/>
        <dsp:cNvSpPr/>
      </dsp:nvSpPr>
      <dsp:spPr>
        <a:xfrm>
          <a:off x="602024" y="404170"/>
          <a:ext cx="3312230" cy="3312230"/>
        </a:xfrm>
        <a:prstGeom prst="pie">
          <a:avLst>
            <a:gd name="adj1" fmla="val 13114284"/>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Stacheldraht</a:t>
          </a:r>
        </a:p>
      </dsp:txBody>
      <dsp:txXfrm>
        <a:off x="1319674" y="719621"/>
        <a:ext cx="906920" cy="5717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C9B4-E66D-4ECA-817E-F7D098649F0C}">
      <dsp:nvSpPr>
        <dsp:cNvPr id="0" name=""/>
        <dsp:cNvSpPr/>
      </dsp:nvSpPr>
      <dsp:spPr>
        <a:xfrm>
          <a:off x="0" y="497"/>
          <a:ext cx="7818755" cy="11639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02FD3-5EB1-47A0-8E00-03695340DD67}">
      <dsp:nvSpPr>
        <dsp:cNvPr id="0" name=""/>
        <dsp:cNvSpPr/>
      </dsp:nvSpPr>
      <dsp:spPr>
        <a:xfrm>
          <a:off x="352096" y="262387"/>
          <a:ext cx="640174" cy="640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25439-486F-45A7-9DBA-A4F359077634}">
      <dsp:nvSpPr>
        <dsp:cNvPr id="0" name=""/>
        <dsp:cNvSpPr/>
      </dsp:nvSpPr>
      <dsp:spPr>
        <a:xfrm>
          <a:off x="1344366" y="497"/>
          <a:ext cx="6474388" cy="116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123185" rIns="123185" bIns="123185" numCol="1" spcCol="1270" anchor="ctr" anchorCtr="0">
          <a:noAutofit/>
        </a:bodyPr>
        <a:lstStyle/>
        <a:p>
          <a:pPr marL="0" lvl="0" indent="0" algn="l" defTabSz="666750">
            <a:lnSpc>
              <a:spcPct val="100000"/>
            </a:lnSpc>
            <a:spcBef>
              <a:spcPct val="0"/>
            </a:spcBef>
            <a:spcAft>
              <a:spcPct val="35000"/>
            </a:spcAft>
            <a:buNone/>
          </a:pPr>
          <a:r>
            <a:rPr lang="en-US" sz="1500" kern="1200" dirty="0"/>
            <a:t>When a computer wants to make a TCP/IP connection (the most common internet connection) to another computer, usually a server, an exchange of TCP/SYN and  TCP/ACK packets of information occur. </a:t>
          </a:r>
        </a:p>
      </dsp:txBody>
      <dsp:txXfrm>
        <a:off x="1344366" y="497"/>
        <a:ext cx="6474388" cy="1163953"/>
      </dsp:txXfrm>
    </dsp:sp>
    <dsp:sp modelId="{7760DFA8-0B7D-4EEB-8437-933ED734A07A}">
      <dsp:nvSpPr>
        <dsp:cNvPr id="0" name=""/>
        <dsp:cNvSpPr/>
      </dsp:nvSpPr>
      <dsp:spPr>
        <a:xfrm>
          <a:off x="0" y="1455439"/>
          <a:ext cx="7818755" cy="11639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F2D84-57F3-4389-B063-083326082338}">
      <dsp:nvSpPr>
        <dsp:cNvPr id="0" name=""/>
        <dsp:cNvSpPr/>
      </dsp:nvSpPr>
      <dsp:spPr>
        <a:xfrm>
          <a:off x="352096" y="1717329"/>
          <a:ext cx="640174" cy="640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F9CF03-0BC4-4F9E-86EE-02451047A59D}">
      <dsp:nvSpPr>
        <dsp:cNvPr id="0" name=""/>
        <dsp:cNvSpPr/>
      </dsp:nvSpPr>
      <dsp:spPr>
        <a:xfrm>
          <a:off x="1344366" y="1455439"/>
          <a:ext cx="6474388" cy="116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123185" rIns="123185" bIns="123185" numCol="1" spcCol="1270" anchor="ctr" anchorCtr="0">
          <a:noAutofit/>
        </a:bodyPr>
        <a:lstStyle/>
        <a:p>
          <a:pPr marL="0" lvl="0" indent="0" algn="l" defTabSz="666750">
            <a:lnSpc>
              <a:spcPct val="100000"/>
            </a:lnSpc>
            <a:spcBef>
              <a:spcPct val="0"/>
            </a:spcBef>
            <a:spcAft>
              <a:spcPct val="35000"/>
            </a:spcAft>
            <a:buNone/>
          </a:pPr>
          <a:r>
            <a:rPr lang="en-US" sz="1500" kern="1200" dirty="0"/>
            <a:t>The computer requesting the connection, usually the client's or user's  computer, sends a TCP/SYN packet which asks the server if it can connect. </a:t>
          </a:r>
        </a:p>
      </dsp:txBody>
      <dsp:txXfrm>
        <a:off x="1344366" y="1455439"/>
        <a:ext cx="6474388" cy="1163953"/>
      </dsp:txXfrm>
    </dsp:sp>
    <dsp:sp modelId="{18141308-6BFF-4BE3-AA7E-818549A55E7A}">
      <dsp:nvSpPr>
        <dsp:cNvPr id="0" name=""/>
        <dsp:cNvSpPr/>
      </dsp:nvSpPr>
      <dsp:spPr>
        <a:xfrm>
          <a:off x="0" y="2910381"/>
          <a:ext cx="7818755" cy="11639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8CD26-44A0-4160-B22C-A633C8CEF1D7}">
      <dsp:nvSpPr>
        <dsp:cNvPr id="0" name=""/>
        <dsp:cNvSpPr/>
      </dsp:nvSpPr>
      <dsp:spPr>
        <a:xfrm>
          <a:off x="352096" y="3172271"/>
          <a:ext cx="640174" cy="640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39518-CEF0-46CC-9537-52017795BAB8}">
      <dsp:nvSpPr>
        <dsp:cNvPr id="0" name=""/>
        <dsp:cNvSpPr/>
      </dsp:nvSpPr>
      <dsp:spPr>
        <a:xfrm>
          <a:off x="1344366" y="2910381"/>
          <a:ext cx="6474388" cy="116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123185" rIns="123185" bIns="123185" numCol="1" spcCol="1270" anchor="ctr" anchorCtr="0">
          <a:noAutofit/>
        </a:bodyPr>
        <a:lstStyle/>
        <a:p>
          <a:pPr marL="0" lvl="0" indent="0" algn="l" defTabSz="666750">
            <a:lnSpc>
              <a:spcPct val="100000"/>
            </a:lnSpc>
            <a:spcBef>
              <a:spcPct val="0"/>
            </a:spcBef>
            <a:spcAft>
              <a:spcPct val="35000"/>
            </a:spcAft>
            <a:buNone/>
          </a:pPr>
          <a:r>
            <a:rPr lang="en-US" sz="1500" kern="1200" dirty="0"/>
            <a:t>If the server will allow connections, it sends a TCP/SYN-ACK packet back to the  client to say "Yes, you may connect" and reserves a space for the connection, waiting for the client to respond with a TCP/ACK packet detailing the specifics of its connection.</a:t>
          </a:r>
        </a:p>
      </dsp:txBody>
      <dsp:txXfrm>
        <a:off x="1344366" y="2910381"/>
        <a:ext cx="6474388" cy="11639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B8D9E-DCFA-4A26-972D-E7D423B34C4D}">
      <dsp:nvSpPr>
        <dsp:cNvPr id="0" name=""/>
        <dsp:cNvSpPr/>
      </dsp:nvSpPr>
      <dsp:spPr>
        <a:xfrm>
          <a:off x="0" y="270914"/>
          <a:ext cx="8345167" cy="190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Sends a flood of TCP/SYN packets, often with a forged sender address. Each of these packets are handled like a connection request, causing the server to spawn a half-open connection, by sending back a TCP/SYN-ACK packet, and waiting for an TCP/ACK packet in response from the sender address. However, because the sender address is forged, the response never comes. These half-open connections consume resources on the server and limit the number of connections the server is able to make, reducing the server's ability to respond to legitimate requests until after the attack ends.</a:t>
          </a:r>
        </a:p>
      </dsp:txBody>
      <dsp:txXfrm>
        <a:off x="93211" y="364125"/>
        <a:ext cx="8158745" cy="1723018"/>
      </dsp:txXfrm>
    </dsp:sp>
    <dsp:sp modelId="{F3AC4A03-EE99-4CE8-84D3-6DD2BC802FBF}">
      <dsp:nvSpPr>
        <dsp:cNvPr id="0" name=""/>
        <dsp:cNvSpPr/>
      </dsp:nvSpPr>
      <dsp:spPr>
        <a:xfrm>
          <a:off x="0" y="2229314"/>
          <a:ext cx="8345167" cy="190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a SYN flood the address of the client is often forged so that when the server sends the go-ahead back to the client, the message is never received because the client either doesn't exist or wasn't expecting the packet and subsequently ignores it. This leaves the server with a dead connection, reserved for a client that will never respond. Usually this is done to one server many times in order to reserve all the connections for unresolved clients, which keeps legitimate clients from making connections.</a:t>
          </a:r>
        </a:p>
      </dsp:txBody>
      <dsp:txXfrm>
        <a:off x="93211" y="2322525"/>
        <a:ext cx="8158745" cy="17230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4564A-5E68-48E7-B251-486761E56BEC}">
      <dsp:nvSpPr>
        <dsp:cNvPr id="0" name=""/>
        <dsp:cNvSpPr/>
      </dsp:nvSpPr>
      <dsp:spPr>
        <a:xfrm>
          <a:off x="1035728" y="344642"/>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959DE-CE8C-4E07-BF30-46C2291880E6}">
      <dsp:nvSpPr>
        <dsp:cNvPr id="0" name=""/>
        <dsp:cNvSpPr/>
      </dsp:nvSpPr>
      <dsp:spPr>
        <a:xfrm>
          <a:off x="64291" y="2389059"/>
          <a:ext cx="3532500" cy="98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classic example is that of a party. Only 50 people can be invited to a party, and invitations are available on  a first-come first-serve basis. Fifty people send letters to request invitations, but the letters have false return addresses. The invitations are mailed to the return addresses of the request letters. </a:t>
          </a:r>
        </a:p>
      </dsp:txBody>
      <dsp:txXfrm>
        <a:off x="64291" y="2389059"/>
        <a:ext cx="3532500" cy="987187"/>
      </dsp:txXfrm>
    </dsp:sp>
    <dsp:sp modelId="{BBAF0A8B-E399-43B2-B327-23FF1DFAE28B}">
      <dsp:nvSpPr>
        <dsp:cNvPr id="0" name=""/>
        <dsp:cNvSpPr/>
      </dsp:nvSpPr>
      <dsp:spPr>
        <a:xfrm>
          <a:off x="5186416" y="344642"/>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8B8D5-4EAC-4707-A946-04160505CE8A}">
      <dsp:nvSpPr>
        <dsp:cNvPr id="0" name=""/>
        <dsp:cNvSpPr/>
      </dsp:nvSpPr>
      <dsp:spPr>
        <a:xfrm>
          <a:off x="4214978" y="2389059"/>
          <a:ext cx="3532500" cy="98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Unfortunately all the return addresses provided were fake, so nobody receives the invitations. Now, when someone actually wants to come to the party (view the website), there are no  invitations left because all the invitations (connections)  have been reserved for those 50 people.</a:t>
          </a:r>
        </a:p>
      </dsp:txBody>
      <dsp:txXfrm>
        <a:off x="4214978" y="2389059"/>
        <a:ext cx="3532500" cy="98718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8965" y="799327"/>
            <a:ext cx="8605584" cy="2532018"/>
          </a:xfrm>
        </p:spPr>
        <p:txBody>
          <a:bodyPr bIns="0" anchor="b">
            <a:normAutofit/>
          </a:bodyPr>
          <a:lstStyle>
            <a:lvl1pPr algn="l">
              <a:defRPr sz="6576"/>
            </a:lvl1pPr>
          </a:lstStyle>
          <a:p>
            <a:r>
              <a:rPr lang="en-US"/>
              <a:t>Click to edit Master title style</a:t>
            </a:r>
            <a:endParaRPr lang="en-US" dirty="0"/>
          </a:p>
        </p:txBody>
      </p:sp>
      <p:sp>
        <p:nvSpPr>
          <p:cNvPr id="3" name="Subtitle 2"/>
          <p:cNvSpPr>
            <a:spLocks noGrp="1"/>
          </p:cNvSpPr>
          <p:nvPr>
            <p:ph type="subTitle" idx="1"/>
          </p:nvPr>
        </p:nvSpPr>
        <p:spPr>
          <a:xfrm>
            <a:off x="2408965" y="3518126"/>
            <a:ext cx="8605583" cy="974000"/>
          </a:xfrm>
        </p:spPr>
        <p:txBody>
          <a:bodyPr tIns="91440" bIns="91440">
            <a:normAutofit/>
          </a:bodyPr>
          <a:lstStyle>
            <a:lvl1pPr marL="0" indent="0" algn="l">
              <a:buNone/>
              <a:defRPr sz="1793" b="0" cap="all" baseline="0">
                <a:solidFill>
                  <a:schemeClr val="tx1"/>
                </a:solidFill>
              </a:defRPr>
            </a:lvl1pPr>
            <a:lvl2pPr marL="455508" indent="0" algn="ctr">
              <a:buNone/>
              <a:defRPr sz="1793"/>
            </a:lvl2pPr>
            <a:lvl3pPr marL="911017" indent="0" algn="ctr">
              <a:buNone/>
              <a:defRPr sz="1793"/>
            </a:lvl3pPr>
            <a:lvl4pPr marL="1366525" indent="0" algn="ctr">
              <a:buNone/>
              <a:defRPr sz="1594"/>
            </a:lvl4pPr>
            <a:lvl5pPr marL="1822033" indent="0" algn="ctr">
              <a:buNone/>
              <a:defRPr sz="1594"/>
            </a:lvl5pPr>
            <a:lvl6pPr marL="2277542" indent="0" algn="ctr">
              <a:buNone/>
              <a:defRPr sz="1594"/>
            </a:lvl6pPr>
            <a:lvl7pPr marL="2733050" indent="0" algn="ctr">
              <a:buNone/>
              <a:defRPr sz="1594"/>
            </a:lvl7pPr>
            <a:lvl8pPr marL="3188559" indent="0" algn="ctr">
              <a:buNone/>
              <a:defRPr sz="1594"/>
            </a:lvl8pPr>
            <a:lvl9pPr marL="3644067" indent="0" algn="ctr">
              <a:buNone/>
              <a:defRPr sz="15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12/21/2023</a:t>
            </a:fld>
            <a:endParaRPr lang="en-US"/>
          </a:p>
        </p:txBody>
      </p:sp>
      <p:sp>
        <p:nvSpPr>
          <p:cNvPr id="5" name="Footer Placeholder 4"/>
          <p:cNvSpPr>
            <a:spLocks noGrp="1"/>
          </p:cNvSpPr>
          <p:nvPr>
            <p:ph type="ftr" sz="quarter" idx="11"/>
          </p:nvPr>
        </p:nvSpPr>
        <p:spPr>
          <a:xfrm>
            <a:off x="2407690" y="328088"/>
            <a:ext cx="4955781" cy="308056"/>
          </a:xfrm>
        </p:spPr>
        <p:txBody>
          <a:bodyPr/>
          <a:lstStyle/>
          <a:p>
            <a:endParaRPr lang="en-PK"/>
          </a:p>
        </p:txBody>
      </p:sp>
      <p:sp>
        <p:nvSpPr>
          <p:cNvPr id="6" name="Slide Number Placeholder 5"/>
          <p:cNvSpPr>
            <a:spLocks noGrp="1"/>
          </p:cNvSpPr>
          <p:nvPr>
            <p:ph type="sldNum" sz="quarter" idx="12"/>
          </p:nvPr>
        </p:nvSpPr>
        <p:spPr>
          <a:xfrm>
            <a:off x="1432423" y="796014"/>
            <a:ext cx="808062" cy="501713"/>
          </a:xfrm>
        </p:spPr>
        <p:txBody>
          <a:bodyPr/>
          <a:lstStyle/>
          <a:p>
            <a:fld id="{B6F15528-21DE-4FAA-801E-634DDDAF4B2B}" type="slidenum">
              <a:rPr lang="en-PK" smtClean="0"/>
              <a:t>‹#›</a:t>
            </a:fld>
            <a:endParaRPr lang="en-PK"/>
          </a:p>
        </p:txBody>
      </p:sp>
      <p:cxnSp>
        <p:nvCxnSpPr>
          <p:cNvPr id="15" name="Straight Connector 14"/>
          <p:cNvCxnSpPr/>
          <p:nvPr/>
        </p:nvCxnSpPr>
        <p:spPr>
          <a:xfrm>
            <a:off x="2408965" y="3515473"/>
            <a:ext cx="86055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334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6F15528-21DE-4FAA-801E-634DDDAF4B2B}" type="slidenum">
              <a:rPr lang="en-PK" smtClean="0"/>
              <a:t>‹#›</a:t>
            </a:fld>
            <a:endParaRPr lang="en-PK"/>
          </a:p>
        </p:txBody>
      </p:sp>
      <p:cxnSp>
        <p:nvCxnSpPr>
          <p:cNvPr id="26" name="Straight Connector 25"/>
          <p:cNvCxnSpPr/>
          <p:nvPr/>
        </p:nvCxnSpPr>
        <p:spPr>
          <a:xfrm>
            <a:off x="1448595" y="1840247"/>
            <a:ext cx="95724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548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04698" y="796014"/>
            <a:ext cx="1609851" cy="464263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39405" y="796014"/>
            <a:ext cx="7800287" cy="46426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6F15528-21DE-4FAA-801E-634DDDAF4B2B}" type="slidenum">
              <a:rPr lang="en-PK" smtClean="0"/>
              <a:t>‹#›</a:t>
            </a:fld>
            <a:endParaRPr lang="en-PK"/>
          </a:p>
        </p:txBody>
      </p:sp>
      <p:cxnSp>
        <p:nvCxnSpPr>
          <p:cNvPr id="15" name="Straight Connector 14"/>
          <p:cNvCxnSpPr/>
          <p:nvPr/>
        </p:nvCxnSpPr>
        <p:spPr>
          <a:xfrm>
            <a:off x="9404698" y="796014"/>
            <a:ext cx="0" cy="464263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16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6F15528-21DE-4FAA-801E-634DDDAF4B2B}" type="slidenum">
              <a:rPr lang="en-PK" smtClean="0"/>
              <a:t>‹#›</a:t>
            </a:fld>
            <a:endParaRPr lang="en-PK"/>
          </a:p>
        </p:txBody>
      </p:sp>
      <p:cxnSp>
        <p:nvCxnSpPr>
          <p:cNvPr id="33" name="Straight Connector 32"/>
          <p:cNvCxnSpPr/>
          <p:nvPr/>
        </p:nvCxnSpPr>
        <p:spPr>
          <a:xfrm>
            <a:off x="1448595" y="1840247"/>
            <a:ext cx="95724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20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8937" y="1749626"/>
            <a:ext cx="8611643" cy="1880958"/>
          </a:xfrm>
        </p:spPr>
        <p:txBody>
          <a:bodyPr anchor="b">
            <a:normAutofit/>
          </a:bodyPr>
          <a:lstStyle>
            <a:lvl1pPr algn="l">
              <a:defRPr sz="3587"/>
            </a:lvl1pPr>
          </a:lstStyle>
          <a:p>
            <a:r>
              <a:rPr lang="en-US"/>
              <a:t>Click to edit Master title style</a:t>
            </a:r>
            <a:endParaRPr lang="en-US" dirty="0"/>
          </a:p>
        </p:txBody>
      </p:sp>
      <p:sp>
        <p:nvSpPr>
          <p:cNvPr id="3" name="Text Placeholder 2"/>
          <p:cNvSpPr>
            <a:spLocks noGrp="1"/>
          </p:cNvSpPr>
          <p:nvPr>
            <p:ph type="body" idx="1"/>
          </p:nvPr>
        </p:nvSpPr>
        <p:spPr>
          <a:xfrm>
            <a:off x="1448937" y="3792099"/>
            <a:ext cx="8598981" cy="1009177"/>
          </a:xfrm>
        </p:spPr>
        <p:txBody>
          <a:bodyPr tIns="91440">
            <a:normAutofit/>
          </a:bodyPr>
          <a:lstStyle>
            <a:lvl1pPr marL="0" indent="0" algn="l">
              <a:buNone/>
              <a:defRPr sz="1793">
                <a:solidFill>
                  <a:schemeClr val="tx1"/>
                </a:solidFill>
              </a:defRPr>
            </a:lvl1pPr>
            <a:lvl2pPr marL="455508" indent="0">
              <a:buNone/>
              <a:defRPr sz="1793">
                <a:solidFill>
                  <a:schemeClr val="tx1">
                    <a:tint val="75000"/>
                  </a:schemeClr>
                </a:solidFill>
              </a:defRPr>
            </a:lvl2pPr>
            <a:lvl3pPr marL="911017" indent="0">
              <a:buNone/>
              <a:defRPr sz="1793">
                <a:solidFill>
                  <a:schemeClr val="tx1">
                    <a:tint val="75000"/>
                  </a:schemeClr>
                </a:solidFill>
              </a:defRPr>
            </a:lvl3pPr>
            <a:lvl4pPr marL="1366525" indent="0">
              <a:buNone/>
              <a:defRPr sz="1594">
                <a:solidFill>
                  <a:schemeClr val="tx1">
                    <a:tint val="75000"/>
                  </a:schemeClr>
                </a:solidFill>
              </a:defRPr>
            </a:lvl4pPr>
            <a:lvl5pPr marL="1822033" indent="0">
              <a:buNone/>
              <a:defRPr sz="1594">
                <a:solidFill>
                  <a:schemeClr val="tx1">
                    <a:tint val="75000"/>
                  </a:schemeClr>
                </a:solidFill>
              </a:defRPr>
            </a:lvl5pPr>
            <a:lvl6pPr marL="2277542" indent="0">
              <a:buNone/>
              <a:defRPr sz="1594">
                <a:solidFill>
                  <a:schemeClr val="tx1">
                    <a:tint val="75000"/>
                  </a:schemeClr>
                </a:solidFill>
              </a:defRPr>
            </a:lvl6pPr>
            <a:lvl7pPr marL="2733050" indent="0">
              <a:buNone/>
              <a:defRPr sz="1594">
                <a:solidFill>
                  <a:schemeClr val="tx1">
                    <a:tint val="75000"/>
                  </a:schemeClr>
                </a:solidFill>
              </a:defRPr>
            </a:lvl7pPr>
            <a:lvl8pPr marL="3188559" indent="0">
              <a:buNone/>
              <a:defRPr sz="1594">
                <a:solidFill>
                  <a:schemeClr val="tx1">
                    <a:tint val="75000"/>
                  </a:schemeClr>
                </a:solidFill>
              </a:defRPr>
            </a:lvl8pPr>
            <a:lvl9pPr marL="3644067" indent="0">
              <a:buNone/>
              <a:defRPr sz="15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6F15528-21DE-4FAA-801E-634DDDAF4B2B}" type="slidenum">
              <a:rPr lang="en-PK" smtClean="0"/>
              <a:t>‹#›</a:t>
            </a:fld>
            <a:endParaRPr lang="en-PK"/>
          </a:p>
        </p:txBody>
      </p:sp>
      <p:cxnSp>
        <p:nvCxnSpPr>
          <p:cNvPr id="15" name="Straight Connector 14"/>
          <p:cNvCxnSpPr/>
          <p:nvPr/>
        </p:nvCxnSpPr>
        <p:spPr>
          <a:xfrm>
            <a:off x="1448937" y="3790892"/>
            <a:ext cx="859898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84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934" y="801908"/>
            <a:ext cx="9570614" cy="10553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2054" y="2003431"/>
            <a:ext cx="4628217" cy="3435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90387" y="2009871"/>
            <a:ext cx="4628217" cy="34287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6F15528-21DE-4FAA-801E-634DDDAF4B2B}" type="slidenum">
              <a:rPr lang="en-PK" smtClean="0"/>
              <a:t>‹#›</a:t>
            </a:fld>
            <a:endParaRPr lang="en-PK"/>
          </a:p>
        </p:txBody>
      </p:sp>
      <p:cxnSp>
        <p:nvCxnSpPr>
          <p:cNvPr id="35" name="Straight Connector 34"/>
          <p:cNvCxnSpPr/>
          <p:nvPr/>
        </p:nvCxnSpPr>
        <p:spPr>
          <a:xfrm>
            <a:off x="1448595" y="1840247"/>
            <a:ext cx="95724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21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1915" y="801185"/>
            <a:ext cx="9572633" cy="105240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1915" y="2012070"/>
            <a:ext cx="4628217" cy="798973"/>
          </a:xfrm>
        </p:spPr>
        <p:txBody>
          <a:bodyPr anchor="b">
            <a:normAutofit/>
          </a:bodyPr>
          <a:lstStyle>
            <a:lvl1pPr marL="0" indent="0">
              <a:lnSpc>
                <a:spcPct val="100000"/>
              </a:lnSpc>
              <a:buNone/>
              <a:defRPr sz="2192" b="0" cap="all" baseline="0">
                <a:solidFill>
                  <a:schemeClr val="accent1"/>
                </a:solidFill>
              </a:defRPr>
            </a:lvl1pPr>
            <a:lvl2pPr marL="455508" indent="0">
              <a:buNone/>
              <a:defRPr sz="1993" b="1"/>
            </a:lvl2pPr>
            <a:lvl3pPr marL="911017" indent="0">
              <a:buNone/>
              <a:defRPr sz="1793" b="1"/>
            </a:lvl3pPr>
            <a:lvl4pPr marL="1366525" indent="0">
              <a:buNone/>
              <a:defRPr sz="1594" b="1"/>
            </a:lvl4pPr>
            <a:lvl5pPr marL="1822033" indent="0">
              <a:buNone/>
              <a:defRPr sz="1594" b="1"/>
            </a:lvl5pPr>
            <a:lvl6pPr marL="2277542" indent="0">
              <a:buNone/>
              <a:defRPr sz="1594" b="1"/>
            </a:lvl6pPr>
            <a:lvl7pPr marL="2733050" indent="0">
              <a:buNone/>
              <a:defRPr sz="1594" b="1"/>
            </a:lvl7pPr>
            <a:lvl8pPr marL="3188559" indent="0">
              <a:buNone/>
              <a:defRPr sz="1594" b="1"/>
            </a:lvl8pPr>
            <a:lvl9pPr marL="3644067" indent="0">
              <a:buNone/>
              <a:defRPr sz="1594" b="1"/>
            </a:lvl9pPr>
          </a:lstStyle>
          <a:p>
            <a:pPr lvl="0"/>
            <a:r>
              <a:rPr lang="en-US"/>
              <a:t>Click to edit Master text styles</a:t>
            </a:r>
          </a:p>
        </p:txBody>
      </p:sp>
      <p:sp>
        <p:nvSpPr>
          <p:cNvPr id="4" name="Content Placeholder 3"/>
          <p:cNvSpPr>
            <a:spLocks noGrp="1"/>
          </p:cNvSpPr>
          <p:nvPr>
            <p:ph sz="half" idx="2"/>
          </p:nvPr>
        </p:nvSpPr>
        <p:spPr>
          <a:xfrm>
            <a:off x="1441915" y="2813809"/>
            <a:ext cx="4628217" cy="2634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88983" y="2015511"/>
            <a:ext cx="4628217" cy="799266"/>
          </a:xfrm>
        </p:spPr>
        <p:txBody>
          <a:bodyPr anchor="b">
            <a:normAutofit/>
          </a:bodyPr>
          <a:lstStyle>
            <a:lvl1pPr marL="0" indent="0">
              <a:lnSpc>
                <a:spcPct val="100000"/>
              </a:lnSpc>
              <a:buNone/>
              <a:defRPr sz="2192" b="0" cap="all" baseline="0">
                <a:solidFill>
                  <a:schemeClr val="accent1"/>
                </a:solidFill>
              </a:defRPr>
            </a:lvl1pPr>
            <a:lvl2pPr marL="455508" indent="0">
              <a:buNone/>
              <a:defRPr sz="1993" b="1"/>
            </a:lvl2pPr>
            <a:lvl3pPr marL="911017" indent="0">
              <a:buNone/>
              <a:defRPr sz="1793" b="1"/>
            </a:lvl3pPr>
            <a:lvl4pPr marL="1366525" indent="0">
              <a:buNone/>
              <a:defRPr sz="1594" b="1"/>
            </a:lvl4pPr>
            <a:lvl5pPr marL="1822033" indent="0">
              <a:buNone/>
              <a:defRPr sz="1594" b="1"/>
            </a:lvl5pPr>
            <a:lvl6pPr marL="2277542" indent="0">
              <a:buNone/>
              <a:defRPr sz="1594" b="1"/>
            </a:lvl6pPr>
            <a:lvl7pPr marL="2733050" indent="0">
              <a:buNone/>
              <a:defRPr sz="1594" b="1"/>
            </a:lvl7pPr>
            <a:lvl8pPr marL="3188559" indent="0">
              <a:buNone/>
              <a:defRPr sz="1594" b="1"/>
            </a:lvl8pPr>
            <a:lvl9pPr marL="3644067" indent="0">
              <a:buNone/>
              <a:defRPr sz="1594" b="1"/>
            </a:lvl9pPr>
          </a:lstStyle>
          <a:p>
            <a:pPr lvl="0"/>
            <a:r>
              <a:rPr lang="en-US"/>
              <a:t>Click to edit Master text styles</a:t>
            </a:r>
          </a:p>
        </p:txBody>
      </p:sp>
      <p:sp>
        <p:nvSpPr>
          <p:cNvPr id="6" name="Content Placeholder 5"/>
          <p:cNvSpPr>
            <a:spLocks noGrp="1"/>
          </p:cNvSpPr>
          <p:nvPr>
            <p:ph sz="quarter" idx="4"/>
          </p:nvPr>
        </p:nvSpPr>
        <p:spPr>
          <a:xfrm>
            <a:off x="6388983" y="2811042"/>
            <a:ext cx="4628217" cy="26276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6F15528-21DE-4FAA-801E-634DDDAF4B2B}" type="slidenum">
              <a:rPr lang="en-PK" smtClean="0"/>
              <a:t>‹#›</a:t>
            </a:fld>
            <a:endParaRPr lang="en-PK"/>
          </a:p>
        </p:txBody>
      </p:sp>
      <p:cxnSp>
        <p:nvCxnSpPr>
          <p:cNvPr id="29" name="Straight Connector 28"/>
          <p:cNvCxnSpPr/>
          <p:nvPr/>
        </p:nvCxnSpPr>
        <p:spPr>
          <a:xfrm>
            <a:off x="1448595" y="1840247"/>
            <a:ext cx="95724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81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6F15528-21DE-4FAA-801E-634DDDAF4B2B}" type="slidenum">
              <a:rPr lang="en-PK" smtClean="0"/>
              <a:t>‹#›</a:t>
            </a:fld>
            <a:endParaRPr lang="en-PK"/>
          </a:p>
        </p:txBody>
      </p:sp>
      <p:cxnSp>
        <p:nvCxnSpPr>
          <p:cNvPr id="25" name="Straight Connector 24"/>
          <p:cNvCxnSpPr/>
          <p:nvPr/>
        </p:nvCxnSpPr>
        <p:spPr>
          <a:xfrm>
            <a:off x="1448595" y="1840247"/>
            <a:ext cx="95724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56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77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404" y="796015"/>
            <a:ext cx="3261166" cy="2238794"/>
          </a:xfrm>
        </p:spPr>
        <p:txBody>
          <a:bodyPr anchor="b">
            <a:normAutofit/>
          </a:bodyPr>
          <a:lstStyle>
            <a:lvl1pPr algn="l">
              <a:defRPr sz="2391"/>
            </a:lvl1pPr>
          </a:lstStyle>
          <a:p>
            <a:r>
              <a:rPr lang="en-US"/>
              <a:t>Click to edit Master title style</a:t>
            </a:r>
            <a:endParaRPr lang="en-US" dirty="0"/>
          </a:p>
        </p:txBody>
      </p:sp>
      <p:sp>
        <p:nvSpPr>
          <p:cNvPr id="3" name="Content Placeholder 2"/>
          <p:cNvSpPr>
            <a:spLocks noGrp="1"/>
          </p:cNvSpPr>
          <p:nvPr>
            <p:ph idx="1"/>
          </p:nvPr>
        </p:nvSpPr>
        <p:spPr>
          <a:xfrm>
            <a:off x="5025325" y="796015"/>
            <a:ext cx="5990550" cy="464157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404" y="3193620"/>
            <a:ext cx="3263073" cy="2239854"/>
          </a:xfrm>
        </p:spPr>
        <p:txBody>
          <a:bodyPr/>
          <a:lstStyle>
            <a:lvl1pPr marL="0" indent="0" algn="l">
              <a:buNone/>
              <a:defRPr sz="1594"/>
            </a:lvl1pPr>
            <a:lvl2pPr marL="455508" indent="0">
              <a:buNone/>
              <a:defRPr sz="1395"/>
            </a:lvl2pPr>
            <a:lvl3pPr marL="911017" indent="0">
              <a:buNone/>
              <a:defRPr sz="1196"/>
            </a:lvl3pPr>
            <a:lvl4pPr marL="1366525" indent="0">
              <a:buNone/>
              <a:defRPr sz="996"/>
            </a:lvl4pPr>
            <a:lvl5pPr marL="1822033" indent="0">
              <a:buNone/>
              <a:defRPr sz="996"/>
            </a:lvl5pPr>
            <a:lvl6pPr marL="2277542" indent="0">
              <a:buNone/>
              <a:defRPr sz="996"/>
            </a:lvl6pPr>
            <a:lvl7pPr marL="2733050" indent="0">
              <a:buNone/>
              <a:defRPr sz="996"/>
            </a:lvl7pPr>
            <a:lvl8pPr marL="3188559" indent="0">
              <a:buNone/>
              <a:defRPr sz="996"/>
            </a:lvl8pPr>
            <a:lvl9pPr marL="3644067" indent="0">
              <a:buNone/>
              <a:defRPr sz="99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6F15528-21DE-4FAA-801E-634DDDAF4B2B}" type="slidenum">
              <a:rPr lang="en-PK" smtClean="0"/>
              <a:t>‹#›</a:t>
            </a:fld>
            <a:endParaRPr lang="en-PK"/>
          </a:p>
        </p:txBody>
      </p:sp>
      <p:cxnSp>
        <p:nvCxnSpPr>
          <p:cNvPr id="17" name="Straight Connector 16"/>
          <p:cNvCxnSpPr/>
          <p:nvPr/>
        </p:nvCxnSpPr>
        <p:spPr>
          <a:xfrm>
            <a:off x="1443000" y="3193619"/>
            <a:ext cx="32575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94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50126" y="480385"/>
            <a:ext cx="4059678" cy="5130030"/>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5915" y="1125330"/>
            <a:ext cx="5512158" cy="1823804"/>
          </a:xfrm>
        </p:spPr>
        <p:txBody>
          <a:bodyPr anchor="b">
            <a:normAutofit/>
          </a:bodyPr>
          <a:lstStyle>
            <a:lvl1pPr>
              <a:defRPr sz="3188"/>
            </a:lvl1pPr>
          </a:lstStyle>
          <a:p>
            <a:r>
              <a:rPr lang="en-US"/>
              <a:t>Click to edit Master title style</a:t>
            </a:r>
            <a:endParaRPr lang="en-US" dirty="0"/>
          </a:p>
        </p:txBody>
      </p:sp>
      <p:sp>
        <p:nvSpPr>
          <p:cNvPr id="3" name="Picture Placeholder 2"/>
          <p:cNvSpPr>
            <a:spLocks noGrp="1" noChangeAspect="1"/>
          </p:cNvSpPr>
          <p:nvPr>
            <p:ph type="pic" idx="1"/>
          </p:nvPr>
        </p:nvSpPr>
        <p:spPr>
          <a:xfrm>
            <a:off x="8094769" y="1118385"/>
            <a:ext cx="2780995" cy="3852007"/>
          </a:xfrm>
          <a:solidFill>
            <a:schemeClr val="bg1">
              <a:lumMod val="85000"/>
            </a:schemeClr>
          </a:solidFill>
          <a:ln w="9525" cap="sq">
            <a:noFill/>
            <a:miter lim="800000"/>
          </a:ln>
          <a:effectLst/>
        </p:spPr>
        <p:txBody>
          <a:bodyPr anchor="t"/>
          <a:lstStyle>
            <a:lvl1pPr marL="0" indent="0" algn="ctr">
              <a:buNone/>
              <a:defRPr sz="3188"/>
            </a:lvl1pPr>
            <a:lvl2pPr marL="455508" indent="0">
              <a:buNone/>
              <a:defRPr sz="2790"/>
            </a:lvl2pPr>
            <a:lvl3pPr marL="911017" indent="0">
              <a:buNone/>
              <a:defRPr sz="2391"/>
            </a:lvl3pPr>
            <a:lvl4pPr marL="1366525" indent="0">
              <a:buNone/>
              <a:defRPr sz="1993"/>
            </a:lvl4pPr>
            <a:lvl5pPr marL="1822033" indent="0">
              <a:buNone/>
              <a:defRPr sz="1993"/>
            </a:lvl5pPr>
            <a:lvl6pPr marL="2277542" indent="0">
              <a:buNone/>
              <a:defRPr sz="1993"/>
            </a:lvl6pPr>
            <a:lvl7pPr marL="2733050" indent="0">
              <a:buNone/>
              <a:defRPr sz="1993"/>
            </a:lvl7pPr>
            <a:lvl8pPr marL="3188559" indent="0">
              <a:buNone/>
              <a:defRPr sz="1993"/>
            </a:lvl8pPr>
            <a:lvl9pPr marL="3644067" indent="0">
              <a:buNone/>
              <a:defRPr sz="1993"/>
            </a:lvl9pPr>
          </a:lstStyle>
          <a:p>
            <a:r>
              <a:rPr lang="en-US"/>
              <a:t>Click icon to add picture</a:t>
            </a:r>
            <a:endParaRPr lang="en-US" dirty="0"/>
          </a:p>
        </p:txBody>
      </p:sp>
      <p:sp>
        <p:nvSpPr>
          <p:cNvPr id="4" name="Text Placeholder 3"/>
          <p:cNvSpPr>
            <a:spLocks noGrp="1"/>
          </p:cNvSpPr>
          <p:nvPr>
            <p:ph type="body" sz="half" idx="2"/>
          </p:nvPr>
        </p:nvSpPr>
        <p:spPr>
          <a:xfrm>
            <a:off x="1445041" y="3134340"/>
            <a:ext cx="5504263" cy="1996321"/>
          </a:xfrm>
        </p:spPr>
        <p:txBody>
          <a:bodyPr>
            <a:normAutofit/>
          </a:bodyPr>
          <a:lstStyle>
            <a:lvl1pPr marL="0" indent="0" algn="l">
              <a:buNone/>
              <a:defRPr sz="1793"/>
            </a:lvl1pPr>
            <a:lvl2pPr marL="455508" indent="0">
              <a:buNone/>
              <a:defRPr sz="1395"/>
            </a:lvl2pPr>
            <a:lvl3pPr marL="911017" indent="0">
              <a:buNone/>
              <a:defRPr sz="1196"/>
            </a:lvl3pPr>
            <a:lvl4pPr marL="1366525" indent="0">
              <a:buNone/>
              <a:defRPr sz="996"/>
            </a:lvl4pPr>
            <a:lvl5pPr marL="1822033" indent="0">
              <a:buNone/>
              <a:defRPr sz="996"/>
            </a:lvl5pPr>
            <a:lvl6pPr marL="2277542" indent="0">
              <a:buNone/>
              <a:defRPr sz="996"/>
            </a:lvl6pPr>
            <a:lvl7pPr marL="2733050" indent="0">
              <a:buNone/>
              <a:defRPr sz="996"/>
            </a:lvl7pPr>
            <a:lvl8pPr marL="3188559" indent="0">
              <a:buNone/>
              <a:defRPr sz="996"/>
            </a:lvl8pPr>
            <a:lvl9pPr marL="3644067" indent="0">
              <a:buNone/>
              <a:defRPr sz="996"/>
            </a:lvl9pPr>
          </a:lstStyle>
          <a:p>
            <a:pPr lvl="0"/>
            <a:r>
              <a:rPr lang="en-US"/>
              <a:t>Click to edit Master text styles</a:t>
            </a:r>
          </a:p>
        </p:txBody>
      </p:sp>
      <p:sp>
        <p:nvSpPr>
          <p:cNvPr id="5" name="Date Placeholder 4"/>
          <p:cNvSpPr>
            <a:spLocks noGrp="1"/>
          </p:cNvSpPr>
          <p:nvPr>
            <p:ph type="dt" sz="half" idx="10"/>
          </p:nvPr>
        </p:nvSpPr>
        <p:spPr>
          <a:xfrm>
            <a:off x="1442106" y="5449598"/>
            <a:ext cx="5507199" cy="318937"/>
          </a:xfrm>
        </p:spPr>
        <p:txBody>
          <a:bodyPr/>
          <a:lstStyle>
            <a:lvl1pPr algn="l">
              <a:defRPr/>
            </a:lvl1pPr>
          </a:lstStyle>
          <a:p>
            <a:fld id="{1D8BD707-D9CF-40AE-B4C6-C98DA3205C09}" type="datetimeFigureOut">
              <a:rPr lang="en-US" smtClean="0"/>
              <a:t>12/21/2023</a:t>
            </a:fld>
            <a:endParaRPr lang="en-US"/>
          </a:p>
        </p:txBody>
      </p:sp>
      <p:sp>
        <p:nvSpPr>
          <p:cNvPr id="6" name="Footer Placeholder 5"/>
          <p:cNvSpPr>
            <a:spLocks noGrp="1"/>
          </p:cNvSpPr>
          <p:nvPr>
            <p:ph type="ftr" sz="quarter" idx="11"/>
          </p:nvPr>
        </p:nvSpPr>
        <p:spPr>
          <a:xfrm>
            <a:off x="1442105" y="317461"/>
            <a:ext cx="5520802" cy="319742"/>
          </a:xfrm>
        </p:spPr>
        <p:txBody>
          <a:bodyPr/>
          <a:lstStyle/>
          <a:p>
            <a:endParaRPr lang="en-PK"/>
          </a:p>
        </p:txBody>
      </p:sp>
      <p:sp>
        <p:nvSpPr>
          <p:cNvPr id="7" name="Slide Number Placeholder 6"/>
          <p:cNvSpPr>
            <a:spLocks noGrp="1"/>
          </p:cNvSpPr>
          <p:nvPr>
            <p:ph type="sldNum" sz="quarter" idx="12"/>
          </p:nvPr>
        </p:nvSpPr>
        <p:spPr/>
        <p:txBody>
          <a:bodyPr/>
          <a:lstStyle/>
          <a:p>
            <a:fld id="{B6F15528-21DE-4FAA-801E-634DDDAF4B2B}" type="slidenum">
              <a:rPr lang="en-PK" smtClean="0"/>
              <a:t>‹#›</a:t>
            </a:fld>
            <a:endParaRPr lang="en-PK"/>
          </a:p>
        </p:txBody>
      </p:sp>
      <p:cxnSp>
        <p:nvCxnSpPr>
          <p:cNvPr id="31" name="Straight Connector 30"/>
          <p:cNvCxnSpPr/>
          <p:nvPr/>
        </p:nvCxnSpPr>
        <p:spPr>
          <a:xfrm>
            <a:off x="1442106" y="3131962"/>
            <a:ext cx="550719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7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1997"/>
            <a:ext cx="12147550" cy="409073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03790"/>
            <a:ext cx="12147550" cy="740198"/>
          </a:xfrm>
          <a:prstGeom prst="rect">
            <a:avLst/>
          </a:prstGeom>
        </p:spPr>
      </p:pic>
      <p:sp>
        <p:nvSpPr>
          <p:cNvPr id="2" name="Title Placeholder 1"/>
          <p:cNvSpPr>
            <a:spLocks noGrp="1"/>
          </p:cNvSpPr>
          <p:nvPr>
            <p:ph type="title"/>
          </p:nvPr>
        </p:nvSpPr>
        <p:spPr>
          <a:xfrm>
            <a:off x="1446287" y="801540"/>
            <a:ext cx="9568263" cy="104534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6287" y="2008267"/>
            <a:ext cx="9568263" cy="34378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26597" y="329147"/>
            <a:ext cx="3487952" cy="308056"/>
          </a:xfrm>
          <a:prstGeom prst="rect">
            <a:avLst/>
          </a:prstGeom>
        </p:spPr>
        <p:txBody>
          <a:bodyPr vert="horz" lIns="91440" tIns="45720" rIns="91440" bIns="45720" rtlCol="0" anchor="ctr"/>
          <a:lstStyle>
            <a:lvl1pPr algn="r">
              <a:defRPr sz="996">
                <a:solidFill>
                  <a:schemeClr val="tx1">
                    <a:tint val="75000"/>
                  </a:schemeClr>
                </a:solidFill>
              </a:defRPr>
            </a:lvl1pPr>
          </a:lstStyle>
          <a:p>
            <a:fld id="{1D8BD707-D9CF-40AE-B4C6-C98DA3205C09}" type="datetimeFigureOut">
              <a:rPr lang="en-US" smtClean="0"/>
              <a:t>12/21/2023</a:t>
            </a:fld>
            <a:endParaRPr lang="en-US"/>
          </a:p>
        </p:txBody>
      </p:sp>
      <p:sp>
        <p:nvSpPr>
          <p:cNvPr id="5" name="Footer Placeholder 4"/>
          <p:cNvSpPr>
            <a:spLocks noGrp="1"/>
          </p:cNvSpPr>
          <p:nvPr>
            <p:ph type="ftr" sz="quarter" idx="3"/>
          </p:nvPr>
        </p:nvSpPr>
        <p:spPr>
          <a:xfrm>
            <a:off x="1446287" y="328088"/>
            <a:ext cx="5917184" cy="308056"/>
          </a:xfrm>
          <a:prstGeom prst="rect">
            <a:avLst/>
          </a:prstGeom>
        </p:spPr>
        <p:txBody>
          <a:bodyPr vert="horz" lIns="91440" tIns="45720" rIns="91440" bIns="45720" rtlCol="0" anchor="ctr"/>
          <a:lstStyle>
            <a:lvl1pPr algn="l">
              <a:defRPr sz="996">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478310" y="796014"/>
            <a:ext cx="808062" cy="501713"/>
          </a:xfrm>
          <a:prstGeom prst="rect">
            <a:avLst/>
          </a:prstGeom>
        </p:spPr>
        <p:txBody>
          <a:bodyPr vert="horz" lIns="91440" tIns="45720" rIns="91440" bIns="45720" rtlCol="0" anchor="t"/>
          <a:lstStyle>
            <a:lvl1pPr algn="r">
              <a:defRPr sz="2790">
                <a:solidFill>
                  <a:schemeClr val="accent1"/>
                </a:solidFill>
              </a:defRPr>
            </a:lvl1pPr>
          </a:lstStyle>
          <a:p>
            <a:fld id="{B6F15528-21DE-4FAA-801E-634DDDAF4B2B}" type="slidenum">
              <a:rPr lang="en-PK" smtClean="0"/>
              <a:t>‹#›</a:t>
            </a:fld>
            <a:endParaRPr lang="en-PK"/>
          </a:p>
        </p:txBody>
      </p:sp>
      <p:cxnSp>
        <p:nvCxnSpPr>
          <p:cNvPr id="10" name="Straight Connector 9"/>
          <p:cNvCxnSpPr/>
          <p:nvPr/>
        </p:nvCxnSpPr>
        <p:spPr>
          <a:xfrm>
            <a:off x="0" y="6105715"/>
            <a:ext cx="1214755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36324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1017" rtl="0" eaLnBrk="1" latinLnBrk="0" hangingPunct="1">
        <a:lnSpc>
          <a:spcPct val="90000"/>
        </a:lnSpc>
        <a:spcBef>
          <a:spcPct val="0"/>
        </a:spcBef>
        <a:buNone/>
        <a:defRPr sz="3188" b="0" i="0" kern="1200" cap="all">
          <a:solidFill>
            <a:schemeClr val="tx1"/>
          </a:solidFill>
          <a:effectLst/>
          <a:latin typeface="+mj-lt"/>
          <a:ea typeface="+mj-ea"/>
          <a:cs typeface="+mj-cs"/>
        </a:defRPr>
      </a:lvl1pPr>
    </p:titleStyle>
    <p:bodyStyle>
      <a:lvl1pPr marL="227754" indent="-227754" algn="l" defTabSz="911017" rtl="0" eaLnBrk="1" latinLnBrk="0" hangingPunct="1">
        <a:lnSpc>
          <a:spcPct val="120000"/>
        </a:lnSpc>
        <a:spcBef>
          <a:spcPts val="996"/>
        </a:spcBef>
        <a:buClr>
          <a:schemeClr val="accent1"/>
        </a:buClr>
        <a:buSzPct val="100000"/>
        <a:buFont typeface="Arial" panose="020B0604020202020204" pitchFamily="34" charset="0"/>
        <a:buChar char="•"/>
        <a:defRPr sz="1993" kern="1200">
          <a:solidFill>
            <a:schemeClr val="tx1"/>
          </a:solidFill>
          <a:effectLst/>
          <a:latin typeface="+mn-lt"/>
          <a:ea typeface="+mn-ea"/>
          <a:cs typeface="+mn-cs"/>
        </a:defRPr>
      </a:lvl1pPr>
      <a:lvl2pPr marL="683263"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793" kern="1200" cap="none" baseline="0">
          <a:solidFill>
            <a:schemeClr val="tx1"/>
          </a:solidFill>
          <a:effectLst/>
          <a:latin typeface="+mn-lt"/>
          <a:ea typeface="+mn-ea"/>
          <a:cs typeface="+mn-cs"/>
        </a:defRPr>
      </a:lvl2pPr>
      <a:lvl3pPr marL="1138771"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594" kern="1200">
          <a:solidFill>
            <a:schemeClr val="tx1"/>
          </a:solidFill>
          <a:effectLst/>
          <a:latin typeface="+mn-lt"/>
          <a:ea typeface="+mn-ea"/>
          <a:cs typeface="+mn-cs"/>
        </a:defRPr>
      </a:lvl3pPr>
      <a:lvl4pPr marL="1594279"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395" kern="1200" cap="none" baseline="0">
          <a:solidFill>
            <a:schemeClr val="tx1"/>
          </a:solidFill>
          <a:effectLst/>
          <a:latin typeface="+mn-lt"/>
          <a:ea typeface="+mn-ea"/>
          <a:cs typeface="+mn-cs"/>
        </a:defRPr>
      </a:lvl4pPr>
      <a:lvl5pPr marL="2049788"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196" kern="1200">
          <a:solidFill>
            <a:schemeClr val="tx1"/>
          </a:solidFill>
          <a:effectLst/>
          <a:latin typeface="+mn-lt"/>
          <a:ea typeface="+mn-ea"/>
          <a:cs typeface="+mn-cs"/>
        </a:defRPr>
      </a:lvl5pPr>
      <a:lvl6pPr marL="2505296"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196" kern="1200">
          <a:solidFill>
            <a:schemeClr val="tx1"/>
          </a:solidFill>
          <a:effectLst/>
          <a:latin typeface="+mn-lt"/>
          <a:ea typeface="+mn-ea"/>
          <a:cs typeface="+mn-cs"/>
        </a:defRPr>
      </a:lvl6pPr>
      <a:lvl7pPr marL="2960804"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196" kern="1200">
          <a:solidFill>
            <a:schemeClr val="tx1"/>
          </a:solidFill>
          <a:effectLst/>
          <a:latin typeface="+mn-lt"/>
          <a:ea typeface="+mn-ea"/>
          <a:cs typeface="+mn-cs"/>
        </a:defRPr>
      </a:lvl7pPr>
      <a:lvl8pPr marL="3416313"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196" kern="1200" baseline="0">
          <a:solidFill>
            <a:schemeClr val="tx1"/>
          </a:solidFill>
          <a:effectLst/>
          <a:latin typeface="+mn-lt"/>
          <a:ea typeface="+mn-ea"/>
          <a:cs typeface="+mn-cs"/>
        </a:defRPr>
      </a:lvl8pPr>
      <a:lvl9pPr marL="3871821" indent="-227754" algn="l" defTabSz="911017" rtl="0" eaLnBrk="1" latinLnBrk="0" hangingPunct="1">
        <a:lnSpc>
          <a:spcPct val="120000"/>
        </a:lnSpc>
        <a:spcBef>
          <a:spcPts val="498"/>
        </a:spcBef>
        <a:buClr>
          <a:schemeClr val="accent1"/>
        </a:buClr>
        <a:buSzPct val="100000"/>
        <a:buFont typeface="Arial" panose="020B0604020202020204" pitchFamily="34" charset="0"/>
        <a:buChar char="•"/>
        <a:defRPr sz="1196" kern="1200" baseline="0">
          <a:solidFill>
            <a:schemeClr val="tx1"/>
          </a:solidFill>
          <a:effectLst/>
          <a:latin typeface="+mn-lt"/>
          <a:ea typeface="+mn-ea"/>
          <a:cs typeface="+mn-cs"/>
        </a:defRPr>
      </a:lvl9pPr>
    </p:bodyStyle>
    <p:otherStyle>
      <a:defPPr>
        <a:defRPr lang="en-US"/>
      </a:defPPr>
      <a:lvl1pPr marL="0" algn="l" defTabSz="911017" rtl="0" eaLnBrk="1" latinLnBrk="0" hangingPunct="1">
        <a:defRPr sz="1793" kern="1200">
          <a:solidFill>
            <a:schemeClr val="tx1"/>
          </a:solidFill>
          <a:latin typeface="+mn-lt"/>
          <a:ea typeface="+mn-ea"/>
          <a:cs typeface="+mn-cs"/>
        </a:defRPr>
      </a:lvl1pPr>
      <a:lvl2pPr marL="455508" algn="l" defTabSz="911017" rtl="0" eaLnBrk="1" latinLnBrk="0" hangingPunct="1">
        <a:defRPr sz="1793" kern="1200">
          <a:solidFill>
            <a:schemeClr val="tx1"/>
          </a:solidFill>
          <a:latin typeface="+mn-lt"/>
          <a:ea typeface="+mn-ea"/>
          <a:cs typeface="+mn-cs"/>
        </a:defRPr>
      </a:lvl2pPr>
      <a:lvl3pPr marL="911017" algn="l" defTabSz="911017" rtl="0" eaLnBrk="1" latinLnBrk="0" hangingPunct="1">
        <a:defRPr sz="1793" kern="1200">
          <a:solidFill>
            <a:schemeClr val="tx1"/>
          </a:solidFill>
          <a:latin typeface="+mn-lt"/>
          <a:ea typeface="+mn-ea"/>
          <a:cs typeface="+mn-cs"/>
        </a:defRPr>
      </a:lvl3pPr>
      <a:lvl4pPr marL="1366525" algn="l" defTabSz="911017" rtl="0" eaLnBrk="1" latinLnBrk="0" hangingPunct="1">
        <a:defRPr sz="1793" kern="1200">
          <a:solidFill>
            <a:schemeClr val="tx1"/>
          </a:solidFill>
          <a:latin typeface="+mn-lt"/>
          <a:ea typeface="+mn-ea"/>
          <a:cs typeface="+mn-cs"/>
        </a:defRPr>
      </a:lvl4pPr>
      <a:lvl5pPr marL="1822033" algn="l" defTabSz="911017" rtl="0" eaLnBrk="1" latinLnBrk="0" hangingPunct="1">
        <a:defRPr sz="1793" kern="1200">
          <a:solidFill>
            <a:schemeClr val="tx1"/>
          </a:solidFill>
          <a:latin typeface="+mn-lt"/>
          <a:ea typeface="+mn-ea"/>
          <a:cs typeface="+mn-cs"/>
        </a:defRPr>
      </a:lvl5pPr>
      <a:lvl6pPr marL="2277542" algn="l" defTabSz="911017" rtl="0" eaLnBrk="1" latinLnBrk="0" hangingPunct="1">
        <a:defRPr sz="1793" kern="1200">
          <a:solidFill>
            <a:schemeClr val="tx1"/>
          </a:solidFill>
          <a:latin typeface="+mn-lt"/>
          <a:ea typeface="+mn-ea"/>
          <a:cs typeface="+mn-cs"/>
        </a:defRPr>
      </a:lvl6pPr>
      <a:lvl7pPr marL="2733050" algn="l" defTabSz="911017" rtl="0" eaLnBrk="1" latinLnBrk="0" hangingPunct="1">
        <a:defRPr sz="1793" kern="1200">
          <a:solidFill>
            <a:schemeClr val="tx1"/>
          </a:solidFill>
          <a:latin typeface="+mn-lt"/>
          <a:ea typeface="+mn-ea"/>
          <a:cs typeface="+mn-cs"/>
        </a:defRPr>
      </a:lvl7pPr>
      <a:lvl8pPr marL="3188559" algn="l" defTabSz="911017" rtl="0" eaLnBrk="1" latinLnBrk="0" hangingPunct="1">
        <a:defRPr sz="1793" kern="1200">
          <a:solidFill>
            <a:schemeClr val="tx1"/>
          </a:solidFill>
          <a:latin typeface="+mn-lt"/>
          <a:ea typeface="+mn-ea"/>
          <a:cs typeface="+mn-cs"/>
        </a:defRPr>
      </a:lvl8pPr>
      <a:lvl9pPr marL="3644067" algn="l" defTabSz="911017" rtl="0" eaLnBrk="1" latinLnBrk="0" hangingPunct="1">
        <a:defRPr sz="17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object 8"/>
          <p:cNvSpPr txBox="1"/>
          <p:nvPr/>
        </p:nvSpPr>
        <p:spPr>
          <a:xfrm>
            <a:off x="5236585" y="988547"/>
            <a:ext cx="4672465" cy="4855507"/>
          </a:xfrm>
          <a:prstGeom prst="rect">
            <a:avLst/>
          </a:prstGeom>
        </p:spPr>
        <p:txBody>
          <a:bodyPr vert="horz" lIns="91440" tIns="45720" rIns="91440" bIns="0" rtlCol="0" anchor="ctr">
            <a:normAutofit/>
          </a:bodyPr>
          <a:lstStyle/>
          <a:p>
            <a:pPr marL="12700" defTabSz="914400">
              <a:lnSpc>
                <a:spcPct val="90000"/>
              </a:lnSpc>
              <a:spcBef>
                <a:spcPct val="0"/>
              </a:spcBef>
              <a:spcAft>
                <a:spcPts val="600"/>
              </a:spcAft>
            </a:pPr>
            <a:r>
              <a:rPr lang="en-US" sz="4200" cap="all">
                <a:latin typeface="+mj-lt"/>
                <a:ea typeface="+mj-ea"/>
                <a:cs typeface="+mj-cs"/>
              </a:rPr>
              <a:t>Denial</a:t>
            </a:r>
            <a:r>
              <a:rPr lang="en-US" sz="4200" cap="all" spc="-5">
                <a:latin typeface="+mj-lt"/>
                <a:ea typeface="+mj-ea"/>
                <a:cs typeface="+mj-cs"/>
              </a:rPr>
              <a:t> of</a:t>
            </a:r>
            <a:r>
              <a:rPr lang="en-US" sz="4200" cap="all">
                <a:latin typeface="+mj-lt"/>
                <a:ea typeface="+mj-ea"/>
                <a:cs typeface="+mj-cs"/>
              </a:rPr>
              <a:t> </a:t>
            </a:r>
            <a:r>
              <a:rPr lang="en-US" sz="4200" cap="all" spc="-5">
                <a:latin typeface="+mj-lt"/>
                <a:ea typeface="+mj-ea"/>
                <a:cs typeface="+mj-cs"/>
              </a:rPr>
              <a:t>Service</a:t>
            </a:r>
            <a:r>
              <a:rPr lang="en-US" sz="4200" cap="all">
                <a:latin typeface="+mj-lt"/>
                <a:ea typeface="+mj-ea"/>
                <a:cs typeface="+mj-cs"/>
              </a:rPr>
              <a:t> </a:t>
            </a:r>
            <a:r>
              <a:rPr lang="en-US" sz="4200" cap="all" spc="-5">
                <a:latin typeface="+mj-lt"/>
                <a:ea typeface="+mj-ea"/>
                <a:cs typeface="+mj-cs"/>
              </a:rPr>
              <a:t>(DoS)</a:t>
            </a:r>
            <a:endParaRPr lang="en-US" sz="4200" cap="all">
              <a:latin typeface="+mj-lt"/>
              <a:ea typeface="+mj-ea"/>
              <a:cs typeface="+mj-cs"/>
            </a:endParaRPr>
          </a:p>
        </p:txBody>
      </p:sp>
      <p:pic>
        <p:nvPicPr>
          <p:cNvPr id="6" name="object 6"/>
          <p:cNvPicPr/>
          <p:nvPr/>
        </p:nvPicPr>
        <p:blipFill>
          <a:blip r:embed="rId2" cstate="print"/>
          <a:stretch>
            <a:fillRect/>
          </a:stretch>
        </p:blipFill>
        <p:spPr>
          <a:xfrm>
            <a:off x="1514475" y="1"/>
            <a:ext cx="115316" cy="114553"/>
          </a:xfrm>
          <a:prstGeom prst="rect">
            <a:avLst/>
          </a:prstGeom>
        </p:spPr>
      </p:pic>
      <p:sp>
        <p:nvSpPr>
          <p:cNvPr id="10" name="TextBox 9">
            <a:extLst>
              <a:ext uri="{FF2B5EF4-FFF2-40B4-BE49-F238E27FC236}">
                <a16:creationId xmlns:a16="http://schemas.microsoft.com/office/drawing/2014/main" id="{3745F6E7-345E-2712-1167-6ADC483E8EC1}"/>
              </a:ext>
            </a:extLst>
          </p:cNvPr>
          <p:cNvSpPr txBox="1"/>
          <p:nvPr/>
        </p:nvSpPr>
        <p:spPr>
          <a:xfrm>
            <a:off x="2415949" y="2010937"/>
            <a:ext cx="2338241" cy="369332"/>
          </a:xfrm>
          <a:prstGeom prst="rect">
            <a:avLst/>
          </a:prstGeom>
          <a:noFill/>
        </p:spPr>
        <p:txBody>
          <a:bodyPr wrap="square" rtlCol="0">
            <a:spAutoFit/>
          </a:bodyPr>
          <a:lstStyle/>
          <a:p>
            <a:r>
              <a:rPr lang="en-US" dirty="0"/>
              <a:t>PREPARED BY:</a:t>
            </a:r>
            <a:endParaRPr lang="en-PK" dirty="0"/>
          </a:p>
        </p:txBody>
      </p:sp>
      <p:sp>
        <p:nvSpPr>
          <p:cNvPr id="11" name="TextBox 10">
            <a:extLst>
              <a:ext uri="{FF2B5EF4-FFF2-40B4-BE49-F238E27FC236}">
                <a16:creationId xmlns:a16="http://schemas.microsoft.com/office/drawing/2014/main" id="{9F76B1EE-960D-1970-C393-36CE7A77A369}"/>
              </a:ext>
            </a:extLst>
          </p:cNvPr>
          <p:cNvSpPr txBox="1"/>
          <p:nvPr/>
        </p:nvSpPr>
        <p:spPr>
          <a:xfrm>
            <a:off x="3178176" y="2349501"/>
            <a:ext cx="1752599" cy="369327"/>
          </a:xfrm>
          <a:prstGeom prst="rect">
            <a:avLst/>
          </a:prstGeom>
          <a:noFill/>
        </p:spPr>
        <p:txBody>
          <a:bodyPr wrap="square" rtlCol="0">
            <a:spAutoFit/>
          </a:bodyPr>
          <a:lstStyle/>
          <a:p>
            <a:r>
              <a:rPr lang="en-US" dirty="0"/>
              <a:t>KUMAIL ZAIDI</a:t>
            </a:r>
            <a:endParaRPr lang="en-PK" dirty="0"/>
          </a:p>
        </p:txBody>
      </p:sp>
      <p:sp>
        <p:nvSpPr>
          <p:cNvPr id="12" name="TextBox 11">
            <a:extLst>
              <a:ext uri="{FF2B5EF4-FFF2-40B4-BE49-F238E27FC236}">
                <a16:creationId xmlns:a16="http://schemas.microsoft.com/office/drawing/2014/main" id="{8AAA9D7D-E2C3-AE29-6B9E-B9DBA2092731}"/>
              </a:ext>
            </a:extLst>
          </p:cNvPr>
          <p:cNvSpPr txBox="1"/>
          <p:nvPr/>
        </p:nvSpPr>
        <p:spPr>
          <a:xfrm>
            <a:off x="2544391" y="3340101"/>
            <a:ext cx="2209799" cy="646331"/>
          </a:xfrm>
          <a:prstGeom prst="rect">
            <a:avLst/>
          </a:prstGeom>
          <a:noFill/>
        </p:spPr>
        <p:txBody>
          <a:bodyPr wrap="square" rtlCol="0">
            <a:spAutoFit/>
          </a:bodyPr>
          <a:lstStyle/>
          <a:p>
            <a:pPr algn="ctr"/>
            <a:r>
              <a:rPr lang="en-US" dirty="0"/>
              <a:t>Cyber Lab Final Project</a:t>
            </a:r>
            <a:endParaRPr lang="en-P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88" y="866903"/>
            <a:ext cx="6516371" cy="538609"/>
          </a:xfrm>
          <a:prstGeom prst="rect">
            <a:avLst/>
          </a:prstGeom>
        </p:spPr>
        <p:txBody>
          <a:bodyPr vert="horz" wrap="square" lIns="0" tIns="12065" rIns="0" bIns="0" rtlCol="0" anchor="t">
            <a:spAutoFit/>
          </a:bodyPr>
          <a:lstStyle/>
          <a:p>
            <a:pPr marL="12700">
              <a:spcBef>
                <a:spcPts val="95"/>
              </a:spcBef>
            </a:pPr>
            <a:r>
              <a:rPr sz="3801" spc="-5" dirty="0"/>
              <a:t>TCP</a:t>
            </a:r>
            <a:r>
              <a:rPr sz="3801" spc="-10" dirty="0"/>
              <a:t> </a:t>
            </a:r>
            <a:r>
              <a:rPr sz="3801" spc="-5" dirty="0"/>
              <a:t>Three</a:t>
            </a:r>
            <a:r>
              <a:rPr sz="3801" spc="-10" dirty="0"/>
              <a:t> </a:t>
            </a:r>
            <a:r>
              <a:rPr sz="3801" spc="-5" dirty="0"/>
              <a:t>Way</a:t>
            </a:r>
            <a:r>
              <a:rPr sz="3801" spc="-10" dirty="0"/>
              <a:t> </a:t>
            </a:r>
            <a:r>
              <a:rPr sz="3801" spc="-5" dirty="0"/>
              <a:t>handshake</a:t>
            </a:r>
            <a:endParaRPr sz="3801"/>
          </a:p>
        </p:txBody>
      </p:sp>
      <p:pic>
        <p:nvPicPr>
          <p:cNvPr id="9" name="object 9"/>
          <p:cNvPicPr/>
          <p:nvPr/>
        </p:nvPicPr>
        <p:blipFill>
          <a:blip r:embed="rId3" cstate="print"/>
          <a:stretch>
            <a:fillRect/>
          </a:stretch>
        </p:blipFill>
        <p:spPr>
          <a:xfrm>
            <a:off x="3406775" y="1837239"/>
            <a:ext cx="4876800" cy="3438143"/>
          </a:xfrm>
          <a:prstGeom prst="rect">
            <a:avLst/>
          </a:prstGeom>
        </p:spPr>
      </p:pic>
      <p:sp>
        <p:nvSpPr>
          <p:cNvPr id="10" name="object 10"/>
          <p:cNvSpPr txBox="1"/>
          <p:nvPr/>
        </p:nvSpPr>
        <p:spPr>
          <a:xfrm>
            <a:off x="2492375" y="5398619"/>
            <a:ext cx="6346825" cy="567078"/>
          </a:xfrm>
          <a:prstGeom prst="rect">
            <a:avLst/>
          </a:prstGeom>
        </p:spPr>
        <p:txBody>
          <a:bodyPr vert="horz" wrap="square" lIns="0" tIns="12700" rIns="0" bIns="0" rtlCol="0">
            <a:spAutoFit/>
          </a:bodyPr>
          <a:lstStyle/>
          <a:p>
            <a:pPr marL="482628" marR="5081" indent="-470561">
              <a:spcBef>
                <a:spcPts val="100"/>
              </a:spcBef>
            </a:pPr>
            <a:r>
              <a:rPr sz="1801" dirty="0">
                <a:latin typeface="Verdana"/>
                <a:cs typeface="Verdana"/>
              </a:rPr>
              <a:t>A </a:t>
            </a:r>
            <a:r>
              <a:rPr sz="1801" spc="-5" dirty="0">
                <a:latin typeface="Verdana"/>
                <a:cs typeface="Verdana"/>
              </a:rPr>
              <a:t>normal </a:t>
            </a:r>
            <a:r>
              <a:rPr sz="1801" dirty="0">
                <a:latin typeface="Verdana"/>
                <a:cs typeface="Verdana"/>
              </a:rPr>
              <a:t>connection </a:t>
            </a:r>
            <a:r>
              <a:rPr sz="1801" spc="-5" dirty="0">
                <a:latin typeface="Verdana"/>
                <a:cs typeface="Verdana"/>
              </a:rPr>
              <a:t>between </a:t>
            </a:r>
            <a:r>
              <a:rPr sz="1801" dirty="0">
                <a:latin typeface="Verdana"/>
                <a:cs typeface="Verdana"/>
              </a:rPr>
              <a:t>a user and a server. </a:t>
            </a:r>
            <a:r>
              <a:rPr sz="1801" spc="-5" dirty="0">
                <a:latin typeface="Verdana"/>
                <a:cs typeface="Verdana"/>
              </a:rPr>
              <a:t>The </a:t>
            </a:r>
            <a:r>
              <a:rPr sz="1801" spc="-621" dirty="0">
                <a:latin typeface="Verdana"/>
                <a:cs typeface="Verdana"/>
              </a:rPr>
              <a:t> </a:t>
            </a:r>
            <a:r>
              <a:rPr sz="1801" spc="-5" dirty="0">
                <a:latin typeface="Verdana"/>
                <a:cs typeface="Verdana"/>
              </a:rPr>
              <a:t>three-way </a:t>
            </a:r>
            <a:r>
              <a:rPr sz="1801" dirty="0">
                <a:latin typeface="Verdana"/>
                <a:cs typeface="Verdana"/>
              </a:rPr>
              <a:t>handshake </a:t>
            </a:r>
            <a:r>
              <a:rPr sz="1801" spc="-5" dirty="0">
                <a:latin typeface="Verdana"/>
                <a:cs typeface="Verdana"/>
              </a:rPr>
              <a:t>is</a:t>
            </a:r>
            <a:r>
              <a:rPr sz="1801" dirty="0">
                <a:latin typeface="Verdana"/>
                <a:cs typeface="Verdana"/>
              </a:rPr>
              <a:t> </a:t>
            </a:r>
            <a:r>
              <a:rPr sz="1801" spc="-5" dirty="0">
                <a:latin typeface="Verdana"/>
                <a:cs typeface="Verdana"/>
              </a:rPr>
              <a:t>correctly </a:t>
            </a:r>
            <a:r>
              <a:rPr sz="1801" dirty="0">
                <a:latin typeface="Verdana"/>
                <a:cs typeface="Verdana"/>
              </a:rPr>
              <a:t>performed.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5827" y="866903"/>
            <a:ext cx="4146547" cy="538609"/>
          </a:xfrm>
          <a:prstGeom prst="rect">
            <a:avLst/>
          </a:prstGeom>
        </p:spPr>
        <p:txBody>
          <a:bodyPr vert="horz" wrap="square" lIns="0" tIns="12065" rIns="0" bIns="0" rtlCol="0" anchor="t">
            <a:spAutoFit/>
          </a:bodyPr>
          <a:lstStyle/>
          <a:p>
            <a:pPr marL="12700">
              <a:spcBef>
                <a:spcPts val="95"/>
              </a:spcBef>
            </a:pPr>
            <a:r>
              <a:rPr sz="3801" spc="-5" dirty="0"/>
              <a:t>SYN</a:t>
            </a:r>
            <a:r>
              <a:rPr lang="en-US" sz="3801" spc="-70" dirty="0"/>
              <a:t> </a:t>
            </a:r>
            <a:r>
              <a:rPr sz="3801" spc="-5" dirty="0"/>
              <a:t>Flood</a:t>
            </a:r>
            <a:endParaRPr sz="3801" dirty="0"/>
          </a:p>
        </p:txBody>
      </p:sp>
      <p:graphicFrame>
        <p:nvGraphicFramePr>
          <p:cNvPr id="11" name="object 9">
            <a:extLst>
              <a:ext uri="{FF2B5EF4-FFF2-40B4-BE49-F238E27FC236}">
                <a16:creationId xmlns:a16="http://schemas.microsoft.com/office/drawing/2014/main" id="{6BAC00B4-377F-5172-2A63-A8BF5061954D}"/>
              </a:ext>
            </a:extLst>
          </p:cNvPr>
          <p:cNvGraphicFramePr/>
          <p:nvPr>
            <p:extLst>
              <p:ext uri="{D42A27DB-BD31-4B8C-83A1-F6EECF244321}">
                <p14:modId xmlns:p14="http://schemas.microsoft.com/office/powerpoint/2010/main" val="1189849773"/>
              </p:ext>
            </p:extLst>
          </p:nvPr>
        </p:nvGraphicFramePr>
        <p:xfrm>
          <a:off x="2111376" y="1725679"/>
          <a:ext cx="8345167" cy="4409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2" y="866903"/>
            <a:ext cx="3764783" cy="538609"/>
          </a:xfrm>
          <a:prstGeom prst="rect">
            <a:avLst/>
          </a:prstGeom>
        </p:spPr>
        <p:txBody>
          <a:bodyPr vert="horz" wrap="square" lIns="0" tIns="12065" rIns="0" bIns="0" rtlCol="0" anchor="t">
            <a:spAutoFit/>
          </a:bodyPr>
          <a:lstStyle/>
          <a:p>
            <a:pPr marL="12700">
              <a:spcBef>
                <a:spcPts val="95"/>
              </a:spcBef>
            </a:pPr>
            <a:r>
              <a:rPr sz="3801" spc="-5" dirty="0"/>
              <a:t>SYN</a:t>
            </a:r>
            <a:r>
              <a:rPr sz="3801" spc="-70" dirty="0"/>
              <a:t> </a:t>
            </a:r>
            <a:r>
              <a:rPr sz="3801" spc="-5" dirty="0"/>
              <a:t>Flood</a:t>
            </a:r>
            <a:endParaRPr sz="3801" dirty="0"/>
          </a:p>
        </p:txBody>
      </p:sp>
      <p:pic>
        <p:nvPicPr>
          <p:cNvPr id="9" name="object 9"/>
          <p:cNvPicPr/>
          <p:nvPr/>
        </p:nvPicPr>
        <p:blipFill>
          <a:blip r:embed="rId3" cstate="print"/>
          <a:stretch>
            <a:fillRect/>
          </a:stretch>
        </p:blipFill>
        <p:spPr>
          <a:xfrm>
            <a:off x="6564633" y="1874467"/>
            <a:ext cx="3505199" cy="3777996"/>
          </a:xfrm>
          <a:prstGeom prst="rect">
            <a:avLst/>
          </a:prstGeom>
        </p:spPr>
      </p:pic>
      <p:sp>
        <p:nvSpPr>
          <p:cNvPr id="10" name="object 10"/>
          <p:cNvSpPr txBox="1"/>
          <p:nvPr/>
        </p:nvSpPr>
        <p:spPr>
          <a:xfrm>
            <a:off x="2280025" y="2587502"/>
            <a:ext cx="4095115" cy="2351926"/>
          </a:xfrm>
          <a:prstGeom prst="rect">
            <a:avLst/>
          </a:prstGeom>
        </p:spPr>
        <p:txBody>
          <a:bodyPr vert="horz" wrap="square" lIns="0" tIns="43180" rIns="0" bIns="0" rtlCol="0">
            <a:spAutoFit/>
          </a:bodyPr>
          <a:lstStyle/>
          <a:p>
            <a:pPr marL="12700" marR="5081" indent="15241">
              <a:lnSpc>
                <a:spcPts val="1951"/>
              </a:lnSpc>
              <a:spcBef>
                <a:spcPts val="340"/>
              </a:spcBef>
            </a:pPr>
            <a:r>
              <a:rPr sz="1801" spc="-5" dirty="0">
                <a:latin typeface="Verdana"/>
                <a:cs typeface="Verdana"/>
              </a:rPr>
              <a:t>The</a:t>
            </a:r>
            <a:r>
              <a:rPr sz="1801" spc="-15" dirty="0">
                <a:latin typeface="Verdana"/>
                <a:cs typeface="Verdana"/>
              </a:rPr>
              <a:t> </a:t>
            </a:r>
            <a:r>
              <a:rPr sz="1801" dirty="0">
                <a:latin typeface="Verdana"/>
                <a:cs typeface="Verdana"/>
              </a:rPr>
              <a:t>attacker</a:t>
            </a:r>
            <a:r>
              <a:rPr sz="1801" spc="-15" dirty="0">
                <a:latin typeface="Verdana"/>
                <a:cs typeface="Verdana"/>
              </a:rPr>
              <a:t> </a:t>
            </a:r>
            <a:r>
              <a:rPr sz="1801" dirty="0">
                <a:latin typeface="Verdana"/>
                <a:cs typeface="Verdana"/>
              </a:rPr>
              <a:t>sends</a:t>
            </a:r>
            <a:r>
              <a:rPr sz="1801" spc="-10" dirty="0">
                <a:latin typeface="Verdana"/>
                <a:cs typeface="Verdana"/>
              </a:rPr>
              <a:t> </a:t>
            </a:r>
            <a:r>
              <a:rPr sz="1801" spc="-5" dirty="0">
                <a:latin typeface="Verdana"/>
                <a:cs typeface="Verdana"/>
              </a:rPr>
              <a:t>several</a:t>
            </a:r>
            <a:r>
              <a:rPr sz="1801" spc="-15" dirty="0">
                <a:latin typeface="Verdana"/>
                <a:cs typeface="Verdana"/>
              </a:rPr>
              <a:t> </a:t>
            </a:r>
            <a:r>
              <a:rPr sz="1801" dirty="0">
                <a:latin typeface="Verdana"/>
                <a:cs typeface="Verdana"/>
              </a:rPr>
              <a:t>packets </a:t>
            </a:r>
            <a:r>
              <a:rPr sz="1801" spc="-615" dirty="0">
                <a:latin typeface="Verdana"/>
                <a:cs typeface="Verdana"/>
              </a:rPr>
              <a:t> </a:t>
            </a:r>
            <a:r>
              <a:rPr sz="1801" dirty="0">
                <a:latin typeface="Verdana"/>
                <a:cs typeface="Verdana"/>
              </a:rPr>
              <a:t>but does not send the "ACK" back </a:t>
            </a:r>
            <a:r>
              <a:rPr sz="1801" spc="5" dirty="0">
                <a:latin typeface="Verdana"/>
                <a:cs typeface="Verdana"/>
              </a:rPr>
              <a:t> </a:t>
            </a:r>
            <a:r>
              <a:rPr sz="1801" dirty="0">
                <a:latin typeface="Verdana"/>
                <a:cs typeface="Verdana"/>
              </a:rPr>
              <a:t>to the server. </a:t>
            </a:r>
            <a:r>
              <a:rPr sz="1801" spc="-5" dirty="0">
                <a:latin typeface="Verdana"/>
                <a:cs typeface="Verdana"/>
              </a:rPr>
              <a:t>The </a:t>
            </a:r>
            <a:r>
              <a:rPr sz="1801" dirty="0">
                <a:latin typeface="Verdana"/>
                <a:cs typeface="Verdana"/>
              </a:rPr>
              <a:t>connections are </a:t>
            </a:r>
            <a:r>
              <a:rPr sz="1801" spc="5" dirty="0">
                <a:latin typeface="Verdana"/>
                <a:cs typeface="Verdana"/>
              </a:rPr>
              <a:t> </a:t>
            </a:r>
            <a:r>
              <a:rPr sz="1801" dirty="0">
                <a:latin typeface="Verdana"/>
                <a:cs typeface="Verdana"/>
              </a:rPr>
              <a:t>hence </a:t>
            </a:r>
            <a:r>
              <a:rPr sz="1801" spc="-5" dirty="0">
                <a:latin typeface="Verdana"/>
                <a:cs typeface="Verdana"/>
              </a:rPr>
              <a:t>half-opened </a:t>
            </a:r>
            <a:r>
              <a:rPr sz="1801" dirty="0">
                <a:latin typeface="Verdana"/>
                <a:cs typeface="Verdana"/>
              </a:rPr>
              <a:t>and eat the </a:t>
            </a:r>
            <a:r>
              <a:rPr sz="1801" spc="5" dirty="0">
                <a:latin typeface="Verdana"/>
                <a:cs typeface="Verdana"/>
              </a:rPr>
              <a:t> </a:t>
            </a:r>
            <a:r>
              <a:rPr sz="1801" spc="-5" dirty="0">
                <a:latin typeface="Verdana"/>
                <a:cs typeface="Verdana"/>
              </a:rPr>
              <a:t>server</a:t>
            </a:r>
            <a:r>
              <a:rPr sz="1801" spc="120" dirty="0">
                <a:latin typeface="Verdana"/>
                <a:cs typeface="Verdana"/>
              </a:rPr>
              <a:t> </a:t>
            </a:r>
            <a:r>
              <a:rPr sz="1801" dirty="0">
                <a:latin typeface="Verdana"/>
                <a:cs typeface="Verdana"/>
              </a:rPr>
              <a:t>resources.</a:t>
            </a:r>
            <a:r>
              <a:rPr sz="1801" spc="125" dirty="0">
                <a:latin typeface="Verdana"/>
                <a:cs typeface="Verdana"/>
              </a:rPr>
              <a:t> </a:t>
            </a:r>
            <a:r>
              <a:rPr sz="1801" dirty="0">
                <a:latin typeface="Verdana"/>
                <a:cs typeface="Verdana"/>
              </a:rPr>
              <a:t>A</a:t>
            </a:r>
            <a:r>
              <a:rPr sz="1801" spc="125" dirty="0">
                <a:latin typeface="Verdana"/>
                <a:cs typeface="Verdana"/>
              </a:rPr>
              <a:t> </a:t>
            </a:r>
            <a:r>
              <a:rPr sz="1801" spc="-5" dirty="0">
                <a:latin typeface="Verdana"/>
                <a:cs typeface="Verdana"/>
              </a:rPr>
              <a:t>legitimate </a:t>
            </a:r>
            <a:r>
              <a:rPr sz="1801" dirty="0">
                <a:latin typeface="Verdana"/>
                <a:cs typeface="Verdana"/>
              </a:rPr>
              <a:t> user, </a:t>
            </a:r>
            <a:r>
              <a:rPr sz="1801" spc="-5" dirty="0">
                <a:latin typeface="Verdana"/>
                <a:cs typeface="Verdana"/>
              </a:rPr>
              <a:t>tries </a:t>
            </a:r>
            <a:r>
              <a:rPr sz="1801" dirty="0">
                <a:latin typeface="Verdana"/>
                <a:cs typeface="Verdana"/>
              </a:rPr>
              <a:t>to connect but the </a:t>
            </a:r>
            <a:r>
              <a:rPr sz="1801" spc="5" dirty="0">
                <a:latin typeface="Verdana"/>
                <a:cs typeface="Verdana"/>
              </a:rPr>
              <a:t> </a:t>
            </a:r>
            <a:r>
              <a:rPr sz="1801" dirty="0">
                <a:latin typeface="Verdana"/>
                <a:cs typeface="Verdana"/>
              </a:rPr>
              <a:t>server</a:t>
            </a:r>
            <a:r>
              <a:rPr sz="1801" spc="50" dirty="0">
                <a:latin typeface="Verdana"/>
                <a:cs typeface="Verdana"/>
              </a:rPr>
              <a:t> </a:t>
            </a:r>
            <a:r>
              <a:rPr sz="1801" dirty="0">
                <a:latin typeface="Verdana"/>
                <a:cs typeface="Verdana"/>
              </a:rPr>
              <a:t>refuses</a:t>
            </a:r>
            <a:r>
              <a:rPr sz="1801" spc="55" dirty="0">
                <a:latin typeface="Verdana"/>
                <a:cs typeface="Verdana"/>
              </a:rPr>
              <a:t> </a:t>
            </a:r>
            <a:r>
              <a:rPr sz="1801" dirty="0">
                <a:latin typeface="Verdana"/>
                <a:cs typeface="Verdana"/>
              </a:rPr>
              <a:t>to</a:t>
            </a:r>
            <a:r>
              <a:rPr sz="1801" spc="55" dirty="0">
                <a:latin typeface="Verdana"/>
                <a:cs typeface="Verdana"/>
              </a:rPr>
              <a:t> </a:t>
            </a:r>
            <a:r>
              <a:rPr sz="1801" dirty="0">
                <a:latin typeface="Verdana"/>
                <a:cs typeface="Verdana"/>
              </a:rPr>
              <a:t>open</a:t>
            </a:r>
            <a:r>
              <a:rPr sz="1801" spc="55" dirty="0">
                <a:latin typeface="Verdana"/>
                <a:cs typeface="Verdana"/>
              </a:rPr>
              <a:t> </a:t>
            </a:r>
            <a:r>
              <a:rPr sz="1801" dirty="0">
                <a:latin typeface="Verdana"/>
                <a:cs typeface="Verdana"/>
              </a:rPr>
              <a:t>a </a:t>
            </a:r>
            <a:r>
              <a:rPr sz="1801" spc="5" dirty="0">
                <a:latin typeface="Verdana"/>
                <a:cs typeface="Verdana"/>
              </a:rPr>
              <a:t> </a:t>
            </a:r>
            <a:r>
              <a:rPr sz="1801" dirty="0">
                <a:latin typeface="Verdana"/>
                <a:cs typeface="Verdana"/>
              </a:rPr>
              <a:t>connection</a:t>
            </a:r>
            <a:r>
              <a:rPr sz="1801" spc="-5" dirty="0">
                <a:latin typeface="Verdana"/>
                <a:cs typeface="Verdana"/>
              </a:rPr>
              <a:t> resulting in</a:t>
            </a:r>
            <a:r>
              <a:rPr sz="1801" dirty="0">
                <a:latin typeface="Verdana"/>
                <a:cs typeface="Verdana"/>
              </a:rPr>
              <a:t> a</a:t>
            </a:r>
            <a:r>
              <a:rPr sz="1801" spc="-5" dirty="0">
                <a:latin typeface="Verdana"/>
                <a:cs typeface="Verdana"/>
              </a:rPr>
              <a:t> denial</a:t>
            </a:r>
            <a:r>
              <a:rPr sz="1801" dirty="0">
                <a:latin typeface="Verdana"/>
                <a:cs typeface="Verdana"/>
              </a:rPr>
              <a:t> of </a:t>
            </a:r>
            <a:r>
              <a:rPr sz="1801" spc="5" dirty="0">
                <a:latin typeface="Verdana"/>
                <a:cs typeface="Verdana"/>
              </a:rPr>
              <a:t> </a:t>
            </a:r>
            <a:r>
              <a:rPr sz="1801" spc="-5" dirty="0">
                <a:latin typeface="Verdana"/>
                <a:cs typeface="Verdana"/>
              </a:rPr>
              <a:t>service.</a:t>
            </a:r>
            <a:endParaRPr sz="1801"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0" y="866903"/>
            <a:ext cx="2096770" cy="538609"/>
          </a:xfrm>
          <a:prstGeom prst="rect">
            <a:avLst/>
          </a:prstGeom>
        </p:spPr>
        <p:txBody>
          <a:bodyPr vert="horz" wrap="square" lIns="0" tIns="12065" rIns="0" bIns="0" rtlCol="0" anchor="t">
            <a:spAutoFit/>
          </a:bodyPr>
          <a:lstStyle/>
          <a:p>
            <a:pPr marL="12700">
              <a:spcBef>
                <a:spcPts val="95"/>
              </a:spcBef>
            </a:pPr>
            <a:r>
              <a:rPr sz="3801" spc="-5" dirty="0"/>
              <a:t>Example</a:t>
            </a:r>
            <a:endParaRPr sz="3801"/>
          </a:p>
        </p:txBody>
      </p:sp>
      <p:graphicFrame>
        <p:nvGraphicFramePr>
          <p:cNvPr id="11" name="object 9">
            <a:extLst>
              <a:ext uri="{FF2B5EF4-FFF2-40B4-BE49-F238E27FC236}">
                <a16:creationId xmlns:a16="http://schemas.microsoft.com/office/drawing/2014/main" id="{00481EDE-37AE-53DB-8B4B-A8A144929B12}"/>
              </a:ext>
            </a:extLst>
          </p:cNvPr>
          <p:cNvGraphicFramePr/>
          <p:nvPr>
            <p:extLst>
              <p:ext uri="{D42A27DB-BD31-4B8C-83A1-F6EECF244321}">
                <p14:modId xmlns:p14="http://schemas.microsoft.com/office/powerpoint/2010/main" val="52811002"/>
              </p:ext>
            </p:extLst>
          </p:nvPr>
        </p:nvGraphicFramePr>
        <p:xfrm>
          <a:off x="2148206" y="1746250"/>
          <a:ext cx="7811770" cy="3720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0" y="866903"/>
            <a:ext cx="5062220" cy="538609"/>
          </a:xfrm>
          <a:prstGeom prst="rect">
            <a:avLst/>
          </a:prstGeom>
        </p:spPr>
        <p:txBody>
          <a:bodyPr vert="horz" wrap="square" lIns="0" tIns="12065" rIns="0" bIns="0" rtlCol="0" anchor="t">
            <a:spAutoFit/>
          </a:bodyPr>
          <a:lstStyle/>
          <a:p>
            <a:pPr marL="12700">
              <a:spcBef>
                <a:spcPts val="95"/>
              </a:spcBef>
            </a:pPr>
            <a:r>
              <a:rPr sz="3801" spc="-5" dirty="0"/>
              <a:t>Smurf</a:t>
            </a:r>
            <a:r>
              <a:rPr sz="3801" spc="-15" dirty="0"/>
              <a:t> </a:t>
            </a:r>
            <a:r>
              <a:rPr sz="3801" spc="-5" dirty="0"/>
              <a:t>Attack</a:t>
            </a:r>
            <a:r>
              <a:rPr sz="3801" spc="-10" dirty="0"/>
              <a:t> </a:t>
            </a:r>
            <a:r>
              <a:rPr sz="3801" spc="-5" dirty="0"/>
              <a:t>(ICMP)</a:t>
            </a:r>
            <a:endParaRPr sz="3801" dirty="0"/>
          </a:p>
        </p:txBody>
      </p:sp>
      <p:graphicFrame>
        <p:nvGraphicFramePr>
          <p:cNvPr id="11" name="object 9">
            <a:extLst>
              <a:ext uri="{FF2B5EF4-FFF2-40B4-BE49-F238E27FC236}">
                <a16:creationId xmlns:a16="http://schemas.microsoft.com/office/drawing/2014/main" id="{881FA639-C45E-C163-A79A-1CF9F59CB86A}"/>
              </a:ext>
            </a:extLst>
          </p:cNvPr>
          <p:cNvGraphicFramePr/>
          <p:nvPr>
            <p:extLst>
              <p:ext uri="{D42A27DB-BD31-4B8C-83A1-F6EECF244321}">
                <p14:modId xmlns:p14="http://schemas.microsoft.com/office/powerpoint/2010/main" val="1666470833"/>
              </p:ext>
            </p:extLst>
          </p:nvPr>
        </p:nvGraphicFramePr>
        <p:xfrm>
          <a:off x="2148209" y="1746254"/>
          <a:ext cx="7815581" cy="3885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89" y="866903"/>
            <a:ext cx="5568441" cy="538609"/>
          </a:xfrm>
          <a:prstGeom prst="rect">
            <a:avLst/>
          </a:prstGeom>
        </p:spPr>
        <p:txBody>
          <a:bodyPr vert="horz" wrap="square" lIns="0" tIns="12065" rIns="0" bIns="0" rtlCol="0" anchor="t">
            <a:spAutoFit/>
          </a:bodyPr>
          <a:lstStyle/>
          <a:p>
            <a:pPr marL="12700">
              <a:spcBef>
                <a:spcPts val="95"/>
              </a:spcBef>
            </a:pPr>
            <a:r>
              <a:rPr sz="3801" spc="-5" dirty="0"/>
              <a:t>Zombie</a:t>
            </a:r>
            <a:r>
              <a:rPr sz="3801" spc="-55" dirty="0"/>
              <a:t> </a:t>
            </a:r>
            <a:r>
              <a:rPr sz="3801" spc="-5" dirty="0"/>
              <a:t>Network</a:t>
            </a:r>
            <a:endParaRPr sz="3801" dirty="0"/>
          </a:p>
        </p:txBody>
      </p:sp>
      <p:grpSp>
        <p:nvGrpSpPr>
          <p:cNvPr id="9" name="object 9"/>
          <p:cNvGrpSpPr/>
          <p:nvPr/>
        </p:nvGrpSpPr>
        <p:grpSpPr>
          <a:xfrm>
            <a:off x="6622417" y="3504694"/>
            <a:ext cx="658495" cy="619125"/>
            <a:chOff x="5107940" y="3504691"/>
            <a:chExt cx="658495" cy="619125"/>
          </a:xfrm>
        </p:grpSpPr>
        <p:sp>
          <p:nvSpPr>
            <p:cNvPr id="10" name="object 10"/>
            <p:cNvSpPr/>
            <p:nvPr/>
          </p:nvSpPr>
          <p:spPr>
            <a:xfrm>
              <a:off x="5309108" y="3506215"/>
              <a:ext cx="3175" cy="0"/>
            </a:xfrm>
            <a:custGeom>
              <a:avLst/>
              <a:gdLst/>
              <a:ahLst/>
              <a:cxnLst/>
              <a:rect l="l" t="t" r="r" b="b"/>
              <a:pathLst>
                <a:path w="3175">
                  <a:moveTo>
                    <a:pt x="0" y="0"/>
                  </a:moveTo>
                  <a:lnTo>
                    <a:pt x="3048" y="0"/>
                  </a:lnTo>
                </a:path>
              </a:pathLst>
            </a:custGeom>
            <a:ln w="3175">
              <a:solidFill>
                <a:srgbClr val="E6E7DD"/>
              </a:solidFill>
            </a:ln>
          </p:spPr>
          <p:txBody>
            <a:bodyPr wrap="square" lIns="0" tIns="0" rIns="0" bIns="0" rtlCol="0"/>
            <a:lstStyle/>
            <a:p>
              <a:endParaRPr sz="1801"/>
            </a:p>
          </p:txBody>
        </p:sp>
        <p:sp>
          <p:nvSpPr>
            <p:cNvPr id="11" name="object 11"/>
            <p:cNvSpPr/>
            <p:nvPr/>
          </p:nvSpPr>
          <p:spPr>
            <a:xfrm>
              <a:off x="5373116" y="3506215"/>
              <a:ext cx="3175" cy="0"/>
            </a:xfrm>
            <a:custGeom>
              <a:avLst/>
              <a:gdLst/>
              <a:ahLst/>
              <a:cxnLst/>
              <a:rect l="l" t="t" r="r" b="b"/>
              <a:pathLst>
                <a:path w="3175">
                  <a:moveTo>
                    <a:pt x="0" y="0"/>
                  </a:moveTo>
                  <a:lnTo>
                    <a:pt x="3048" y="0"/>
                  </a:lnTo>
                </a:path>
              </a:pathLst>
            </a:custGeom>
            <a:ln w="3175">
              <a:solidFill>
                <a:srgbClr val="E6E8DE"/>
              </a:solidFill>
            </a:ln>
          </p:spPr>
          <p:txBody>
            <a:bodyPr wrap="square" lIns="0" tIns="0" rIns="0" bIns="0" rtlCol="0"/>
            <a:lstStyle/>
            <a:p>
              <a:endParaRPr sz="1801"/>
            </a:p>
          </p:txBody>
        </p:sp>
        <p:sp>
          <p:nvSpPr>
            <p:cNvPr id="12" name="object 12"/>
            <p:cNvSpPr/>
            <p:nvPr/>
          </p:nvSpPr>
          <p:spPr>
            <a:xfrm>
              <a:off x="5379212" y="3506215"/>
              <a:ext cx="3175" cy="0"/>
            </a:xfrm>
            <a:custGeom>
              <a:avLst/>
              <a:gdLst/>
              <a:ahLst/>
              <a:cxnLst/>
              <a:rect l="l" t="t" r="r" b="b"/>
              <a:pathLst>
                <a:path w="3175">
                  <a:moveTo>
                    <a:pt x="0" y="0"/>
                  </a:moveTo>
                  <a:lnTo>
                    <a:pt x="3048" y="0"/>
                  </a:lnTo>
                </a:path>
              </a:pathLst>
            </a:custGeom>
            <a:ln w="3175">
              <a:solidFill>
                <a:srgbClr val="E5E9E0"/>
              </a:solidFill>
            </a:ln>
          </p:spPr>
          <p:txBody>
            <a:bodyPr wrap="square" lIns="0" tIns="0" rIns="0" bIns="0" rtlCol="0"/>
            <a:lstStyle/>
            <a:p>
              <a:endParaRPr sz="1801"/>
            </a:p>
          </p:txBody>
        </p:sp>
        <p:sp>
          <p:nvSpPr>
            <p:cNvPr id="13" name="object 13"/>
            <p:cNvSpPr/>
            <p:nvPr/>
          </p:nvSpPr>
          <p:spPr>
            <a:xfrm>
              <a:off x="5385308" y="3506215"/>
              <a:ext cx="3175" cy="0"/>
            </a:xfrm>
            <a:custGeom>
              <a:avLst/>
              <a:gdLst/>
              <a:ahLst/>
              <a:cxnLst/>
              <a:rect l="l" t="t" r="r" b="b"/>
              <a:pathLst>
                <a:path w="3175">
                  <a:moveTo>
                    <a:pt x="0" y="0"/>
                  </a:moveTo>
                  <a:lnTo>
                    <a:pt x="3048" y="0"/>
                  </a:lnTo>
                </a:path>
              </a:pathLst>
            </a:custGeom>
            <a:ln w="3175">
              <a:solidFill>
                <a:srgbClr val="E5E7E2"/>
              </a:solidFill>
            </a:ln>
          </p:spPr>
          <p:txBody>
            <a:bodyPr wrap="square" lIns="0" tIns="0" rIns="0" bIns="0" rtlCol="0"/>
            <a:lstStyle/>
            <a:p>
              <a:endParaRPr sz="1801"/>
            </a:p>
          </p:txBody>
        </p:sp>
        <p:sp>
          <p:nvSpPr>
            <p:cNvPr id="14" name="object 14"/>
            <p:cNvSpPr/>
            <p:nvPr/>
          </p:nvSpPr>
          <p:spPr>
            <a:xfrm>
              <a:off x="5397500" y="3506215"/>
              <a:ext cx="3175" cy="0"/>
            </a:xfrm>
            <a:custGeom>
              <a:avLst/>
              <a:gdLst/>
              <a:ahLst/>
              <a:cxnLst/>
              <a:rect l="l" t="t" r="r" b="b"/>
              <a:pathLst>
                <a:path w="3175">
                  <a:moveTo>
                    <a:pt x="0" y="0"/>
                  </a:moveTo>
                  <a:lnTo>
                    <a:pt x="3048" y="0"/>
                  </a:lnTo>
                </a:path>
              </a:pathLst>
            </a:custGeom>
            <a:ln w="3175">
              <a:solidFill>
                <a:srgbClr val="E3E5DD"/>
              </a:solidFill>
            </a:ln>
          </p:spPr>
          <p:txBody>
            <a:bodyPr wrap="square" lIns="0" tIns="0" rIns="0" bIns="0" rtlCol="0"/>
            <a:lstStyle/>
            <a:p>
              <a:endParaRPr sz="1801"/>
            </a:p>
          </p:txBody>
        </p:sp>
        <p:sp>
          <p:nvSpPr>
            <p:cNvPr id="15" name="object 15"/>
            <p:cNvSpPr/>
            <p:nvPr/>
          </p:nvSpPr>
          <p:spPr>
            <a:xfrm>
              <a:off x="5412740" y="3506215"/>
              <a:ext cx="3175" cy="0"/>
            </a:xfrm>
            <a:custGeom>
              <a:avLst/>
              <a:gdLst/>
              <a:ahLst/>
              <a:cxnLst/>
              <a:rect l="l" t="t" r="r" b="b"/>
              <a:pathLst>
                <a:path w="3175">
                  <a:moveTo>
                    <a:pt x="0" y="0"/>
                  </a:moveTo>
                  <a:lnTo>
                    <a:pt x="3048" y="0"/>
                  </a:lnTo>
                </a:path>
              </a:pathLst>
            </a:custGeom>
            <a:ln w="3175">
              <a:solidFill>
                <a:srgbClr val="E7EAE1"/>
              </a:solidFill>
            </a:ln>
          </p:spPr>
          <p:txBody>
            <a:bodyPr wrap="square" lIns="0" tIns="0" rIns="0" bIns="0" rtlCol="0"/>
            <a:lstStyle/>
            <a:p>
              <a:endParaRPr sz="1801"/>
            </a:p>
          </p:txBody>
        </p:sp>
        <p:sp>
          <p:nvSpPr>
            <p:cNvPr id="16" name="object 16"/>
            <p:cNvSpPr/>
            <p:nvPr/>
          </p:nvSpPr>
          <p:spPr>
            <a:xfrm>
              <a:off x="5623052" y="3506215"/>
              <a:ext cx="6350" cy="0"/>
            </a:xfrm>
            <a:custGeom>
              <a:avLst/>
              <a:gdLst/>
              <a:ahLst/>
              <a:cxnLst/>
              <a:rect l="l" t="t" r="r" b="b"/>
              <a:pathLst>
                <a:path w="6350">
                  <a:moveTo>
                    <a:pt x="0" y="0"/>
                  </a:moveTo>
                  <a:lnTo>
                    <a:pt x="6095" y="0"/>
                  </a:lnTo>
                </a:path>
              </a:pathLst>
            </a:custGeom>
            <a:ln w="3175">
              <a:solidFill>
                <a:srgbClr val="E5E7E0"/>
              </a:solidFill>
            </a:ln>
          </p:spPr>
          <p:txBody>
            <a:bodyPr wrap="square" lIns="0" tIns="0" rIns="0" bIns="0" rtlCol="0"/>
            <a:lstStyle/>
            <a:p>
              <a:endParaRPr sz="1801"/>
            </a:p>
          </p:txBody>
        </p:sp>
        <p:sp>
          <p:nvSpPr>
            <p:cNvPr id="17" name="object 17"/>
            <p:cNvSpPr/>
            <p:nvPr/>
          </p:nvSpPr>
          <p:spPr>
            <a:xfrm>
              <a:off x="5632196" y="3506215"/>
              <a:ext cx="3175" cy="0"/>
            </a:xfrm>
            <a:custGeom>
              <a:avLst/>
              <a:gdLst/>
              <a:ahLst/>
              <a:cxnLst/>
              <a:rect l="l" t="t" r="r" b="b"/>
              <a:pathLst>
                <a:path w="3175">
                  <a:moveTo>
                    <a:pt x="0" y="0"/>
                  </a:moveTo>
                  <a:lnTo>
                    <a:pt x="3048" y="0"/>
                  </a:lnTo>
                </a:path>
              </a:pathLst>
            </a:custGeom>
            <a:ln w="3175">
              <a:solidFill>
                <a:srgbClr val="E6E8E1"/>
              </a:solidFill>
            </a:ln>
          </p:spPr>
          <p:txBody>
            <a:bodyPr wrap="square" lIns="0" tIns="0" rIns="0" bIns="0" rtlCol="0"/>
            <a:lstStyle/>
            <a:p>
              <a:endParaRPr sz="1801"/>
            </a:p>
          </p:txBody>
        </p:sp>
        <p:pic>
          <p:nvPicPr>
            <p:cNvPr id="18" name="object 18"/>
            <p:cNvPicPr/>
            <p:nvPr/>
          </p:nvPicPr>
          <p:blipFill>
            <a:blip r:embed="rId3" cstate="print"/>
            <a:stretch>
              <a:fillRect/>
            </a:stretch>
          </p:blipFill>
          <p:spPr>
            <a:xfrm>
              <a:off x="5107940" y="3504691"/>
              <a:ext cx="658368" cy="618744"/>
            </a:xfrm>
            <a:prstGeom prst="rect">
              <a:avLst/>
            </a:prstGeom>
          </p:spPr>
        </p:pic>
        <p:pic>
          <p:nvPicPr>
            <p:cNvPr id="19" name="object 19"/>
            <p:cNvPicPr/>
            <p:nvPr/>
          </p:nvPicPr>
          <p:blipFill>
            <a:blip r:embed="rId4" cstate="print"/>
            <a:stretch>
              <a:fillRect/>
            </a:stretch>
          </p:blipFill>
          <p:spPr>
            <a:xfrm>
              <a:off x="5162803" y="4120387"/>
              <a:ext cx="24384" cy="3048"/>
            </a:xfrm>
            <a:prstGeom prst="rect">
              <a:avLst/>
            </a:prstGeom>
          </p:spPr>
        </p:pic>
      </p:grpSp>
      <p:grpSp>
        <p:nvGrpSpPr>
          <p:cNvPr id="20" name="object 20"/>
          <p:cNvGrpSpPr/>
          <p:nvPr/>
        </p:nvGrpSpPr>
        <p:grpSpPr>
          <a:xfrm>
            <a:off x="8451216" y="3504694"/>
            <a:ext cx="658495" cy="619125"/>
            <a:chOff x="6936739" y="3504691"/>
            <a:chExt cx="658495" cy="619125"/>
          </a:xfrm>
        </p:grpSpPr>
        <p:sp>
          <p:nvSpPr>
            <p:cNvPr id="21" name="object 21"/>
            <p:cNvSpPr/>
            <p:nvPr/>
          </p:nvSpPr>
          <p:spPr>
            <a:xfrm>
              <a:off x="7137907" y="3506215"/>
              <a:ext cx="3175" cy="0"/>
            </a:xfrm>
            <a:custGeom>
              <a:avLst/>
              <a:gdLst/>
              <a:ahLst/>
              <a:cxnLst/>
              <a:rect l="l" t="t" r="r" b="b"/>
              <a:pathLst>
                <a:path w="3175">
                  <a:moveTo>
                    <a:pt x="0" y="0"/>
                  </a:moveTo>
                  <a:lnTo>
                    <a:pt x="3048" y="0"/>
                  </a:lnTo>
                </a:path>
              </a:pathLst>
            </a:custGeom>
            <a:ln w="3175">
              <a:solidFill>
                <a:srgbClr val="E6E7DD"/>
              </a:solidFill>
            </a:ln>
          </p:spPr>
          <p:txBody>
            <a:bodyPr wrap="square" lIns="0" tIns="0" rIns="0" bIns="0" rtlCol="0"/>
            <a:lstStyle/>
            <a:p>
              <a:endParaRPr sz="1801"/>
            </a:p>
          </p:txBody>
        </p:sp>
        <p:sp>
          <p:nvSpPr>
            <p:cNvPr id="22" name="object 22"/>
            <p:cNvSpPr/>
            <p:nvPr/>
          </p:nvSpPr>
          <p:spPr>
            <a:xfrm>
              <a:off x="7201915" y="3506215"/>
              <a:ext cx="3175" cy="0"/>
            </a:xfrm>
            <a:custGeom>
              <a:avLst/>
              <a:gdLst/>
              <a:ahLst/>
              <a:cxnLst/>
              <a:rect l="l" t="t" r="r" b="b"/>
              <a:pathLst>
                <a:path w="3175">
                  <a:moveTo>
                    <a:pt x="0" y="0"/>
                  </a:moveTo>
                  <a:lnTo>
                    <a:pt x="3048" y="0"/>
                  </a:lnTo>
                </a:path>
              </a:pathLst>
            </a:custGeom>
            <a:ln w="3175">
              <a:solidFill>
                <a:srgbClr val="E6E8DE"/>
              </a:solidFill>
            </a:ln>
          </p:spPr>
          <p:txBody>
            <a:bodyPr wrap="square" lIns="0" tIns="0" rIns="0" bIns="0" rtlCol="0"/>
            <a:lstStyle/>
            <a:p>
              <a:endParaRPr sz="1801"/>
            </a:p>
          </p:txBody>
        </p:sp>
        <p:sp>
          <p:nvSpPr>
            <p:cNvPr id="23" name="object 23"/>
            <p:cNvSpPr/>
            <p:nvPr/>
          </p:nvSpPr>
          <p:spPr>
            <a:xfrm>
              <a:off x="7208012" y="3506215"/>
              <a:ext cx="3175" cy="0"/>
            </a:xfrm>
            <a:custGeom>
              <a:avLst/>
              <a:gdLst/>
              <a:ahLst/>
              <a:cxnLst/>
              <a:rect l="l" t="t" r="r" b="b"/>
              <a:pathLst>
                <a:path w="3175">
                  <a:moveTo>
                    <a:pt x="0" y="0"/>
                  </a:moveTo>
                  <a:lnTo>
                    <a:pt x="3048" y="0"/>
                  </a:lnTo>
                </a:path>
              </a:pathLst>
            </a:custGeom>
            <a:ln w="3175">
              <a:solidFill>
                <a:srgbClr val="E5E9E0"/>
              </a:solidFill>
            </a:ln>
          </p:spPr>
          <p:txBody>
            <a:bodyPr wrap="square" lIns="0" tIns="0" rIns="0" bIns="0" rtlCol="0"/>
            <a:lstStyle/>
            <a:p>
              <a:endParaRPr sz="1801"/>
            </a:p>
          </p:txBody>
        </p:sp>
        <p:sp>
          <p:nvSpPr>
            <p:cNvPr id="24" name="object 24"/>
            <p:cNvSpPr/>
            <p:nvPr/>
          </p:nvSpPr>
          <p:spPr>
            <a:xfrm>
              <a:off x="7214107" y="3506215"/>
              <a:ext cx="3175" cy="0"/>
            </a:xfrm>
            <a:custGeom>
              <a:avLst/>
              <a:gdLst/>
              <a:ahLst/>
              <a:cxnLst/>
              <a:rect l="l" t="t" r="r" b="b"/>
              <a:pathLst>
                <a:path w="3175">
                  <a:moveTo>
                    <a:pt x="0" y="0"/>
                  </a:moveTo>
                  <a:lnTo>
                    <a:pt x="3048" y="0"/>
                  </a:lnTo>
                </a:path>
              </a:pathLst>
            </a:custGeom>
            <a:ln w="3175">
              <a:solidFill>
                <a:srgbClr val="E5E7E2"/>
              </a:solidFill>
            </a:ln>
          </p:spPr>
          <p:txBody>
            <a:bodyPr wrap="square" lIns="0" tIns="0" rIns="0" bIns="0" rtlCol="0"/>
            <a:lstStyle/>
            <a:p>
              <a:endParaRPr sz="1801"/>
            </a:p>
          </p:txBody>
        </p:sp>
        <p:sp>
          <p:nvSpPr>
            <p:cNvPr id="25" name="object 25"/>
            <p:cNvSpPr/>
            <p:nvPr/>
          </p:nvSpPr>
          <p:spPr>
            <a:xfrm>
              <a:off x="7226300" y="3506215"/>
              <a:ext cx="3175" cy="0"/>
            </a:xfrm>
            <a:custGeom>
              <a:avLst/>
              <a:gdLst/>
              <a:ahLst/>
              <a:cxnLst/>
              <a:rect l="l" t="t" r="r" b="b"/>
              <a:pathLst>
                <a:path w="3175">
                  <a:moveTo>
                    <a:pt x="0" y="0"/>
                  </a:moveTo>
                  <a:lnTo>
                    <a:pt x="3048" y="0"/>
                  </a:lnTo>
                </a:path>
              </a:pathLst>
            </a:custGeom>
            <a:ln w="3175">
              <a:solidFill>
                <a:srgbClr val="E3E5DD"/>
              </a:solidFill>
            </a:ln>
          </p:spPr>
          <p:txBody>
            <a:bodyPr wrap="square" lIns="0" tIns="0" rIns="0" bIns="0" rtlCol="0"/>
            <a:lstStyle/>
            <a:p>
              <a:endParaRPr sz="1801"/>
            </a:p>
          </p:txBody>
        </p:sp>
        <p:sp>
          <p:nvSpPr>
            <p:cNvPr id="26" name="object 26"/>
            <p:cNvSpPr/>
            <p:nvPr/>
          </p:nvSpPr>
          <p:spPr>
            <a:xfrm>
              <a:off x="7241539" y="3506215"/>
              <a:ext cx="3175" cy="0"/>
            </a:xfrm>
            <a:custGeom>
              <a:avLst/>
              <a:gdLst/>
              <a:ahLst/>
              <a:cxnLst/>
              <a:rect l="l" t="t" r="r" b="b"/>
              <a:pathLst>
                <a:path w="3175">
                  <a:moveTo>
                    <a:pt x="0" y="0"/>
                  </a:moveTo>
                  <a:lnTo>
                    <a:pt x="3048" y="0"/>
                  </a:lnTo>
                </a:path>
              </a:pathLst>
            </a:custGeom>
            <a:ln w="3175">
              <a:solidFill>
                <a:srgbClr val="E7EAE1"/>
              </a:solidFill>
            </a:ln>
          </p:spPr>
          <p:txBody>
            <a:bodyPr wrap="square" lIns="0" tIns="0" rIns="0" bIns="0" rtlCol="0"/>
            <a:lstStyle/>
            <a:p>
              <a:endParaRPr sz="1801"/>
            </a:p>
          </p:txBody>
        </p:sp>
        <p:sp>
          <p:nvSpPr>
            <p:cNvPr id="27" name="object 27"/>
            <p:cNvSpPr/>
            <p:nvPr/>
          </p:nvSpPr>
          <p:spPr>
            <a:xfrm>
              <a:off x="7451852" y="3506215"/>
              <a:ext cx="6350" cy="0"/>
            </a:xfrm>
            <a:custGeom>
              <a:avLst/>
              <a:gdLst/>
              <a:ahLst/>
              <a:cxnLst/>
              <a:rect l="l" t="t" r="r" b="b"/>
              <a:pathLst>
                <a:path w="6350">
                  <a:moveTo>
                    <a:pt x="0" y="0"/>
                  </a:moveTo>
                  <a:lnTo>
                    <a:pt x="6095" y="0"/>
                  </a:lnTo>
                </a:path>
              </a:pathLst>
            </a:custGeom>
            <a:ln w="3175">
              <a:solidFill>
                <a:srgbClr val="E5E7E0"/>
              </a:solidFill>
            </a:ln>
          </p:spPr>
          <p:txBody>
            <a:bodyPr wrap="square" lIns="0" tIns="0" rIns="0" bIns="0" rtlCol="0"/>
            <a:lstStyle/>
            <a:p>
              <a:endParaRPr sz="1801"/>
            </a:p>
          </p:txBody>
        </p:sp>
        <p:sp>
          <p:nvSpPr>
            <p:cNvPr id="28" name="object 28"/>
            <p:cNvSpPr/>
            <p:nvPr/>
          </p:nvSpPr>
          <p:spPr>
            <a:xfrm>
              <a:off x="7460995" y="3506215"/>
              <a:ext cx="3175" cy="0"/>
            </a:xfrm>
            <a:custGeom>
              <a:avLst/>
              <a:gdLst/>
              <a:ahLst/>
              <a:cxnLst/>
              <a:rect l="l" t="t" r="r" b="b"/>
              <a:pathLst>
                <a:path w="3175">
                  <a:moveTo>
                    <a:pt x="0" y="0"/>
                  </a:moveTo>
                  <a:lnTo>
                    <a:pt x="3048" y="0"/>
                  </a:lnTo>
                </a:path>
              </a:pathLst>
            </a:custGeom>
            <a:ln w="3175">
              <a:solidFill>
                <a:srgbClr val="E6E8E1"/>
              </a:solidFill>
            </a:ln>
          </p:spPr>
          <p:txBody>
            <a:bodyPr wrap="square" lIns="0" tIns="0" rIns="0" bIns="0" rtlCol="0"/>
            <a:lstStyle/>
            <a:p>
              <a:endParaRPr sz="1801"/>
            </a:p>
          </p:txBody>
        </p:sp>
        <p:pic>
          <p:nvPicPr>
            <p:cNvPr id="29" name="object 29"/>
            <p:cNvPicPr/>
            <p:nvPr/>
          </p:nvPicPr>
          <p:blipFill>
            <a:blip r:embed="rId5" cstate="print"/>
            <a:stretch>
              <a:fillRect/>
            </a:stretch>
          </p:blipFill>
          <p:spPr>
            <a:xfrm>
              <a:off x="6936739" y="3504691"/>
              <a:ext cx="658368" cy="618744"/>
            </a:xfrm>
            <a:prstGeom prst="rect">
              <a:avLst/>
            </a:prstGeom>
          </p:spPr>
        </p:pic>
        <p:pic>
          <p:nvPicPr>
            <p:cNvPr id="30" name="object 30"/>
            <p:cNvPicPr/>
            <p:nvPr/>
          </p:nvPicPr>
          <p:blipFill>
            <a:blip r:embed="rId6" cstate="print"/>
            <a:stretch>
              <a:fillRect/>
            </a:stretch>
          </p:blipFill>
          <p:spPr>
            <a:xfrm>
              <a:off x="6991603" y="4120387"/>
              <a:ext cx="24384" cy="3048"/>
            </a:xfrm>
            <a:prstGeom prst="rect">
              <a:avLst/>
            </a:prstGeom>
          </p:spPr>
        </p:pic>
      </p:grpSp>
      <p:grpSp>
        <p:nvGrpSpPr>
          <p:cNvPr id="31" name="object 31"/>
          <p:cNvGrpSpPr/>
          <p:nvPr/>
        </p:nvGrpSpPr>
        <p:grpSpPr>
          <a:xfrm>
            <a:off x="2888617" y="3657093"/>
            <a:ext cx="658495" cy="619125"/>
            <a:chOff x="1374140" y="3657091"/>
            <a:chExt cx="658495" cy="619125"/>
          </a:xfrm>
        </p:grpSpPr>
        <p:sp>
          <p:nvSpPr>
            <p:cNvPr id="32" name="object 32"/>
            <p:cNvSpPr/>
            <p:nvPr/>
          </p:nvSpPr>
          <p:spPr>
            <a:xfrm>
              <a:off x="1575308" y="3658615"/>
              <a:ext cx="3175" cy="0"/>
            </a:xfrm>
            <a:custGeom>
              <a:avLst/>
              <a:gdLst/>
              <a:ahLst/>
              <a:cxnLst/>
              <a:rect l="l" t="t" r="r" b="b"/>
              <a:pathLst>
                <a:path w="3175">
                  <a:moveTo>
                    <a:pt x="0" y="0"/>
                  </a:moveTo>
                  <a:lnTo>
                    <a:pt x="3048" y="0"/>
                  </a:lnTo>
                </a:path>
              </a:pathLst>
            </a:custGeom>
            <a:ln w="3175">
              <a:solidFill>
                <a:srgbClr val="E6E7DD"/>
              </a:solidFill>
            </a:ln>
          </p:spPr>
          <p:txBody>
            <a:bodyPr wrap="square" lIns="0" tIns="0" rIns="0" bIns="0" rtlCol="0"/>
            <a:lstStyle/>
            <a:p>
              <a:endParaRPr sz="1801"/>
            </a:p>
          </p:txBody>
        </p:sp>
        <p:sp>
          <p:nvSpPr>
            <p:cNvPr id="33" name="object 33"/>
            <p:cNvSpPr/>
            <p:nvPr/>
          </p:nvSpPr>
          <p:spPr>
            <a:xfrm>
              <a:off x="1639316" y="3658615"/>
              <a:ext cx="3175" cy="0"/>
            </a:xfrm>
            <a:custGeom>
              <a:avLst/>
              <a:gdLst/>
              <a:ahLst/>
              <a:cxnLst/>
              <a:rect l="l" t="t" r="r" b="b"/>
              <a:pathLst>
                <a:path w="3175">
                  <a:moveTo>
                    <a:pt x="0" y="0"/>
                  </a:moveTo>
                  <a:lnTo>
                    <a:pt x="3048" y="0"/>
                  </a:lnTo>
                </a:path>
              </a:pathLst>
            </a:custGeom>
            <a:ln w="3175">
              <a:solidFill>
                <a:srgbClr val="E6E8DE"/>
              </a:solidFill>
            </a:ln>
          </p:spPr>
          <p:txBody>
            <a:bodyPr wrap="square" lIns="0" tIns="0" rIns="0" bIns="0" rtlCol="0"/>
            <a:lstStyle/>
            <a:p>
              <a:endParaRPr sz="1801"/>
            </a:p>
          </p:txBody>
        </p:sp>
        <p:sp>
          <p:nvSpPr>
            <p:cNvPr id="34" name="object 34"/>
            <p:cNvSpPr/>
            <p:nvPr/>
          </p:nvSpPr>
          <p:spPr>
            <a:xfrm>
              <a:off x="1645412" y="3658615"/>
              <a:ext cx="3175" cy="0"/>
            </a:xfrm>
            <a:custGeom>
              <a:avLst/>
              <a:gdLst/>
              <a:ahLst/>
              <a:cxnLst/>
              <a:rect l="l" t="t" r="r" b="b"/>
              <a:pathLst>
                <a:path w="3175">
                  <a:moveTo>
                    <a:pt x="0" y="0"/>
                  </a:moveTo>
                  <a:lnTo>
                    <a:pt x="3048" y="0"/>
                  </a:lnTo>
                </a:path>
              </a:pathLst>
            </a:custGeom>
            <a:ln w="3175">
              <a:solidFill>
                <a:srgbClr val="E5E9E0"/>
              </a:solidFill>
            </a:ln>
          </p:spPr>
          <p:txBody>
            <a:bodyPr wrap="square" lIns="0" tIns="0" rIns="0" bIns="0" rtlCol="0"/>
            <a:lstStyle/>
            <a:p>
              <a:endParaRPr sz="1801"/>
            </a:p>
          </p:txBody>
        </p:sp>
        <p:sp>
          <p:nvSpPr>
            <p:cNvPr id="35" name="object 35"/>
            <p:cNvSpPr/>
            <p:nvPr/>
          </p:nvSpPr>
          <p:spPr>
            <a:xfrm>
              <a:off x="1651508" y="3658615"/>
              <a:ext cx="3175" cy="0"/>
            </a:xfrm>
            <a:custGeom>
              <a:avLst/>
              <a:gdLst/>
              <a:ahLst/>
              <a:cxnLst/>
              <a:rect l="l" t="t" r="r" b="b"/>
              <a:pathLst>
                <a:path w="3175">
                  <a:moveTo>
                    <a:pt x="0" y="0"/>
                  </a:moveTo>
                  <a:lnTo>
                    <a:pt x="3048" y="0"/>
                  </a:lnTo>
                </a:path>
              </a:pathLst>
            </a:custGeom>
            <a:ln w="3175">
              <a:solidFill>
                <a:srgbClr val="E5E7E2"/>
              </a:solidFill>
            </a:ln>
          </p:spPr>
          <p:txBody>
            <a:bodyPr wrap="square" lIns="0" tIns="0" rIns="0" bIns="0" rtlCol="0"/>
            <a:lstStyle/>
            <a:p>
              <a:endParaRPr sz="1801"/>
            </a:p>
          </p:txBody>
        </p:sp>
        <p:sp>
          <p:nvSpPr>
            <p:cNvPr id="36" name="object 36"/>
            <p:cNvSpPr/>
            <p:nvPr/>
          </p:nvSpPr>
          <p:spPr>
            <a:xfrm>
              <a:off x="1663700" y="3658615"/>
              <a:ext cx="3175" cy="0"/>
            </a:xfrm>
            <a:custGeom>
              <a:avLst/>
              <a:gdLst/>
              <a:ahLst/>
              <a:cxnLst/>
              <a:rect l="l" t="t" r="r" b="b"/>
              <a:pathLst>
                <a:path w="3175">
                  <a:moveTo>
                    <a:pt x="0" y="0"/>
                  </a:moveTo>
                  <a:lnTo>
                    <a:pt x="3048" y="0"/>
                  </a:lnTo>
                </a:path>
              </a:pathLst>
            </a:custGeom>
            <a:ln w="3175">
              <a:solidFill>
                <a:srgbClr val="E3E5DD"/>
              </a:solidFill>
            </a:ln>
          </p:spPr>
          <p:txBody>
            <a:bodyPr wrap="square" lIns="0" tIns="0" rIns="0" bIns="0" rtlCol="0"/>
            <a:lstStyle/>
            <a:p>
              <a:endParaRPr sz="1801"/>
            </a:p>
          </p:txBody>
        </p:sp>
        <p:sp>
          <p:nvSpPr>
            <p:cNvPr id="37" name="object 37"/>
            <p:cNvSpPr/>
            <p:nvPr/>
          </p:nvSpPr>
          <p:spPr>
            <a:xfrm>
              <a:off x="1678940" y="3658615"/>
              <a:ext cx="3175" cy="0"/>
            </a:xfrm>
            <a:custGeom>
              <a:avLst/>
              <a:gdLst/>
              <a:ahLst/>
              <a:cxnLst/>
              <a:rect l="l" t="t" r="r" b="b"/>
              <a:pathLst>
                <a:path w="3175">
                  <a:moveTo>
                    <a:pt x="0" y="0"/>
                  </a:moveTo>
                  <a:lnTo>
                    <a:pt x="3048" y="0"/>
                  </a:lnTo>
                </a:path>
              </a:pathLst>
            </a:custGeom>
            <a:ln w="3175">
              <a:solidFill>
                <a:srgbClr val="E7EAE1"/>
              </a:solidFill>
            </a:ln>
          </p:spPr>
          <p:txBody>
            <a:bodyPr wrap="square" lIns="0" tIns="0" rIns="0" bIns="0" rtlCol="0"/>
            <a:lstStyle/>
            <a:p>
              <a:endParaRPr sz="1801"/>
            </a:p>
          </p:txBody>
        </p:sp>
        <p:sp>
          <p:nvSpPr>
            <p:cNvPr id="38" name="object 38"/>
            <p:cNvSpPr/>
            <p:nvPr/>
          </p:nvSpPr>
          <p:spPr>
            <a:xfrm>
              <a:off x="1889252" y="3658615"/>
              <a:ext cx="6350" cy="0"/>
            </a:xfrm>
            <a:custGeom>
              <a:avLst/>
              <a:gdLst/>
              <a:ahLst/>
              <a:cxnLst/>
              <a:rect l="l" t="t" r="r" b="b"/>
              <a:pathLst>
                <a:path w="6350">
                  <a:moveTo>
                    <a:pt x="0" y="0"/>
                  </a:moveTo>
                  <a:lnTo>
                    <a:pt x="6095" y="0"/>
                  </a:lnTo>
                </a:path>
              </a:pathLst>
            </a:custGeom>
            <a:ln w="3175">
              <a:solidFill>
                <a:srgbClr val="E5E7E0"/>
              </a:solidFill>
            </a:ln>
          </p:spPr>
          <p:txBody>
            <a:bodyPr wrap="square" lIns="0" tIns="0" rIns="0" bIns="0" rtlCol="0"/>
            <a:lstStyle/>
            <a:p>
              <a:endParaRPr sz="1801"/>
            </a:p>
          </p:txBody>
        </p:sp>
        <p:sp>
          <p:nvSpPr>
            <p:cNvPr id="39" name="object 39"/>
            <p:cNvSpPr/>
            <p:nvPr/>
          </p:nvSpPr>
          <p:spPr>
            <a:xfrm>
              <a:off x="1898396" y="3658615"/>
              <a:ext cx="3175" cy="0"/>
            </a:xfrm>
            <a:custGeom>
              <a:avLst/>
              <a:gdLst/>
              <a:ahLst/>
              <a:cxnLst/>
              <a:rect l="l" t="t" r="r" b="b"/>
              <a:pathLst>
                <a:path w="3175">
                  <a:moveTo>
                    <a:pt x="0" y="0"/>
                  </a:moveTo>
                  <a:lnTo>
                    <a:pt x="3048" y="0"/>
                  </a:lnTo>
                </a:path>
              </a:pathLst>
            </a:custGeom>
            <a:ln w="3175">
              <a:solidFill>
                <a:srgbClr val="E6E8E1"/>
              </a:solidFill>
            </a:ln>
          </p:spPr>
          <p:txBody>
            <a:bodyPr wrap="square" lIns="0" tIns="0" rIns="0" bIns="0" rtlCol="0"/>
            <a:lstStyle/>
            <a:p>
              <a:endParaRPr sz="1801"/>
            </a:p>
          </p:txBody>
        </p:sp>
        <p:pic>
          <p:nvPicPr>
            <p:cNvPr id="40" name="object 40"/>
            <p:cNvPicPr/>
            <p:nvPr/>
          </p:nvPicPr>
          <p:blipFill>
            <a:blip r:embed="rId7" cstate="print"/>
            <a:stretch>
              <a:fillRect/>
            </a:stretch>
          </p:blipFill>
          <p:spPr>
            <a:xfrm>
              <a:off x="1374140" y="3657091"/>
              <a:ext cx="658368" cy="618744"/>
            </a:xfrm>
            <a:prstGeom prst="rect">
              <a:avLst/>
            </a:prstGeom>
          </p:spPr>
        </p:pic>
        <p:pic>
          <p:nvPicPr>
            <p:cNvPr id="41" name="object 41"/>
            <p:cNvPicPr/>
            <p:nvPr/>
          </p:nvPicPr>
          <p:blipFill>
            <a:blip r:embed="rId8" cstate="print"/>
            <a:stretch>
              <a:fillRect/>
            </a:stretch>
          </p:blipFill>
          <p:spPr>
            <a:xfrm>
              <a:off x="1429004" y="4272787"/>
              <a:ext cx="24384" cy="3048"/>
            </a:xfrm>
            <a:prstGeom prst="rect">
              <a:avLst/>
            </a:prstGeom>
          </p:spPr>
        </p:pic>
      </p:grpSp>
      <p:grpSp>
        <p:nvGrpSpPr>
          <p:cNvPr id="42" name="object 42"/>
          <p:cNvGrpSpPr/>
          <p:nvPr/>
        </p:nvGrpSpPr>
        <p:grpSpPr>
          <a:xfrm>
            <a:off x="5582286" y="5114798"/>
            <a:ext cx="917575" cy="982980"/>
            <a:chOff x="4067809" y="5114797"/>
            <a:chExt cx="917575" cy="982980"/>
          </a:xfrm>
        </p:grpSpPr>
        <p:sp>
          <p:nvSpPr>
            <p:cNvPr id="43" name="object 43"/>
            <p:cNvSpPr/>
            <p:nvPr/>
          </p:nvSpPr>
          <p:spPr>
            <a:xfrm>
              <a:off x="4168393" y="5237098"/>
              <a:ext cx="6350" cy="0"/>
            </a:xfrm>
            <a:custGeom>
              <a:avLst/>
              <a:gdLst/>
              <a:ahLst/>
              <a:cxnLst/>
              <a:rect l="l" t="t" r="r" b="b"/>
              <a:pathLst>
                <a:path w="6350">
                  <a:moveTo>
                    <a:pt x="0" y="0"/>
                  </a:moveTo>
                  <a:lnTo>
                    <a:pt x="6095" y="0"/>
                  </a:lnTo>
                </a:path>
              </a:pathLst>
            </a:custGeom>
            <a:ln w="3175">
              <a:solidFill>
                <a:srgbClr val="9F9B9B"/>
              </a:solidFill>
            </a:ln>
          </p:spPr>
          <p:txBody>
            <a:bodyPr wrap="square" lIns="0" tIns="0" rIns="0" bIns="0" rtlCol="0"/>
            <a:lstStyle/>
            <a:p>
              <a:endParaRPr sz="1801"/>
            </a:p>
          </p:txBody>
        </p:sp>
        <p:pic>
          <p:nvPicPr>
            <p:cNvPr id="44" name="object 44"/>
            <p:cNvPicPr/>
            <p:nvPr/>
          </p:nvPicPr>
          <p:blipFill>
            <a:blip r:embed="rId9" cstate="print"/>
            <a:stretch>
              <a:fillRect/>
            </a:stretch>
          </p:blipFill>
          <p:spPr>
            <a:xfrm>
              <a:off x="4067809" y="5114797"/>
              <a:ext cx="916686" cy="539495"/>
            </a:xfrm>
            <a:prstGeom prst="rect">
              <a:avLst/>
            </a:prstGeom>
          </p:spPr>
        </p:pic>
        <p:pic>
          <p:nvPicPr>
            <p:cNvPr id="45" name="object 45"/>
            <p:cNvPicPr/>
            <p:nvPr/>
          </p:nvPicPr>
          <p:blipFill>
            <a:blip r:embed="rId10" cstate="print"/>
            <a:stretch>
              <a:fillRect/>
            </a:stretch>
          </p:blipFill>
          <p:spPr>
            <a:xfrm>
              <a:off x="4600447" y="5652007"/>
              <a:ext cx="307086" cy="25145"/>
            </a:xfrm>
            <a:prstGeom prst="rect">
              <a:avLst/>
            </a:prstGeom>
          </p:spPr>
        </p:pic>
        <p:sp>
          <p:nvSpPr>
            <p:cNvPr id="46" name="object 46"/>
            <p:cNvSpPr/>
            <p:nvPr/>
          </p:nvSpPr>
          <p:spPr>
            <a:xfrm>
              <a:off x="4890770" y="5676010"/>
              <a:ext cx="6350" cy="0"/>
            </a:xfrm>
            <a:custGeom>
              <a:avLst/>
              <a:gdLst/>
              <a:ahLst/>
              <a:cxnLst/>
              <a:rect l="l" t="t" r="r" b="b"/>
              <a:pathLst>
                <a:path w="6350">
                  <a:moveTo>
                    <a:pt x="0" y="0"/>
                  </a:moveTo>
                  <a:lnTo>
                    <a:pt x="6095" y="0"/>
                  </a:lnTo>
                </a:path>
              </a:pathLst>
            </a:custGeom>
            <a:ln w="3175">
              <a:solidFill>
                <a:srgbClr val="46484B"/>
              </a:solidFill>
            </a:ln>
          </p:spPr>
          <p:txBody>
            <a:bodyPr wrap="square" lIns="0" tIns="0" rIns="0" bIns="0" rtlCol="0"/>
            <a:lstStyle/>
            <a:p>
              <a:endParaRPr sz="1801"/>
            </a:p>
          </p:txBody>
        </p:sp>
        <p:sp>
          <p:nvSpPr>
            <p:cNvPr id="47" name="object 47"/>
            <p:cNvSpPr/>
            <p:nvPr/>
          </p:nvSpPr>
          <p:spPr>
            <a:xfrm>
              <a:off x="4890770" y="5678296"/>
              <a:ext cx="6350" cy="0"/>
            </a:xfrm>
            <a:custGeom>
              <a:avLst/>
              <a:gdLst/>
              <a:ahLst/>
              <a:cxnLst/>
              <a:rect l="l" t="t" r="r" b="b"/>
              <a:pathLst>
                <a:path w="6350">
                  <a:moveTo>
                    <a:pt x="0" y="0"/>
                  </a:moveTo>
                  <a:lnTo>
                    <a:pt x="6095" y="0"/>
                  </a:lnTo>
                </a:path>
              </a:pathLst>
            </a:custGeom>
            <a:ln w="3175">
              <a:solidFill>
                <a:srgbClr val="4C4E51"/>
              </a:solidFill>
            </a:ln>
          </p:spPr>
          <p:txBody>
            <a:bodyPr wrap="square" lIns="0" tIns="0" rIns="0" bIns="0" rtlCol="0"/>
            <a:lstStyle/>
            <a:p>
              <a:endParaRPr sz="1801"/>
            </a:p>
          </p:txBody>
        </p:sp>
        <p:pic>
          <p:nvPicPr>
            <p:cNvPr id="48" name="object 48"/>
            <p:cNvPicPr/>
            <p:nvPr/>
          </p:nvPicPr>
          <p:blipFill>
            <a:blip r:embed="rId11" cstate="print"/>
            <a:stretch>
              <a:fillRect/>
            </a:stretch>
          </p:blipFill>
          <p:spPr>
            <a:xfrm>
              <a:off x="4664455" y="5677153"/>
              <a:ext cx="73151" cy="4571"/>
            </a:xfrm>
            <a:prstGeom prst="rect">
              <a:avLst/>
            </a:prstGeom>
          </p:spPr>
        </p:pic>
        <p:sp>
          <p:nvSpPr>
            <p:cNvPr id="49" name="object 49"/>
            <p:cNvSpPr/>
            <p:nvPr/>
          </p:nvSpPr>
          <p:spPr>
            <a:xfrm>
              <a:off x="4890770" y="5680582"/>
              <a:ext cx="6350" cy="0"/>
            </a:xfrm>
            <a:custGeom>
              <a:avLst/>
              <a:gdLst/>
              <a:ahLst/>
              <a:cxnLst/>
              <a:rect l="l" t="t" r="r" b="b"/>
              <a:pathLst>
                <a:path w="6350">
                  <a:moveTo>
                    <a:pt x="0" y="0"/>
                  </a:moveTo>
                  <a:lnTo>
                    <a:pt x="6095" y="0"/>
                  </a:lnTo>
                </a:path>
              </a:pathLst>
            </a:custGeom>
            <a:ln w="3175">
              <a:solidFill>
                <a:srgbClr val="525557"/>
              </a:solidFill>
            </a:ln>
          </p:spPr>
          <p:txBody>
            <a:bodyPr wrap="square" lIns="0" tIns="0" rIns="0" bIns="0" rtlCol="0"/>
            <a:lstStyle/>
            <a:p>
              <a:endParaRPr sz="1801"/>
            </a:p>
          </p:txBody>
        </p:sp>
        <p:sp>
          <p:nvSpPr>
            <p:cNvPr id="50" name="object 50"/>
            <p:cNvSpPr/>
            <p:nvPr/>
          </p:nvSpPr>
          <p:spPr>
            <a:xfrm>
              <a:off x="4890770" y="5682868"/>
              <a:ext cx="6350" cy="0"/>
            </a:xfrm>
            <a:custGeom>
              <a:avLst/>
              <a:gdLst/>
              <a:ahLst/>
              <a:cxnLst/>
              <a:rect l="l" t="t" r="r" b="b"/>
              <a:pathLst>
                <a:path w="6350">
                  <a:moveTo>
                    <a:pt x="0" y="0"/>
                  </a:moveTo>
                  <a:lnTo>
                    <a:pt x="6095" y="0"/>
                  </a:lnTo>
                </a:path>
              </a:pathLst>
            </a:custGeom>
            <a:ln w="3175">
              <a:solidFill>
                <a:srgbClr val="555659"/>
              </a:solidFill>
            </a:ln>
          </p:spPr>
          <p:txBody>
            <a:bodyPr wrap="square" lIns="0" tIns="0" rIns="0" bIns="0" rtlCol="0"/>
            <a:lstStyle/>
            <a:p>
              <a:endParaRPr sz="1801"/>
            </a:p>
          </p:txBody>
        </p:sp>
        <p:sp>
          <p:nvSpPr>
            <p:cNvPr id="51" name="object 51"/>
            <p:cNvSpPr/>
            <p:nvPr/>
          </p:nvSpPr>
          <p:spPr>
            <a:xfrm>
              <a:off x="4890770" y="5685154"/>
              <a:ext cx="6350" cy="0"/>
            </a:xfrm>
            <a:custGeom>
              <a:avLst/>
              <a:gdLst/>
              <a:ahLst/>
              <a:cxnLst/>
              <a:rect l="l" t="t" r="r" b="b"/>
              <a:pathLst>
                <a:path w="6350">
                  <a:moveTo>
                    <a:pt x="0" y="0"/>
                  </a:moveTo>
                  <a:lnTo>
                    <a:pt x="6095" y="0"/>
                  </a:lnTo>
                </a:path>
              </a:pathLst>
            </a:custGeom>
            <a:ln w="3175">
              <a:solidFill>
                <a:srgbClr val="5A5B5D"/>
              </a:solidFill>
            </a:ln>
          </p:spPr>
          <p:txBody>
            <a:bodyPr wrap="square" lIns="0" tIns="0" rIns="0" bIns="0" rtlCol="0"/>
            <a:lstStyle/>
            <a:p>
              <a:endParaRPr sz="1801"/>
            </a:p>
          </p:txBody>
        </p:sp>
        <p:sp>
          <p:nvSpPr>
            <p:cNvPr id="52" name="object 52"/>
            <p:cNvSpPr/>
            <p:nvPr/>
          </p:nvSpPr>
          <p:spPr>
            <a:xfrm>
              <a:off x="4890770" y="5687440"/>
              <a:ext cx="6350" cy="0"/>
            </a:xfrm>
            <a:custGeom>
              <a:avLst/>
              <a:gdLst/>
              <a:ahLst/>
              <a:cxnLst/>
              <a:rect l="l" t="t" r="r" b="b"/>
              <a:pathLst>
                <a:path w="6350">
                  <a:moveTo>
                    <a:pt x="0" y="0"/>
                  </a:moveTo>
                  <a:lnTo>
                    <a:pt x="6095" y="0"/>
                  </a:lnTo>
                </a:path>
              </a:pathLst>
            </a:custGeom>
            <a:ln w="3175">
              <a:solidFill>
                <a:srgbClr val="5E5D61"/>
              </a:solidFill>
            </a:ln>
          </p:spPr>
          <p:txBody>
            <a:bodyPr wrap="square" lIns="0" tIns="0" rIns="0" bIns="0" rtlCol="0"/>
            <a:lstStyle/>
            <a:p>
              <a:endParaRPr sz="1801"/>
            </a:p>
          </p:txBody>
        </p:sp>
        <p:sp>
          <p:nvSpPr>
            <p:cNvPr id="53" name="object 53"/>
            <p:cNvSpPr/>
            <p:nvPr/>
          </p:nvSpPr>
          <p:spPr>
            <a:xfrm>
              <a:off x="4890770" y="5689726"/>
              <a:ext cx="6350" cy="0"/>
            </a:xfrm>
            <a:custGeom>
              <a:avLst/>
              <a:gdLst/>
              <a:ahLst/>
              <a:cxnLst/>
              <a:rect l="l" t="t" r="r" b="b"/>
              <a:pathLst>
                <a:path w="6350">
                  <a:moveTo>
                    <a:pt x="0" y="0"/>
                  </a:moveTo>
                  <a:lnTo>
                    <a:pt x="6095" y="0"/>
                  </a:lnTo>
                </a:path>
              </a:pathLst>
            </a:custGeom>
            <a:ln w="3175">
              <a:solidFill>
                <a:srgbClr val="626365"/>
              </a:solidFill>
            </a:ln>
          </p:spPr>
          <p:txBody>
            <a:bodyPr wrap="square" lIns="0" tIns="0" rIns="0" bIns="0" rtlCol="0"/>
            <a:lstStyle/>
            <a:p>
              <a:endParaRPr sz="1801"/>
            </a:p>
          </p:txBody>
        </p:sp>
        <p:sp>
          <p:nvSpPr>
            <p:cNvPr id="54" name="object 54"/>
            <p:cNvSpPr/>
            <p:nvPr/>
          </p:nvSpPr>
          <p:spPr>
            <a:xfrm>
              <a:off x="4890770" y="5692012"/>
              <a:ext cx="6350" cy="0"/>
            </a:xfrm>
            <a:custGeom>
              <a:avLst/>
              <a:gdLst/>
              <a:ahLst/>
              <a:cxnLst/>
              <a:rect l="l" t="t" r="r" b="b"/>
              <a:pathLst>
                <a:path w="6350">
                  <a:moveTo>
                    <a:pt x="0" y="0"/>
                  </a:moveTo>
                  <a:lnTo>
                    <a:pt x="6095" y="0"/>
                  </a:lnTo>
                </a:path>
              </a:pathLst>
            </a:custGeom>
            <a:ln w="3175">
              <a:solidFill>
                <a:srgbClr val="656568"/>
              </a:solidFill>
            </a:ln>
          </p:spPr>
          <p:txBody>
            <a:bodyPr wrap="square" lIns="0" tIns="0" rIns="0" bIns="0" rtlCol="0"/>
            <a:lstStyle/>
            <a:p>
              <a:endParaRPr sz="1801"/>
            </a:p>
          </p:txBody>
        </p:sp>
        <p:sp>
          <p:nvSpPr>
            <p:cNvPr id="55" name="object 55"/>
            <p:cNvSpPr/>
            <p:nvPr/>
          </p:nvSpPr>
          <p:spPr>
            <a:xfrm>
              <a:off x="4890770" y="5694298"/>
              <a:ext cx="6350" cy="0"/>
            </a:xfrm>
            <a:custGeom>
              <a:avLst/>
              <a:gdLst/>
              <a:ahLst/>
              <a:cxnLst/>
              <a:rect l="l" t="t" r="r" b="b"/>
              <a:pathLst>
                <a:path w="6350">
                  <a:moveTo>
                    <a:pt x="0" y="0"/>
                  </a:moveTo>
                  <a:lnTo>
                    <a:pt x="6095" y="0"/>
                  </a:lnTo>
                </a:path>
              </a:pathLst>
            </a:custGeom>
            <a:ln w="3175">
              <a:solidFill>
                <a:srgbClr val="666566"/>
              </a:solidFill>
            </a:ln>
          </p:spPr>
          <p:txBody>
            <a:bodyPr wrap="square" lIns="0" tIns="0" rIns="0" bIns="0" rtlCol="0"/>
            <a:lstStyle/>
            <a:p>
              <a:endParaRPr sz="1801"/>
            </a:p>
          </p:txBody>
        </p:sp>
        <p:sp>
          <p:nvSpPr>
            <p:cNvPr id="56" name="object 56"/>
            <p:cNvSpPr/>
            <p:nvPr/>
          </p:nvSpPr>
          <p:spPr>
            <a:xfrm>
              <a:off x="4890770" y="5696584"/>
              <a:ext cx="6350" cy="0"/>
            </a:xfrm>
            <a:custGeom>
              <a:avLst/>
              <a:gdLst/>
              <a:ahLst/>
              <a:cxnLst/>
              <a:rect l="l" t="t" r="r" b="b"/>
              <a:pathLst>
                <a:path w="6350">
                  <a:moveTo>
                    <a:pt x="0" y="0"/>
                  </a:moveTo>
                  <a:lnTo>
                    <a:pt x="6095" y="0"/>
                  </a:lnTo>
                </a:path>
              </a:pathLst>
            </a:custGeom>
            <a:ln w="3175">
              <a:solidFill>
                <a:srgbClr val="6A6868"/>
              </a:solidFill>
            </a:ln>
          </p:spPr>
          <p:txBody>
            <a:bodyPr wrap="square" lIns="0" tIns="0" rIns="0" bIns="0" rtlCol="0"/>
            <a:lstStyle/>
            <a:p>
              <a:endParaRPr sz="1801"/>
            </a:p>
          </p:txBody>
        </p:sp>
        <p:sp>
          <p:nvSpPr>
            <p:cNvPr id="57" name="object 57"/>
            <p:cNvSpPr/>
            <p:nvPr/>
          </p:nvSpPr>
          <p:spPr>
            <a:xfrm>
              <a:off x="4890770" y="5698870"/>
              <a:ext cx="6350" cy="0"/>
            </a:xfrm>
            <a:custGeom>
              <a:avLst/>
              <a:gdLst/>
              <a:ahLst/>
              <a:cxnLst/>
              <a:rect l="l" t="t" r="r" b="b"/>
              <a:pathLst>
                <a:path w="6350">
                  <a:moveTo>
                    <a:pt x="0" y="0"/>
                  </a:moveTo>
                  <a:lnTo>
                    <a:pt x="6095" y="0"/>
                  </a:lnTo>
                </a:path>
              </a:pathLst>
            </a:custGeom>
            <a:ln w="3175">
              <a:solidFill>
                <a:srgbClr val="6D6C6D"/>
              </a:solidFill>
            </a:ln>
          </p:spPr>
          <p:txBody>
            <a:bodyPr wrap="square" lIns="0" tIns="0" rIns="0" bIns="0" rtlCol="0"/>
            <a:lstStyle/>
            <a:p>
              <a:endParaRPr sz="1801"/>
            </a:p>
          </p:txBody>
        </p:sp>
        <p:sp>
          <p:nvSpPr>
            <p:cNvPr id="58" name="object 58"/>
            <p:cNvSpPr/>
            <p:nvPr/>
          </p:nvSpPr>
          <p:spPr>
            <a:xfrm>
              <a:off x="4890770" y="5701156"/>
              <a:ext cx="6350" cy="2540"/>
            </a:xfrm>
            <a:custGeom>
              <a:avLst/>
              <a:gdLst/>
              <a:ahLst/>
              <a:cxnLst/>
              <a:rect l="l" t="t" r="r" b="b"/>
              <a:pathLst>
                <a:path w="6350" h="2539">
                  <a:moveTo>
                    <a:pt x="0" y="0"/>
                  </a:moveTo>
                  <a:lnTo>
                    <a:pt x="6095" y="0"/>
                  </a:lnTo>
                </a:path>
                <a:path w="6350" h="2539">
                  <a:moveTo>
                    <a:pt x="0" y="2285"/>
                  </a:moveTo>
                  <a:lnTo>
                    <a:pt x="6095" y="2285"/>
                  </a:lnTo>
                </a:path>
              </a:pathLst>
            </a:custGeom>
            <a:ln w="3175">
              <a:solidFill>
                <a:srgbClr val="6E6C6E"/>
              </a:solidFill>
            </a:ln>
          </p:spPr>
          <p:txBody>
            <a:bodyPr wrap="square" lIns="0" tIns="0" rIns="0" bIns="0" rtlCol="0"/>
            <a:lstStyle/>
            <a:p>
              <a:endParaRPr sz="1801"/>
            </a:p>
          </p:txBody>
        </p:sp>
        <p:sp>
          <p:nvSpPr>
            <p:cNvPr id="59" name="object 59"/>
            <p:cNvSpPr/>
            <p:nvPr/>
          </p:nvSpPr>
          <p:spPr>
            <a:xfrm>
              <a:off x="4890770" y="5705728"/>
              <a:ext cx="6350" cy="0"/>
            </a:xfrm>
            <a:custGeom>
              <a:avLst/>
              <a:gdLst/>
              <a:ahLst/>
              <a:cxnLst/>
              <a:rect l="l" t="t" r="r" b="b"/>
              <a:pathLst>
                <a:path w="6350">
                  <a:moveTo>
                    <a:pt x="0" y="0"/>
                  </a:moveTo>
                  <a:lnTo>
                    <a:pt x="6095" y="0"/>
                  </a:lnTo>
                </a:path>
              </a:pathLst>
            </a:custGeom>
            <a:ln w="3175">
              <a:solidFill>
                <a:srgbClr val="6C6B6B"/>
              </a:solidFill>
            </a:ln>
          </p:spPr>
          <p:txBody>
            <a:bodyPr wrap="square" lIns="0" tIns="0" rIns="0" bIns="0" rtlCol="0"/>
            <a:lstStyle/>
            <a:p>
              <a:endParaRPr sz="1801"/>
            </a:p>
          </p:txBody>
        </p:sp>
        <p:sp>
          <p:nvSpPr>
            <p:cNvPr id="60" name="object 60"/>
            <p:cNvSpPr/>
            <p:nvPr/>
          </p:nvSpPr>
          <p:spPr>
            <a:xfrm>
              <a:off x="4890770" y="5708014"/>
              <a:ext cx="6350" cy="0"/>
            </a:xfrm>
            <a:custGeom>
              <a:avLst/>
              <a:gdLst/>
              <a:ahLst/>
              <a:cxnLst/>
              <a:rect l="l" t="t" r="r" b="b"/>
              <a:pathLst>
                <a:path w="6350">
                  <a:moveTo>
                    <a:pt x="0" y="0"/>
                  </a:moveTo>
                  <a:lnTo>
                    <a:pt x="6095" y="0"/>
                  </a:lnTo>
                </a:path>
              </a:pathLst>
            </a:custGeom>
            <a:ln w="3175">
              <a:solidFill>
                <a:srgbClr val="6A696A"/>
              </a:solidFill>
            </a:ln>
          </p:spPr>
          <p:txBody>
            <a:bodyPr wrap="square" lIns="0" tIns="0" rIns="0" bIns="0" rtlCol="0"/>
            <a:lstStyle/>
            <a:p>
              <a:endParaRPr sz="1801"/>
            </a:p>
          </p:txBody>
        </p:sp>
        <p:sp>
          <p:nvSpPr>
            <p:cNvPr id="61" name="object 61"/>
            <p:cNvSpPr/>
            <p:nvPr/>
          </p:nvSpPr>
          <p:spPr>
            <a:xfrm>
              <a:off x="4890770" y="5710300"/>
              <a:ext cx="6350" cy="0"/>
            </a:xfrm>
            <a:custGeom>
              <a:avLst/>
              <a:gdLst/>
              <a:ahLst/>
              <a:cxnLst/>
              <a:rect l="l" t="t" r="r" b="b"/>
              <a:pathLst>
                <a:path w="6350">
                  <a:moveTo>
                    <a:pt x="0" y="0"/>
                  </a:moveTo>
                  <a:lnTo>
                    <a:pt x="6095" y="0"/>
                  </a:lnTo>
                </a:path>
              </a:pathLst>
            </a:custGeom>
            <a:ln w="3175">
              <a:solidFill>
                <a:srgbClr val="6A686A"/>
              </a:solidFill>
            </a:ln>
          </p:spPr>
          <p:txBody>
            <a:bodyPr wrap="square" lIns="0" tIns="0" rIns="0" bIns="0" rtlCol="0"/>
            <a:lstStyle/>
            <a:p>
              <a:endParaRPr sz="1801"/>
            </a:p>
          </p:txBody>
        </p:sp>
        <p:sp>
          <p:nvSpPr>
            <p:cNvPr id="62" name="object 62"/>
            <p:cNvSpPr/>
            <p:nvPr/>
          </p:nvSpPr>
          <p:spPr>
            <a:xfrm>
              <a:off x="4890770" y="5712586"/>
              <a:ext cx="6350" cy="0"/>
            </a:xfrm>
            <a:custGeom>
              <a:avLst/>
              <a:gdLst/>
              <a:ahLst/>
              <a:cxnLst/>
              <a:rect l="l" t="t" r="r" b="b"/>
              <a:pathLst>
                <a:path w="6350">
                  <a:moveTo>
                    <a:pt x="0" y="0"/>
                  </a:moveTo>
                  <a:lnTo>
                    <a:pt x="6095" y="0"/>
                  </a:lnTo>
                </a:path>
              </a:pathLst>
            </a:custGeom>
            <a:ln w="3175">
              <a:solidFill>
                <a:srgbClr val="676667"/>
              </a:solidFill>
            </a:ln>
          </p:spPr>
          <p:txBody>
            <a:bodyPr wrap="square" lIns="0" tIns="0" rIns="0" bIns="0" rtlCol="0"/>
            <a:lstStyle/>
            <a:p>
              <a:endParaRPr sz="1801"/>
            </a:p>
          </p:txBody>
        </p:sp>
        <p:sp>
          <p:nvSpPr>
            <p:cNvPr id="63" name="object 63"/>
            <p:cNvSpPr/>
            <p:nvPr/>
          </p:nvSpPr>
          <p:spPr>
            <a:xfrm>
              <a:off x="4890770" y="5714872"/>
              <a:ext cx="6350" cy="0"/>
            </a:xfrm>
            <a:custGeom>
              <a:avLst/>
              <a:gdLst/>
              <a:ahLst/>
              <a:cxnLst/>
              <a:rect l="l" t="t" r="r" b="b"/>
              <a:pathLst>
                <a:path w="6350">
                  <a:moveTo>
                    <a:pt x="0" y="0"/>
                  </a:moveTo>
                  <a:lnTo>
                    <a:pt x="6095" y="0"/>
                  </a:lnTo>
                </a:path>
              </a:pathLst>
            </a:custGeom>
            <a:ln w="3175">
              <a:solidFill>
                <a:srgbClr val="656465"/>
              </a:solidFill>
            </a:ln>
          </p:spPr>
          <p:txBody>
            <a:bodyPr wrap="square" lIns="0" tIns="0" rIns="0" bIns="0" rtlCol="0"/>
            <a:lstStyle/>
            <a:p>
              <a:endParaRPr sz="1801"/>
            </a:p>
          </p:txBody>
        </p:sp>
        <p:sp>
          <p:nvSpPr>
            <p:cNvPr id="64" name="object 64"/>
            <p:cNvSpPr/>
            <p:nvPr/>
          </p:nvSpPr>
          <p:spPr>
            <a:xfrm>
              <a:off x="4890770" y="5717158"/>
              <a:ext cx="6350" cy="0"/>
            </a:xfrm>
            <a:custGeom>
              <a:avLst/>
              <a:gdLst/>
              <a:ahLst/>
              <a:cxnLst/>
              <a:rect l="l" t="t" r="r" b="b"/>
              <a:pathLst>
                <a:path w="6350">
                  <a:moveTo>
                    <a:pt x="0" y="0"/>
                  </a:moveTo>
                  <a:lnTo>
                    <a:pt x="6095" y="0"/>
                  </a:lnTo>
                </a:path>
              </a:pathLst>
            </a:custGeom>
            <a:ln w="3175">
              <a:solidFill>
                <a:srgbClr val="666566"/>
              </a:solidFill>
            </a:ln>
          </p:spPr>
          <p:txBody>
            <a:bodyPr wrap="square" lIns="0" tIns="0" rIns="0" bIns="0" rtlCol="0"/>
            <a:lstStyle/>
            <a:p>
              <a:endParaRPr sz="1801"/>
            </a:p>
          </p:txBody>
        </p:sp>
        <p:sp>
          <p:nvSpPr>
            <p:cNvPr id="65" name="object 65"/>
            <p:cNvSpPr/>
            <p:nvPr/>
          </p:nvSpPr>
          <p:spPr>
            <a:xfrm>
              <a:off x="4890770" y="5719444"/>
              <a:ext cx="6350" cy="0"/>
            </a:xfrm>
            <a:custGeom>
              <a:avLst/>
              <a:gdLst/>
              <a:ahLst/>
              <a:cxnLst/>
              <a:rect l="l" t="t" r="r" b="b"/>
              <a:pathLst>
                <a:path w="6350">
                  <a:moveTo>
                    <a:pt x="0" y="0"/>
                  </a:moveTo>
                  <a:lnTo>
                    <a:pt x="6095" y="0"/>
                  </a:lnTo>
                </a:path>
              </a:pathLst>
            </a:custGeom>
            <a:ln w="3175">
              <a:solidFill>
                <a:srgbClr val="676566"/>
              </a:solidFill>
            </a:ln>
          </p:spPr>
          <p:txBody>
            <a:bodyPr wrap="square" lIns="0" tIns="0" rIns="0" bIns="0" rtlCol="0"/>
            <a:lstStyle/>
            <a:p>
              <a:endParaRPr sz="1801"/>
            </a:p>
          </p:txBody>
        </p:sp>
        <p:sp>
          <p:nvSpPr>
            <p:cNvPr id="66" name="object 66"/>
            <p:cNvSpPr/>
            <p:nvPr/>
          </p:nvSpPr>
          <p:spPr>
            <a:xfrm>
              <a:off x="4890770" y="5721730"/>
              <a:ext cx="6350" cy="0"/>
            </a:xfrm>
            <a:custGeom>
              <a:avLst/>
              <a:gdLst/>
              <a:ahLst/>
              <a:cxnLst/>
              <a:rect l="l" t="t" r="r" b="b"/>
              <a:pathLst>
                <a:path w="6350">
                  <a:moveTo>
                    <a:pt x="0" y="0"/>
                  </a:moveTo>
                  <a:lnTo>
                    <a:pt x="6095" y="0"/>
                  </a:lnTo>
                </a:path>
              </a:pathLst>
            </a:custGeom>
            <a:ln w="3175">
              <a:solidFill>
                <a:srgbClr val="686566"/>
              </a:solidFill>
            </a:ln>
          </p:spPr>
          <p:txBody>
            <a:bodyPr wrap="square" lIns="0" tIns="0" rIns="0" bIns="0" rtlCol="0"/>
            <a:lstStyle/>
            <a:p>
              <a:endParaRPr sz="1801"/>
            </a:p>
          </p:txBody>
        </p:sp>
        <p:sp>
          <p:nvSpPr>
            <p:cNvPr id="67" name="object 67"/>
            <p:cNvSpPr/>
            <p:nvPr/>
          </p:nvSpPr>
          <p:spPr>
            <a:xfrm>
              <a:off x="4890770" y="5724016"/>
              <a:ext cx="6350" cy="0"/>
            </a:xfrm>
            <a:custGeom>
              <a:avLst/>
              <a:gdLst/>
              <a:ahLst/>
              <a:cxnLst/>
              <a:rect l="l" t="t" r="r" b="b"/>
              <a:pathLst>
                <a:path w="6350">
                  <a:moveTo>
                    <a:pt x="0" y="0"/>
                  </a:moveTo>
                  <a:lnTo>
                    <a:pt x="6095" y="0"/>
                  </a:lnTo>
                </a:path>
              </a:pathLst>
            </a:custGeom>
            <a:ln w="3175">
              <a:solidFill>
                <a:srgbClr val="696667"/>
              </a:solidFill>
            </a:ln>
          </p:spPr>
          <p:txBody>
            <a:bodyPr wrap="square" lIns="0" tIns="0" rIns="0" bIns="0" rtlCol="0"/>
            <a:lstStyle/>
            <a:p>
              <a:endParaRPr sz="1801"/>
            </a:p>
          </p:txBody>
        </p:sp>
        <p:sp>
          <p:nvSpPr>
            <p:cNvPr id="68" name="object 68"/>
            <p:cNvSpPr/>
            <p:nvPr/>
          </p:nvSpPr>
          <p:spPr>
            <a:xfrm>
              <a:off x="4890770" y="5726302"/>
              <a:ext cx="6350" cy="0"/>
            </a:xfrm>
            <a:custGeom>
              <a:avLst/>
              <a:gdLst/>
              <a:ahLst/>
              <a:cxnLst/>
              <a:rect l="l" t="t" r="r" b="b"/>
              <a:pathLst>
                <a:path w="6350">
                  <a:moveTo>
                    <a:pt x="0" y="0"/>
                  </a:moveTo>
                  <a:lnTo>
                    <a:pt x="6095" y="0"/>
                  </a:lnTo>
                </a:path>
              </a:pathLst>
            </a:custGeom>
            <a:ln w="3175">
              <a:solidFill>
                <a:srgbClr val="6B6869"/>
              </a:solidFill>
            </a:ln>
          </p:spPr>
          <p:txBody>
            <a:bodyPr wrap="square" lIns="0" tIns="0" rIns="0" bIns="0" rtlCol="0"/>
            <a:lstStyle/>
            <a:p>
              <a:endParaRPr sz="1801"/>
            </a:p>
          </p:txBody>
        </p:sp>
        <p:sp>
          <p:nvSpPr>
            <p:cNvPr id="69" name="object 69"/>
            <p:cNvSpPr/>
            <p:nvPr/>
          </p:nvSpPr>
          <p:spPr>
            <a:xfrm>
              <a:off x="4890770" y="5728588"/>
              <a:ext cx="6350" cy="0"/>
            </a:xfrm>
            <a:custGeom>
              <a:avLst/>
              <a:gdLst/>
              <a:ahLst/>
              <a:cxnLst/>
              <a:rect l="l" t="t" r="r" b="b"/>
              <a:pathLst>
                <a:path w="6350">
                  <a:moveTo>
                    <a:pt x="0" y="0"/>
                  </a:moveTo>
                  <a:lnTo>
                    <a:pt x="6095" y="0"/>
                  </a:lnTo>
                </a:path>
              </a:pathLst>
            </a:custGeom>
            <a:ln w="3175">
              <a:solidFill>
                <a:srgbClr val="6D6B6C"/>
              </a:solidFill>
            </a:ln>
          </p:spPr>
          <p:txBody>
            <a:bodyPr wrap="square" lIns="0" tIns="0" rIns="0" bIns="0" rtlCol="0"/>
            <a:lstStyle/>
            <a:p>
              <a:endParaRPr sz="1801"/>
            </a:p>
          </p:txBody>
        </p:sp>
        <p:sp>
          <p:nvSpPr>
            <p:cNvPr id="70" name="object 70"/>
            <p:cNvSpPr/>
            <p:nvPr/>
          </p:nvSpPr>
          <p:spPr>
            <a:xfrm>
              <a:off x="4890770" y="5730874"/>
              <a:ext cx="6350" cy="0"/>
            </a:xfrm>
            <a:custGeom>
              <a:avLst/>
              <a:gdLst/>
              <a:ahLst/>
              <a:cxnLst/>
              <a:rect l="l" t="t" r="r" b="b"/>
              <a:pathLst>
                <a:path w="6350">
                  <a:moveTo>
                    <a:pt x="0" y="0"/>
                  </a:moveTo>
                  <a:lnTo>
                    <a:pt x="6095" y="0"/>
                  </a:lnTo>
                </a:path>
              </a:pathLst>
            </a:custGeom>
            <a:ln w="3175">
              <a:solidFill>
                <a:srgbClr val="6F6D6E"/>
              </a:solidFill>
            </a:ln>
          </p:spPr>
          <p:txBody>
            <a:bodyPr wrap="square" lIns="0" tIns="0" rIns="0" bIns="0" rtlCol="0"/>
            <a:lstStyle/>
            <a:p>
              <a:endParaRPr sz="1801"/>
            </a:p>
          </p:txBody>
        </p:sp>
        <p:sp>
          <p:nvSpPr>
            <p:cNvPr id="71" name="object 71"/>
            <p:cNvSpPr/>
            <p:nvPr/>
          </p:nvSpPr>
          <p:spPr>
            <a:xfrm>
              <a:off x="4890770" y="5733160"/>
              <a:ext cx="6350" cy="0"/>
            </a:xfrm>
            <a:custGeom>
              <a:avLst/>
              <a:gdLst/>
              <a:ahLst/>
              <a:cxnLst/>
              <a:rect l="l" t="t" r="r" b="b"/>
              <a:pathLst>
                <a:path w="6350">
                  <a:moveTo>
                    <a:pt x="0" y="0"/>
                  </a:moveTo>
                  <a:lnTo>
                    <a:pt x="6095" y="0"/>
                  </a:lnTo>
                </a:path>
              </a:pathLst>
            </a:custGeom>
            <a:ln w="3175">
              <a:solidFill>
                <a:srgbClr val="706D6E"/>
              </a:solidFill>
            </a:ln>
          </p:spPr>
          <p:txBody>
            <a:bodyPr wrap="square" lIns="0" tIns="0" rIns="0" bIns="0" rtlCol="0"/>
            <a:lstStyle/>
            <a:p>
              <a:endParaRPr sz="1801"/>
            </a:p>
          </p:txBody>
        </p:sp>
        <p:sp>
          <p:nvSpPr>
            <p:cNvPr id="72" name="object 72"/>
            <p:cNvSpPr/>
            <p:nvPr/>
          </p:nvSpPr>
          <p:spPr>
            <a:xfrm>
              <a:off x="4890770" y="5735446"/>
              <a:ext cx="6350" cy="0"/>
            </a:xfrm>
            <a:custGeom>
              <a:avLst/>
              <a:gdLst/>
              <a:ahLst/>
              <a:cxnLst/>
              <a:rect l="l" t="t" r="r" b="b"/>
              <a:pathLst>
                <a:path w="6350">
                  <a:moveTo>
                    <a:pt x="0" y="0"/>
                  </a:moveTo>
                  <a:lnTo>
                    <a:pt x="6095" y="0"/>
                  </a:lnTo>
                </a:path>
              </a:pathLst>
            </a:custGeom>
            <a:ln w="3175">
              <a:solidFill>
                <a:srgbClr val="716E70"/>
              </a:solidFill>
            </a:ln>
          </p:spPr>
          <p:txBody>
            <a:bodyPr wrap="square" lIns="0" tIns="0" rIns="0" bIns="0" rtlCol="0"/>
            <a:lstStyle/>
            <a:p>
              <a:endParaRPr sz="1801"/>
            </a:p>
          </p:txBody>
        </p:sp>
        <p:sp>
          <p:nvSpPr>
            <p:cNvPr id="73" name="object 73"/>
            <p:cNvSpPr/>
            <p:nvPr/>
          </p:nvSpPr>
          <p:spPr>
            <a:xfrm>
              <a:off x="4890770" y="5737732"/>
              <a:ext cx="6350" cy="0"/>
            </a:xfrm>
            <a:custGeom>
              <a:avLst/>
              <a:gdLst/>
              <a:ahLst/>
              <a:cxnLst/>
              <a:rect l="l" t="t" r="r" b="b"/>
              <a:pathLst>
                <a:path w="6350">
                  <a:moveTo>
                    <a:pt x="0" y="0"/>
                  </a:moveTo>
                  <a:lnTo>
                    <a:pt x="6095" y="0"/>
                  </a:lnTo>
                </a:path>
              </a:pathLst>
            </a:custGeom>
            <a:ln w="3175">
              <a:solidFill>
                <a:srgbClr val="716E6F"/>
              </a:solidFill>
            </a:ln>
          </p:spPr>
          <p:txBody>
            <a:bodyPr wrap="square" lIns="0" tIns="0" rIns="0" bIns="0" rtlCol="0"/>
            <a:lstStyle/>
            <a:p>
              <a:endParaRPr sz="1801"/>
            </a:p>
          </p:txBody>
        </p:sp>
        <p:sp>
          <p:nvSpPr>
            <p:cNvPr id="74" name="object 74"/>
            <p:cNvSpPr/>
            <p:nvPr/>
          </p:nvSpPr>
          <p:spPr>
            <a:xfrm>
              <a:off x="4890770" y="5740018"/>
              <a:ext cx="6350" cy="0"/>
            </a:xfrm>
            <a:custGeom>
              <a:avLst/>
              <a:gdLst/>
              <a:ahLst/>
              <a:cxnLst/>
              <a:rect l="l" t="t" r="r" b="b"/>
              <a:pathLst>
                <a:path w="6350">
                  <a:moveTo>
                    <a:pt x="0" y="0"/>
                  </a:moveTo>
                  <a:lnTo>
                    <a:pt x="6095" y="0"/>
                  </a:lnTo>
                </a:path>
              </a:pathLst>
            </a:custGeom>
            <a:ln w="3175">
              <a:solidFill>
                <a:srgbClr val="706D6E"/>
              </a:solidFill>
            </a:ln>
          </p:spPr>
          <p:txBody>
            <a:bodyPr wrap="square" lIns="0" tIns="0" rIns="0" bIns="0" rtlCol="0"/>
            <a:lstStyle/>
            <a:p>
              <a:endParaRPr sz="1801"/>
            </a:p>
          </p:txBody>
        </p:sp>
        <p:sp>
          <p:nvSpPr>
            <p:cNvPr id="75" name="object 75"/>
            <p:cNvSpPr/>
            <p:nvPr/>
          </p:nvSpPr>
          <p:spPr>
            <a:xfrm>
              <a:off x="4890770" y="5742304"/>
              <a:ext cx="6350" cy="0"/>
            </a:xfrm>
            <a:custGeom>
              <a:avLst/>
              <a:gdLst/>
              <a:ahLst/>
              <a:cxnLst/>
              <a:rect l="l" t="t" r="r" b="b"/>
              <a:pathLst>
                <a:path w="6350">
                  <a:moveTo>
                    <a:pt x="0" y="0"/>
                  </a:moveTo>
                  <a:lnTo>
                    <a:pt x="6095" y="0"/>
                  </a:lnTo>
                </a:path>
              </a:pathLst>
            </a:custGeom>
            <a:ln w="3175">
              <a:solidFill>
                <a:srgbClr val="716F70"/>
              </a:solidFill>
            </a:ln>
          </p:spPr>
          <p:txBody>
            <a:bodyPr wrap="square" lIns="0" tIns="0" rIns="0" bIns="0" rtlCol="0"/>
            <a:lstStyle/>
            <a:p>
              <a:endParaRPr sz="1801"/>
            </a:p>
          </p:txBody>
        </p:sp>
        <p:sp>
          <p:nvSpPr>
            <p:cNvPr id="76" name="object 76"/>
            <p:cNvSpPr/>
            <p:nvPr/>
          </p:nvSpPr>
          <p:spPr>
            <a:xfrm>
              <a:off x="4890770" y="5744590"/>
              <a:ext cx="6350" cy="0"/>
            </a:xfrm>
            <a:custGeom>
              <a:avLst/>
              <a:gdLst/>
              <a:ahLst/>
              <a:cxnLst/>
              <a:rect l="l" t="t" r="r" b="b"/>
              <a:pathLst>
                <a:path w="6350">
                  <a:moveTo>
                    <a:pt x="0" y="0"/>
                  </a:moveTo>
                  <a:lnTo>
                    <a:pt x="6095" y="0"/>
                  </a:lnTo>
                </a:path>
              </a:pathLst>
            </a:custGeom>
            <a:ln w="3175">
              <a:solidFill>
                <a:srgbClr val="777476"/>
              </a:solidFill>
            </a:ln>
          </p:spPr>
          <p:txBody>
            <a:bodyPr wrap="square" lIns="0" tIns="0" rIns="0" bIns="0" rtlCol="0"/>
            <a:lstStyle/>
            <a:p>
              <a:endParaRPr sz="1801"/>
            </a:p>
          </p:txBody>
        </p:sp>
        <p:sp>
          <p:nvSpPr>
            <p:cNvPr id="77" name="object 77"/>
            <p:cNvSpPr/>
            <p:nvPr/>
          </p:nvSpPr>
          <p:spPr>
            <a:xfrm>
              <a:off x="4893055" y="5746876"/>
              <a:ext cx="2540" cy="0"/>
            </a:xfrm>
            <a:custGeom>
              <a:avLst/>
              <a:gdLst/>
              <a:ahLst/>
              <a:cxnLst/>
              <a:rect l="l" t="t" r="r" b="b"/>
              <a:pathLst>
                <a:path w="2539">
                  <a:moveTo>
                    <a:pt x="0" y="0"/>
                  </a:moveTo>
                  <a:lnTo>
                    <a:pt x="2285" y="0"/>
                  </a:lnTo>
                </a:path>
              </a:pathLst>
            </a:custGeom>
            <a:ln w="3175">
              <a:solidFill>
                <a:srgbClr val="656164"/>
              </a:solidFill>
            </a:ln>
          </p:spPr>
          <p:txBody>
            <a:bodyPr wrap="square" lIns="0" tIns="0" rIns="0" bIns="0" rtlCol="0"/>
            <a:lstStyle/>
            <a:p>
              <a:endParaRPr sz="1801"/>
            </a:p>
          </p:txBody>
        </p:sp>
        <p:sp>
          <p:nvSpPr>
            <p:cNvPr id="78" name="object 78"/>
            <p:cNvSpPr/>
            <p:nvPr/>
          </p:nvSpPr>
          <p:spPr>
            <a:xfrm>
              <a:off x="4893055" y="5749162"/>
              <a:ext cx="2540" cy="0"/>
            </a:xfrm>
            <a:custGeom>
              <a:avLst/>
              <a:gdLst/>
              <a:ahLst/>
              <a:cxnLst/>
              <a:rect l="l" t="t" r="r" b="b"/>
              <a:pathLst>
                <a:path w="2539">
                  <a:moveTo>
                    <a:pt x="0" y="0"/>
                  </a:moveTo>
                  <a:lnTo>
                    <a:pt x="2285" y="0"/>
                  </a:lnTo>
                </a:path>
              </a:pathLst>
            </a:custGeom>
            <a:ln w="3175">
              <a:solidFill>
                <a:srgbClr val="757273"/>
              </a:solidFill>
            </a:ln>
          </p:spPr>
          <p:txBody>
            <a:bodyPr wrap="square" lIns="0" tIns="0" rIns="0" bIns="0" rtlCol="0"/>
            <a:lstStyle/>
            <a:p>
              <a:endParaRPr sz="1801"/>
            </a:p>
          </p:txBody>
        </p:sp>
        <p:sp>
          <p:nvSpPr>
            <p:cNvPr id="79" name="object 79"/>
            <p:cNvSpPr/>
            <p:nvPr/>
          </p:nvSpPr>
          <p:spPr>
            <a:xfrm>
              <a:off x="4893055" y="5751448"/>
              <a:ext cx="2540" cy="0"/>
            </a:xfrm>
            <a:custGeom>
              <a:avLst/>
              <a:gdLst/>
              <a:ahLst/>
              <a:cxnLst/>
              <a:rect l="l" t="t" r="r" b="b"/>
              <a:pathLst>
                <a:path w="2539">
                  <a:moveTo>
                    <a:pt x="0" y="0"/>
                  </a:moveTo>
                  <a:lnTo>
                    <a:pt x="2285" y="0"/>
                  </a:lnTo>
                </a:path>
              </a:pathLst>
            </a:custGeom>
            <a:ln w="3175">
              <a:solidFill>
                <a:srgbClr val="7F7D7D"/>
              </a:solidFill>
            </a:ln>
          </p:spPr>
          <p:txBody>
            <a:bodyPr wrap="square" lIns="0" tIns="0" rIns="0" bIns="0" rtlCol="0"/>
            <a:lstStyle/>
            <a:p>
              <a:endParaRPr sz="1801"/>
            </a:p>
          </p:txBody>
        </p:sp>
        <p:sp>
          <p:nvSpPr>
            <p:cNvPr id="80" name="object 80"/>
            <p:cNvSpPr/>
            <p:nvPr/>
          </p:nvSpPr>
          <p:spPr>
            <a:xfrm>
              <a:off x="4893055" y="5753734"/>
              <a:ext cx="6350" cy="0"/>
            </a:xfrm>
            <a:custGeom>
              <a:avLst/>
              <a:gdLst/>
              <a:ahLst/>
              <a:cxnLst/>
              <a:rect l="l" t="t" r="r" b="b"/>
              <a:pathLst>
                <a:path w="6350">
                  <a:moveTo>
                    <a:pt x="0" y="0"/>
                  </a:moveTo>
                  <a:lnTo>
                    <a:pt x="6095" y="0"/>
                  </a:lnTo>
                </a:path>
              </a:pathLst>
            </a:custGeom>
            <a:ln w="3175">
              <a:solidFill>
                <a:srgbClr val="928F90"/>
              </a:solidFill>
            </a:ln>
          </p:spPr>
          <p:txBody>
            <a:bodyPr wrap="square" lIns="0" tIns="0" rIns="0" bIns="0" rtlCol="0"/>
            <a:lstStyle/>
            <a:p>
              <a:endParaRPr sz="1801"/>
            </a:p>
          </p:txBody>
        </p:sp>
        <p:sp>
          <p:nvSpPr>
            <p:cNvPr id="81" name="object 81"/>
            <p:cNvSpPr/>
            <p:nvPr/>
          </p:nvSpPr>
          <p:spPr>
            <a:xfrm>
              <a:off x="4893055" y="5756020"/>
              <a:ext cx="6350" cy="0"/>
            </a:xfrm>
            <a:custGeom>
              <a:avLst/>
              <a:gdLst/>
              <a:ahLst/>
              <a:cxnLst/>
              <a:rect l="l" t="t" r="r" b="b"/>
              <a:pathLst>
                <a:path w="6350">
                  <a:moveTo>
                    <a:pt x="0" y="0"/>
                  </a:moveTo>
                  <a:lnTo>
                    <a:pt x="6095" y="0"/>
                  </a:lnTo>
                </a:path>
              </a:pathLst>
            </a:custGeom>
            <a:ln w="3175">
              <a:solidFill>
                <a:srgbClr val="918E8E"/>
              </a:solidFill>
            </a:ln>
          </p:spPr>
          <p:txBody>
            <a:bodyPr wrap="square" lIns="0" tIns="0" rIns="0" bIns="0" rtlCol="0"/>
            <a:lstStyle/>
            <a:p>
              <a:endParaRPr sz="1801"/>
            </a:p>
          </p:txBody>
        </p:sp>
        <p:sp>
          <p:nvSpPr>
            <p:cNvPr id="82" name="object 82"/>
            <p:cNvSpPr/>
            <p:nvPr/>
          </p:nvSpPr>
          <p:spPr>
            <a:xfrm>
              <a:off x="4893055" y="5758306"/>
              <a:ext cx="6350" cy="0"/>
            </a:xfrm>
            <a:custGeom>
              <a:avLst/>
              <a:gdLst/>
              <a:ahLst/>
              <a:cxnLst/>
              <a:rect l="l" t="t" r="r" b="b"/>
              <a:pathLst>
                <a:path w="6350">
                  <a:moveTo>
                    <a:pt x="0" y="0"/>
                  </a:moveTo>
                  <a:lnTo>
                    <a:pt x="6095" y="0"/>
                  </a:lnTo>
                </a:path>
              </a:pathLst>
            </a:custGeom>
            <a:ln w="3175">
              <a:solidFill>
                <a:srgbClr val="918F90"/>
              </a:solidFill>
            </a:ln>
          </p:spPr>
          <p:txBody>
            <a:bodyPr wrap="square" lIns="0" tIns="0" rIns="0" bIns="0" rtlCol="0"/>
            <a:lstStyle/>
            <a:p>
              <a:endParaRPr sz="1801"/>
            </a:p>
          </p:txBody>
        </p:sp>
        <p:sp>
          <p:nvSpPr>
            <p:cNvPr id="83" name="object 83"/>
            <p:cNvSpPr/>
            <p:nvPr/>
          </p:nvSpPr>
          <p:spPr>
            <a:xfrm>
              <a:off x="4893055" y="5760592"/>
              <a:ext cx="6350" cy="0"/>
            </a:xfrm>
            <a:custGeom>
              <a:avLst/>
              <a:gdLst/>
              <a:ahLst/>
              <a:cxnLst/>
              <a:rect l="l" t="t" r="r" b="b"/>
              <a:pathLst>
                <a:path w="6350">
                  <a:moveTo>
                    <a:pt x="0" y="0"/>
                  </a:moveTo>
                  <a:lnTo>
                    <a:pt x="6095" y="0"/>
                  </a:lnTo>
                </a:path>
              </a:pathLst>
            </a:custGeom>
            <a:ln w="3175">
              <a:solidFill>
                <a:srgbClr val="949192"/>
              </a:solidFill>
            </a:ln>
          </p:spPr>
          <p:txBody>
            <a:bodyPr wrap="square" lIns="0" tIns="0" rIns="0" bIns="0" rtlCol="0"/>
            <a:lstStyle/>
            <a:p>
              <a:endParaRPr sz="1801"/>
            </a:p>
          </p:txBody>
        </p:sp>
        <p:sp>
          <p:nvSpPr>
            <p:cNvPr id="84" name="object 84"/>
            <p:cNvSpPr/>
            <p:nvPr/>
          </p:nvSpPr>
          <p:spPr>
            <a:xfrm>
              <a:off x="4893055" y="5762878"/>
              <a:ext cx="6350" cy="0"/>
            </a:xfrm>
            <a:custGeom>
              <a:avLst/>
              <a:gdLst/>
              <a:ahLst/>
              <a:cxnLst/>
              <a:rect l="l" t="t" r="r" b="b"/>
              <a:pathLst>
                <a:path w="6350">
                  <a:moveTo>
                    <a:pt x="0" y="0"/>
                  </a:moveTo>
                  <a:lnTo>
                    <a:pt x="6095" y="0"/>
                  </a:lnTo>
                </a:path>
              </a:pathLst>
            </a:custGeom>
            <a:ln w="3175">
              <a:solidFill>
                <a:srgbClr val="999696"/>
              </a:solidFill>
            </a:ln>
          </p:spPr>
          <p:txBody>
            <a:bodyPr wrap="square" lIns="0" tIns="0" rIns="0" bIns="0" rtlCol="0"/>
            <a:lstStyle/>
            <a:p>
              <a:endParaRPr sz="1801"/>
            </a:p>
          </p:txBody>
        </p:sp>
        <p:sp>
          <p:nvSpPr>
            <p:cNvPr id="85" name="object 85"/>
            <p:cNvSpPr/>
            <p:nvPr/>
          </p:nvSpPr>
          <p:spPr>
            <a:xfrm>
              <a:off x="4893055" y="5765164"/>
              <a:ext cx="6350" cy="0"/>
            </a:xfrm>
            <a:custGeom>
              <a:avLst/>
              <a:gdLst/>
              <a:ahLst/>
              <a:cxnLst/>
              <a:rect l="l" t="t" r="r" b="b"/>
              <a:pathLst>
                <a:path w="6350">
                  <a:moveTo>
                    <a:pt x="0" y="0"/>
                  </a:moveTo>
                  <a:lnTo>
                    <a:pt x="6095" y="0"/>
                  </a:lnTo>
                </a:path>
              </a:pathLst>
            </a:custGeom>
            <a:ln w="3175">
              <a:solidFill>
                <a:srgbClr val="999496"/>
              </a:solidFill>
            </a:ln>
          </p:spPr>
          <p:txBody>
            <a:bodyPr wrap="square" lIns="0" tIns="0" rIns="0" bIns="0" rtlCol="0"/>
            <a:lstStyle/>
            <a:p>
              <a:endParaRPr sz="1801"/>
            </a:p>
          </p:txBody>
        </p:sp>
        <p:pic>
          <p:nvPicPr>
            <p:cNvPr id="86" name="object 86"/>
            <p:cNvPicPr/>
            <p:nvPr/>
          </p:nvPicPr>
          <p:blipFill>
            <a:blip r:embed="rId12" cstate="print"/>
            <a:stretch>
              <a:fillRect/>
            </a:stretch>
          </p:blipFill>
          <p:spPr>
            <a:xfrm>
              <a:off x="4115815" y="5654293"/>
              <a:ext cx="869442" cy="443483"/>
            </a:xfrm>
            <a:prstGeom prst="rect">
              <a:avLst/>
            </a:prstGeom>
          </p:spPr>
        </p:pic>
      </p:grpSp>
      <p:grpSp>
        <p:nvGrpSpPr>
          <p:cNvPr id="87" name="object 87"/>
          <p:cNvGrpSpPr/>
          <p:nvPr/>
        </p:nvGrpSpPr>
        <p:grpSpPr>
          <a:xfrm>
            <a:off x="6652134" y="5315206"/>
            <a:ext cx="1073150" cy="756286"/>
            <a:chOff x="5137658" y="5315203"/>
            <a:chExt cx="1073150" cy="756285"/>
          </a:xfrm>
        </p:grpSpPr>
        <p:pic>
          <p:nvPicPr>
            <p:cNvPr id="88" name="object 88"/>
            <p:cNvPicPr/>
            <p:nvPr/>
          </p:nvPicPr>
          <p:blipFill>
            <a:blip r:embed="rId13" cstate="print"/>
            <a:stretch>
              <a:fillRect/>
            </a:stretch>
          </p:blipFill>
          <p:spPr>
            <a:xfrm>
              <a:off x="5137658" y="5315203"/>
              <a:ext cx="1064514" cy="316991"/>
            </a:xfrm>
            <a:prstGeom prst="rect">
              <a:avLst/>
            </a:prstGeom>
          </p:spPr>
        </p:pic>
        <p:pic>
          <p:nvPicPr>
            <p:cNvPr id="89" name="object 89"/>
            <p:cNvPicPr/>
            <p:nvPr/>
          </p:nvPicPr>
          <p:blipFill>
            <a:blip r:embed="rId14" cstate="print"/>
            <a:stretch>
              <a:fillRect/>
            </a:stretch>
          </p:blipFill>
          <p:spPr>
            <a:xfrm>
              <a:off x="5137658" y="5632195"/>
              <a:ext cx="1072896" cy="438911"/>
            </a:xfrm>
            <a:prstGeom prst="rect">
              <a:avLst/>
            </a:prstGeom>
          </p:spPr>
        </p:pic>
      </p:grpSp>
      <p:grpSp>
        <p:nvGrpSpPr>
          <p:cNvPr id="90" name="object 90"/>
          <p:cNvGrpSpPr/>
          <p:nvPr/>
        </p:nvGrpSpPr>
        <p:grpSpPr>
          <a:xfrm>
            <a:off x="2644775" y="1685801"/>
            <a:ext cx="7010400" cy="2513965"/>
            <a:chOff x="1130300" y="1685797"/>
            <a:chExt cx="7010400" cy="2513965"/>
          </a:xfrm>
        </p:grpSpPr>
        <p:sp>
          <p:nvSpPr>
            <p:cNvPr id="91" name="object 91"/>
            <p:cNvSpPr/>
            <p:nvPr/>
          </p:nvSpPr>
          <p:spPr>
            <a:xfrm>
              <a:off x="4449571" y="1686940"/>
              <a:ext cx="260350" cy="5080"/>
            </a:xfrm>
            <a:custGeom>
              <a:avLst/>
              <a:gdLst/>
              <a:ahLst/>
              <a:cxnLst/>
              <a:rect l="l" t="t" r="r" b="b"/>
              <a:pathLst>
                <a:path w="260350" h="5080">
                  <a:moveTo>
                    <a:pt x="39624" y="0"/>
                  </a:moveTo>
                  <a:lnTo>
                    <a:pt x="153416" y="0"/>
                  </a:lnTo>
                </a:path>
                <a:path w="260350" h="5080">
                  <a:moveTo>
                    <a:pt x="9144" y="2286"/>
                  </a:moveTo>
                  <a:lnTo>
                    <a:pt x="220471" y="2286"/>
                  </a:lnTo>
                </a:path>
                <a:path w="260350" h="5080">
                  <a:moveTo>
                    <a:pt x="0" y="4571"/>
                  </a:moveTo>
                  <a:lnTo>
                    <a:pt x="260095" y="4571"/>
                  </a:lnTo>
                </a:path>
              </a:pathLst>
            </a:custGeom>
            <a:ln w="3175">
              <a:solidFill>
                <a:srgbClr val="FEFEFE"/>
              </a:solidFill>
            </a:ln>
          </p:spPr>
          <p:txBody>
            <a:bodyPr wrap="square" lIns="0" tIns="0" rIns="0" bIns="0" rtlCol="0"/>
            <a:lstStyle/>
            <a:p>
              <a:endParaRPr sz="1801"/>
            </a:p>
          </p:txBody>
        </p:sp>
        <p:pic>
          <p:nvPicPr>
            <p:cNvPr id="92" name="object 92"/>
            <p:cNvPicPr/>
            <p:nvPr/>
          </p:nvPicPr>
          <p:blipFill>
            <a:blip r:embed="rId15" cstate="print"/>
            <a:stretch>
              <a:fillRect/>
            </a:stretch>
          </p:blipFill>
          <p:spPr>
            <a:xfrm>
              <a:off x="4385564" y="1692655"/>
              <a:ext cx="664463" cy="491489"/>
            </a:xfrm>
            <a:prstGeom prst="rect">
              <a:avLst/>
            </a:prstGeom>
          </p:spPr>
        </p:pic>
        <p:pic>
          <p:nvPicPr>
            <p:cNvPr id="93" name="object 93"/>
            <p:cNvPicPr/>
            <p:nvPr/>
          </p:nvPicPr>
          <p:blipFill>
            <a:blip r:embed="rId16" cstate="print"/>
            <a:stretch>
              <a:fillRect/>
            </a:stretch>
          </p:blipFill>
          <p:spPr>
            <a:xfrm>
              <a:off x="4318508" y="2158999"/>
              <a:ext cx="726439" cy="54863"/>
            </a:xfrm>
            <a:prstGeom prst="rect">
              <a:avLst/>
            </a:prstGeom>
          </p:spPr>
        </p:pic>
        <p:sp>
          <p:nvSpPr>
            <p:cNvPr id="94" name="object 94"/>
            <p:cNvSpPr/>
            <p:nvPr/>
          </p:nvSpPr>
          <p:spPr>
            <a:xfrm>
              <a:off x="5040884" y="2199004"/>
              <a:ext cx="3175" cy="0"/>
            </a:xfrm>
            <a:custGeom>
              <a:avLst/>
              <a:gdLst/>
              <a:ahLst/>
              <a:cxnLst/>
              <a:rect l="l" t="t" r="r" b="b"/>
              <a:pathLst>
                <a:path w="3175">
                  <a:moveTo>
                    <a:pt x="0" y="0"/>
                  </a:moveTo>
                  <a:lnTo>
                    <a:pt x="3048" y="0"/>
                  </a:lnTo>
                </a:path>
              </a:pathLst>
            </a:custGeom>
            <a:ln w="3175">
              <a:solidFill>
                <a:srgbClr val="E4C9CF"/>
              </a:solidFill>
            </a:ln>
          </p:spPr>
          <p:txBody>
            <a:bodyPr wrap="square" lIns="0" tIns="0" rIns="0" bIns="0" rtlCol="0"/>
            <a:lstStyle/>
            <a:p>
              <a:endParaRPr sz="1801"/>
            </a:p>
          </p:txBody>
        </p:sp>
        <p:sp>
          <p:nvSpPr>
            <p:cNvPr id="95" name="object 95"/>
            <p:cNvSpPr/>
            <p:nvPr/>
          </p:nvSpPr>
          <p:spPr>
            <a:xfrm>
              <a:off x="5037835" y="2201290"/>
              <a:ext cx="8255" cy="0"/>
            </a:xfrm>
            <a:custGeom>
              <a:avLst/>
              <a:gdLst/>
              <a:ahLst/>
              <a:cxnLst/>
              <a:rect l="l" t="t" r="r" b="b"/>
              <a:pathLst>
                <a:path w="8254">
                  <a:moveTo>
                    <a:pt x="0" y="0"/>
                  </a:moveTo>
                  <a:lnTo>
                    <a:pt x="8127" y="0"/>
                  </a:lnTo>
                </a:path>
              </a:pathLst>
            </a:custGeom>
            <a:ln w="3175">
              <a:solidFill>
                <a:srgbClr val="E5C8CC"/>
              </a:solidFill>
            </a:ln>
          </p:spPr>
          <p:txBody>
            <a:bodyPr wrap="square" lIns="0" tIns="0" rIns="0" bIns="0" rtlCol="0"/>
            <a:lstStyle/>
            <a:p>
              <a:endParaRPr sz="1801"/>
            </a:p>
          </p:txBody>
        </p:sp>
        <p:sp>
          <p:nvSpPr>
            <p:cNvPr id="96" name="object 96"/>
            <p:cNvSpPr/>
            <p:nvPr/>
          </p:nvSpPr>
          <p:spPr>
            <a:xfrm>
              <a:off x="5037835" y="2203576"/>
              <a:ext cx="3175" cy="0"/>
            </a:xfrm>
            <a:custGeom>
              <a:avLst/>
              <a:gdLst/>
              <a:ahLst/>
              <a:cxnLst/>
              <a:rect l="l" t="t" r="r" b="b"/>
              <a:pathLst>
                <a:path w="3175">
                  <a:moveTo>
                    <a:pt x="0" y="0"/>
                  </a:moveTo>
                  <a:lnTo>
                    <a:pt x="3048" y="0"/>
                  </a:lnTo>
                </a:path>
              </a:pathLst>
            </a:custGeom>
            <a:ln w="3175">
              <a:solidFill>
                <a:srgbClr val="D8A8B0"/>
              </a:solidFill>
            </a:ln>
          </p:spPr>
          <p:txBody>
            <a:bodyPr wrap="square" lIns="0" tIns="0" rIns="0" bIns="0" rtlCol="0"/>
            <a:lstStyle/>
            <a:p>
              <a:endParaRPr sz="1801"/>
            </a:p>
          </p:txBody>
        </p:sp>
        <p:sp>
          <p:nvSpPr>
            <p:cNvPr id="97" name="object 97"/>
            <p:cNvSpPr/>
            <p:nvPr/>
          </p:nvSpPr>
          <p:spPr>
            <a:xfrm>
              <a:off x="5034788" y="2205862"/>
              <a:ext cx="8255" cy="0"/>
            </a:xfrm>
            <a:custGeom>
              <a:avLst/>
              <a:gdLst/>
              <a:ahLst/>
              <a:cxnLst/>
              <a:rect l="l" t="t" r="r" b="b"/>
              <a:pathLst>
                <a:path w="8254">
                  <a:moveTo>
                    <a:pt x="0" y="0"/>
                  </a:moveTo>
                  <a:lnTo>
                    <a:pt x="8127" y="0"/>
                  </a:lnTo>
                </a:path>
              </a:pathLst>
            </a:custGeom>
            <a:ln w="3175">
              <a:solidFill>
                <a:srgbClr val="DBA7B0"/>
              </a:solidFill>
            </a:ln>
          </p:spPr>
          <p:txBody>
            <a:bodyPr wrap="square" lIns="0" tIns="0" rIns="0" bIns="0" rtlCol="0"/>
            <a:lstStyle/>
            <a:p>
              <a:endParaRPr sz="1801"/>
            </a:p>
          </p:txBody>
        </p:sp>
        <p:sp>
          <p:nvSpPr>
            <p:cNvPr id="98" name="object 98"/>
            <p:cNvSpPr/>
            <p:nvPr/>
          </p:nvSpPr>
          <p:spPr>
            <a:xfrm>
              <a:off x="5031740" y="2208148"/>
              <a:ext cx="8255" cy="0"/>
            </a:xfrm>
            <a:custGeom>
              <a:avLst/>
              <a:gdLst/>
              <a:ahLst/>
              <a:cxnLst/>
              <a:rect l="l" t="t" r="r" b="b"/>
              <a:pathLst>
                <a:path w="8254">
                  <a:moveTo>
                    <a:pt x="0" y="0"/>
                  </a:moveTo>
                  <a:lnTo>
                    <a:pt x="8127" y="0"/>
                  </a:lnTo>
                </a:path>
              </a:pathLst>
            </a:custGeom>
            <a:ln w="3175">
              <a:solidFill>
                <a:srgbClr val="D59EA7"/>
              </a:solidFill>
            </a:ln>
          </p:spPr>
          <p:txBody>
            <a:bodyPr wrap="square" lIns="0" tIns="0" rIns="0" bIns="0" rtlCol="0"/>
            <a:lstStyle/>
            <a:p>
              <a:endParaRPr sz="1801"/>
            </a:p>
          </p:txBody>
        </p:sp>
        <p:sp>
          <p:nvSpPr>
            <p:cNvPr id="99" name="object 99"/>
            <p:cNvSpPr/>
            <p:nvPr/>
          </p:nvSpPr>
          <p:spPr>
            <a:xfrm>
              <a:off x="5028691" y="2212720"/>
              <a:ext cx="8255" cy="0"/>
            </a:xfrm>
            <a:custGeom>
              <a:avLst/>
              <a:gdLst/>
              <a:ahLst/>
              <a:cxnLst/>
              <a:rect l="l" t="t" r="r" b="b"/>
              <a:pathLst>
                <a:path w="8254">
                  <a:moveTo>
                    <a:pt x="0" y="0"/>
                  </a:moveTo>
                  <a:lnTo>
                    <a:pt x="8127" y="0"/>
                  </a:lnTo>
                </a:path>
              </a:pathLst>
            </a:custGeom>
            <a:ln w="3175">
              <a:solidFill>
                <a:srgbClr val="D99EA4"/>
              </a:solidFill>
            </a:ln>
          </p:spPr>
          <p:txBody>
            <a:bodyPr wrap="square" lIns="0" tIns="0" rIns="0" bIns="0" rtlCol="0"/>
            <a:lstStyle/>
            <a:p>
              <a:endParaRPr sz="1801"/>
            </a:p>
          </p:txBody>
        </p:sp>
        <p:sp>
          <p:nvSpPr>
            <p:cNvPr id="100" name="object 100"/>
            <p:cNvSpPr/>
            <p:nvPr/>
          </p:nvSpPr>
          <p:spPr>
            <a:xfrm>
              <a:off x="5025644" y="2215006"/>
              <a:ext cx="8255" cy="0"/>
            </a:xfrm>
            <a:custGeom>
              <a:avLst/>
              <a:gdLst/>
              <a:ahLst/>
              <a:cxnLst/>
              <a:rect l="l" t="t" r="r" b="b"/>
              <a:pathLst>
                <a:path w="8254">
                  <a:moveTo>
                    <a:pt x="0" y="0"/>
                  </a:moveTo>
                  <a:lnTo>
                    <a:pt x="8127" y="0"/>
                  </a:lnTo>
                </a:path>
              </a:pathLst>
            </a:custGeom>
            <a:ln w="3175">
              <a:solidFill>
                <a:srgbClr val="D39BA3"/>
              </a:solidFill>
            </a:ln>
          </p:spPr>
          <p:txBody>
            <a:bodyPr wrap="square" lIns="0" tIns="0" rIns="0" bIns="0" rtlCol="0"/>
            <a:lstStyle/>
            <a:p>
              <a:endParaRPr sz="1801"/>
            </a:p>
          </p:txBody>
        </p:sp>
        <p:sp>
          <p:nvSpPr>
            <p:cNvPr id="101" name="object 101"/>
            <p:cNvSpPr/>
            <p:nvPr/>
          </p:nvSpPr>
          <p:spPr>
            <a:xfrm>
              <a:off x="5025644" y="2217292"/>
              <a:ext cx="8255" cy="0"/>
            </a:xfrm>
            <a:custGeom>
              <a:avLst/>
              <a:gdLst/>
              <a:ahLst/>
              <a:cxnLst/>
              <a:rect l="l" t="t" r="r" b="b"/>
              <a:pathLst>
                <a:path w="8254">
                  <a:moveTo>
                    <a:pt x="0" y="0"/>
                  </a:moveTo>
                  <a:lnTo>
                    <a:pt x="8127" y="0"/>
                  </a:lnTo>
                </a:path>
              </a:pathLst>
            </a:custGeom>
            <a:ln w="3175">
              <a:solidFill>
                <a:srgbClr val="E0A7AD"/>
              </a:solidFill>
            </a:ln>
          </p:spPr>
          <p:txBody>
            <a:bodyPr wrap="square" lIns="0" tIns="0" rIns="0" bIns="0" rtlCol="0"/>
            <a:lstStyle/>
            <a:p>
              <a:endParaRPr sz="1801"/>
            </a:p>
          </p:txBody>
        </p:sp>
        <p:sp>
          <p:nvSpPr>
            <p:cNvPr id="102" name="object 102"/>
            <p:cNvSpPr/>
            <p:nvPr/>
          </p:nvSpPr>
          <p:spPr>
            <a:xfrm>
              <a:off x="5022596" y="2219578"/>
              <a:ext cx="8255" cy="0"/>
            </a:xfrm>
            <a:custGeom>
              <a:avLst/>
              <a:gdLst/>
              <a:ahLst/>
              <a:cxnLst/>
              <a:rect l="l" t="t" r="r" b="b"/>
              <a:pathLst>
                <a:path w="8254">
                  <a:moveTo>
                    <a:pt x="0" y="0"/>
                  </a:moveTo>
                  <a:lnTo>
                    <a:pt x="8127" y="0"/>
                  </a:lnTo>
                </a:path>
              </a:pathLst>
            </a:custGeom>
            <a:ln w="3175">
              <a:solidFill>
                <a:srgbClr val="DCACB2"/>
              </a:solidFill>
            </a:ln>
          </p:spPr>
          <p:txBody>
            <a:bodyPr wrap="square" lIns="0" tIns="0" rIns="0" bIns="0" rtlCol="0"/>
            <a:lstStyle/>
            <a:p>
              <a:endParaRPr sz="1801"/>
            </a:p>
          </p:txBody>
        </p:sp>
        <p:sp>
          <p:nvSpPr>
            <p:cNvPr id="103" name="object 103"/>
            <p:cNvSpPr/>
            <p:nvPr/>
          </p:nvSpPr>
          <p:spPr>
            <a:xfrm>
              <a:off x="5022596" y="2221864"/>
              <a:ext cx="8255" cy="0"/>
            </a:xfrm>
            <a:custGeom>
              <a:avLst/>
              <a:gdLst/>
              <a:ahLst/>
              <a:cxnLst/>
              <a:rect l="l" t="t" r="r" b="b"/>
              <a:pathLst>
                <a:path w="8254">
                  <a:moveTo>
                    <a:pt x="0" y="0"/>
                  </a:moveTo>
                  <a:lnTo>
                    <a:pt x="8127" y="0"/>
                  </a:lnTo>
                </a:path>
              </a:pathLst>
            </a:custGeom>
            <a:ln w="3175">
              <a:solidFill>
                <a:srgbClr val="E5B7BC"/>
              </a:solidFill>
            </a:ln>
          </p:spPr>
          <p:txBody>
            <a:bodyPr wrap="square" lIns="0" tIns="0" rIns="0" bIns="0" rtlCol="0"/>
            <a:lstStyle/>
            <a:p>
              <a:endParaRPr sz="1801"/>
            </a:p>
          </p:txBody>
        </p:sp>
        <p:sp>
          <p:nvSpPr>
            <p:cNvPr id="104" name="object 104"/>
            <p:cNvSpPr/>
            <p:nvPr/>
          </p:nvSpPr>
          <p:spPr>
            <a:xfrm>
              <a:off x="5022596" y="2224150"/>
              <a:ext cx="3175" cy="0"/>
            </a:xfrm>
            <a:custGeom>
              <a:avLst/>
              <a:gdLst/>
              <a:ahLst/>
              <a:cxnLst/>
              <a:rect l="l" t="t" r="r" b="b"/>
              <a:pathLst>
                <a:path w="3175">
                  <a:moveTo>
                    <a:pt x="0" y="0"/>
                  </a:moveTo>
                  <a:lnTo>
                    <a:pt x="3048" y="0"/>
                  </a:lnTo>
                </a:path>
              </a:pathLst>
            </a:custGeom>
            <a:ln w="3175">
              <a:solidFill>
                <a:srgbClr val="DAA3AB"/>
              </a:solidFill>
            </a:ln>
          </p:spPr>
          <p:txBody>
            <a:bodyPr wrap="square" lIns="0" tIns="0" rIns="0" bIns="0" rtlCol="0"/>
            <a:lstStyle/>
            <a:p>
              <a:endParaRPr sz="1801"/>
            </a:p>
          </p:txBody>
        </p:sp>
        <p:sp>
          <p:nvSpPr>
            <p:cNvPr id="105" name="object 105"/>
            <p:cNvSpPr/>
            <p:nvPr/>
          </p:nvSpPr>
          <p:spPr>
            <a:xfrm>
              <a:off x="5019547" y="2226436"/>
              <a:ext cx="8255" cy="0"/>
            </a:xfrm>
            <a:custGeom>
              <a:avLst/>
              <a:gdLst/>
              <a:ahLst/>
              <a:cxnLst/>
              <a:rect l="l" t="t" r="r" b="b"/>
              <a:pathLst>
                <a:path w="8254">
                  <a:moveTo>
                    <a:pt x="0" y="0"/>
                  </a:moveTo>
                  <a:lnTo>
                    <a:pt x="8127" y="0"/>
                  </a:lnTo>
                </a:path>
              </a:pathLst>
            </a:custGeom>
            <a:ln w="3175">
              <a:solidFill>
                <a:srgbClr val="D9AFB7"/>
              </a:solidFill>
            </a:ln>
          </p:spPr>
          <p:txBody>
            <a:bodyPr wrap="square" lIns="0" tIns="0" rIns="0" bIns="0" rtlCol="0"/>
            <a:lstStyle/>
            <a:p>
              <a:endParaRPr sz="1801"/>
            </a:p>
          </p:txBody>
        </p:sp>
        <p:sp>
          <p:nvSpPr>
            <p:cNvPr id="106" name="object 106"/>
            <p:cNvSpPr/>
            <p:nvPr/>
          </p:nvSpPr>
          <p:spPr>
            <a:xfrm>
              <a:off x="5019547" y="2228722"/>
              <a:ext cx="8255" cy="0"/>
            </a:xfrm>
            <a:custGeom>
              <a:avLst/>
              <a:gdLst/>
              <a:ahLst/>
              <a:cxnLst/>
              <a:rect l="l" t="t" r="r" b="b"/>
              <a:pathLst>
                <a:path w="8254">
                  <a:moveTo>
                    <a:pt x="0" y="0"/>
                  </a:moveTo>
                  <a:lnTo>
                    <a:pt x="8127" y="0"/>
                  </a:lnTo>
                </a:path>
              </a:pathLst>
            </a:custGeom>
            <a:ln w="3175">
              <a:solidFill>
                <a:srgbClr val="DCB2BA"/>
              </a:solidFill>
            </a:ln>
          </p:spPr>
          <p:txBody>
            <a:bodyPr wrap="square" lIns="0" tIns="0" rIns="0" bIns="0" rtlCol="0"/>
            <a:lstStyle/>
            <a:p>
              <a:endParaRPr sz="1801"/>
            </a:p>
          </p:txBody>
        </p:sp>
        <p:sp>
          <p:nvSpPr>
            <p:cNvPr id="107" name="object 107"/>
            <p:cNvSpPr/>
            <p:nvPr/>
          </p:nvSpPr>
          <p:spPr>
            <a:xfrm>
              <a:off x="5019547" y="2231008"/>
              <a:ext cx="8255" cy="0"/>
            </a:xfrm>
            <a:custGeom>
              <a:avLst/>
              <a:gdLst/>
              <a:ahLst/>
              <a:cxnLst/>
              <a:rect l="l" t="t" r="r" b="b"/>
              <a:pathLst>
                <a:path w="8254">
                  <a:moveTo>
                    <a:pt x="0" y="0"/>
                  </a:moveTo>
                  <a:lnTo>
                    <a:pt x="8127" y="0"/>
                  </a:lnTo>
                </a:path>
              </a:pathLst>
            </a:custGeom>
            <a:ln w="3175">
              <a:solidFill>
                <a:srgbClr val="DEB3BB"/>
              </a:solidFill>
            </a:ln>
          </p:spPr>
          <p:txBody>
            <a:bodyPr wrap="square" lIns="0" tIns="0" rIns="0" bIns="0" rtlCol="0"/>
            <a:lstStyle/>
            <a:p>
              <a:endParaRPr sz="1801"/>
            </a:p>
          </p:txBody>
        </p:sp>
        <p:sp>
          <p:nvSpPr>
            <p:cNvPr id="108" name="object 108"/>
            <p:cNvSpPr/>
            <p:nvPr/>
          </p:nvSpPr>
          <p:spPr>
            <a:xfrm>
              <a:off x="5019547" y="2233294"/>
              <a:ext cx="8255" cy="0"/>
            </a:xfrm>
            <a:custGeom>
              <a:avLst/>
              <a:gdLst/>
              <a:ahLst/>
              <a:cxnLst/>
              <a:rect l="l" t="t" r="r" b="b"/>
              <a:pathLst>
                <a:path w="8254">
                  <a:moveTo>
                    <a:pt x="0" y="0"/>
                  </a:moveTo>
                  <a:lnTo>
                    <a:pt x="8127" y="0"/>
                  </a:lnTo>
                </a:path>
              </a:pathLst>
            </a:custGeom>
            <a:ln w="3175">
              <a:solidFill>
                <a:srgbClr val="DDB2BB"/>
              </a:solidFill>
            </a:ln>
          </p:spPr>
          <p:txBody>
            <a:bodyPr wrap="square" lIns="0" tIns="0" rIns="0" bIns="0" rtlCol="0"/>
            <a:lstStyle/>
            <a:p>
              <a:endParaRPr sz="1801"/>
            </a:p>
          </p:txBody>
        </p:sp>
        <p:sp>
          <p:nvSpPr>
            <p:cNvPr id="109" name="object 109"/>
            <p:cNvSpPr/>
            <p:nvPr/>
          </p:nvSpPr>
          <p:spPr>
            <a:xfrm>
              <a:off x="5019547" y="2235580"/>
              <a:ext cx="8255" cy="0"/>
            </a:xfrm>
            <a:custGeom>
              <a:avLst/>
              <a:gdLst/>
              <a:ahLst/>
              <a:cxnLst/>
              <a:rect l="l" t="t" r="r" b="b"/>
              <a:pathLst>
                <a:path w="8254">
                  <a:moveTo>
                    <a:pt x="0" y="0"/>
                  </a:moveTo>
                  <a:lnTo>
                    <a:pt x="8127" y="0"/>
                  </a:lnTo>
                </a:path>
              </a:pathLst>
            </a:custGeom>
            <a:ln w="3175">
              <a:solidFill>
                <a:srgbClr val="DCB3BC"/>
              </a:solidFill>
            </a:ln>
          </p:spPr>
          <p:txBody>
            <a:bodyPr wrap="square" lIns="0" tIns="0" rIns="0" bIns="0" rtlCol="0"/>
            <a:lstStyle/>
            <a:p>
              <a:endParaRPr sz="1801"/>
            </a:p>
          </p:txBody>
        </p:sp>
        <p:sp>
          <p:nvSpPr>
            <p:cNvPr id="110" name="object 110"/>
            <p:cNvSpPr/>
            <p:nvPr/>
          </p:nvSpPr>
          <p:spPr>
            <a:xfrm>
              <a:off x="5022596" y="2237866"/>
              <a:ext cx="3175" cy="0"/>
            </a:xfrm>
            <a:custGeom>
              <a:avLst/>
              <a:gdLst/>
              <a:ahLst/>
              <a:cxnLst/>
              <a:rect l="l" t="t" r="r" b="b"/>
              <a:pathLst>
                <a:path w="3175">
                  <a:moveTo>
                    <a:pt x="0" y="0"/>
                  </a:moveTo>
                  <a:lnTo>
                    <a:pt x="3048" y="0"/>
                  </a:lnTo>
                </a:path>
              </a:pathLst>
            </a:custGeom>
            <a:ln w="3175">
              <a:solidFill>
                <a:srgbClr val="DEB2B8"/>
              </a:solidFill>
            </a:ln>
          </p:spPr>
          <p:txBody>
            <a:bodyPr wrap="square" lIns="0" tIns="0" rIns="0" bIns="0" rtlCol="0"/>
            <a:lstStyle/>
            <a:p>
              <a:endParaRPr sz="1801"/>
            </a:p>
          </p:txBody>
        </p:sp>
        <p:sp>
          <p:nvSpPr>
            <p:cNvPr id="111" name="object 111"/>
            <p:cNvSpPr/>
            <p:nvPr/>
          </p:nvSpPr>
          <p:spPr>
            <a:xfrm>
              <a:off x="5022596" y="2240152"/>
              <a:ext cx="3175" cy="0"/>
            </a:xfrm>
            <a:custGeom>
              <a:avLst/>
              <a:gdLst/>
              <a:ahLst/>
              <a:cxnLst/>
              <a:rect l="l" t="t" r="r" b="b"/>
              <a:pathLst>
                <a:path w="3175">
                  <a:moveTo>
                    <a:pt x="0" y="0"/>
                  </a:moveTo>
                  <a:lnTo>
                    <a:pt x="3048" y="0"/>
                  </a:lnTo>
                </a:path>
              </a:pathLst>
            </a:custGeom>
            <a:ln w="3175">
              <a:solidFill>
                <a:srgbClr val="D3A5AF"/>
              </a:solidFill>
            </a:ln>
          </p:spPr>
          <p:txBody>
            <a:bodyPr wrap="square" lIns="0" tIns="0" rIns="0" bIns="0" rtlCol="0"/>
            <a:lstStyle/>
            <a:p>
              <a:endParaRPr sz="1801"/>
            </a:p>
          </p:txBody>
        </p:sp>
        <p:sp>
          <p:nvSpPr>
            <p:cNvPr id="112" name="object 112"/>
            <p:cNvSpPr/>
            <p:nvPr/>
          </p:nvSpPr>
          <p:spPr>
            <a:xfrm>
              <a:off x="5022596" y="2242438"/>
              <a:ext cx="3175" cy="0"/>
            </a:xfrm>
            <a:custGeom>
              <a:avLst/>
              <a:gdLst/>
              <a:ahLst/>
              <a:cxnLst/>
              <a:rect l="l" t="t" r="r" b="b"/>
              <a:pathLst>
                <a:path w="3175">
                  <a:moveTo>
                    <a:pt x="0" y="0"/>
                  </a:moveTo>
                  <a:lnTo>
                    <a:pt x="3048" y="0"/>
                  </a:lnTo>
                </a:path>
              </a:pathLst>
            </a:custGeom>
            <a:ln w="3175">
              <a:solidFill>
                <a:srgbClr val="CD9EAA"/>
              </a:solidFill>
            </a:ln>
          </p:spPr>
          <p:txBody>
            <a:bodyPr wrap="square" lIns="0" tIns="0" rIns="0" bIns="0" rtlCol="0"/>
            <a:lstStyle/>
            <a:p>
              <a:endParaRPr sz="1801"/>
            </a:p>
          </p:txBody>
        </p:sp>
        <p:sp>
          <p:nvSpPr>
            <p:cNvPr id="113" name="object 113"/>
            <p:cNvSpPr/>
            <p:nvPr/>
          </p:nvSpPr>
          <p:spPr>
            <a:xfrm>
              <a:off x="5022596" y="2244724"/>
              <a:ext cx="8255" cy="0"/>
            </a:xfrm>
            <a:custGeom>
              <a:avLst/>
              <a:gdLst/>
              <a:ahLst/>
              <a:cxnLst/>
              <a:rect l="l" t="t" r="r" b="b"/>
              <a:pathLst>
                <a:path w="8254">
                  <a:moveTo>
                    <a:pt x="0" y="0"/>
                  </a:moveTo>
                  <a:lnTo>
                    <a:pt x="8127" y="0"/>
                  </a:lnTo>
                </a:path>
              </a:pathLst>
            </a:custGeom>
            <a:ln w="3175">
              <a:solidFill>
                <a:srgbClr val="DCB5BE"/>
              </a:solidFill>
            </a:ln>
          </p:spPr>
          <p:txBody>
            <a:bodyPr wrap="square" lIns="0" tIns="0" rIns="0" bIns="0" rtlCol="0"/>
            <a:lstStyle/>
            <a:p>
              <a:endParaRPr sz="1801"/>
            </a:p>
          </p:txBody>
        </p:sp>
        <p:sp>
          <p:nvSpPr>
            <p:cNvPr id="114" name="object 114"/>
            <p:cNvSpPr/>
            <p:nvPr/>
          </p:nvSpPr>
          <p:spPr>
            <a:xfrm>
              <a:off x="5025644" y="2247010"/>
              <a:ext cx="3175" cy="0"/>
            </a:xfrm>
            <a:custGeom>
              <a:avLst/>
              <a:gdLst/>
              <a:ahLst/>
              <a:cxnLst/>
              <a:rect l="l" t="t" r="r" b="b"/>
              <a:pathLst>
                <a:path w="3175">
                  <a:moveTo>
                    <a:pt x="0" y="0"/>
                  </a:moveTo>
                  <a:lnTo>
                    <a:pt x="3048" y="0"/>
                  </a:lnTo>
                </a:path>
              </a:pathLst>
            </a:custGeom>
            <a:ln w="3175">
              <a:solidFill>
                <a:srgbClr val="D3A5AE"/>
              </a:solidFill>
            </a:ln>
          </p:spPr>
          <p:txBody>
            <a:bodyPr wrap="square" lIns="0" tIns="0" rIns="0" bIns="0" rtlCol="0"/>
            <a:lstStyle/>
            <a:p>
              <a:endParaRPr sz="1801"/>
            </a:p>
          </p:txBody>
        </p:sp>
        <p:sp>
          <p:nvSpPr>
            <p:cNvPr id="115" name="object 115"/>
            <p:cNvSpPr/>
            <p:nvPr/>
          </p:nvSpPr>
          <p:spPr>
            <a:xfrm>
              <a:off x="5025644" y="2249296"/>
              <a:ext cx="3175" cy="0"/>
            </a:xfrm>
            <a:custGeom>
              <a:avLst/>
              <a:gdLst/>
              <a:ahLst/>
              <a:cxnLst/>
              <a:rect l="l" t="t" r="r" b="b"/>
              <a:pathLst>
                <a:path w="3175">
                  <a:moveTo>
                    <a:pt x="0" y="0"/>
                  </a:moveTo>
                  <a:lnTo>
                    <a:pt x="3048" y="0"/>
                  </a:lnTo>
                </a:path>
              </a:pathLst>
            </a:custGeom>
            <a:ln w="3175">
              <a:solidFill>
                <a:srgbClr val="D8B1B9"/>
              </a:solidFill>
            </a:ln>
          </p:spPr>
          <p:txBody>
            <a:bodyPr wrap="square" lIns="0" tIns="0" rIns="0" bIns="0" rtlCol="0"/>
            <a:lstStyle/>
            <a:p>
              <a:endParaRPr sz="1801"/>
            </a:p>
          </p:txBody>
        </p:sp>
        <p:sp>
          <p:nvSpPr>
            <p:cNvPr id="116" name="object 116"/>
            <p:cNvSpPr/>
            <p:nvPr/>
          </p:nvSpPr>
          <p:spPr>
            <a:xfrm>
              <a:off x="5028691" y="2251582"/>
              <a:ext cx="3175" cy="0"/>
            </a:xfrm>
            <a:custGeom>
              <a:avLst/>
              <a:gdLst/>
              <a:ahLst/>
              <a:cxnLst/>
              <a:rect l="l" t="t" r="r" b="b"/>
              <a:pathLst>
                <a:path w="3175">
                  <a:moveTo>
                    <a:pt x="0" y="0"/>
                  </a:moveTo>
                  <a:lnTo>
                    <a:pt x="3048" y="0"/>
                  </a:lnTo>
                </a:path>
              </a:pathLst>
            </a:custGeom>
            <a:ln w="3175">
              <a:solidFill>
                <a:srgbClr val="DFBCC2"/>
              </a:solidFill>
            </a:ln>
          </p:spPr>
          <p:txBody>
            <a:bodyPr wrap="square" lIns="0" tIns="0" rIns="0" bIns="0" rtlCol="0"/>
            <a:lstStyle/>
            <a:p>
              <a:endParaRPr sz="1801"/>
            </a:p>
          </p:txBody>
        </p:sp>
        <p:pic>
          <p:nvPicPr>
            <p:cNvPr id="117" name="object 117"/>
            <p:cNvPicPr/>
            <p:nvPr/>
          </p:nvPicPr>
          <p:blipFill>
            <a:blip r:embed="rId17" cstate="print"/>
            <a:stretch>
              <a:fillRect/>
            </a:stretch>
          </p:blipFill>
          <p:spPr>
            <a:xfrm>
              <a:off x="4263644" y="2213863"/>
              <a:ext cx="763015" cy="84581"/>
            </a:xfrm>
            <a:prstGeom prst="rect">
              <a:avLst/>
            </a:prstGeom>
          </p:spPr>
        </p:pic>
        <p:sp>
          <p:nvSpPr>
            <p:cNvPr id="118" name="object 118"/>
            <p:cNvSpPr/>
            <p:nvPr/>
          </p:nvSpPr>
          <p:spPr>
            <a:xfrm>
              <a:off x="5034788" y="2263012"/>
              <a:ext cx="3175" cy="0"/>
            </a:xfrm>
            <a:custGeom>
              <a:avLst/>
              <a:gdLst/>
              <a:ahLst/>
              <a:cxnLst/>
              <a:rect l="l" t="t" r="r" b="b"/>
              <a:pathLst>
                <a:path w="3175">
                  <a:moveTo>
                    <a:pt x="0" y="0"/>
                  </a:moveTo>
                  <a:lnTo>
                    <a:pt x="3048" y="0"/>
                  </a:lnTo>
                </a:path>
              </a:pathLst>
            </a:custGeom>
            <a:ln w="3175">
              <a:solidFill>
                <a:srgbClr val="D9B2BA"/>
              </a:solidFill>
            </a:ln>
          </p:spPr>
          <p:txBody>
            <a:bodyPr wrap="square" lIns="0" tIns="0" rIns="0" bIns="0" rtlCol="0"/>
            <a:lstStyle/>
            <a:p>
              <a:endParaRPr sz="1801"/>
            </a:p>
          </p:txBody>
        </p:sp>
        <p:sp>
          <p:nvSpPr>
            <p:cNvPr id="119" name="object 119"/>
            <p:cNvSpPr/>
            <p:nvPr/>
          </p:nvSpPr>
          <p:spPr>
            <a:xfrm>
              <a:off x="5034788" y="2265298"/>
              <a:ext cx="3175" cy="0"/>
            </a:xfrm>
            <a:custGeom>
              <a:avLst/>
              <a:gdLst/>
              <a:ahLst/>
              <a:cxnLst/>
              <a:rect l="l" t="t" r="r" b="b"/>
              <a:pathLst>
                <a:path w="3175">
                  <a:moveTo>
                    <a:pt x="0" y="0"/>
                  </a:moveTo>
                  <a:lnTo>
                    <a:pt x="3048" y="0"/>
                  </a:lnTo>
                </a:path>
              </a:pathLst>
            </a:custGeom>
            <a:ln w="3175">
              <a:solidFill>
                <a:srgbClr val="C897A0"/>
              </a:solidFill>
            </a:ln>
          </p:spPr>
          <p:txBody>
            <a:bodyPr wrap="square" lIns="0" tIns="0" rIns="0" bIns="0" rtlCol="0"/>
            <a:lstStyle/>
            <a:p>
              <a:endParaRPr sz="1801"/>
            </a:p>
          </p:txBody>
        </p:sp>
        <p:sp>
          <p:nvSpPr>
            <p:cNvPr id="120" name="object 120"/>
            <p:cNvSpPr/>
            <p:nvPr/>
          </p:nvSpPr>
          <p:spPr>
            <a:xfrm>
              <a:off x="5034788" y="2267584"/>
              <a:ext cx="3175" cy="0"/>
            </a:xfrm>
            <a:custGeom>
              <a:avLst/>
              <a:gdLst/>
              <a:ahLst/>
              <a:cxnLst/>
              <a:rect l="l" t="t" r="r" b="b"/>
              <a:pathLst>
                <a:path w="3175">
                  <a:moveTo>
                    <a:pt x="0" y="0"/>
                  </a:moveTo>
                  <a:lnTo>
                    <a:pt x="3048" y="0"/>
                  </a:lnTo>
                </a:path>
              </a:pathLst>
            </a:custGeom>
            <a:ln w="3175">
              <a:solidFill>
                <a:srgbClr val="BE8893"/>
              </a:solidFill>
            </a:ln>
          </p:spPr>
          <p:txBody>
            <a:bodyPr wrap="square" lIns="0" tIns="0" rIns="0" bIns="0" rtlCol="0"/>
            <a:lstStyle/>
            <a:p>
              <a:endParaRPr sz="1801"/>
            </a:p>
          </p:txBody>
        </p:sp>
        <p:sp>
          <p:nvSpPr>
            <p:cNvPr id="121" name="object 121"/>
            <p:cNvSpPr/>
            <p:nvPr/>
          </p:nvSpPr>
          <p:spPr>
            <a:xfrm>
              <a:off x="5031740" y="2269870"/>
              <a:ext cx="8255" cy="0"/>
            </a:xfrm>
            <a:custGeom>
              <a:avLst/>
              <a:gdLst/>
              <a:ahLst/>
              <a:cxnLst/>
              <a:rect l="l" t="t" r="r" b="b"/>
              <a:pathLst>
                <a:path w="8254">
                  <a:moveTo>
                    <a:pt x="0" y="0"/>
                  </a:moveTo>
                  <a:lnTo>
                    <a:pt x="8127" y="0"/>
                  </a:lnTo>
                </a:path>
              </a:pathLst>
            </a:custGeom>
            <a:ln w="3175">
              <a:solidFill>
                <a:srgbClr val="CFA4AD"/>
              </a:solidFill>
            </a:ln>
          </p:spPr>
          <p:txBody>
            <a:bodyPr wrap="square" lIns="0" tIns="0" rIns="0" bIns="0" rtlCol="0"/>
            <a:lstStyle/>
            <a:p>
              <a:endParaRPr sz="1801"/>
            </a:p>
          </p:txBody>
        </p:sp>
        <p:sp>
          <p:nvSpPr>
            <p:cNvPr id="122" name="object 122"/>
            <p:cNvSpPr/>
            <p:nvPr/>
          </p:nvSpPr>
          <p:spPr>
            <a:xfrm>
              <a:off x="5031740" y="2272156"/>
              <a:ext cx="8255" cy="0"/>
            </a:xfrm>
            <a:custGeom>
              <a:avLst/>
              <a:gdLst/>
              <a:ahLst/>
              <a:cxnLst/>
              <a:rect l="l" t="t" r="r" b="b"/>
              <a:pathLst>
                <a:path w="8254">
                  <a:moveTo>
                    <a:pt x="0" y="0"/>
                  </a:moveTo>
                  <a:lnTo>
                    <a:pt x="8127" y="0"/>
                  </a:lnTo>
                </a:path>
              </a:pathLst>
            </a:custGeom>
            <a:ln w="3175">
              <a:solidFill>
                <a:srgbClr val="CDA3AD"/>
              </a:solidFill>
            </a:ln>
          </p:spPr>
          <p:txBody>
            <a:bodyPr wrap="square" lIns="0" tIns="0" rIns="0" bIns="0" rtlCol="0"/>
            <a:lstStyle/>
            <a:p>
              <a:endParaRPr sz="1801"/>
            </a:p>
          </p:txBody>
        </p:sp>
        <p:sp>
          <p:nvSpPr>
            <p:cNvPr id="123" name="object 123"/>
            <p:cNvSpPr/>
            <p:nvPr/>
          </p:nvSpPr>
          <p:spPr>
            <a:xfrm>
              <a:off x="5028691" y="2274442"/>
              <a:ext cx="8255" cy="0"/>
            </a:xfrm>
            <a:custGeom>
              <a:avLst/>
              <a:gdLst/>
              <a:ahLst/>
              <a:cxnLst/>
              <a:rect l="l" t="t" r="r" b="b"/>
              <a:pathLst>
                <a:path w="8254">
                  <a:moveTo>
                    <a:pt x="0" y="0"/>
                  </a:moveTo>
                  <a:lnTo>
                    <a:pt x="8127" y="0"/>
                  </a:lnTo>
                </a:path>
              </a:pathLst>
            </a:custGeom>
            <a:ln w="3175">
              <a:solidFill>
                <a:srgbClr val="D6AEB7"/>
              </a:solidFill>
            </a:ln>
          </p:spPr>
          <p:txBody>
            <a:bodyPr wrap="square" lIns="0" tIns="0" rIns="0" bIns="0" rtlCol="0"/>
            <a:lstStyle/>
            <a:p>
              <a:endParaRPr sz="1801"/>
            </a:p>
          </p:txBody>
        </p:sp>
        <p:sp>
          <p:nvSpPr>
            <p:cNvPr id="124" name="object 124"/>
            <p:cNvSpPr/>
            <p:nvPr/>
          </p:nvSpPr>
          <p:spPr>
            <a:xfrm>
              <a:off x="5025644" y="2276728"/>
              <a:ext cx="8255" cy="0"/>
            </a:xfrm>
            <a:custGeom>
              <a:avLst/>
              <a:gdLst/>
              <a:ahLst/>
              <a:cxnLst/>
              <a:rect l="l" t="t" r="r" b="b"/>
              <a:pathLst>
                <a:path w="8254">
                  <a:moveTo>
                    <a:pt x="0" y="0"/>
                  </a:moveTo>
                  <a:lnTo>
                    <a:pt x="8127" y="0"/>
                  </a:lnTo>
                </a:path>
              </a:pathLst>
            </a:custGeom>
            <a:ln w="3175">
              <a:solidFill>
                <a:srgbClr val="DCB3BA"/>
              </a:solidFill>
            </a:ln>
          </p:spPr>
          <p:txBody>
            <a:bodyPr wrap="square" lIns="0" tIns="0" rIns="0" bIns="0" rtlCol="0"/>
            <a:lstStyle/>
            <a:p>
              <a:endParaRPr sz="1801"/>
            </a:p>
          </p:txBody>
        </p:sp>
        <p:sp>
          <p:nvSpPr>
            <p:cNvPr id="125" name="object 125"/>
            <p:cNvSpPr/>
            <p:nvPr/>
          </p:nvSpPr>
          <p:spPr>
            <a:xfrm>
              <a:off x="5022596" y="2279014"/>
              <a:ext cx="8255" cy="0"/>
            </a:xfrm>
            <a:custGeom>
              <a:avLst/>
              <a:gdLst/>
              <a:ahLst/>
              <a:cxnLst/>
              <a:rect l="l" t="t" r="r" b="b"/>
              <a:pathLst>
                <a:path w="8254">
                  <a:moveTo>
                    <a:pt x="0" y="0"/>
                  </a:moveTo>
                  <a:lnTo>
                    <a:pt x="8127" y="0"/>
                  </a:lnTo>
                </a:path>
              </a:pathLst>
            </a:custGeom>
            <a:ln w="3175">
              <a:solidFill>
                <a:srgbClr val="DFB3B6"/>
              </a:solidFill>
            </a:ln>
          </p:spPr>
          <p:txBody>
            <a:bodyPr wrap="square" lIns="0" tIns="0" rIns="0" bIns="0" rtlCol="0"/>
            <a:lstStyle/>
            <a:p>
              <a:endParaRPr sz="1801"/>
            </a:p>
          </p:txBody>
        </p:sp>
        <p:sp>
          <p:nvSpPr>
            <p:cNvPr id="126" name="object 126"/>
            <p:cNvSpPr/>
            <p:nvPr/>
          </p:nvSpPr>
          <p:spPr>
            <a:xfrm>
              <a:off x="5019547" y="2281300"/>
              <a:ext cx="8255" cy="0"/>
            </a:xfrm>
            <a:custGeom>
              <a:avLst/>
              <a:gdLst/>
              <a:ahLst/>
              <a:cxnLst/>
              <a:rect l="l" t="t" r="r" b="b"/>
              <a:pathLst>
                <a:path w="8254">
                  <a:moveTo>
                    <a:pt x="0" y="0"/>
                  </a:moveTo>
                  <a:lnTo>
                    <a:pt x="8127" y="0"/>
                  </a:lnTo>
                </a:path>
              </a:pathLst>
            </a:custGeom>
            <a:ln w="3175">
              <a:solidFill>
                <a:srgbClr val="EBBAB9"/>
              </a:solidFill>
            </a:ln>
          </p:spPr>
          <p:txBody>
            <a:bodyPr wrap="square" lIns="0" tIns="0" rIns="0" bIns="0" rtlCol="0"/>
            <a:lstStyle/>
            <a:p>
              <a:endParaRPr sz="1801"/>
            </a:p>
          </p:txBody>
        </p:sp>
        <p:pic>
          <p:nvPicPr>
            <p:cNvPr id="127" name="object 127"/>
            <p:cNvPicPr/>
            <p:nvPr/>
          </p:nvPicPr>
          <p:blipFill>
            <a:blip r:embed="rId18" cstate="print"/>
            <a:stretch>
              <a:fillRect/>
            </a:stretch>
          </p:blipFill>
          <p:spPr>
            <a:xfrm>
              <a:off x="4300220" y="2296159"/>
              <a:ext cx="625855" cy="9143"/>
            </a:xfrm>
            <a:prstGeom prst="rect">
              <a:avLst/>
            </a:prstGeom>
          </p:spPr>
        </p:pic>
        <p:pic>
          <p:nvPicPr>
            <p:cNvPr id="128" name="object 128"/>
            <p:cNvPicPr/>
            <p:nvPr/>
          </p:nvPicPr>
          <p:blipFill>
            <a:blip r:embed="rId19" cstate="print"/>
            <a:stretch>
              <a:fillRect/>
            </a:stretch>
          </p:blipFill>
          <p:spPr>
            <a:xfrm>
              <a:off x="4306315" y="2303017"/>
              <a:ext cx="613664" cy="6857"/>
            </a:xfrm>
            <a:prstGeom prst="rect">
              <a:avLst/>
            </a:prstGeom>
          </p:spPr>
        </p:pic>
        <p:pic>
          <p:nvPicPr>
            <p:cNvPr id="129" name="object 129"/>
            <p:cNvPicPr/>
            <p:nvPr/>
          </p:nvPicPr>
          <p:blipFill>
            <a:blip r:embed="rId20" cstate="print"/>
            <a:stretch>
              <a:fillRect/>
            </a:stretch>
          </p:blipFill>
          <p:spPr>
            <a:xfrm>
              <a:off x="4903723" y="2307589"/>
              <a:ext cx="49784" cy="57149"/>
            </a:xfrm>
            <a:prstGeom prst="rect">
              <a:avLst/>
            </a:prstGeom>
          </p:spPr>
        </p:pic>
        <p:sp>
          <p:nvSpPr>
            <p:cNvPr id="130" name="object 130"/>
            <p:cNvSpPr/>
            <p:nvPr/>
          </p:nvSpPr>
          <p:spPr>
            <a:xfrm>
              <a:off x="4940300" y="2365882"/>
              <a:ext cx="8255" cy="0"/>
            </a:xfrm>
            <a:custGeom>
              <a:avLst/>
              <a:gdLst/>
              <a:ahLst/>
              <a:cxnLst/>
              <a:rect l="l" t="t" r="r" b="b"/>
              <a:pathLst>
                <a:path w="8254">
                  <a:moveTo>
                    <a:pt x="0" y="0"/>
                  </a:moveTo>
                  <a:lnTo>
                    <a:pt x="8127" y="0"/>
                  </a:lnTo>
                </a:path>
              </a:pathLst>
            </a:custGeom>
            <a:ln w="3175">
              <a:solidFill>
                <a:srgbClr val="D78B90"/>
              </a:solidFill>
            </a:ln>
          </p:spPr>
          <p:txBody>
            <a:bodyPr wrap="square" lIns="0" tIns="0" rIns="0" bIns="0" rtlCol="0"/>
            <a:lstStyle/>
            <a:p>
              <a:endParaRPr sz="1801"/>
            </a:p>
          </p:txBody>
        </p:sp>
        <p:sp>
          <p:nvSpPr>
            <p:cNvPr id="131" name="object 131"/>
            <p:cNvSpPr/>
            <p:nvPr/>
          </p:nvSpPr>
          <p:spPr>
            <a:xfrm>
              <a:off x="4943347" y="2368168"/>
              <a:ext cx="8255" cy="0"/>
            </a:xfrm>
            <a:custGeom>
              <a:avLst/>
              <a:gdLst/>
              <a:ahLst/>
              <a:cxnLst/>
              <a:rect l="l" t="t" r="r" b="b"/>
              <a:pathLst>
                <a:path w="8254">
                  <a:moveTo>
                    <a:pt x="0" y="0"/>
                  </a:moveTo>
                  <a:lnTo>
                    <a:pt x="8127" y="0"/>
                  </a:lnTo>
                </a:path>
              </a:pathLst>
            </a:custGeom>
            <a:ln w="3175">
              <a:solidFill>
                <a:srgbClr val="DC9395"/>
              </a:solidFill>
            </a:ln>
          </p:spPr>
          <p:txBody>
            <a:bodyPr wrap="square" lIns="0" tIns="0" rIns="0" bIns="0" rtlCol="0"/>
            <a:lstStyle/>
            <a:p>
              <a:endParaRPr sz="1801"/>
            </a:p>
          </p:txBody>
        </p:sp>
        <p:sp>
          <p:nvSpPr>
            <p:cNvPr id="132" name="object 132"/>
            <p:cNvSpPr/>
            <p:nvPr/>
          </p:nvSpPr>
          <p:spPr>
            <a:xfrm>
              <a:off x="4946396" y="2370454"/>
              <a:ext cx="8255" cy="0"/>
            </a:xfrm>
            <a:custGeom>
              <a:avLst/>
              <a:gdLst/>
              <a:ahLst/>
              <a:cxnLst/>
              <a:rect l="l" t="t" r="r" b="b"/>
              <a:pathLst>
                <a:path w="8254">
                  <a:moveTo>
                    <a:pt x="0" y="0"/>
                  </a:moveTo>
                  <a:lnTo>
                    <a:pt x="8127" y="0"/>
                  </a:lnTo>
                </a:path>
              </a:pathLst>
            </a:custGeom>
            <a:ln w="3175">
              <a:solidFill>
                <a:srgbClr val="E2A0A2"/>
              </a:solidFill>
            </a:ln>
          </p:spPr>
          <p:txBody>
            <a:bodyPr wrap="square" lIns="0" tIns="0" rIns="0" bIns="0" rtlCol="0"/>
            <a:lstStyle/>
            <a:p>
              <a:endParaRPr sz="1801"/>
            </a:p>
          </p:txBody>
        </p:sp>
        <p:sp>
          <p:nvSpPr>
            <p:cNvPr id="133" name="object 133"/>
            <p:cNvSpPr/>
            <p:nvPr/>
          </p:nvSpPr>
          <p:spPr>
            <a:xfrm>
              <a:off x="4949444" y="2372740"/>
              <a:ext cx="8255" cy="0"/>
            </a:xfrm>
            <a:custGeom>
              <a:avLst/>
              <a:gdLst/>
              <a:ahLst/>
              <a:cxnLst/>
              <a:rect l="l" t="t" r="r" b="b"/>
              <a:pathLst>
                <a:path w="8254">
                  <a:moveTo>
                    <a:pt x="0" y="0"/>
                  </a:moveTo>
                  <a:lnTo>
                    <a:pt x="8127" y="0"/>
                  </a:lnTo>
                </a:path>
              </a:pathLst>
            </a:custGeom>
            <a:ln w="3175">
              <a:solidFill>
                <a:srgbClr val="E9B0B0"/>
              </a:solidFill>
            </a:ln>
          </p:spPr>
          <p:txBody>
            <a:bodyPr wrap="square" lIns="0" tIns="0" rIns="0" bIns="0" rtlCol="0"/>
            <a:lstStyle/>
            <a:p>
              <a:endParaRPr sz="1801"/>
            </a:p>
          </p:txBody>
        </p:sp>
        <p:sp>
          <p:nvSpPr>
            <p:cNvPr id="134" name="object 134"/>
            <p:cNvSpPr/>
            <p:nvPr/>
          </p:nvSpPr>
          <p:spPr>
            <a:xfrm>
              <a:off x="4952491" y="2375026"/>
              <a:ext cx="8255" cy="0"/>
            </a:xfrm>
            <a:custGeom>
              <a:avLst/>
              <a:gdLst/>
              <a:ahLst/>
              <a:cxnLst/>
              <a:rect l="l" t="t" r="r" b="b"/>
              <a:pathLst>
                <a:path w="8254">
                  <a:moveTo>
                    <a:pt x="0" y="0"/>
                  </a:moveTo>
                  <a:lnTo>
                    <a:pt x="8127" y="0"/>
                  </a:lnTo>
                </a:path>
              </a:pathLst>
            </a:custGeom>
            <a:ln w="3175">
              <a:solidFill>
                <a:srgbClr val="EFBDBC"/>
              </a:solidFill>
            </a:ln>
          </p:spPr>
          <p:txBody>
            <a:bodyPr wrap="square" lIns="0" tIns="0" rIns="0" bIns="0" rtlCol="0"/>
            <a:lstStyle/>
            <a:p>
              <a:endParaRPr sz="1801"/>
            </a:p>
          </p:txBody>
        </p:sp>
        <p:sp>
          <p:nvSpPr>
            <p:cNvPr id="135" name="object 135"/>
            <p:cNvSpPr/>
            <p:nvPr/>
          </p:nvSpPr>
          <p:spPr>
            <a:xfrm>
              <a:off x="4955540" y="2377312"/>
              <a:ext cx="3175" cy="0"/>
            </a:xfrm>
            <a:custGeom>
              <a:avLst/>
              <a:gdLst/>
              <a:ahLst/>
              <a:cxnLst/>
              <a:rect l="l" t="t" r="r" b="b"/>
              <a:pathLst>
                <a:path w="3175">
                  <a:moveTo>
                    <a:pt x="0" y="0"/>
                  </a:moveTo>
                  <a:lnTo>
                    <a:pt x="3048" y="0"/>
                  </a:lnTo>
                </a:path>
              </a:pathLst>
            </a:custGeom>
            <a:ln w="3175">
              <a:solidFill>
                <a:srgbClr val="EAB3B3"/>
              </a:solidFill>
            </a:ln>
          </p:spPr>
          <p:txBody>
            <a:bodyPr wrap="square" lIns="0" tIns="0" rIns="0" bIns="0" rtlCol="0"/>
            <a:lstStyle/>
            <a:p>
              <a:endParaRPr sz="1801"/>
            </a:p>
          </p:txBody>
        </p:sp>
        <p:pic>
          <p:nvPicPr>
            <p:cNvPr id="136" name="object 136"/>
            <p:cNvPicPr/>
            <p:nvPr/>
          </p:nvPicPr>
          <p:blipFill>
            <a:blip r:embed="rId21" cstate="print"/>
            <a:stretch>
              <a:fillRect/>
            </a:stretch>
          </p:blipFill>
          <p:spPr>
            <a:xfrm>
              <a:off x="4312411" y="2309875"/>
              <a:ext cx="677672" cy="192023"/>
            </a:xfrm>
            <a:prstGeom prst="rect">
              <a:avLst/>
            </a:prstGeom>
          </p:spPr>
        </p:pic>
        <p:sp>
          <p:nvSpPr>
            <p:cNvPr id="137" name="object 137"/>
            <p:cNvSpPr/>
            <p:nvPr/>
          </p:nvSpPr>
          <p:spPr>
            <a:xfrm>
              <a:off x="4958588" y="2379598"/>
              <a:ext cx="3175" cy="0"/>
            </a:xfrm>
            <a:custGeom>
              <a:avLst/>
              <a:gdLst/>
              <a:ahLst/>
              <a:cxnLst/>
              <a:rect l="l" t="t" r="r" b="b"/>
              <a:pathLst>
                <a:path w="3175">
                  <a:moveTo>
                    <a:pt x="0" y="0"/>
                  </a:moveTo>
                  <a:lnTo>
                    <a:pt x="3048" y="0"/>
                  </a:lnTo>
                </a:path>
              </a:pathLst>
            </a:custGeom>
            <a:ln w="3175">
              <a:solidFill>
                <a:srgbClr val="E9B0B0"/>
              </a:solidFill>
            </a:ln>
          </p:spPr>
          <p:txBody>
            <a:bodyPr wrap="square" lIns="0" tIns="0" rIns="0" bIns="0" rtlCol="0"/>
            <a:lstStyle/>
            <a:p>
              <a:endParaRPr sz="1801"/>
            </a:p>
          </p:txBody>
        </p:sp>
        <p:sp>
          <p:nvSpPr>
            <p:cNvPr id="138" name="object 138"/>
            <p:cNvSpPr/>
            <p:nvPr/>
          </p:nvSpPr>
          <p:spPr>
            <a:xfrm>
              <a:off x="4961635" y="2381884"/>
              <a:ext cx="3175" cy="0"/>
            </a:xfrm>
            <a:custGeom>
              <a:avLst/>
              <a:gdLst/>
              <a:ahLst/>
              <a:cxnLst/>
              <a:rect l="l" t="t" r="r" b="b"/>
              <a:pathLst>
                <a:path w="3175">
                  <a:moveTo>
                    <a:pt x="0" y="0"/>
                  </a:moveTo>
                  <a:lnTo>
                    <a:pt x="3048" y="0"/>
                  </a:lnTo>
                </a:path>
              </a:pathLst>
            </a:custGeom>
            <a:ln w="3175">
              <a:solidFill>
                <a:srgbClr val="E8ADAF"/>
              </a:solidFill>
            </a:ln>
          </p:spPr>
          <p:txBody>
            <a:bodyPr wrap="square" lIns="0" tIns="0" rIns="0" bIns="0" rtlCol="0"/>
            <a:lstStyle/>
            <a:p>
              <a:endParaRPr sz="1801"/>
            </a:p>
          </p:txBody>
        </p:sp>
        <p:sp>
          <p:nvSpPr>
            <p:cNvPr id="139" name="object 139"/>
            <p:cNvSpPr/>
            <p:nvPr/>
          </p:nvSpPr>
          <p:spPr>
            <a:xfrm>
              <a:off x="4964684" y="2384170"/>
              <a:ext cx="8255" cy="2540"/>
            </a:xfrm>
            <a:custGeom>
              <a:avLst/>
              <a:gdLst/>
              <a:ahLst/>
              <a:cxnLst/>
              <a:rect l="l" t="t" r="r" b="b"/>
              <a:pathLst>
                <a:path w="8254" h="2539">
                  <a:moveTo>
                    <a:pt x="0" y="0"/>
                  </a:moveTo>
                  <a:lnTo>
                    <a:pt x="3048" y="0"/>
                  </a:lnTo>
                </a:path>
                <a:path w="8254" h="2539">
                  <a:moveTo>
                    <a:pt x="0" y="2285"/>
                  </a:moveTo>
                  <a:lnTo>
                    <a:pt x="8127" y="2285"/>
                  </a:lnTo>
                </a:path>
              </a:pathLst>
            </a:custGeom>
            <a:ln w="3175">
              <a:solidFill>
                <a:srgbClr val="E7ADAF"/>
              </a:solidFill>
            </a:ln>
          </p:spPr>
          <p:txBody>
            <a:bodyPr wrap="square" lIns="0" tIns="0" rIns="0" bIns="0" rtlCol="0"/>
            <a:lstStyle/>
            <a:p>
              <a:endParaRPr sz="1801"/>
            </a:p>
          </p:txBody>
        </p:sp>
        <p:sp>
          <p:nvSpPr>
            <p:cNvPr id="140" name="object 140"/>
            <p:cNvSpPr/>
            <p:nvPr/>
          </p:nvSpPr>
          <p:spPr>
            <a:xfrm>
              <a:off x="4967732" y="2388742"/>
              <a:ext cx="8255" cy="0"/>
            </a:xfrm>
            <a:custGeom>
              <a:avLst/>
              <a:gdLst/>
              <a:ahLst/>
              <a:cxnLst/>
              <a:rect l="l" t="t" r="r" b="b"/>
              <a:pathLst>
                <a:path w="8254">
                  <a:moveTo>
                    <a:pt x="0" y="0"/>
                  </a:moveTo>
                  <a:lnTo>
                    <a:pt x="8127" y="0"/>
                  </a:lnTo>
                </a:path>
              </a:pathLst>
            </a:custGeom>
            <a:ln w="3175">
              <a:solidFill>
                <a:srgbClr val="E4A6A8"/>
              </a:solidFill>
            </a:ln>
          </p:spPr>
          <p:txBody>
            <a:bodyPr wrap="square" lIns="0" tIns="0" rIns="0" bIns="0" rtlCol="0"/>
            <a:lstStyle/>
            <a:p>
              <a:endParaRPr sz="1801"/>
            </a:p>
          </p:txBody>
        </p:sp>
        <p:sp>
          <p:nvSpPr>
            <p:cNvPr id="141" name="object 141"/>
            <p:cNvSpPr/>
            <p:nvPr/>
          </p:nvSpPr>
          <p:spPr>
            <a:xfrm>
              <a:off x="4970779" y="2391028"/>
              <a:ext cx="3175" cy="0"/>
            </a:xfrm>
            <a:custGeom>
              <a:avLst/>
              <a:gdLst/>
              <a:ahLst/>
              <a:cxnLst/>
              <a:rect l="l" t="t" r="r" b="b"/>
              <a:pathLst>
                <a:path w="3175">
                  <a:moveTo>
                    <a:pt x="0" y="0"/>
                  </a:moveTo>
                  <a:lnTo>
                    <a:pt x="3048" y="0"/>
                  </a:lnTo>
                </a:path>
              </a:pathLst>
            </a:custGeom>
            <a:ln w="3175">
              <a:solidFill>
                <a:srgbClr val="D58187"/>
              </a:solidFill>
            </a:ln>
          </p:spPr>
          <p:txBody>
            <a:bodyPr wrap="square" lIns="0" tIns="0" rIns="0" bIns="0" rtlCol="0"/>
            <a:lstStyle/>
            <a:p>
              <a:endParaRPr sz="1801"/>
            </a:p>
          </p:txBody>
        </p:sp>
        <p:sp>
          <p:nvSpPr>
            <p:cNvPr id="142" name="object 142"/>
            <p:cNvSpPr/>
            <p:nvPr/>
          </p:nvSpPr>
          <p:spPr>
            <a:xfrm>
              <a:off x="4970779" y="2393314"/>
              <a:ext cx="8255" cy="0"/>
            </a:xfrm>
            <a:custGeom>
              <a:avLst/>
              <a:gdLst/>
              <a:ahLst/>
              <a:cxnLst/>
              <a:rect l="l" t="t" r="r" b="b"/>
              <a:pathLst>
                <a:path w="8254">
                  <a:moveTo>
                    <a:pt x="0" y="0"/>
                  </a:moveTo>
                  <a:lnTo>
                    <a:pt x="8127" y="0"/>
                  </a:lnTo>
                </a:path>
              </a:pathLst>
            </a:custGeom>
            <a:ln w="3175">
              <a:solidFill>
                <a:srgbClr val="D59197"/>
              </a:solidFill>
            </a:ln>
          </p:spPr>
          <p:txBody>
            <a:bodyPr wrap="square" lIns="0" tIns="0" rIns="0" bIns="0" rtlCol="0"/>
            <a:lstStyle/>
            <a:p>
              <a:endParaRPr sz="1801"/>
            </a:p>
          </p:txBody>
        </p:sp>
        <p:sp>
          <p:nvSpPr>
            <p:cNvPr id="143" name="object 143"/>
            <p:cNvSpPr/>
            <p:nvPr/>
          </p:nvSpPr>
          <p:spPr>
            <a:xfrm>
              <a:off x="4973828" y="2395600"/>
              <a:ext cx="3175" cy="0"/>
            </a:xfrm>
            <a:custGeom>
              <a:avLst/>
              <a:gdLst/>
              <a:ahLst/>
              <a:cxnLst/>
              <a:rect l="l" t="t" r="r" b="b"/>
              <a:pathLst>
                <a:path w="3175">
                  <a:moveTo>
                    <a:pt x="0" y="0"/>
                  </a:moveTo>
                  <a:lnTo>
                    <a:pt x="3048" y="0"/>
                  </a:lnTo>
                </a:path>
              </a:pathLst>
            </a:custGeom>
            <a:ln w="3175">
              <a:solidFill>
                <a:srgbClr val="C87A84"/>
              </a:solidFill>
            </a:ln>
          </p:spPr>
          <p:txBody>
            <a:bodyPr wrap="square" lIns="0" tIns="0" rIns="0" bIns="0" rtlCol="0"/>
            <a:lstStyle/>
            <a:p>
              <a:endParaRPr sz="1801"/>
            </a:p>
          </p:txBody>
        </p:sp>
        <p:sp>
          <p:nvSpPr>
            <p:cNvPr id="144" name="object 144"/>
            <p:cNvSpPr/>
            <p:nvPr/>
          </p:nvSpPr>
          <p:spPr>
            <a:xfrm>
              <a:off x="4973828" y="2397886"/>
              <a:ext cx="8255" cy="0"/>
            </a:xfrm>
            <a:custGeom>
              <a:avLst/>
              <a:gdLst/>
              <a:ahLst/>
              <a:cxnLst/>
              <a:rect l="l" t="t" r="r" b="b"/>
              <a:pathLst>
                <a:path w="8254">
                  <a:moveTo>
                    <a:pt x="0" y="0"/>
                  </a:moveTo>
                  <a:lnTo>
                    <a:pt x="8127" y="0"/>
                  </a:lnTo>
                </a:path>
              </a:pathLst>
            </a:custGeom>
            <a:ln w="3175">
              <a:solidFill>
                <a:srgbClr val="D39DA4"/>
              </a:solidFill>
            </a:ln>
          </p:spPr>
          <p:txBody>
            <a:bodyPr wrap="square" lIns="0" tIns="0" rIns="0" bIns="0" rtlCol="0"/>
            <a:lstStyle/>
            <a:p>
              <a:endParaRPr sz="1801"/>
            </a:p>
          </p:txBody>
        </p:sp>
        <p:sp>
          <p:nvSpPr>
            <p:cNvPr id="145" name="object 145"/>
            <p:cNvSpPr/>
            <p:nvPr/>
          </p:nvSpPr>
          <p:spPr>
            <a:xfrm>
              <a:off x="4976876" y="2400172"/>
              <a:ext cx="3175" cy="0"/>
            </a:xfrm>
            <a:custGeom>
              <a:avLst/>
              <a:gdLst/>
              <a:ahLst/>
              <a:cxnLst/>
              <a:rect l="l" t="t" r="r" b="b"/>
              <a:pathLst>
                <a:path w="3175">
                  <a:moveTo>
                    <a:pt x="0" y="0"/>
                  </a:moveTo>
                  <a:lnTo>
                    <a:pt x="3048" y="0"/>
                  </a:lnTo>
                </a:path>
              </a:pathLst>
            </a:custGeom>
            <a:ln w="3175">
              <a:solidFill>
                <a:srgbClr val="C6868F"/>
              </a:solidFill>
            </a:ln>
          </p:spPr>
          <p:txBody>
            <a:bodyPr wrap="square" lIns="0" tIns="0" rIns="0" bIns="0" rtlCol="0"/>
            <a:lstStyle/>
            <a:p>
              <a:endParaRPr sz="1801"/>
            </a:p>
          </p:txBody>
        </p:sp>
        <p:sp>
          <p:nvSpPr>
            <p:cNvPr id="146" name="object 146"/>
            <p:cNvSpPr/>
            <p:nvPr/>
          </p:nvSpPr>
          <p:spPr>
            <a:xfrm>
              <a:off x="4976876" y="2402458"/>
              <a:ext cx="8255" cy="0"/>
            </a:xfrm>
            <a:custGeom>
              <a:avLst/>
              <a:gdLst/>
              <a:ahLst/>
              <a:cxnLst/>
              <a:rect l="l" t="t" r="r" b="b"/>
              <a:pathLst>
                <a:path w="8254">
                  <a:moveTo>
                    <a:pt x="0" y="0"/>
                  </a:moveTo>
                  <a:lnTo>
                    <a:pt x="8127" y="0"/>
                  </a:lnTo>
                </a:path>
              </a:pathLst>
            </a:custGeom>
            <a:ln w="3175">
              <a:solidFill>
                <a:srgbClr val="CE98A0"/>
              </a:solidFill>
            </a:ln>
          </p:spPr>
          <p:txBody>
            <a:bodyPr wrap="square" lIns="0" tIns="0" rIns="0" bIns="0" rtlCol="0"/>
            <a:lstStyle/>
            <a:p>
              <a:endParaRPr sz="1801"/>
            </a:p>
          </p:txBody>
        </p:sp>
        <p:sp>
          <p:nvSpPr>
            <p:cNvPr id="147" name="object 147"/>
            <p:cNvSpPr/>
            <p:nvPr/>
          </p:nvSpPr>
          <p:spPr>
            <a:xfrm>
              <a:off x="4976876" y="2404744"/>
              <a:ext cx="8255" cy="0"/>
            </a:xfrm>
            <a:custGeom>
              <a:avLst/>
              <a:gdLst/>
              <a:ahLst/>
              <a:cxnLst/>
              <a:rect l="l" t="t" r="r" b="b"/>
              <a:pathLst>
                <a:path w="8254">
                  <a:moveTo>
                    <a:pt x="0" y="0"/>
                  </a:moveTo>
                  <a:lnTo>
                    <a:pt x="8127" y="0"/>
                  </a:lnTo>
                </a:path>
              </a:pathLst>
            </a:custGeom>
            <a:ln w="3175">
              <a:solidFill>
                <a:srgbClr val="C6909C"/>
              </a:solidFill>
            </a:ln>
          </p:spPr>
          <p:txBody>
            <a:bodyPr wrap="square" lIns="0" tIns="0" rIns="0" bIns="0" rtlCol="0"/>
            <a:lstStyle/>
            <a:p>
              <a:endParaRPr sz="1801"/>
            </a:p>
          </p:txBody>
        </p:sp>
        <p:sp>
          <p:nvSpPr>
            <p:cNvPr id="148" name="object 148"/>
            <p:cNvSpPr/>
            <p:nvPr/>
          </p:nvSpPr>
          <p:spPr>
            <a:xfrm>
              <a:off x="4976876" y="2407030"/>
              <a:ext cx="8255" cy="0"/>
            </a:xfrm>
            <a:custGeom>
              <a:avLst/>
              <a:gdLst/>
              <a:ahLst/>
              <a:cxnLst/>
              <a:rect l="l" t="t" r="r" b="b"/>
              <a:pathLst>
                <a:path w="8254">
                  <a:moveTo>
                    <a:pt x="0" y="0"/>
                  </a:moveTo>
                  <a:lnTo>
                    <a:pt x="8127" y="0"/>
                  </a:lnTo>
                </a:path>
              </a:pathLst>
            </a:custGeom>
            <a:ln w="3175">
              <a:solidFill>
                <a:srgbClr val="C38D9A"/>
              </a:solidFill>
            </a:ln>
          </p:spPr>
          <p:txBody>
            <a:bodyPr wrap="square" lIns="0" tIns="0" rIns="0" bIns="0" rtlCol="0"/>
            <a:lstStyle/>
            <a:p>
              <a:endParaRPr sz="1801"/>
            </a:p>
          </p:txBody>
        </p:sp>
        <p:sp>
          <p:nvSpPr>
            <p:cNvPr id="149" name="object 149"/>
            <p:cNvSpPr/>
            <p:nvPr/>
          </p:nvSpPr>
          <p:spPr>
            <a:xfrm>
              <a:off x="4976876" y="2409316"/>
              <a:ext cx="8255" cy="0"/>
            </a:xfrm>
            <a:custGeom>
              <a:avLst/>
              <a:gdLst/>
              <a:ahLst/>
              <a:cxnLst/>
              <a:rect l="l" t="t" r="r" b="b"/>
              <a:pathLst>
                <a:path w="8254">
                  <a:moveTo>
                    <a:pt x="0" y="0"/>
                  </a:moveTo>
                  <a:lnTo>
                    <a:pt x="8127" y="0"/>
                  </a:lnTo>
                </a:path>
              </a:pathLst>
            </a:custGeom>
            <a:ln w="3175">
              <a:solidFill>
                <a:srgbClr val="C08A96"/>
              </a:solidFill>
            </a:ln>
          </p:spPr>
          <p:txBody>
            <a:bodyPr wrap="square" lIns="0" tIns="0" rIns="0" bIns="0" rtlCol="0"/>
            <a:lstStyle/>
            <a:p>
              <a:endParaRPr sz="1801"/>
            </a:p>
          </p:txBody>
        </p:sp>
        <p:sp>
          <p:nvSpPr>
            <p:cNvPr id="150" name="object 150"/>
            <p:cNvSpPr/>
            <p:nvPr/>
          </p:nvSpPr>
          <p:spPr>
            <a:xfrm>
              <a:off x="4976876" y="2411602"/>
              <a:ext cx="8255" cy="0"/>
            </a:xfrm>
            <a:custGeom>
              <a:avLst/>
              <a:gdLst/>
              <a:ahLst/>
              <a:cxnLst/>
              <a:rect l="l" t="t" r="r" b="b"/>
              <a:pathLst>
                <a:path w="8254">
                  <a:moveTo>
                    <a:pt x="0" y="0"/>
                  </a:moveTo>
                  <a:lnTo>
                    <a:pt x="8127" y="0"/>
                  </a:lnTo>
                </a:path>
              </a:pathLst>
            </a:custGeom>
            <a:ln w="3175">
              <a:solidFill>
                <a:srgbClr val="BF8894"/>
              </a:solidFill>
            </a:ln>
          </p:spPr>
          <p:txBody>
            <a:bodyPr wrap="square" lIns="0" tIns="0" rIns="0" bIns="0" rtlCol="0"/>
            <a:lstStyle/>
            <a:p>
              <a:endParaRPr sz="1801"/>
            </a:p>
          </p:txBody>
        </p:sp>
        <p:sp>
          <p:nvSpPr>
            <p:cNvPr id="151" name="object 151"/>
            <p:cNvSpPr/>
            <p:nvPr/>
          </p:nvSpPr>
          <p:spPr>
            <a:xfrm>
              <a:off x="4976876" y="2413888"/>
              <a:ext cx="8255" cy="0"/>
            </a:xfrm>
            <a:custGeom>
              <a:avLst/>
              <a:gdLst/>
              <a:ahLst/>
              <a:cxnLst/>
              <a:rect l="l" t="t" r="r" b="b"/>
              <a:pathLst>
                <a:path w="8254">
                  <a:moveTo>
                    <a:pt x="0" y="0"/>
                  </a:moveTo>
                  <a:lnTo>
                    <a:pt x="8127" y="0"/>
                  </a:lnTo>
                </a:path>
              </a:pathLst>
            </a:custGeom>
            <a:ln w="3175">
              <a:solidFill>
                <a:srgbClr val="BB838E"/>
              </a:solidFill>
            </a:ln>
          </p:spPr>
          <p:txBody>
            <a:bodyPr wrap="square" lIns="0" tIns="0" rIns="0" bIns="0" rtlCol="0"/>
            <a:lstStyle/>
            <a:p>
              <a:endParaRPr sz="1801"/>
            </a:p>
          </p:txBody>
        </p:sp>
        <p:sp>
          <p:nvSpPr>
            <p:cNvPr id="152" name="object 152"/>
            <p:cNvSpPr/>
            <p:nvPr/>
          </p:nvSpPr>
          <p:spPr>
            <a:xfrm>
              <a:off x="4976876" y="2416174"/>
              <a:ext cx="8255" cy="0"/>
            </a:xfrm>
            <a:custGeom>
              <a:avLst/>
              <a:gdLst/>
              <a:ahLst/>
              <a:cxnLst/>
              <a:rect l="l" t="t" r="r" b="b"/>
              <a:pathLst>
                <a:path w="8254">
                  <a:moveTo>
                    <a:pt x="0" y="0"/>
                  </a:moveTo>
                  <a:lnTo>
                    <a:pt x="8127" y="0"/>
                  </a:lnTo>
                </a:path>
              </a:pathLst>
            </a:custGeom>
            <a:ln w="3175">
              <a:solidFill>
                <a:srgbClr val="B97C88"/>
              </a:solidFill>
            </a:ln>
          </p:spPr>
          <p:txBody>
            <a:bodyPr wrap="square" lIns="0" tIns="0" rIns="0" bIns="0" rtlCol="0"/>
            <a:lstStyle/>
            <a:p>
              <a:endParaRPr sz="1801"/>
            </a:p>
          </p:txBody>
        </p:sp>
        <p:sp>
          <p:nvSpPr>
            <p:cNvPr id="153" name="object 153"/>
            <p:cNvSpPr/>
            <p:nvPr/>
          </p:nvSpPr>
          <p:spPr>
            <a:xfrm>
              <a:off x="4745228" y="2500756"/>
              <a:ext cx="65405" cy="11430"/>
            </a:xfrm>
            <a:custGeom>
              <a:avLst/>
              <a:gdLst/>
              <a:ahLst/>
              <a:cxnLst/>
              <a:rect l="l" t="t" r="r" b="b"/>
              <a:pathLst>
                <a:path w="65404" h="11430">
                  <a:moveTo>
                    <a:pt x="9143" y="0"/>
                  </a:moveTo>
                  <a:lnTo>
                    <a:pt x="49783" y="0"/>
                  </a:lnTo>
                </a:path>
                <a:path w="65404" h="11430">
                  <a:moveTo>
                    <a:pt x="3047" y="2286"/>
                  </a:moveTo>
                  <a:lnTo>
                    <a:pt x="51815" y="2286"/>
                  </a:lnTo>
                </a:path>
                <a:path w="65404" h="11430">
                  <a:moveTo>
                    <a:pt x="3047" y="4572"/>
                  </a:moveTo>
                  <a:lnTo>
                    <a:pt x="51815" y="4572"/>
                  </a:lnTo>
                </a:path>
                <a:path w="65404" h="11430">
                  <a:moveTo>
                    <a:pt x="0" y="6858"/>
                  </a:moveTo>
                  <a:lnTo>
                    <a:pt x="65023" y="6858"/>
                  </a:lnTo>
                </a:path>
                <a:path w="65404" h="11430">
                  <a:moveTo>
                    <a:pt x="0" y="9144"/>
                  </a:moveTo>
                  <a:lnTo>
                    <a:pt x="65023" y="9144"/>
                  </a:lnTo>
                </a:path>
                <a:path w="65404" h="11430">
                  <a:moveTo>
                    <a:pt x="0" y="11430"/>
                  </a:moveTo>
                  <a:lnTo>
                    <a:pt x="65023" y="11430"/>
                  </a:lnTo>
                </a:path>
              </a:pathLst>
            </a:custGeom>
            <a:ln w="3175">
              <a:solidFill>
                <a:srgbClr val="FEFEFE"/>
              </a:solidFill>
            </a:ln>
          </p:spPr>
          <p:txBody>
            <a:bodyPr wrap="square" lIns="0" tIns="0" rIns="0" bIns="0" rtlCol="0"/>
            <a:lstStyle/>
            <a:p>
              <a:endParaRPr sz="1801"/>
            </a:p>
          </p:txBody>
        </p:sp>
        <p:pic>
          <p:nvPicPr>
            <p:cNvPr id="154" name="object 154"/>
            <p:cNvPicPr/>
            <p:nvPr/>
          </p:nvPicPr>
          <p:blipFill>
            <a:blip r:embed="rId22" cstate="print"/>
            <a:stretch>
              <a:fillRect/>
            </a:stretch>
          </p:blipFill>
          <p:spPr>
            <a:xfrm>
              <a:off x="4510532" y="2501899"/>
              <a:ext cx="113792" cy="45719"/>
            </a:xfrm>
            <a:prstGeom prst="rect">
              <a:avLst/>
            </a:prstGeom>
          </p:spPr>
        </p:pic>
        <p:sp>
          <p:nvSpPr>
            <p:cNvPr id="155" name="object 155"/>
            <p:cNvSpPr/>
            <p:nvPr/>
          </p:nvSpPr>
          <p:spPr>
            <a:xfrm>
              <a:off x="4525771" y="2514472"/>
              <a:ext cx="297180" cy="112395"/>
            </a:xfrm>
            <a:custGeom>
              <a:avLst/>
              <a:gdLst/>
              <a:ahLst/>
              <a:cxnLst/>
              <a:rect l="l" t="t" r="r" b="b"/>
              <a:pathLst>
                <a:path w="297179" h="112394">
                  <a:moveTo>
                    <a:pt x="219456" y="0"/>
                  </a:moveTo>
                  <a:lnTo>
                    <a:pt x="284480" y="0"/>
                  </a:lnTo>
                </a:path>
                <a:path w="297179" h="112394">
                  <a:moveTo>
                    <a:pt x="0" y="2286"/>
                  </a:moveTo>
                  <a:lnTo>
                    <a:pt x="81279" y="2286"/>
                  </a:lnTo>
                </a:path>
                <a:path w="297179" h="112394">
                  <a:moveTo>
                    <a:pt x="216408" y="2286"/>
                  </a:moveTo>
                  <a:lnTo>
                    <a:pt x="289559" y="2286"/>
                  </a:lnTo>
                </a:path>
                <a:path w="297179" h="112394">
                  <a:moveTo>
                    <a:pt x="3048" y="4571"/>
                  </a:moveTo>
                  <a:lnTo>
                    <a:pt x="76200" y="4571"/>
                  </a:lnTo>
                </a:path>
                <a:path w="297179" h="112394">
                  <a:moveTo>
                    <a:pt x="216408" y="4571"/>
                  </a:moveTo>
                  <a:lnTo>
                    <a:pt x="289559" y="4571"/>
                  </a:lnTo>
                </a:path>
                <a:path w="297179" h="112394">
                  <a:moveTo>
                    <a:pt x="3048" y="6858"/>
                  </a:moveTo>
                  <a:lnTo>
                    <a:pt x="76200" y="6858"/>
                  </a:lnTo>
                </a:path>
                <a:path w="297179" h="112394">
                  <a:moveTo>
                    <a:pt x="216408" y="6858"/>
                  </a:moveTo>
                  <a:lnTo>
                    <a:pt x="289559" y="6858"/>
                  </a:lnTo>
                </a:path>
                <a:path w="297179" h="112394">
                  <a:moveTo>
                    <a:pt x="6096" y="9143"/>
                  </a:moveTo>
                  <a:lnTo>
                    <a:pt x="79248" y="9143"/>
                  </a:lnTo>
                </a:path>
                <a:path w="297179" h="112394">
                  <a:moveTo>
                    <a:pt x="216408" y="9143"/>
                  </a:moveTo>
                  <a:lnTo>
                    <a:pt x="289559" y="9143"/>
                  </a:lnTo>
                </a:path>
                <a:path w="297179" h="112394">
                  <a:moveTo>
                    <a:pt x="9144" y="11430"/>
                  </a:moveTo>
                  <a:lnTo>
                    <a:pt x="74167" y="11430"/>
                  </a:lnTo>
                </a:path>
                <a:path w="297179" h="112394">
                  <a:moveTo>
                    <a:pt x="216408" y="11430"/>
                  </a:moveTo>
                  <a:lnTo>
                    <a:pt x="289559" y="11430"/>
                  </a:lnTo>
                </a:path>
                <a:path w="297179" h="112394">
                  <a:moveTo>
                    <a:pt x="12192" y="13715"/>
                  </a:moveTo>
                  <a:lnTo>
                    <a:pt x="69088" y="13715"/>
                  </a:lnTo>
                </a:path>
                <a:path w="297179" h="112394">
                  <a:moveTo>
                    <a:pt x="213360" y="13715"/>
                  </a:moveTo>
                  <a:lnTo>
                    <a:pt x="294640" y="13715"/>
                  </a:lnTo>
                </a:path>
                <a:path w="297179" h="112394">
                  <a:moveTo>
                    <a:pt x="15240" y="16002"/>
                  </a:moveTo>
                  <a:lnTo>
                    <a:pt x="64008" y="16002"/>
                  </a:lnTo>
                </a:path>
                <a:path w="297179" h="112394">
                  <a:moveTo>
                    <a:pt x="213360" y="16002"/>
                  </a:moveTo>
                  <a:lnTo>
                    <a:pt x="294640" y="16002"/>
                  </a:lnTo>
                </a:path>
                <a:path w="297179" h="112394">
                  <a:moveTo>
                    <a:pt x="15240" y="18287"/>
                  </a:moveTo>
                  <a:lnTo>
                    <a:pt x="64008" y="18287"/>
                  </a:lnTo>
                </a:path>
                <a:path w="297179" h="112394">
                  <a:moveTo>
                    <a:pt x="213360" y="18287"/>
                  </a:moveTo>
                  <a:lnTo>
                    <a:pt x="294640" y="18287"/>
                  </a:lnTo>
                </a:path>
                <a:path w="297179" h="112394">
                  <a:moveTo>
                    <a:pt x="18287" y="20574"/>
                  </a:moveTo>
                  <a:lnTo>
                    <a:pt x="58928" y="20574"/>
                  </a:lnTo>
                </a:path>
                <a:path w="297179" h="112394">
                  <a:moveTo>
                    <a:pt x="213360" y="20574"/>
                  </a:moveTo>
                  <a:lnTo>
                    <a:pt x="294640" y="20574"/>
                  </a:lnTo>
                </a:path>
                <a:path w="297179" h="112394">
                  <a:moveTo>
                    <a:pt x="21336" y="22859"/>
                  </a:moveTo>
                  <a:lnTo>
                    <a:pt x="53848" y="22859"/>
                  </a:lnTo>
                </a:path>
                <a:path w="297179" h="112394">
                  <a:moveTo>
                    <a:pt x="210312" y="22859"/>
                  </a:moveTo>
                  <a:lnTo>
                    <a:pt x="291592" y="22859"/>
                  </a:lnTo>
                </a:path>
                <a:path w="297179" h="112394">
                  <a:moveTo>
                    <a:pt x="210312" y="25146"/>
                  </a:moveTo>
                  <a:lnTo>
                    <a:pt x="291592" y="25146"/>
                  </a:lnTo>
                </a:path>
                <a:path w="297179" h="112394">
                  <a:moveTo>
                    <a:pt x="210312" y="27431"/>
                  </a:moveTo>
                  <a:lnTo>
                    <a:pt x="291592" y="27431"/>
                  </a:lnTo>
                </a:path>
                <a:path w="297179" h="112394">
                  <a:moveTo>
                    <a:pt x="210312" y="29718"/>
                  </a:moveTo>
                  <a:lnTo>
                    <a:pt x="291592" y="29718"/>
                  </a:lnTo>
                </a:path>
                <a:path w="297179" h="112394">
                  <a:moveTo>
                    <a:pt x="210312" y="32004"/>
                  </a:moveTo>
                  <a:lnTo>
                    <a:pt x="291592" y="32004"/>
                  </a:lnTo>
                </a:path>
                <a:path w="297179" h="112394">
                  <a:moveTo>
                    <a:pt x="207263" y="34289"/>
                  </a:moveTo>
                  <a:lnTo>
                    <a:pt x="296671" y="34289"/>
                  </a:lnTo>
                </a:path>
                <a:path w="297179" h="112394">
                  <a:moveTo>
                    <a:pt x="207263" y="36576"/>
                  </a:moveTo>
                  <a:lnTo>
                    <a:pt x="296671" y="36576"/>
                  </a:lnTo>
                </a:path>
                <a:path w="297179" h="112394">
                  <a:moveTo>
                    <a:pt x="207263" y="38861"/>
                  </a:moveTo>
                  <a:lnTo>
                    <a:pt x="296671" y="38861"/>
                  </a:lnTo>
                </a:path>
                <a:path w="297179" h="112394">
                  <a:moveTo>
                    <a:pt x="207263" y="41148"/>
                  </a:moveTo>
                  <a:lnTo>
                    <a:pt x="296671" y="41148"/>
                  </a:lnTo>
                </a:path>
                <a:path w="297179" h="112394">
                  <a:moveTo>
                    <a:pt x="204216" y="43433"/>
                  </a:moveTo>
                  <a:lnTo>
                    <a:pt x="293623" y="43433"/>
                  </a:lnTo>
                </a:path>
                <a:path w="297179" h="112394">
                  <a:moveTo>
                    <a:pt x="204216" y="45720"/>
                  </a:moveTo>
                  <a:lnTo>
                    <a:pt x="293623" y="45720"/>
                  </a:lnTo>
                </a:path>
                <a:path w="297179" h="112394">
                  <a:moveTo>
                    <a:pt x="204216" y="48005"/>
                  </a:moveTo>
                  <a:lnTo>
                    <a:pt x="293623" y="48005"/>
                  </a:lnTo>
                </a:path>
                <a:path w="297179" h="112394">
                  <a:moveTo>
                    <a:pt x="204216" y="50292"/>
                  </a:moveTo>
                  <a:lnTo>
                    <a:pt x="293623" y="50292"/>
                  </a:lnTo>
                </a:path>
                <a:path w="297179" h="112394">
                  <a:moveTo>
                    <a:pt x="204216" y="52577"/>
                  </a:moveTo>
                  <a:lnTo>
                    <a:pt x="293623" y="52577"/>
                  </a:lnTo>
                </a:path>
                <a:path w="297179" h="112394">
                  <a:moveTo>
                    <a:pt x="204216" y="54864"/>
                  </a:moveTo>
                  <a:lnTo>
                    <a:pt x="293623" y="54864"/>
                  </a:lnTo>
                </a:path>
                <a:path w="297179" h="112394">
                  <a:moveTo>
                    <a:pt x="204216" y="57150"/>
                  </a:moveTo>
                  <a:lnTo>
                    <a:pt x="293623" y="57150"/>
                  </a:lnTo>
                </a:path>
                <a:path w="297179" h="112394">
                  <a:moveTo>
                    <a:pt x="204216" y="59436"/>
                  </a:moveTo>
                  <a:lnTo>
                    <a:pt x="293623" y="59436"/>
                  </a:lnTo>
                </a:path>
                <a:path w="297179" h="112394">
                  <a:moveTo>
                    <a:pt x="204216" y="61721"/>
                  </a:moveTo>
                  <a:lnTo>
                    <a:pt x="293623" y="61721"/>
                  </a:lnTo>
                </a:path>
                <a:path w="297179" h="112394">
                  <a:moveTo>
                    <a:pt x="204216" y="64008"/>
                  </a:moveTo>
                  <a:lnTo>
                    <a:pt x="293623" y="64008"/>
                  </a:lnTo>
                </a:path>
                <a:path w="297179" h="112394">
                  <a:moveTo>
                    <a:pt x="204216" y="66293"/>
                  </a:moveTo>
                  <a:lnTo>
                    <a:pt x="293623" y="66293"/>
                  </a:lnTo>
                </a:path>
                <a:path w="297179" h="112394">
                  <a:moveTo>
                    <a:pt x="204216" y="68580"/>
                  </a:moveTo>
                  <a:lnTo>
                    <a:pt x="285496" y="68580"/>
                  </a:lnTo>
                </a:path>
                <a:path w="297179" h="112394">
                  <a:moveTo>
                    <a:pt x="201168" y="70865"/>
                  </a:moveTo>
                  <a:lnTo>
                    <a:pt x="290576" y="70865"/>
                  </a:lnTo>
                </a:path>
                <a:path w="297179" h="112394">
                  <a:moveTo>
                    <a:pt x="201168" y="73152"/>
                  </a:moveTo>
                  <a:lnTo>
                    <a:pt x="290576" y="73152"/>
                  </a:lnTo>
                </a:path>
                <a:path w="297179" h="112394">
                  <a:moveTo>
                    <a:pt x="201168" y="75437"/>
                  </a:moveTo>
                  <a:lnTo>
                    <a:pt x="290576" y="75437"/>
                  </a:lnTo>
                </a:path>
                <a:path w="297179" h="112394">
                  <a:moveTo>
                    <a:pt x="201168" y="77724"/>
                  </a:moveTo>
                  <a:lnTo>
                    <a:pt x="290576" y="77724"/>
                  </a:lnTo>
                </a:path>
                <a:path w="297179" h="112394">
                  <a:moveTo>
                    <a:pt x="201168" y="80009"/>
                  </a:moveTo>
                  <a:lnTo>
                    <a:pt x="282448" y="80009"/>
                  </a:lnTo>
                </a:path>
                <a:path w="297179" h="112394">
                  <a:moveTo>
                    <a:pt x="201168" y="82296"/>
                  </a:moveTo>
                  <a:lnTo>
                    <a:pt x="282448" y="82296"/>
                  </a:lnTo>
                </a:path>
                <a:path w="297179" h="112394">
                  <a:moveTo>
                    <a:pt x="201168" y="84581"/>
                  </a:moveTo>
                  <a:lnTo>
                    <a:pt x="282448" y="84581"/>
                  </a:lnTo>
                </a:path>
                <a:path w="297179" h="112394">
                  <a:moveTo>
                    <a:pt x="201168" y="86868"/>
                  </a:moveTo>
                  <a:lnTo>
                    <a:pt x="282448" y="86868"/>
                  </a:lnTo>
                </a:path>
                <a:path w="297179" h="112394">
                  <a:moveTo>
                    <a:pt x="201168" y="89154"/>
                  </a:moveTo>
                  <a:lnTo>
                    <a:pt x="282448" y="89154"/>
                  </a:lnTo>
                </a:path>
                <a:path w="297179" h="112394">
                  <a:moveTo>
                    <a:pt x="201168" y="91439"/>
                  </a:moveTo>
                  <a:lnTo>
                    <a:pt x="282448" y="91439"/>
                  </a:lnTo>
                </a:path>
                <a:path w="297179" h="112394">
                  <a:moveTo>
                    <a:pt x="204216" y="93726"/>
                  </a:moveTo>
                  <a:lnTo>
                    <a:pt x="277368" y="93726"/>
                  </a:lnTo>
                </a:path>
                <a:path w="297179" h="112394">
                  <a:moveTo>
                    <a:pt x="204216" y="96011"/>
                  </a:moveTo>
                  <a:lnTo>
                    <a:pt x="277368" y="96011"/>
                  </a:lnTo>
                </a:path>
                <a:path w="297179" h="112394">
                  <a:moveTo>
                    <a:pt x="204216" y="98298"/>
                  </a:moveTo>
                  <a:lnTo>
                    <a:pt x="277368" y="98298"/>
                  </a:lnTo>
                </a:path>
                <a:path w="297179" h="112394">
                  <a:moveTo>
                    <a:pt x="204216" y="100583"/>
                  </a:moveTo>
                  <a:lnTo>
                    <a:pt x="277368" y="100583"/>
                  </a:lnTo>
                </a:path>
                <a:path w="297179" h="112394">
                  <a:moveTo>
                    <a:pt x="204216" y="102870"/>
                  </a:moveTo>
                  <a:lnTo>
                    <a:pt x="269240" y="102870"/>
                  </a:lnTo>
                </a:path>
                <a:path w="297179" h="112394">
                  <a:moveTo>
                    <a:pt x="204216" y="105155"/>
                  </a:moveTo>
                  <a:lnTo>
                    <a:pt x="269240" y="105155"/>
                  </a:lnTo>
                </a:path>
                <a:path w="297179" h="112394">
                  <a:moveTo>
                    <a:pt x="204216" y="107442"/>
                  </a:moveTo>
                  <a:lnTo>
                    <a:pt x="269240" y="107442"/>
                  </a:lnTo>
                </a:path>
                <a:path w="297179" h="112394">
                  <a:moveTo>
                    <a:pt x="207263" y="109727"/>
                  </a:moveTo>
                  <a:lnTo>
                    <a:pt x="272287" y="109727"/>
                  </a:lnTo>
                </a:path>
                <a:path w="297179" h="112394">
                  <a:moveTo>
                    <a:pt x="210312" y="112014"/>
                  </a:moveTo>
                  <a:lnTo>
                    <a:pt x="267208" y="112014"/>
                  </a:lnTo>
                </a:path>
              </a:pathLst>
            </a:custGeom>
            <a:ln w="3175">
              <a:solidFill>
                <a:srgbClr val="FEFEFE"/>
              </a:solidFill>
            </a:ln>
          </p:spPr>
          <p:txBody>
            <a:bodyPr wrap="square" lIns="0" tIns="0" rIns="0" bIns="0" rtlCol="0"/>
            <a:lstStyle/>
            <a:p>
              <a:endParaRPr sz="1801"/>
            </a:p>
          </p:txBody>
        </p:sp>
        <p:pic>
          <p:nvPicPr>
            <p:cNvPr id="156" name="object 156"/>
            <p:cNvPicPr/>
            <p:nvPr/>
          </p:nvPicPr>
          <p:blipFill>
            <a:blip r:embed="rId23" cstate="print"/>
            <a:stretch>
              <a:fillRect/>
            </a:stretch>
          </p:blipFill>
          <p:spPr>
            <a:xfrm>
              <a:off x="4739132" y="2627629"/>
              <a:ext cx="48767" cy="6857"/>
            </a:xfrm>
            <a:prstGeom prst="rect">
              <a:avLst/>
            </a:prstGeom>
          </p:spPr>
        </p:pic>
        <p:sp>
          <p:nvSpPr>
            <p:cNvPr id="157" name="object 157"/>
            <p:cNvSpPr/>
            <p:nvPr/>
          </p:nvSpPr>
          <p:spPr>
            <a:xfrm>
              <a:off x="4745228" y="2631058"/>
              <a:ext cx="40640" cy="0"/>
            </a:xfrm>
            <a:custGeom>
              <a:avLst/>
              <a:gdLst/>
              <a:ahLst/>
              <a:cxnLst/>
              <a:rect l="l" t="t" r="r" b="b"/>
              <a:pathLst>
                <a:path w="40639">
                  <a:moveTo>
                    <a:pt x="0" y="0"/>
                  </a:moveTo>
                  <a:lnTo>
                    <a:pt x="40640" y="0"/>
                  </a:lnTo>
                </a:path>
              </a:pathLst>
            </a:custGeom>
            <a:ln w="3175">
              <a:solidFill>
                <a:srgbClr val="FEFEFE"/>
              </a:solidFill>
            </a:ln>
          </p:spPr>
          <p:txBody>
            <a:bodyPr wrap="square" lIns="0" tIns="0" rIns="0" bIns="0" rtlCol="0"/>
            <a:lstStyle/>
            <a:p>
              <a:endParaRPr sz="1801"/>
            </a:p>
          </p:txBody>
        </p:sp>
        <p:pic>
          <p:nvPicPr>
            <p:cNvPr id="158" name="object 158"/>
            <p:cNvPicPr/>
            <p:nvPr/>
          </p:nvPicPr>
          <p:blipFill>
            <a:blip r:embed="rId24" cstate="print"/>
            <a:stretch>
              <a:fillRect/>
            </a:stretch>
          </p:blipFill>
          <p:spPr>
            <a:xfrm>
              <a:off x="4514316" y="1777326"/>
              <a:ext cx="424726" cy="290093"/>
            </a:xfrm>
            <a:prstGeom prst="rect">
              <a:avLst/>
            </a:prstGeom>
          </p:spPr>
        </p:pic>
        <p:sp>
          <p:nvSpPr>
            <p:cNvPr id="159" name="object 159"/>
            <p:cNvSpPr/>
            <p:nvPr/>
          </p:nvSpPr>
          <p:spPr>
            <a:xfrm>
              <a:off x="5011927" y="2573527"/>
              <a:ext cx="386080" cy="690880"/>
            </a:xfrm>
            <a:custGeom>
              <a:avLst/>
              <a:gdLst/>
              <a:ahLst/>
              <a:cxnLst/>
              <a:rect l="l" t="t" r="r" b="b"/>
              <a:pathLst>
                <a:path w="386079" h="690879">
                  <a:moveTo>
                    <a:pt x="352736" y="621375"/>
                  </a:moveTo>
                  <a:lnTo>
                    <a:pt x="8382" y="2285"/>
                  </a:lnTo>
                  <a:lnTo>
                    <a:pt x="6096" y="0"/>
                  </a:lnTo>
                  <a:lnTo>
                    <a:pt x="2286" y="761"/>
                  </a:lnTo>
                  <a:lnTo>
                    <a:pt x="0" y="3047"/>
                  </a:lnTo>
                  <a:lnTo>
                    <a:pt x="762" y="6857"/>
                  </a:lnTo>
                  <a:lnTo>
                    <a:pt x="344427" y="626055"/>
                  </a:lnTo>
                  <a:lnTo>
                    <a:pt x="352736" y="621375"/>
                  </a:lnTo>
                  <a:close/>
                </a:path>
                <a:path w="386079" h="690879">
                  <a:moveTo>
                    <a:pt x="359664" y="672630"/>
                  </a:moveTo>
                  <a:lnTo>
                    <a:pt x="359664" y="636269"/>
                  </a:lnTo>
                  <a:lnTo>
                    <a:pt x="357378" y="639317"/>
                  </a:lnTo>
                  <a:lnTo>
                    <a:pt x="353568" y="639317"/>
                  </a:lnTo>
                  <a:lnTo>
                    <a:pt x="350520" y="637032"/>
                  </a:lnTo>
                  <a:lnTo>
                    <a:pt x="344427" y="626055"/>
                  </a:lnTo>
                  <a:lnTo>
                    <a:pt x="315468" y="642366"/>
                  </a:lnTo>
                  <a:lnTo>
                    <a:pt x="359664" y="672630"/>
                  </a:lnTo>
                  <a:close/>
                </a:path>
                <a:path w="386079" h="690879">
                  <a:moveTo>
                    <a:pt x="359664" y="636269"/>
                  </a:moveTo>
                  <a:lnTo>
                    <a:pt x="358902" y="632460"/>
                  </a:lnTo>
                  <a:lnTo>
                    <a:pt x="352736" y="621375"/>
                  </a:lnTo>
                  <a:lnTo>
                    <a:pt x="344427" y="626055"/>
                  </a:lnTo>
                  <a:lnTo>
                    <a:pt x="350520" y="637032"/>
                  </a:lnTo>
                  <a:lnTo>
                    <a:pt x="353568" y="639317"/>
                  </a:lnTo>
                  <a:lnTo>
                    <a:pt x="357378" y="639317"/>
                  </a:lnTo>
                  <a:lnTo>
                    <a:pt x="359664" y="636269"/>
                  </a:lnTo>
                  <a:close/>
                </a:path>
                <a:path w="386079" h="690879">
                  <a:moveTo>
                    <a:pt x="385572" y="690372"/>
                  </a:moveTo>
                  <a:lnTo>
                    <a:pt x="381762" y="605027"/>
                  </a:lnTo>
                  <a:lnTo>
                    <a:pt x="352736" y="621375"/>
                  </a:lnTo>
                  <a:lnTo>
                    <a:pt x="358902" y="632460"/>
                  </a:lnTo>
                  <a:lnTo>
                    <a:pt x="359664" y="636269"/>
                  </a:lnTo>
                  <a:lnTo>
                    <a:pt x="359664" y="672630"/>
                  </a:lnTo>
                  <a:lnTo>
                    <a:pt x="385572" y="690372"/>
                  </a:lnTo>
                  <a:close/>
                </a:path>
              </a:pathLst>
            </a:custGeom>
            <a:solidFill>
              <a:srgbClr val="000000"/>
            </a:solidFill>
          </p:spPr>
          <p:txBody>
            <a:bodyPr wrap="square" lIns="0" tIns="0" rIns="0" bIns="0" rtlCol="0"/>
            <a:lstStyle/>
            <a:p>
              <a:endParaRPr sz="1801"/>
            </a:p>
          </p:txBody>
        </p:sp>
        <p:sp>
          <p:nvSpPr>
            <p:cNvPr id="160" name="object 160"/>
            <p:cNvSpPr/>
            <p:nvPr/>
          </p:nvSpPr>
          <p:spPr>
            <a:xfrm>
              <a:off x="3480308" y="3582415"/>
              <a:ext cx="3175" cy="0"/>
            </a:xfrm>
            <a:custGeom>
              <a:avLst/>
              <a:gdLst/>
              <a:ahLst/>
              <a:cxnLst/>
              <a:rect l="l" t="t" r="r" b="b"/>
              <a:pathLst>
                <a:path w="3175">
                  <a:moveTo>
                    <a:pt x="0" y="0"/>
                  </a:moveTo>
                  <a:lnTo>
                    <a:pt x="3048" y="0"/>
                  </a:lnTo>
                </a:path>
              </a:pathLst>
            </a:custGeom>
            <a:ln w="3175">
              <a:solidFill>
                <a:srgbClr val="E6E7DD"/>
              </a:solidFill>
            </a:ln>
          </p:spPr>
          <p:txBody>
            <a:bodyPr wrap="square" lIns="0" tIns="0" rIns="0" bIns="0" rtlCol="0"/>
            <a:lstStyle/>
            <a:p>
              <a:endParaRPr sz="1801"/>
            </a:p>
          </p:txBody>
        </p:sp>
        <p:sp>
          <p:nvSpPr>
            <p:cNvPr id="161" name="object 161"/>
            <p:cNvSpPr/>
            <p:nvPr/>
          </p:nvSpPr>
          <p:spPr>
            <a:xfrm>
              <a:off x="3544315" y="3582415"/>
              <a:ext cx="3175" cy="0"/>
            </a:xfrm>
            <a:custGeom>
              <a:avLst/>
              <a:gdLst/>
              <a:ahLst/>
              <a:cxnLst/>
              <a:rect l="l" t="t" r="r" b="b"/>
              <a:pathLst>
                <a:path w="3175">
                  <a:moveTo>
                    <a:pt x="0" y="0"/>
                  </a:moveTo>
                  <a:lnTo>
                    <a:pt x="3048" y="0"/>
                  </a:lnTo>
                </a:path>
              </a:pathLst>
            </a:custGeom>
            <a:ln w="3175">
              <a:solidFill>
                <a:srgbClr val="E6E8DE"/>
              </a:solidFill>
            </a:ln>
          </p:spPr>
          <p:txBody>
            <a:bodyPr wrap="square" lIns="0" tIns="0" rIns="0" bIns="0" rtlCol="0"/>
            <a:lstStyle/>
            <a:p>
              <a:endParaRPr sz="1801"/>
            </a:p>
          </p:txBody>
        </p:sp>
        <p:sp>
          <p:nvSpPr>
            <p:cNvPr id="162" name="object 162"/>
            <p:cNvSpPr/>
            <p:nvPr/>
          </p:nvSpPr>
          <p:spPr>
            <a:xfrm>
              <a:off x="3550411" y="3582415"/>
              <a:ext cx="3175" cy="0"/>
            </a:xfrm>
            <a:custGeom>
              <a:avLst/>
              <a:gdLst/>
              <a:ahLst/>
              <a:cxnLst/>
              <a:rect l="l" t="t" r="r" b="b"/>
              <a:pathLst>
                <a:path w="3175">
                  <a:moveTo>
                    <a:pt x="0" y="0"/>
                  </a:moveTo>
                  <a:lnTo>
                    <a:pt x="3048" y="0"/>
                  </a:lnTo>
                </a:path>
              </a:pathLst>
            </a:custGeom>
            <a:ln w="3175">
              <a:solidFill>
                <a:srgbClr val="E5E9E0"/>
              </a:solidFill>
            </a:ln>
          </p:spPr>
          <p:txBody>
            <a:bodyPr wrap="square" lIns="0" tIns="0" rIns="0" bIns="0" rtlCol="0"/>
            <a:lstStyle/>
            <a:p>
              <a:endParaRPr sz="1801"/>
            </a:p>
          </p:txBody>
        </p:sp>
        <p:sp>
          <p:nvSpPr>
            <p:cNvPr id="163" name="object 163"/>
            <p:cNvSpPr/>
            <p:nvPr/>
          </p:nvSpPr>
          <p:spPr>
            <a:xfrm>
              <a:off x="3556508" y="3582415"/>
              <a:ext cx="3175" cy="0"/>
            </a:xfrm>
            <a:custGeom>
              <a:avLst/>
              <a:gdLst/>
              <a:ahLst/>
              <a:cxnLst/>
              <a:rect l="l" t="t" r="r" b="b"/>
              <a:pathLst>
                <a:path w="3175">
                  <a:moveTo>
                    <a:pt x="0" y="0"/>
                  </a:moveTo>
                  <a:lnTo>
                    <a:pt x="3048" y="0"/>
                  </a:lnTo>
                </a:path>
              </a:pathLst>
            </a:custGeom>
            <a:ln w="3175">
              <a:solidFill>
                <a:srgbClr val="E5E7E2"/>
              </a:solidFill>
            </a:ln>
          </p:spPr>
          <p:txBody>
            <a:bodyPr wrap="square" lIns="0" tIns="0" rIns="0" bIns="0" rtlCol="0"/>
            <a:lstStyle/>
            <a:p>
              <a:endParaRPr sz="1801"/>
            </a:p>
          </p:txBody>
        </p:sp>
        <p:sp>
          <p:nvSpPr>
            <p:cNvPr id="164" name="object 164"/>
            <p:cNvSpPr/>
            <p:nvPr/>
          </p:nvSpPr>
          <p:spPr>
            <a:xfrm>
              <a:off x="3568700" y="3582415"/>
              <a:ext cx="3175" cy="0"/>
            </a:xfrm>
            <a:custGeom>
              <a:avLst/>
              <a:gdLst/>
              <a:ahLst/>
              <a:cxnLst/>
              <a:rect l="l" t="t" r="r" b="b"/>
              <a:pathLst>
                <a:path w="3175">
                  <a:moveTo>
                    <a:pt x="0" y="0"/>
                  </a:moveTo>
                  <a:lnTo>
                    <a:pt x="3048" y="0"/>
                  </a:lnTo>
                </a:path>
              </a:pathLst>
            </a:custGeom>
            <a:ln w="3175">
              <a:solidFill>
                <a:srgbClr val="E3E5DD"/>
              </a:solidFill>
            </a:ln>
          </p:spPr>
          <p:txBody>
            <a:bodyPr wrap="square" lIns="0" tIns="0" rIns="0" bIns="0" rtlCol="0"/>
            <a:lstStyle/>
            <a:p>
              <a:endParaRPr sz="1801"/>
            </a:p>
          </p:txBody>
        </p:sp>
        <p:sp>
          <p:nvSpPr>
            <p:cNvPr id="165" name="object 165"/>
            <p:cNvSpPr/>
            <p:nvPr/>
          </p:nvSpPr>
          <p:spPr>
            <a:xfrm>
              <a:off x="3583939" y="3582415"/>
              <a:ext cx="3175" cy="0"/>
            </a:xfrm>
            <a:custGeom>
              <a:avLst/>
              <a:gdLst/>
              <a:ahLst/>
              <a:cxnLst/>
              <a:rect l="l" t="t" r="r" b="b"/>
              <a:pathLst>
                <a:path w="3175">
                  <a:moveTo>
                    <a:pt x="0" y="0"/>
                  </a:moveTo>
                  <a:lnTo>
                    <a:pt x="3048" y="0"/>
                  </a:lnTo>
                </a:path>
              </a:pathLst>
            </a:custGeom>
            <a:ln w="3175">
              <a:solidFill>
                <a:srgbClr val="E7EAE1"/>
              </a:solidFill>
            </a:ln>
          </p:spPr>
          <p:txBody>
            <a:bodyPr wrap="square" lIns="0" tIns="0" rIns="0" bIns="0" rtlCol="0"/>
            <a:lstStyle/>
            <a:p>
              <a:endParaRPr sz="1801"/>
            </a:p>
          </p:txBody>
        </p:sp>
        <p:sp>
          <p:nvSpPr>
            <p:cNvPr id="166" name="object 166"/>
            <p:cNvSpPr/>
            <p:nvPr/>
          </p:nvSpPr>
          <p:spPr>
            <a:xfrm>
              <a:off x="3794252" y="3582415"/>
              <a:ext cx="6350" cy="0"/>
            </a:xfrm>
            <a:custGeom>
              <a:avLst/>
              <a:gdLst/>
              <a:ahLst/>
              <a:cxnLst/>
              <a:rect l="l" t="t" r="r" b="b"/>
              <a:pathLst>
                <a:path w="6350">
                  <a:moveTo>
                    <a:pt x="0" y="0"/>
                  </a:moveTo>
                  <a:lnTo>
                    <a:pt x="6095" y="0"/>
                  </a:lnTo>
                </a:path>
              </a:pathLst>
            </a:custGeom>
            <a:ln w="3175">
              <a:solidFill>
                <a:srgbClr val="E5E7E0"/>
              </a:solidFill>
            </a:ln>
          </p:spPr>
          <p:txBody>
            <a:bodyPr wrap="square" lIns="0" tIns="0" rIns="0" bIns="0" rtlCol="0"/>
            <a:lstStyle/>
            <a:p>
              <a:endParaRPr sz="1801"/>
            </a:p>
          </p:txBody>
        </p:sp>
        <p:sp>
          <p:nvSpPr>
            <p:cNvPr id="167" name="object 167"/>
            <p:cNvSpPr/>
            <p:nvPr/>
          </p:nvSpPr>
          <p:spPr>
            <a:xfrm>
              <a:off x="3803396" y="3582415"/>
              <a:ext cx="3175" cy="0"/>
            </a:xfrm>
            <a:custGeom>
              <a:avLst/>
              <a:gdLst/>
              <a:ahLst/>
              <a:cxnLst/>
              <a:rect l="l" t="t" r="r" b="b"/>
              <a:pathLst>
                <a:path w="3175">
                  <a:moveTo>
                    <a:pt x="0" y="0"/>
                  </a:moveTo>
                  <a:lnTo>
                    <a:pt x="3048" y="0"/>
                  </a:lnTo>
                </a:path>
              </a:pathLst>
            </a:custGeom>
            <a:ln w="3175">
              <a:solidFill>
                <a:srgbClr val="E6E8E1"/>
              </a:solidFill>
            </a:ln>
          </p:spPr>
          <p:txBody>
            <a:bodyPr wrap="square" lIns="0" tIns="0" rIns="0" bIns="0" rtlCol="0"/>
            <a:lstStyle/>
            <a:p>
              <a:endParaRPr sz="1801"/>
            </a:p>
          </p:txBody>
        </p:sp>
        <p:pic>
          <p:nvPicPr>
            <p:cNvPr id="168" name="object 168"/>
            <p:cNvPicPr/>
            <p:nvPr/>
          </p:nvPicPr>
          <p:blipFill>
            <a:blip r:embed="rId3" cstate="print"/>
            <a:stretch>
              <a:fillRect/>
            </a:stretch>
          </p:blipFill>
          <p:spPr>
            <a:xfrm>
              <a:off x="3279139" y="3580891"/>
              <a:ext cx="658368" cy="618744"/>
            </a:xfrm>
            <a:prstGeom prst="rect">
              <a:avLst/>
            </a:prstGeom>
          </p:spPr>
        </p:pic>
        <p:pic>
          <p:nvPicPr>
            <p:cNvPr id="169" name="object 169"/>
            <p:cNvPicPr/>
            <p:nvPr/>
          </p:nvPicPr>
          <p:blipFill>
            <a:blip r:embed="rId25" cstate="print"/>
            <a:stretch>
              <a:fillRect/>
            </a:stretch>
          </p:blipFill>
          <p:spPr>
            <a:xfrm>
              <a:off x="3334003" y="4196587"/>
              <a:ext cx="24384" cy="3048"/>
            </a:xfrm>
            <a:prstGeom prst="rect">
              <a:avLst/>
            </a:prstGeom>
          </p:spPr>
        </p:pic>
        <p:sp>
          <p:nvSpPr>
            <p:cNvPr id="170" name="object 170"/>
            <p:cNvSpPr/>
            <p:nvPr/>
          </p:nvSpPr>
          <p:spPr>
            <a:xfrm>
              <a:off x="1968500" y="2344927"/>
              <a:ext cx="4953000" cy="1224280"/>
            </a:xfrm>
            <a:custGeom>
              <a:avLst/>
              <a:gdLst/>
              <a:ahLst/>
              <a:cxnLst/>
              <a:rect l="l" t="t" r="r" b="b"/>
              <a:pathLst>
                <a:path w="4953000" h="1224279">
                  <a:moveTo>
                    <a:pt x="1909559" y="158496"/>
                  </a:moveTo>
                  <a:lnTo>
                    <a:pt x="1908810" y="154686"/>
                  </a:lnTo>
                  <a:lnTo>
                    <a:pt x="1906524" y="152400"/>
                  </a:lnTo>
                  <a:lnTo>
                    <a:pt x="1902714" y="153162"/>
                  </a:lnTo>
                  <a:lnTo>
                    <a:pt x="64287" y="1182598"/>
                  </a:lnTo>
                  <a:lnTo>
                    <a:pt x="48006" y="1153668"/>
                  </a:lnTo>
                  <a:lnTo>
                    <a:pt x="0" y="1223772"/>
                  </a:lnTo>
                  <a:lnTo>
                    <a:pt x="51041" y="1221498"/>
                  </a:lnTo>
                  <a:lnTo>
                    <a:pt x="85344" y="1219974"/>
                  </a:lnTo>
                  <a:lnTo>
                    <a:pt x="68973" y="1190904"/>
                  </a:lnTo>
                  <a:lnTo>
                    <a:pt x="1907273" y="160782"/>
                  </a:lnTo>
                  <a:lnTo>
                    <a:pt x="1909559" y="158496"/>
                  </a:lnTo>
                  <a:close/>
                </a:path>
                <a:path w="4953000" h="1224279">
                  <a:moveTo>
                    <a:pt x="2519159" y="384810"/>
                  </a:moveTo>
                  <a:lnTo>
                    <a:pt x="2516873" y="381762"/>
                  </a:lnTo>
                  <a:lnTo>
                    <a:pt x="2513838" y="381000"/>
                  </a:lnTo>
                  <a:lnTo>
                    <a:pt x="2510790" y="383286"/>
                  </a:lnTo>
                  <a:lnTo>
                    <a:pt x="2017699" y="1156741"/>
                  </a:lnTo>
                  <a:lnTo>
                    <a:pt x="1989582" y="1139190"/>
                  </a:lnTo>
                  <a:lnTo>
                    <a:pt x="1981200" y="1223772"/>
                  </a:lnTo>
                  <a:lnTo>
                    <a:pt x="2010918" y="1205826"/>
                  </a:lnTo>
                  <a:lnTo>
                    <a:pt x="2054339" y="1179576"/>
                  </a:lnTo>
                  <a:lnTo>
                    <a:pt x="2026119" y="1161986"/>
                  </a:lnTo>
                  <a:lnTo>
                    <a:pt x="2518410" y="387858"/>
                  </a:lnTo>
                  <a:lnTo>
                    <a:pt x="2519159" y="384810"/>
                  </a:lnTo>
                  <a:close/>
                </a:path>
                <a:path w="4953000" h="1224279">
                  <a:moveTo>
                    <a:pt x="4953000" y="918972"/>
                  </a:moveTo>
                  <a:lnTo>
                    <a:pt x="4908791" y="845820"/>
                  </a:lnTo>
                  <a:lnTo>
                    <a:pt x="4891176" y="874090"/>
                  </a:lnTo>
                  <a:lnTo>
                    <a:pt x="3507473" y="762"/>
                  </a:lnTo>
                  <a:lnTo>
                    <a:pt x="3504438" y="0"/>
                  </a:lnTo>
                  <a:lnTo>
                    <a:pt x="3501390" y="2286"/>
                  </a:lnTo>
                  <a:lnTo>
                    <a:pt x="3500615" y="5334"/>
                  </a:lnTo>
                  <a:lnTo>
                    <a:pt x="3502901" y="8382"/>
                  </a:lnTo>
                  <a:lnTo>
                    <a:pt x="4885918" y="882510"/>
                  </a:lnTo>
                  <a:lnTo>
                    <a:pt x="4868405" y="910590"/>
                  </a:lnTo>
                  <a:lnTo>
                    <a:pt x="4904219" y="914146"/>
                  </a:lnTo>
                  <a:lnTo>
                    <a:pt x="4953000" y="918972"/>
                  </a:lnTo>
                  <a:close/>
                </a:path>
              </a:pathLst>
            </a:custGeom>
            <a:solidFill>
              <a:srgbClr val="000000"/>
            </a:solidFill>
          </p:spPr>
          <p:txBody>
            <a:bodyPr wrap="square" lIns="0" tIns="0" rIns="0" bIns="0" rtlCol="0"/>
            <a:lstStyle/>
            <a:p>
              <a:endParaRPr sz="1801"/>
            </a:p>
          </p:txBody>
        </p:sp>
        <p:sp>
          <p:nvSpPr>
            <p:cNvPr id="171" name="object 171"/>
            <p:cNvSpPr/>
            <p:nvPr/>
          </p:nvSpPr>
          <p:spPr>
            <a:xfrm>
              <a:off x="1130300" y="2959099"/>
              <a:ext cx="7010400" cy="0"/>
            </a:xfrm>
            <a:custGeom>
              <a:avLst/>
              <a:gdLst/>
              <a:ahLst/>
              <a:cxnLst/>
              <a:rect l="l" t="t" r="r" b="b"/>
              <a:pathLst>
                <a:path w="7010400">
                  <a:moveTo>
                    <a:pt x="0" y="0"/>
                  </a:moveTo>
                  <a:lnTo>
                    <a:pt x="7010400" y="0"/>
                  </a:lnTo>
                </a:path>
              </a:pathLst>
            </a:custGeom>
            <a:ln w="9525">
              <a:solidFill>
                <a:srgbClr val="000000"/>
              </a:solidFill>
            </a:ln>
          </p:spPr>
          <p:txBody>
            <a:bodyPr wrap="square" lIns="0" tIns="0" rIns="0" bIns="0" rtlCol="0"/>
            <a:lstStyle/>
            <a:p>
              <a:endParaRPr sz="1801"/>
            </a:p>
          </p:txBody>
        </p:sp>
      </p:grpSp>
      <p:grpSp>
        <p:nvGrpSpPr>
          <p:cNvPr id="172" name="object 172"/>
          <p:cNvGrpSpPr/>
          <p:nvPr/>
        </p:nvGrpSpPr>
        <p:grpSpPr>
          <a:xfrm>
            <a:off x="2339978" y="4249931"/>
            <a:ext cx="7543800" cy="1148080"/>
            <a:chOff x="825500" y="4249927"/>
            <a:chExt cx="7543800" cy="1148080"/>
          </a:xfrm>
        </p:grpSpPr>
        <p:sp>
          <p:nvSpPr>
            <p:cNvPr id="173" name="object 173"/>
            <p:cNvSpPr/>
            <p:nvPr/>
          </p:nvSpPr>
          <p:spPr>
            <a:xfrm>
              <a:off x="1811528" y="4249927"/>
              <a:ext cx="5343525" cy="1148080"/>
            </a:xfrm>
            <a:custGeom>
              <a:avLst/>
              <a:gdLst/>
              <a:ahLst/>
              <a:cxnLst/>
              <a:rect l="l" t="t" r="r" b="b"/>
              <a:pathLst>
                <a:path w="5343525" h="1148079">
                  <a:moveTo>
                    <a:pt x="1985772" y="1147572"/>
                  </a:moveTo>
                  <a:lnTo>
                    <a:pt x="1934705" y="1079754"/>
                  </a:lnTo>
                  <a:lnTo>
                    <a:pt x="1919795" y="1109256"/>
                  </a:lnTo>
                  <a:lnTo>
                    <a:pt x="6845" y="152400"/>
                  </a:lnTo>
                  <a:lnTo>
                    <a:pt x="3035" y="152400"/>
                  </a:lnTo>
                  <a:lnTo>
                    <a:pt x="0" y="154686"/>
                  </a:lnTo>
                  <a:lnTo>
                    <a:pt x="0" y="158496"/>
                  </a:lnTo>
                  <a:lnTo>
                    <a:pt x="2273" y="161544"/>
                  </a:lnTo>
                  <a:lnTo>
                    <a:pt x="1915642" y="1117473"/>
                  </a:lnTo>
                  <a:lnTo>
                    <a:pt x="1900428" y="1147572"/>
                  </a:lnTo>
                  <a:lnTo>
                    <a:pt x="1933181" y="1147572"/>
                  </a:lnTo>
                  <a:lnTo>
                    <a:pt x="1985772" y="1147572"/>
                  </a:lnTo>
                  <a:close/>
                </a:path>
                <a:path w="5343525" h="1148079">
                  <a:moveTo>
                    <a:pt x="2290572" y="614172"/>
                  </a:moveTo>
                  <a:lnTo>
                    <a:pt x="2277605" y="530352"/>
                  </a:lnTo>
                  <a:lnTo>
                    <a:pt x="2250351" y="549643"/>
                  </a:lnTo>
                  <a:lnTo>
                    <a:pt x="1913382" y="77724"/>
                  </a:lnTo>
                  <a:lnTo>
                    <a:pt x="1910334" y="76200"/>
                  </a:lnTo>
                  <a:lnTo>
                    <a:pt x="1906511" y="76974"/>
                  </a:lnTo>
                  <a:lnTo>
                    <a:pt x="1904987" y="80010"/>
                  </a:lnTo>
                  <a:lnTo>
                    <a:pt x="1905762" y="83820"/>
                  </a:lnTo>
                  <a:lnTo>
                    <a:pt x="2242248" y="555371"/>
                  </a:lnTo>
                  <a:lnTo>
                    <a:pt x="2215134" y="574548"/>
                  </a:lnTo>
                  <a:lnTo>
                    <a:pt x="2258555" y="597369"/>
                  </a:lnTo>
                  <a:lnTo>
                    <a:pt x="2290572" y="614172"/>
                  </a:lnTo>
                  <a:close/>
                </a:path>
                <a:path w="5343525" h="1148079">
                  <a:moveTo>
                    <a:pt x="3742931" y="80772"/>
                  </a:moveTo>
                  <a:lnTo>
                    <a:pt x="3741407" y="77724"/>
                  </a:lnTo>
                  <a:lnTo>
                    <a:pt x="3738372" y="76200"/>
                  </a:lnTo>
                  <a:lnTo>
                    <a:pt x="3735311" y="77724"/>
                  </a:lnTo>
                  <a:lnTo>
                    <a:pt x="3255264" y="557034"/>
                  </a:lnTo>
                  <a:lnTo>
                    <a:pt x="3231642" y="533400"/>
                  </a:lnTo>
                  <a:lnTo>
                    <a:pt x="3204972" y="614172"/>
                  </a:lnTo>
                  <a:lnTo>
                    <a:pt x="3245345" y="600837"/>
                  </a:lnTo>
                  <a:lnTo>
                    <a:pt x="3285731" y="587502"/>
                  </a:lnTo>
                  <a:lnTo>
                    <a:pt x="3261741" y="563499"/>
                  </a:lnTo>
                  <a:lnTo>
                    <a:pt x="3741407" y="83820"/>
                  </a:lnTo>
                  <a:lnTo>
                    <a:pt x="3742931" y="80772"/>
                  </a:lnTo>
                  <a:close/>
                </a:path>
                <a:path w="5343525" h="1148079">
                  <a:moveTo>
                    <a:pt x="5343131" y="2286"/>
                  </a:moveTo>
                  <a:lnTo>
                    <a:pt x="5340096" y="0"/>
                  </a:lnTo>
                  <a:lnTo>
                    <a:pt x="5336286" y="0"/>
                  </a:lnTo>
                  <a:lnTo>
                    <a:pt x="3423335" y="956856"/>
                  </a:lnTo>
                  <a:lnTo>
                    <a:pt x="3408413" y="927354"/>
                  </a:lnTo>
                  <a:lnTo>
                    <a:pt x="3357372" y="995172"/>
                  </a:lnTo>
                  <a:lnTo>
                    <a:pt x="3409937" y="995172"/>
                  </a:lnTo>
                  <a:lnTo>
                    <a:pt x="3442716" y="995172"/>
                  </a:lnTo>
                  <a:lnTo>
                    <a:pt x="3427488" y="965073"/>
                  </a:lnTo>
                  <a:lnTo>
                    <a:pt x="5340845" y="9144"/>
                  </a:lnTo>
                  <a:lnTo>
                    <a:pt x="5343131" y="6096"/>
                  </a:lnTo>
                  <a:lnTo>
                    <a:pt x="5343131" y="2286"/>
                  </a:lnTo>
                  <a:close/>
                </a:path>
              </a:pathLst>
            </a:custGeom>
            <a:solidFill>
              <a:srgbClr val="000000"/>
            </a:solidFill>
          </p:spPr>
          <p:txBody>
            <a:bodyPr wrap="square" lIns="0" tIns="0" rIns="0" bIns="0" rtlCol="0"/>
            <a:lstStyle/>
            <a:p>
              <a:endParaRPr sz="1801"/>
            </a:p>
          </p:txBody>
        </p:sp>
        <p:sp>
          <p:nvSpPr>
            <p:cNvPr id="174" name="object 174"/>
            <p:cNvSpPr/>
            <p:nvPr/>
          </p:nvSpPr>
          <p:spPr>
            <a:xfrm>
              <a:off x="825500" y="4940300"/>
              <a:ext cx="7543800" cy="0"/>
            </a:xfrm>
            <a:custGeom>
              <a:avLst/>
              <a:gdLst/>
              <a:ahLst/>
              <a:cxnLst/>
              <a:rect l="l" t="t" r="r" b="b"/>
              <a:pathLst>
                <a:path w="7543800">
                  <a:moveTo>
                    <a:pt x="7543800" y="0"/>
                  </a:moveTo>
                  <a:lnTo>
                    <a:pt x="0" y="0"/>
                  </a:lnTo>
                </a:path>
              </a:pathLst>
            </a:custGeom>
            <a:ln w="9525">
              <a:solidFill>
                <a:srgbClr val="000000"/>
              </a:solidFill>
            </a:ln>
          </p:spPr>
          <p:txBody>
            <a:bodyPr wrap="square" lIns="0" tIns="0" rIns="0" bIns="0" rtlCol="0"/>
            <a:lstStyle/>
            <a:p>
              <a:endParaRPr sz="1801"/>
            </a:p>
          </p:txBody>
        </p:sp>
      </p:grpSp>
      <p:sp>
        <p:nvSpPr>
          <p:cNvPr id="175" name="object 175"/>
          <p:cNvSpPr txBox="1"/>
          <p:nvPr/>
        </p:nvSpPr>
        <p:spPr>
          <a:xfrm>
            <a:off x="2267077" y="1924556"/>
            <a:ext cx="773431" cy="227626"/>
          </a:xfrm>
          <a:prstGeom prst="rect">
            <a:avLst/>
          </a:prstGeom>
        </p:spPr>
        <p:txBody>
          <a:bodyPr vert="horz" wrap="square" lIns="0" tIns="12065" rIns="0" bIns="0" rtlCol="0">
            <a:spAutoFit/>
          </a:bodyPr>
          <a:lstStyle/>
          <a:p>
            <a:pPr marL="12700">
              <a:spcBef>
                <a:spcPts val="95"/>
              </a:spcBef>
            </a:pPr>
            <a:r>
              <a:rPr sz="1400" spc="-5" dirty="0">
                <a:latin typeface="Verdana"/>
                <a:cs typeface="Verdana"/>
              </a:rPr>
              <a:t>Attacker</a:t>
            </a:r>
            <a:endParaRPr sz="1400">
              <a:latin typeface="Verdana"/>
              <a:cs typeface="Verdana"/>
            </a:endParaRPr>
          </a:p>
        </p:txBody>
      </p:sp>
      <p:sp>
        <p:nvSpPr>
          <p:cNvPr id="176" name="object 176"/>
          <p:cNvSpPr txBox="1"/>
          <p:nvPr/>
        </p:nvSpPr>
        <p:spPr>
          <a:xfrm>
            <a:off x="1886083" y="3419295"/>
            <a:ext cx="709295" cy="611834"/>
          </a:xfrm>
          <a:prstGeom prst="rect">
            <a:avLst/>
          </a:prstGeom>
        </p:spPr>
        <p:txBody>
          <a:bodyPr vert="horz" wrap="square" lIns="0" tIns="12700" rIns="0" bIns="0" rtlCol="0">
            <a:spAutoFit/>
          </a:bodyPr>
          <a:lstStyle/>
          <a:p>
            <a:pPr marL="12700" marR="5081">
              <a:lnSpc>
                <a:spcPct val="149300"/>
              </a:lnSpc>
              <a:spcBef>
                <a:spcPts val="100"/>
              </a:spcBef>
            </a:pPr>
            <a:r>
              <a:rPr sz="1400" spc="-5" dirty="0">
                <a:latin typeface="Verdana"/>
                <a:cs typeface="Verdana"/>
              </a:rPr>
              <a:t>Zombie </a:t>
            </a:r>
            <a:r>
              <a:rPr sz="1400" spc="-480" dirty="0">
                <a:latin typeface="Verdana"/>
                <a:cs typeface="Verdana"/>
              </a:rPr>
              <a:t> </a:t>
            </a:r>
            <a:r>
              <a:rPr sz="1400" dirty="0">
                <a:latin typeface="Verdana"/>
                <a:cs typeface="Verdana"/>
              </a:rPr>
              <a:t>(A</a:t>
            </a:r>
            <a:r>
              <a:rPr sz="1400" spc="-10" dirty="0">
                <a:latin typeface="Verdana"/>
                <a:cs typeface="Verdana"/>
              </a:rPr>
              <a:t>g</a:t>
            </a:r>
            <a:r>
              <a:rPr sz="1400" dirty="0">
                <a:latin typeface="Verdana"/>
                <a:cs typeface="Verdana"/>
              </a:rPr>
              <a:t>e</a:t>
            </a:r>
            <a:r>
              <a:rPr sz="1400" spc="-10" dirty="0">
                <a:latin typeface="Verdana"/>
                <a:cs typeface="Verdana"/>
              </a:rPr>
              <a:t>n</a:t>
            </a:r>
            <a:r>
              <a:rPr sz="1400" spc="-5" dirty="0">
                <a:latin typeface="Verdana"/>
                <a:cs typeface="Verdana"/>
              </a:rPr>
              <a:t>t)</a:t>
            </a:r>
            <a:endParaRPr sz="1400">
              <a:latin typeface="Verdana"/>
              <a:cs typeface="Verdana"/>
            </a:endParaRPr>
          </a:p>
        </p:txBody>
      </p:sp>
      <p:sp>
        <p:nvSpPr>
          <p:cNvPr id="177" name="object 177"/>
          <p:cNvSpPr txBox="1"/>
          <p:nvPr/>
        </p:nvSpPr>
        <p:spPr>
          <a:xfrm>
            <a:off x="2419481" y="5658346"/>
            <a:ext cx="580390" cy="227626"/>
          </a:xfrm>
          <a:prstGeom prst="rect">
            <a:avLst/>
          </a:prstGeom>
        </p:spPr>
        <p:txBody>
          <a:bodyPr vert="horz" wrap="square" lIns="0" tIns="12065" rIns="0" bIns="0" rtlCol="0">
            <a:spAutoFit/>
          </a:bodyPr>
          <a:lstStyle/>
          <a:p>
            <a:pPr marL="12700">
              <a:spcBef>
                <a:spcPts val="95"/>
              </a:spcBef>
            </a:pPr>
            <a:r>
              <a:rPr sz="1400" spc="-5" dirty="0">
                <a:latin typeface="Verdana"/>
                <a:cs typeface="Verdana"/>
              </a:rPr>
              <a:t>Victim</a:t>
            </a:r>
            <a:endParaRPr sz="14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5828" y="866903"/>
            <a:ext cx="5313046" cy="538609"/>
          </a:xfrm>
          <a:prstGeom prst="rect">
            <a:avLst/>
          </a:prstGeom>
        </p:spPr>
        <p:txBody>
          <a:bodyPr vert="horz" wrap="square" lIns="0" tIns="12065" rIns="0" bIns="0" rtlCol="0" anchor="t">
            <a:spAutoFit/>
          </a:bodyPr>
          <a:lstStyle/>
          <a:p>
            <a:pPr marL="12700">
              <a:spcBef>
                <a:spcPts val="95"/>
              </a:spcBef>
            </a:pPr>
            <a:r>
              <a:rPr lang="en-US" sz="3801" spc="-5" dirty="0"/>
              <a:t>How to avoid DDOS?</a:t>
            </a:r>
            <a:endParaRPr sz="3801" dirty="0"/>
          </a:p>
        </p:txBody>
      </p:sp>
      <p:sp>
        <p:nvSpPr>
          <p:cNvPr id="9" name="object 9"/>
          <p:cNvSpPr txBox="1"/>
          <p:nvPr/>
        </p:nvSpPr>
        <p:spPr>
          <a:xfrm>
            <a:off x="2148208" y="1771397"/>
            <a:ext cx="7822565" cy="3769237"/>
          </a:xfrm>
          <a:prstGeom prst="rect">
            <a:avLst/>
          </a:prstGeom>
        </p:spPr>
        <p:txBody>
          <a:bodyPr vert="horz" wrap="square" lIns="0" tIns="12700" rIns="0" bIns="0" rtlCol="0">
            <a:spAutoFit/>
          </a:bodyPr>
          <a:lstStyle/>
          <a:p>
            <a:pPr marL="12067">
              <a:spcBef>
                <a:spcPts val="495"/>
              </a:spcBef>
              <a:buClr>
                <a:srgbClr val="CC0000"/>
              </a:buClr>
              <a:tabLst>
                <a:tab pos="482628" algn="l"/>
                <a:tab pos="483262" algn="l"/>
              </a:tabLst>
            </a:pPr>
            <a:endParaRPr lang="en-US" dirty="0">
              <a:latin typeface="Verdana"/>
              <a:cs typeface="Verdana"/>
            </a:endParaRPr>
          </a:p>
          <a:p>
            <a:pPr marL="482628" indent="-470561">
              <a:spcBef>
                <a:spcPts val="390"/>
              </a:spcBef>
              <a:buClr>
                <a:srgbClr val="CC0000"/>
              </a:buClr>
              <a:buFont typeface="Wingdings"/>
              <a:buChar char=""/>
              <a:tabLst>
                <a:tab pos="482628" algn="l"/>
                <a:tab pos="483262" algn="l"/>
              </a:tabLst>
            </a:pPr>
            <a:r>
              <a:rPr lang="en-US" sz="1801" b="1" spc="-5" dirty="0">
                <a:latin typeface="Verdana"/>
                <a:cs typeface="Verdana"/>
              </a:rPr>
              <a:t>Attack surface reduction: </a:t>
            </a:r>
            <a:r>
              <a:rPr lang="en-US" sz="1801" spc="-5" dirty="0">
                <a:latin typeface="Verdana"/>
                <a:cs typeface="Verdana"/>
              </a:rPr>
              <a:t>Limiting attack surface exposure can help minimize the effect of a DDoS attack. Several methods for reducing this exposure include restricting traffic to specific locations, implementing a load balancer, and blocking communication from outdated or unused ports, protocols, and applications.</a:t>
            </a:r>
          </a:p>
          <a:p>
            <a:pPr marL="482628" indent="-470561">
              <a:spcBef>
                <a:spcPts val="390"/>
              </a:spcBef>
              <a:buClr>
                <a:srgbClr val="CC0000"/>
              </a:buClr>
              <a:buFont typeface="Wingdings"/>
              <a:buChar char=""/>
              <a:tabLst>
                <a:tab pos="482628" algn="l"/>
                <a:tab pos="483262" algn="l"/>
              </a:tabLst>
            </a:pPr>
            <a:endParaRPr lang="en-US" sz="1801" spc="-5" dirty="0">
              <a:latin typeface="Verdana"/>
              <a:cs typeface="Verdana"/>
            </a:endParaRPr>
          </a:p>
          <a:p>
            <a:pPr marL="482628" indent="-470561">
              <a:spcBef>
                <a:spcPts val="390"/>
              </a:spcBef>
              <a:buClr>
                <a:srgbClr val="CC0000"/>
              </a:buClr>
              <a:buFont typeface="Wingdings"/>
              <a:buChar char=""/>
              <a:tabLst>
                <a:tab pos="482628" algn="l"/>
                <a:tab pos="483262" algn="l"/>
              </a:tabLst>
            </a:pPr>
            <a:r>
              <a:rPr lang="en-US" sz="1801" b="1" spc="-5" dirty="0">
                <a:latin typeface="Verdana"/>
                <a:cs typeface="Verdana"/>
              </a:rPr>
              <a:t>Anycast network diffusion: </a:t>
            </a:r>
            <a:r>
              <a:rPr lang="en-US" sz="1801" spc="-5" dirty="0">
                <a:latin typeface="Verdana"/>
                <a:cs typeface="Verdana"/>
              </a:rPr>
              <a:t>An Anycast network helps increase the surface area of an organization’s network, so that it can more easily absorb volumetric traffic spikes (and prevent outages) by dispersing traffic across multiple distributed servers.</a:t>
            </a:r>
            <a:endParaRPr lang="en-US" sz="1801" dirty="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0" y="866903"/>
            <a:ext cx="2236470" cy="538609"/>
          </a:xfrm>
          <a:prstGeom prst="rect">
            <a:avLst/>
          </a:prstGeom>
        </p:spPr>
        <p:txBody>
          <a:bodyPr vert="horz" wrap="square" lIns="0" tIns="12065" rIns="0" bIns="0" rtlCol="0" anchor="t">
            <a:spAutoFit/>
          </a:bodyPr>
          <a:lstStyle/>
          <a:p>
            <a:pPr marL="12700">
              <a:spcBef>
                <a:spcPts val="95"/>
              </a:spcBef>
            </a:pPr>
            <a:r>
              <a:rPr sz="3801" spc="-10" dirty="0"/>
              <a:t>Defenses</a:t>
            </a:r>
            <a:endParaRPr sz="3801"/>
          </a:p>
        </p:txBody>
      </p:sp>
      <p:graphicFrame>
        <p:nvGraphicFramePr>
          <p:cNvPr id="11" name="object 9">
            <a:extLst>
              <a:ext uri="{FF2B5EF4-FFF2-40B4-BE49-F238E27FC236}">
                <a16:creationId xmlns:a16="http://schemas.microsoft.com/office/drawing/2014/main" id="{74CB0899-B8CF-51AD-BC08-8D400E5E6E4C}"/>
              </a:ext>
            </a:extLst>
          </p:cNvPr>
          <p:cNvGraphicFramePr/>
          <p:nvPr/>
        </p:nvGraphicFramePr>
        <p:xfrm>
          <a:off x="2148206" y="1699770"/>
          <a:ext cx="7595870" cy="3348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0" y="866903"/>
            <a:ext cx="2236470" cy="538609"/>
          </a:xfrm>
          <a:prstGeom prst="rect">
            <a:avLst/>
          </a:prstGeom>
        </p:spPr>
        <p:txBody>
          <a:bodyPr vert="horz" wrap="square" lIns="0" tIns="12065" rIns="0" bIns="0" rtlCol="0" anchor="t">
            <a:spAutoFit/>
          </a:bodyPr>
          <a:lstStyle/>
          <a:p>
            <a:pPr marL="12700">
              <a:spcBef>
                <a:spcPts val="95"/>
              </a:spcBef>
            </a:pPr>
            <a:r>
              <a:rPr sz="3801" spc="-10" dirty="0"/>
              <a:t>Defenses</a:t>
            </a:r>
            <a:endParaRPr sz="3801"/>
          </a:p>
        </p:txBody>
      </p:sp>
      <p:graphicFrame>
        <p:nvGraphicFramePr>
          <p:cNvPr id="13" name="object 9">
            <a:extLst>
              <a:ext uri="{FF2B5EF4-FFF2-40B4-BE49-F238E27FC236}">
                <a16:creationId xmlns:a16="http://schemas.microsoft.com/office/drawing/2014/main" id="{40F84344-72BF-9DC8-4849-33B0C9993EB1}"/>
              </a:ext>
            </a:extLst>
          </p:cNvPr>
          <p:cNvGraphicFramePr/>
          <p:nvPr>
            <p:extLst>
              <p:ext uri="{D42A27DB-BD31-4B8C-83A1-F6EECF244321}">
                <p14:modId xmlns:p14="http://schemas.microsoft.com/office/powerpoint/2010/main" val="1322175012"/>
              </p:ext>
            </p:extLst>
          </p:nvPr>
        </p:nvGraphicFramePr>
        <p:xfrm>
          <a:off x="2111375" y="2596055"/>
          <a:ext cx="7743190" cy="228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0" y="866903"/>
            <a:ext cx="4154804" cy="538609"/>
          </a:xfrm>
          <a:prstGeom prst="rect">
            <a:avLst/>
          </a:prstGeom>
        </p:spPr>
        <p:txBody>
          <a:bodyPr vert="horz" wrap="square" lIns="0" tIns="12065" rIns="0" bIns="0" rtlCol="0" anchor="t">
            <a:spAutoFit/>
          </a:bodyPr>
          <a:lstStyle/>
          <a:p>
            <a:pPr marL="12700">
              <a:spcBef>
                <a:spcPts val="95"/>
              </a:spcBef>
            </a:pPr>
            <a:r>
              <a:rPr sz="3801" spc="-5" dirty="0"/>
              <a:t>Famous</a:t>
            </a:r>
            <a:r>
              <a:rPr sz="3801" spc="-50" dirty="0"/>
              <a:t> </a:t>
            </a:r>
            <a:r>
              <a:rPr sz="3801" spc="-5" dirty="0"/>
              <a:t>Example</a:t>
            </a:r>
            <a:endParaRPr sz="3801"/>
          </a:p>
        </p:txBody>
      </p:sp>
      <p:graphicFrame>
        <p:nvGraphicFramePr>
          <p:cNvPr id="11" name="object 9">
            <a:extLst>
              <a:ext uri="{FF2B5EF4-FFF2-40B4-BE49-F238E27FC236}">
                <a16:creationId xmlns:a16="http://schemas.microsoft.com/office/drawing/2014/main" id="{E9F5570E-6BD8-312A-7441-9FD71BD501CC}"/>
              </a:ext>
            </a:extLst>
          </p:cNvPr>
          <p:cNvGraphicFramePr/>
          <p:nvPr/>
        </p:nvGraphicFramePr>
        <p:xfrm>
          <a:off x="2148207" y="1746251"/>
          <a:ext cx="7688580" cy="4262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5830" y="866903"/>
            <a:ext cx="5732145" cy="538609"/>
          </a:xfrm>
          <a:prstGeom prst="rect">
            <a:avLst/>
          </a:prstGeom>
        </p:spPr>
        <p:txBody>
          <a:bodyPr vert="horz" wrap="square" lIns="0" tIns="12065" rIns="0" bIns="0" rtlCol="0" anchor="t">
            <a:spAutoFit/>
          </a:bodyPr>
          <a:lstStyle/>
          <a:p>
            <a:pPr marL="12700">
              <a:spcBef>
                <a:spcPts val="95"/>
              </a:spcBef>
            </a:pPr>
            <a:r>
              <a:rPr sz="3801" spc="-5" dirty="0"/>
              <a:t>Denial of</a:t>
            </a:r>
            <a:r>
              <a:rPr sz="3801" spc="-10" dirty="0"/>
              <a:t> </a:t>
            </a:r>
            <a:r>
              <a:rPr sz="3801" spc="-5" dirty="0"/>
              <a:t>Service (DoS)</a:t>
            </a:r>
            <a:endParaRPr sz="3801"/>
          </a:p>
        </p:txBody>
      </p:sp>
      <p:graphicFrame>
        <p:nvGraphicFramePr>
          <p:cNvPr id="11" name="object 9">
            <a:extLst>
              <a:ext uri="{FF2B5EF4-FFF2-40B4-BE49-F238E27FC236}">
                <a16:creationId xmlns:a16="http://schemas.microsoft.com/office/drawing/2014/main" id="{E206BC06-249B-6A46-F222-A30974E87022}"/>
              </a:ext>
            </a:extLst>
          </p:cNvPr>
          <p:cNvGraphicFramePr/>
          <p:nvPr>
            <p:extLst>
              <p:ext uri="{D42A27DB-BD31-4B8C-83A1-F6EECF244321}">
                <p14:modId xmlns:p14="http://schemas.microsoft.com/office/powerpoint/2010/main" val="2405880611"/>
              </p:ext>
            </p:extLst>
          </p:nvPr>
        </p:nvGraphicFramePr>
        <p:xfrm>
          <a:off x="4028440" y="1879249"/>
          <a:ext cx="4090670" cy="4042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87577" y="2376742"/>
            <a:ext cx="7772400" cy="114300"/>
            <a:chOff x="673100" y="2376741"/>
            <a:chExt cx="7772400" cy="114300"/>
          </a:xfrm>
        </p:grpSpPr>
        <p:sp>
          <p:nvSpPr>
            <p:cNvPr id="4" name="object 4"/>
            <p:cNvSpPr/>
            <p:nvPr/>
          </p:nvSpPr>
          <p:spPr>
            <a:xfrm>
              <a:off x="673100" y="2381503"/>
              <a:ext cx="4803775" cy="109220"/>
            </a:xfrm>
            <a:custGeom>
              <a:avLst/>
              <a:gdLst/>
              <a:ahLst/>
              <a:cxnLst/>
              <a:rect l="l" t="t" r="r" b="b"/>
              <a:pathLst>
                <a:path w="4803775" h="109219">
                  <a:moveTo>
                    <a:pt x="4803647" y="108965"/>
                  </a:moveTo>
                  <a:lnTo>
                    <a:pt x="4803647" y="0"/>
                  </a:lnTo>
                  <a:lnTo>
                    <a:pt x="0" y="0"/>
                  </a:lnTo>
                  <a:lnTo>
                    <a:pt x="0" y="108966"/>
                  </a:lnTo>
                  <a:lnTo>
                    <a:pt x="4803647" y="108965"/>
                  </a:lnTo>
                  <a:close/>
                </a:path>
              </a:pathLst>
            </a:custGeom>
            <a:solidFill>
              <a:srgbClr val="CC0000"/>
            </a:solidFill>
          </p:spPr>
          <p:txBody>
            <a:bodyPr wrap="square" lIns="0" tIns="0" rIns="0" bIns="0" rtlCol="0"/>
            <a:lstStyle/>
            <a:p>
              <a:endParaRPr sz="1801"/>
            </a:p>
          </p:txBody>
        </p:sp>
        <p:sp>
          <p:nvSpPr>
            <p:cNvPr id="5" name="object 5"/>
            <p:cNvSpPr/>
            <p:nvPr/>
          </p:nvSpPr>
          <p:spPr>
            <a:xfrm>
              <a:off x="673100" y="2381503"/>
              <a:ext cx="7772400" cy="0"/>
            </a:xfrm>
            <a:custGeom>
              <a:avLst/>
              <a:gdLst/>
              <a:ahLst/>
              <a:cxnLst/>
              <a:rect l="l" t="t" r="r" b="b"/>
              <a:pathLst>
                <a:path w="7772400">
                  <a:moveTo>
                    <a:pt x="0" y="0"/>
                  </a:moveTo>
                  <a:lnTo>
                    <a:pt x="7772400" y="0"/>
                  </a:lnTo>
                </a:path>
              </a:pathLst>
            </a:custGeom>
            <a:ln w="9525">
              <a:solidFill>
                <a:srgbClr val="CC0000"/>
              </a:solidFill>
            </a:ln>
          </p:spPr>
          <p:txBody>
            <a:bodyPr wrap="square" lIns="0" tIns="0" rIns="0" bIns="0" rtlCol="0"/>
            <a:lstStyle/>
            <a:p>
              <a:endParaRPr sz="1801"/>
            </a:p>
          </p:txBody>
        </p:sp>
      </p:grpSp>
      <p:pic>
        <p:nvPicPr>
          <p:cNvPr id="6" name="object 6"/>
          <p:cNvPicPr/>
          <p:nvPr/>
        </p:nvPicPr>
        <p:blipFill>
          <a:blip r:embed="rId2" cstate="print"/>
          <a:stretch>
            <a:fillRect/>
          </a:stretch>
        </p:blipFill>
        <p:spPr>
          <a:xfrm>
            <a:off x="1514475" y="1"/>
            <a:ext cx="115316" cy="114553"/>
          </a:xfrm>
          <a:prstGeom prst="rect">
            <a:avLst/>
          </a:prstGeom>
        </p:spPr>
      </p:pic>
      <p:sp>
        <p:nvSpPr>
          <p:cNvPr id="16" name="TextBox 15">
            <a:extLst>
              <a:ext uri="{FF2B5EF4-FFF2-40B4-BE49-F238E27FC236}">
                <a16:creationId xmlns:a16="http://schemas.microsoft.com/office/drawing/2014/main" id="{76589F89-05D0-1786-2FAF-E0FF157B3ACE}"/>
              </a:ext>
            </a:extLst>
          </p:cNvPr>
          <p:cNvSpPr txBox="1"/>
          <p:nvPr/>
        </p:nvSpPr>
        <p:spPr>
          <a:xfrm>
            <a:off x="2568575" y="3004546"/>
            <a:ext cx="7772400" cy="1446550"/>
          </a:xfrm>
          <a:prstGeom prst="rect">
            <a:avLst/>
          </a:prstGeom>
          <a:noFill/>
        </p:spPr>
        <p:txBody>
          <a:bodyPr wrap="square" rtlCol="0">
            <a:spAutoFit/>
          </a:bodyPr>
          <a:lstStyle/>
          <a:p>
            <a:r>
              <a:rPr lang="en-US" sz="8800" dirty="0"/>
              <a:t>THANK YOU!!</a:t>
            </a:r>
            <a:endParaRPr lang="en-PK" sz="8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88" y="866903"/>
            <a:ext cx="6231891" cy="538609"/>
          </a:xfrm>
          <a:prstGeom prst="rect">
            <a:avLst/>
          </a:prstGeom>
        </p:spPr>
        <p:txBody>
          <a:bodyPr vert="horz" wrap="square" lIns="0" tIns="12065" rIns="0" bIns="0" rtlCol="0" anchor="t">
            <a:spAutoFit/>
          </a:bodyPr>
          <a:lstStyle/>
          <a:p>
            <a:pPr marL="12700">
              <a:spcBef>
                <a:spcPts val="95"/>
              </a:spcBef>
            </a:pPr>
            <a:r>
              <a:rPr sz="3801" spc="-5" dirty="0"/>
              <a:t>A DoS</a:t>
            </a:r>
            <a:r>
              <a:rPr sz="3801" dirty="0"/>
              <a:t> </a:t>
            </a:r>
            <a:r>
              <a:rPr sz="3801" spc="-5" dirty="0"/>
              <a:t>(Denial</a:t>
            </a:r>
            <a:r>
              <a:rPr sz="3801" dirty="0"/>
              <a:t> </a:t>
            </a:r>
            <a:r>
              <a:rPr sz="3801" spc="-5" dirty="0"/>
              <a:t>of Service)</a:t>
            </a:r>
            <a:endParaRPr sz="3801" dirty="0"/>
          </a:p>
        </p:txBody>
      </p:sp>
      <p:graphicFrame>
        <p:nvGraphicFramePr>
          <p:cNvPr id="11" name="object 9">
            <a:extLst>
              <a:ext uri="{FF2B5EF4-FFF2-40B4-BE49-F238E27FC236}">
                <a16:creationId xmlns:a16="http://schemas.microsoft.com/office/drawing/2014/main" id="{C5E7E56B-4D58-6943-AD7A-09B82C341E58}"/>
              </a:ext>
            </a:extLst>
          </p:cNvPr>
          <p:cNvGraphicFramePr/>
          <p:nvPr>
            <p:extLst>
              <p:ext uri="{D42A27DB-BD31-4B8C-83A1-F6EECF244321}">
                <p14:modId xmlns:p14="http://schemas.microsoft.com/office/powerpoint/2010/main" val="3203129032"/>
              </p:ext>
            </p:extLst>
          </p:nvPr>
        </p:nvGraphicFramePr>
        <p:xfrm>
          <a:off x="2148205" y="2137156"/>
          <a:ext cx="7760970" cy="3628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88" y="866903"/>
            <a:ext cx="3642360" cy="538609"/>
          </a:xfrm>
          <a:prstGeom prst="rect">
            <a:avLst/>
          </a:prstGeom>
        </p:spPr>
        <p:txBody>
          <a:bodyPr vert="horz" wrap="square" lIns="0" tIns="12065" rIns="0" bIns="0" rtlCol="0" anchor="t">
            <a:spAutoFit/>
          </a:bodyPr>
          <a:lstStyle/>
          <a:p>
            <a:pPr marL="12700">
              <a:spcBef>
                <a:spcPts val="95"/>
              </a:spcBef>
            </a:pPr>
            <a:r>
              <a:rPr sz="3801" spc="-5" dirty="0"/>
              <a:t>What</a:t>
            </a:r>
            <a:r>
              <a:rPr sz="3801" spc="-25" dirty="0"/>
              <a:t> </a:t>
            </a:r>
            <a:r>
              <a:rPr sz="3801" spc="-5" dirty="0"/>
              <a:t>is</a:t>
            </a:r>
            <a:r>
              <a:rPr sz="3801" spc="-30" dirty="0"/>
              <a:t> </a:t>
            </a:r>
            <a:r>
              <a:rPr sz="3801" spc="-5" dirty="0"/>
              <a:t>DDoS?</a:t>
            </a:r>
            <a:endParaRPr sz="3801"/>
          </a:p>
        </p:txBody>
      </p:sp>
      <p:graphicFrame>
        <p:nvGraphicFramePr>
          <p:cNvPr id="15" name="object 9">
            <a:extLst>
              <a:ext uri="{FF2B5EF4-FFF2-40B4-BE49-F238E27FC236}">
                <a16:creationId xmlns:a16="http://schemas.microsoft.com/office/drawing/2014/main" id="{23248A7B-6A7B-55C1-59D9-85461064DFE0}"/>
              </a:ext>
            </a:extLst>
          </p:cNvPr>
          <p:cNvGraphicFramePr/>
          <p:nvPr>
            <p:extLst>
              <p:ext uri="{D42A27DB-BD31-4B8C-83A1-F6EECF244321}">
                <p14:modId xmlns:p14="http://schemas.microsoft.com/office/powerpoint/2010/main" val="2939008479"/>
              </p:ext>
            </p:extLst>
          </p:nvPr>
        </p:nvGraphicFramePr>
        <p:xfrm>
          <a:off x="2148210" y="1721105"/>
          <a:ext cx="7667625" cy="3950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48205" y="810336"/>
            <a:ext cx="7354570" cy="538609"/>
          </a:xfrm>
          <a:prstGeom prst="rect">
            <a:avLst/>
          </a:prstGeom>
        </p:spPr>
        <p:txBody>
          <a:bodyPr vert="horz" wrap="square" lIns="0" tIns="12065" rIns="0" bIns="0" rtlCol="0" anchor="t">
            <a:spAutoFit/>
          </a:bodyPr>
          <a:lstStyle/>
          <a:p>
            <a:pPr marL="12700">
              <a:spcBef>
                <a:spcPts val="95"/>
              </a:spcBef>
            </a:pPr>
            <a:r>
              <a:rPr sz="3801" spc="-5" dirty="0"/>
              <a:t>Methods</a:t>
            </a:r>
            <a:r>
              <a:rPr sz="3801" spc="-15" dirty="0"/>
              <a:t> </a:t>
            </a:r>
            <a:r>
              <a:rPr sz="3801" spc="-5" dirty="0"/>
              <a:t>of</a:t>
            </a:r>
            <a:r>
              <a:rPr sz="3801" spc="-15" dirty="0"/>
              <a:t> </a:t>
            </a:r>
            <a:r>
              <a:rPr sz="3801" spc="-5" dirty="0"/>
              <a:t>Attacks</a:t>
            </a:r>
            <a:endParaRPr sz="3801" dirty="0"/>
          </a:p>
        </p:txBody>
      </p:sp>
      <p:graphicFrame>
        <p:nvGraphicFramePr>
          <p:cNvPr id="13" name="object 9">
            <a:extLst>
              <a:ext uri="{FF2B5EF4-FFF2-40B4-BE49-F238E27FC236}">
                <a16:creationId xmlns:a16="http://schemas.microsoft.com/office/drawing/2014/main" id="{A1A096A1-41B2-4FA1-01FF-FB945D9D8680}"/>
              </a:ext>
            </a:extLst>
          </p:cNvPr>
          <p:cNvGraphicFramePr/>
          <p:nvPr>
            <p:extLst>
              <p:ext uri="{D42A27DB-BD31-4B8C-83A1-F6EECF244321}">
                <p14:modId xmlns:p14="http://schemas.microsoft.com/office/powerpoint/2010/main" val="3210444002"/>
              </p:ext>
            </p:extLst>
          </p:nvPr>
        </p:nvGraphicFramePr>
        <p:xfrm>
          <a:off x="2148205" y="2101345"/>
          <a:ext cx="7832090" cy="3227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87" y="866903"/>
            <a:ext cx="7422388" cy="538609"/>
          </a:xfrm>
          <a:prstGeom prst="rect">
            <a:avLst/>
          </a:prstGeom>
        </p:spPr>
        <p:txBody>
          <a:bodyPr vert="horz" wrap="square" lIns="0" tIns="12065" rIns="0" bIns="0" rtlCol="0" anchor="t">
            <a:spAutoFit/>
          </a:bodyPr>
          <a:lstStyle/>
          <a:p>
            <a:pPr marL="12700">
              <a:spcBef>
                <a:spcPts val="95"/>
              </a:spcBef>
            </a:pPr>
            <a:r>
              <a:rPr sz="3801" spc="-5" dirty="0"/>
              <a:t>Scope</a:t>
            </a:r>
            <a:r>
              <a:rPr sz="3801" spc="-15" dirty="0"/>
              <a:t> </a:t>
            </a:r>
            <a:r>
              <a:rPr sz="3801" spc="-5" dirty="0"/>
              <a:t>of</a:t>
            </a:r>
            <a:r>
              <a:rPr sz="3801" spc="-10" dirty="0"/>
              <a:t> </a:t>
            </a:r>
            <a:r>
              <a:rPr sz="3801" spc="-5" dirty="0"/>
              <a:t>the</a:t>
            </a:r>
            <a:r>
              <a:rPr lang="en-US" sz="3801" spc="-15" dirty="0"/>
              <a:t> </a:t>
            </a:r>
            <a:r>
              <a:rPr sz="3801" spc="-5" dirty="0"/>
              <a:t>problem</a:t>
            </a:r>
            <a:endParaRPr sz="3801" dirty="0"/>
          </a:p>
        </p:txBody>
      </p:sp>
      <p:graphicFrame>
        <p:nvGraphicFramePr>
          <p:cNvPr id="13" name="object 9">
            <a:extLst>
              <a:ext uri="{FF2B5EF4-FFF2-40B4-BE49-F238E27FC236}">
                <a16:creationId xmlns:a16="http://schemas.microsoft.com/office/drawing/2014/main" id="{E517D087-C0A4-1AA7-F003-D0DAA7640566}"/>
              </a:ext>
            </a:extLst>
          </p:cNvPr>
          <p:cNvGraphicFramePr/>
          <p:nvPr>
            <p:extLst>
              <p:ext uri="{D42A27DB-BD31-4B8C-83A1-F6EECF244321}">
                <p14:modId xmlns:p14="http://schemas.microsoft.com/office/powerpoint/2010/main" val="2555264742"/>
              </p:ext>
            </p:extLst>
          </p:nvPr>
        </p:nvGraphicFramePr>
        <p:xfrm>
          <a:off x="2492375" y="2355531"/>
          <a:ext cx="7344409" cy="2705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089150" y="520700"/>
            <a:ext cx="10438772" cy="895886"/>
          </a:xfrm>
          <a:prstGeom prst="rect">
            <a:avLst/>
          </a:prstGeom>
        </p:spPr>
        <p:txBody>
          <a:bodyPr vert="horz" wrap="square" lIns="0" tIns="12700" rIns="0" bIns="0" rtlCol="0" anchor="t">
            <a:spAutoFit/>
          </a:bodyPr>
          <a:lstStyle/>
          <a:p>
            <a:pPr marL="12700" marR="5081">
              <a:spcBef>
                <a:spcPts val="100"/>
              </a:spcBef>
            </a:pPr>
            <a:r>
              <a:rPr dirty="0"/>
              <a:t>Cost</a:t>
            </a:r>
            <a:r>
              <a:rPr spc="-15" dirty="0"/>
              <a:t> </a:t>
            </a:r>
            <a:r>
              <a:rPr dirty="0"/>
              <a:t>of</a:t>
            </a:r>
            <a:r>
              <a:rPr spc="-10" dirty="0"/>
              <a:t> </a:t>
            </a:r>
            <a:r>
              <a:rPr dirty="0"/>
              <a:t>DoS</a:t>
            </a:r>
            <a:r>
              <a:rPr spc="-15" dirty="0"/>
              <a:t> </a:t>
            </a:r>
            <a:r>
              <a:rPr dirty="0"/>
              <a:t>attacks</a:t>
            </a:r>
            <a:r>
              <a:rPr spc="-15" dirty="0"/>
              <a:t> </a:t>
            </a:r>
            <a:r>
              <a:rPr dirty="0"/>
              <a:t>for</a:t>
            </a:r>
            <a:r>
              <a:rPr spc="-10" dirty="0"/>
              <a:t> </a:t>
            </a:r>
            <a:br>
              <a:rPr lang="en-US" spc="-10" dirty="0"/>
            </a:br>
            <a:r>
              <a:rPr dirty="0"/>
              <a:t>victim </a:t>
            </a:r>
            <a:r>
              <a:rPr spc="-1180" dirty="0"/>
              <a:t> </a:t>
            </a:r>
            <a:r>
              <a:rPr spc="-5" dirty="0"/>
              <a:t>organizations</a:t>
            </a:r>
          </a:p>
        </p:txBody>
      </p:sp>
      <p:sp>
        <p:nvSpPr>
          <p:cNvPr id="9" name="object 9"/>
          <p:cNvSpPr txBox="1"/>
          <p:nvPr/>
        </p:nvSpPr>
        <p:spPr>
          <a:xfrm>
            <a:off x="2148206" y="1771396"/>
            <a:ext cx="7320280" cy="567078"/>
          </a:xfrm>
          <a:prstGeom prst="rect">
            <a:avLst/>
          </a:prstGeom>
        </p:spPr>
        <p:txBody>
          <a:bodyPr vert="horz" wrap="square" lIns="0" tIns="12700" rIns="0" bIns="0" rtlCol="0">
            <a:spAutoFit/>
          </a:bodyPr>
          <a:lstStyle/>
          <a:p>
            <a:pPr marL="482628" marR="5081" indent="-470561" algn="ctr">
              <a:spcBef>
                <a:spcPts val="100"/>
              </a:spcBef>
              <a:tabLst>
                <a:tab pos="482628" algn="l"/>
              </a:tabLst>
            </a:pPr>
            <a:r>
              <a:rPr sz="1801" spc="-5" dirty="0">
                <a:latin typeface="Verdana"/>
                <a:cs typeface="Verdana"/>
              </a:rPr>
              <a:t>Denial</a:t>
            </a:r>
            <a:r>
              <a:rPr sz="1801" dirty="0">
                <a:latin typeface="Verdana"/>
                <a:cs typeface="Verdana"/>
              </a:rPr>
              <a:t> of </a:t>
            </a:r>
            <a:r>
              <a:rPr sz="1801" spc="-5" dirty="0">
                <a:latin typeface="Verdana"/>
                <a:cs typeface="Verdana"/>
              </a:rPr>
              <a:t>Service</a:t>
            </a:r>
            <a:r>
              <a:rPr sz="1801" spc="5" dirty="0">
                <a:latin typeface="Verdana"/>
                <a:cs typeface="Verdana"/>
              </a:rPr>
              <a:t> </a:t>
            </a:r>
            <a:r>
              <a:rPr sz="1801" spc="-5" dirty="0">
                <a:latin typeface="Verdana"/>
                <a:cs typeface="Verdana"/>
              </a:rPr>
              <a:t>is</a:t>
            </a:r>
            <a:r>
              <a:rPr sz="1801" dirty="0">
                <a:latin typeface="Verdana"/>
                <a:cs typeface="Verdana"/>
              </a:rPr>
              <a:t> </a:t>
            </a:r>
            <a:r>
              <a:rPr sz="1801" spc="-5" dirty="0">
                <a:latin typeface="Verdana"/>
                <a:cs typeface="Verdana"/>
              </a:rPr>
              <a:t>currently</a:t>
            </a:r>
            <a:r>
              <a:rPr sz="1801" spc="5" dirty="0">
                <a:latin typeface="Verdana"/>
                <a:cs typeface="Verdana"/>
              </a:rPr>
              <a:t> </a:t>
            </a:r>
            <a:r>
              <a:rPr lang="en-US" sz="1801" spc="5" dirty="0">
                <a:latin typeface="Verdana"/>
                <a:cs typeface="Verdana"/>
              </a:rPr>
              <a:t>one of </a:t>
            </a:r>
            <a:r>
              <a:rPr sz="1801" dirty="0">
                <a:latin typeface="Verdana"/>
                <a:cs typeface="Verdana"/>
              </a:rPr>
              <a:t>the most expensive</a:t>
            </a:r>
            <a:r>
              <a:rPr sz="1801" spc="5" dirty="0">
                <a:latin typeface="Verdana"/>
                <a:cs typeface="Verdana"/>
              </a:rPr>
              <a:t> </a:t>
            </a:r>
            <a:r>
              <a:rPr sz="1801" dirty="0">
                <a:latin typeface="Verdana"/>
                <a:cs typeface="Verdana"/>
              </a:rPr>
              <a:t>computer</a:t>
            </a:r>
            <a:r>
              <a:rPr lang="en-US" sz="1801" dirty="0">
                <a:latin typeface="Verdana"/>
                <a:cs typeface="Verdana"/>
              </a:rPr>
              <a:t> </a:t>
            </a:r>
            <a:r>
              <a:rPr sz="1801" spc="-5" dirty="0">
                <a:latin typeface="Verdana"/>
                <a:cs typeface="Verdana"/>
              </a:rPr>
              <a:t>crime</a:t>
            </a:r>
            <a:r>
              <a:rPr sz="1801" spc="5" dirty="0">
                <a:latin typeface="Verdana"/>
                <a:cs typeface="Verdana"/>
              </a:rPr>
              <a:t> </a:t>
            </a:r>
            <a:r>
              <a:rPr sz="1801" dirty="0">
                <a:latin typeface="Verdana"/>
                <a:cs typeface="Verdana"/>
              </a:rPr>
              <a:t>for </a:t>
            </a:r>
            <a:r>
              <a:rPr sz="1801" spc="-5" dirty="0">
                <a:latin typeface="Verdana"/>
                <a:cs typeface="Verdana"/>
              </a:rPr>
              <a:t>victim</a:t>
            </a:r>
            <a:r>
              <a:rPr sz="1801" spc="5" dirty="0">
                <a:latin typeface="Verdana"/>
                <a:cs typeface="Verdana"/>
              </a:rPr>
              <a:t> </a:t>
            </a:r>
            <a:r>
              <a:rPr sz="1801" spc="-10" dirty="0">
                <a:latin typeface="Verdana"/>
                <a:cs typeface="Verdana"/>
              </a:rPr>
              <a:t>organizations:</a:t>
            </a:r>
            <a:endParaRPr sz="1801" dirty="0">
              <a:latin typeface="Verdana"/>
              <a:cs typeface="Verdana"/>
            </a:endParaRPr>
          </a:p>
        </p:txBody>
      </p:sp>
      <p:pic>
        <p:nvPicPr>
          <p:cNvPr id="12" name="Picture 11">
            <a:extLst>
              <a:ext uri="{FF2B5EF4-FFF2-40B4-BE49-F238E27FC236}">
                <a16:creationId xmlns:a16="http://schemas.microsoft.com/office/drawing/2014/main" id="{C8AC5A6A-BD5F-43BC-9D6C-25243335D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025" y="2481704"/>
            <a:ext cx="5651500" cy="35560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87" y="866903"/>
            <a:ext cx="5212588" cy="538609"/>
          </a:xfrm>
          <a:prstGeom prst="rect">
            <a:avLst/>
          </a:prstGeom>
        </p:spPr>
        <p:txBody>
          <a:bodyPr vert="horz" wrap="square" lIns="0" tIns="12065" rIns="0" bIns="0" rtlCol="0" anchor="t">
            <a:spAutoFit/>
          </a:bodyPr>
          <a:lstStyle/>
          <a:p>
            <a:pPr marL="12700">
              <a:spcBef>
                <a:spcPts val="95"/>
              </a:spcBef>
            </a:pPr>
            <a:r>
              <a:rPr sz="3801" spc="-5" dirty="0"/>
              <a:t>Types</a:t>
            </a:r>
            <a:r>
              <a:rPr sz="3801" spc="-20" dirty="0"/>
              <a:t> </a:t>
            </a:r>
            <a:r>
              <a:rPr sz="3801" spc="-5" dirty="0"/>
              <a:t>of</a:t>
            </a:r>
            <a:r>
              <a:rPr lang="en-US" sz="3801" spc="-15" dirty="0"/>
              <a:t> </a:t>
            </a:r>
            <a:r>
              <a:rPr sz="3801" spc="-5" dirty="0"/>
              <a:t>Attacks</a:t>
            </a:r>
            <a:endParaRPr sz="3801" dirty="0"/>
          </a:p>
        </p:txBody>
      </p:sp>
      <p:graphicFrame>
        <p:nvGraphicFramePr>
          <p:cNvPr id="11" name="object 9">
            <a:extLst>
              <a:ext uri="{FF2B5EF4-FFF2-40B4-BE49-F238E27FC236}">
                <a16:creationId xmlns:a16="http://schemas.microsoft.com/office/drawing/2014/main" id="{6D2BE848-3AF3-80B5-B125-061FEA9715BE}"/>
              </a:ext>
            </a:extLst>
          </p:cNvPr>
          <p:cNvGraphicFramePr/>
          <p:nvPr>
            <p:extLst>
              <p:ext uri="{D42A27DB-BD31-4B8C-83A1-F6EECF244321}">
                <p14:modId xmlns:p14="http://schemas.microsoft.com/office/powerpoint/2010/main" val="710368005"/>
              </p:ext>
            </p:extLst>
          </p:nvPr>
        </p:nvGraphicFramePr>
        <p:xfrm>
          <a:off x="3772852" y="1828270"/>
          <a:ext cx="4601845" cy="3943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 name="object 3"/>
          <p:cNvGrpSpPr/>
          <p:nvPr/>
        </p:nvGrpSpPr>
        <p:grpSpPr>
          <a:xfrm>
            <a:off x="2111377" y="1549214"/>
            <a:ext cx="7958455" cy="114935"/>
            <a:chOff x="596900" y="1549209"/>
            <a:chExt cx="7958455" cy="114935"/>
          </a:xfrm>
        </p:grpSpPr>
        <p:sp>
          <p:nvSpPr>
            <p:cNvPr id="4" name="object 4"/>
            <p:cNvSpPr/>
            <p:nvPr/>
          </p:nvSpPr>
          <p:spPr>
            <a:xfrm>
              <a:off x="596900" y="1553972"/>
              <a:ext cx="4655820" cy="109855"/>
            </a:xfrm>
            <a:custGeom>
              <a:avLst/>
              <a:gdLst/>
              <a:ahLst/>
              <a:cxnLst/>
              <a:rect l="l" t="t" r="r" b="b"/>
              <a:pathLst>
                <a:path w="4655820" h="109855">
                  <a:moveTo>
                    <a:pt x="4655820" y="109727"/>
                  </a:moveTo>
                  <a:lnTo>
                    <a:pt x="4655820" y="0"/>
                  </a:lnTo>
                  <a:lnTo>
                    <a:pt x="0" y="0"/>
                  </a:lnTo>
                  <a:lnTo>
                    <a:pt x="0" y="109727"/>
                  </a:lnTo>
                  <a:lnTo>
                    <a:pt x="4655820" y="109727"/>
                  </a:lnTo>
                  <a:close/>
                </a:path>
              </a:pathLst>
            </a:custGeom>
            <a:solidFill>
              <a:srgbClr val="CC0000"/>
            </a:solidFill>
          </p:spPr>
          <p:txBody>
            <a:bodyPr wrap="square" lIns="0" tIns="0" rIns="0" bIns="0" rtlCol="0"/>
            <a:lstStyle/>
            <a:p>
              <a:endParaRPr sz="1801"/>
            </a:p>
          </p:txBody>
        </p:sp>
        <p:sp>
          <p:nvSpPr>
            <p:cNvPr id="5" name="object 5"/>
            <p:cNvSpPr/>
            <p:nvPr/>
          </p:nvSpPr>
          <p:spPr>
            <a:xfrm>
              <a:off x="596900" y="1553972"/>
              <a:ext cx="7958455" cy="0"/>
            </a:xfrm>
            <a:custGeom>
              <a:avLst/>
              <a:gdLst/>
              <a:ahLst/>
              <a:cxnLst/>
              <a:rect l="l" t="t" r="r" b="b"/>
              <a:pathLst>
                <a:path w="7958455">
                  <a:moveTo>
                    <a:pt x="0" y="0"/>
                  </a:moveTo>
                  <a:lnTo>
                    <a:pt x="7958327" y="0"/>
                  </a:lnTo>
                </a:path>
              </a:pathLst>
            </a:custGeom>
            <a:ln w="9525">
              <a:solidFill>
                <a:srgbClr val="CC0000"/>
              </a:solidFill>
            </a:ln>
          </p:spPr>
          <p:txBody>
            <a:bodyPr wrap="square" lIns="0" tIns="0" rIns="0" bIns="0" rtlCol="0"/>
            <a:lstStyle/>
            <a:p>
              <a:endParaRPr sz="1801"/>
            </a:p>
          </p:txBody>
        </p:sp>
      </p:grpSp>
      <p:sp>
        <p:nvSpPr>
          <p:cNvPr id="6" name="object 6"/>
          <p:cNvSpPr/>
          <p:nvPr/>
        </p:nvSpPr>
        <p:spPr>
          <a:xfrm>
            <a:off x="2111375" y="61595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sz="1801"/>
          </a:p>
        </p:txBody>
      </p:sp>
      <p:pic>
        <p:nvPicPr>
          <p:cNvPr id="7" name="object 7"/>
          <p:cNvPicPr/>
          <p:nvPr/>
        </p:nvPicPr>
        <p:blipFill>
          <a:blip r:embed="rId2" cstate="print"/>
          <a:stretch>
            <a:fillRect/>
          </a:stretch>
        </p:blipFill>
        <p:spPr>
          <a:xfrm>
            <a:off x="1514475" y="1"/>
            <a:ext cx="115316" cy="114553"/>
          </a:xfrm>
          <a:prstGeom prst="rect">
            <a:avLst/>
          </a:prstGeom>
        </p:spPr>
      </p:pic>
      <p:sp>
        <p:nvSpPr>
          <p:cNvPr id="8" name="object 8"/>
          <p:cNvSpPr txBox="1">
            <a:spLocks noGrp="1"/>
          </p:cNvSpPr>
          <p:nvPr>
            <p:ph type="title"/>
          </p:nvPr>
        </p:nvSpPr>
        <p:spPr>
          <a:xfrm>
            <a:off x="2156590" y="866903"/>
            <a:ext cx="6572884" cy="538609"/>
          </a:xfrm>
          <a:prstGeom prst="rect">
            <a:avLst/>
          </a:prstGeom>
        </p:spPr>
        <p:txBody>
          <a:bodyPr vert="horz" wrap="square" lIns="0" tIns="12065" rIns="0" bIns="0" rtlCol="0" anchor="t">
            <a:spAutoFit/>
          </a:bodyPr>
          <a:lstStyle/>
          <a:p>
            <a:pPr marL="12700">
              <a:spcBef>
                <a:spcPts val="95"/>
              </a:spcBef>
            </a:pPr>
            <a:r>
              <a:rPr sz="3801" spc="-5" dirty="0"/>
              <a:t>TCP</a:t>
            </a:r>
            <a:r>
              <a:rPr sz="3801" spc="-10" dirty="0"/>
              <a:t> </a:t>
            </a:r>
            <a:r>
              <a:rPr sz="3801" spc="-5" dirty="0"/>
              <a:t>Three</a:t>
            </a:r>
            <a:r>
              <a:rPr sz="3801" spc="-10" dirty="0"/>
              <a:t> </a:t>
            </a:r>
            <a:r>
              <a:rPr sz="3801" spc="-5" dirty="0"/>
              <a:t>Way</a:t>
            </a:r>
            <a:r>
              <a:rPr sz="3801" spc="-10" dirty="0"/>
              <a:t> </a:t>
            </a:r>
            <a:r>
              <a:rPr sz="3801" spc="-5" dirty="0"/>
              <a:t>Handshake</a:t>
            </a:r>
            <a:endParaRPr sz="3801"/>
          </a:p>
        </p:txBody>
      </p:sp>
      <p:graphicFrame>
        <p:nvGraphicFramePr>
          <p:cNvPr id="11" name="object 9">
            <a:extLst>
              <a:ext uri="{FF2B5EF4-FFF2-40B4-BE49-F238E27FC236}">
                <a16:creationId xmlns:a16="http://schemas.microsoft.com/office/drawing/2014/main" id="{925EF0E0-343C-C3CB-31F0-3B9E0915DCAA}"/>
              </a:ext>
            </a:extLst>
          </p:cNvPr>
          <p:cNvGraphicFramePr/>
          <p:nvPr>
            <p:extLst>
              <p:ext uri="{D42A27DB-BD31-4B8C-83A1-F6EECF244321}">
                <p14:modId xmlns:p14="http://schemas.microsoft.com/office/powerpoint/2010/main" val="2431349158"/>
              </p:ext>
            </p:extLst>
          </p:nvPr>
        </p:nvGraphicFramePr>
        <p:xfrm>
          <a:off x="2148208" y="1746253"/>
          <a:ext cx="7818755" cy="4074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 dockstate="right" visibility="0" width="525" row="2">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5FA71DE2-5E4E-4BF7-8CE4-60315D21E4A2}">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55AAE3A-2DCC-47A7-AB3D-8003FD50698B}">
  <we:reference id="wa200005638" version="1.0.0.0" store="en-US" storeType="OMEX"/>
  <we:alternateReferences>
    <we:reference id="wa200005638" version="1.0.0.0" store="wa200005638"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513CF290-E13E-4F38-BB07-55C02343FA11}">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84</TotalTime>
  <Words>1432</Words>
  <Application>Microsoft Office PowerPoint</Application>
  <PresentationFormat>Custom</PresentationFormat>
  <Paragraphs>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Gill Sans MT</vt:lpstr>
      <vt:lpstr>Verdana</vt:lpstr>
      <vt:lpstr>Wingdings</vt:lpstr>
      <vt:lpstr>Gallery</vt:lpstr>
      <vt:lpstr>PowerPoint Presentation</vt:lpstr>
      <vt:lpstr>Denial of Service (DoS)</vt:lpstr>
      <vt:lpstr>A DoS (Denial of Service)</vt:lpstr>
      <vt:lpstr>What is DDoS?</vt:lpstr>
      <vt:lpstr>Methods of Attacks</vt:lpstr>
      <vt:lpstr>Scope of the problem</vt:lpstr>
      <vt:lpstr>Cost of DoS attacks for  victim  organizations</vt:lpstr>
      <vt:lpstr>Types of Attacks</vt:lpstr>
      <vt:lpstr>TCP Three Way Handshake</vt:lpstr>
      <vt:lpstr>TCP Three Way handshake</vt:lpstr>
      <vt:lpstr>SYN Flood</vt:lpstr>
      <vt:lpstr>SYN Flood</vt:lpstr>
      <vt:lpstr>Example</vt:lpstr>
      <vt:lpstr>Smurf Attack (ICMP)</vt:lpstr>
      <vt:lpstr>Zombie Network</vt:lpstr>
      <vt:lpstr>How to avoid DDOS?</vt:lpstr>
      <vt:lpstr>Defenses</vt:lpstr>
      <vt:lpstr>Defenses</vt:lpstr>
      <vt:lpstr>Famous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Kumail Zaidi</cp:lastModifiedBy>
  <cp:revision>4</cp:revision>
  <dcterms:created xsi:type="dcterms:W3CDTF">2023-12-17T07:54:32Z</dcterms:created>
  <dcterms:modified xsi:type="dcterms:W3CDTF">2023-12-21T07:49:06Z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2006-12-02T00:00:00Z</vt:filetime>
  </property>
  <property fmtid="{D5CDD505-2E9C-101B-9397-08002B2CF9AE}" pid="3" name="Creator">
    <vt:lpwstr>Acrobat PDFMaker 6.0 for PowerPoint</vt:lpwstr>
  </property>
  <property fmtid="{D5CDD505-2E9C-101B-9397-08002B2CF9AE}" pid="4" name="LastSaved">
    <vt:filetime>2023-12-17T00:00:00Z</vt:filetime>
  </property>
</Properties>
</file>