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9" r:id="rId3"/>
    <p:sldId id="258" r:id="rId4"/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F9B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06" autoAdjust="0"/>
    <p:restoredTop sz="94660"/>
  </p:normalViewPr>
  <p:slideViewPr>
    <p:cSldViewPr snapToGrid="0">
      <p:cViewPr>
        <p:scale>
          <a:sx n="125" d="100"/>
          <a:sy n="125" d="100"/>
        </p:scale>
        <p:origin x="9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29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8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41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44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63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97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498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90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715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90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AB9C0-62BA-41B0-8F97-E3E35441639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20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C5949CE-03F0-5714-5808-BBECFD5720D5}"/>
              </a:ext>
            </a:extLst>
          </p:cNvPr>
          <p:cNvSpPr txBox="1"/>
          <p:nvPr/>
        </p:nvSpPr>
        <p:spPr>
          <a:xfrm>
            <a:off x="1" y="-1"/>
            <a:ext cx="9144000" cy="10858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tIns="144000" rtlCol="0" anchor="ctr" anchorCtr="0">
            <a:noAutofit/>
          </a:bodyPr>
          <a:lstStyle/>
          <a:p>
            <a:pPr algn="ctr"/>
            <a:r>
              <a:rPr kumimoji="1" lang="en-US" altLang="ja-JP" sz="5400" b="1" dirty="0">
                <a:solidFill>
                  <a:schemeClr val="bg1"/>
                </a:solidFill>
                <a:latin typeface="+mj-ea"/>
                <a:ea typeface="+mj-ea"/>
              </a:rPr>
              <a:t>My</a:t>
            </a:r>
            <a:r>
              <a:rPr kumimoji="1" lang="ja-JP" altLang="en-US" sz="5400" b="1" dirty="0">
                <a:solidFill>
                  <a:schemeClr val="bg1"/>
                </a:solidFill>
                <a:latin typeface="+mj-ea"/>
                <a:ea typeface="+mj-ea"/>
              </a:rPr>
              <a:t>バス時刻表 </a:t>
            </a:r>
            <a:r>
              <a:rPr kumimoji="1" lang="en-US" altLang="ja-JP" sz="5400" b="1" dirty="0">
                <a:solidFill>
                  <a:schemeClr val="bg1"/>
                </a:solidFill>
                <a:latin typeface="+mj-ea"/>
                <a:ea typeface="+mj-ea"/>
              </a:rPr>
              <a:t>in </a:t>
            </a:r>
            <a:r>
              <a:rPr kumimoji="1" lang="ja-JP" altLang="en-US" sz="5400" b="1" dirty="0">
                <a:solidFill>
                  <a:schemeClr val="bg1"/>
                </a:solidFill>
                <a:latin typeface="+mj-ea"/>
                <a:ea typeface="+mj-ea"/>
              </a:rPr>
              <a:t>熊本</a:t>
            </a:r>
            <a:endParaRPr kumimoji="1" lang="ja-JP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4946C4D9-9E49-C31D-75ED-A88D546EDC4B}"/>
              </a:ext>
            </a:extLst>
          </p:cNvPr>
          <p:cNvGrpSpPr/>
          <p:nvPr/>
        </p:nvGrpSpPr>
        <p:grpSpPr>
          <a:xfrm>
            <a:off x="133349" y="2200274"/>
            <a:ext cx="11947053" cy="5210176"/>
            <a:chOff x="133350" y="1838324"/>
            <a:chExt cx="9144000" cy="3987749"/>
          </a:xfrm>
        </p:grpSpPr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8D12D4F9-730D-D940-D088-1D9876FDE3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7402"/>
            <a:stretch/>
          </p:blipFill>
          <p:spPr>
            <a:xfrm>
              <a:off x="133350" y="1838324"/>
              <a:ext cx="9144000" cy="3987749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5D2D5D3C-B272-2D0A-A9FB-C0B4DEC8210F}"/>
                </a:ext>
              </a:extLst>
            </p:cNvPr>
            <p:cNvSpPr/>
            <p:nvPr/>
          </p:nvSpPr>
          <p:spPr>
            <a:xfrm>
              <a:off x="3934022" y="1875144"/>
              <a:ext cx="4105078" cy="706132"/>
            </a:xfrm>
            <a:prstGeom prst="rect">
              <a:avLst/>
            </a:prstGeom>
            <a:solidFill>
              <a:srgbClr val="354F9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03019961-ACDE-4EC3-004A-02A9EFB44C97}"/>
              </a:ext>
            </a:extLst>
          </p:cNvPr>
          <p:cNvSpPr/>
          <p:nvPr/>
        </p:nvSpPr>
        <p:spPr>
          <a:xfrm>
            <a:off x="266701" y="1181100"/>
            <a:ext cx="1604961" cy="866774"/>
          </a:xfrm>
          <a:prstGeom prst="wedgeRectCallout">
            <a:avLst>
              <a:gd name="adj1" fmla="val -2601"/>
              <a:gd name="adj2" fmla="val 71196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自宅</a:t>
            </a:r>
            <a:r>
              <a:rPr kumimoji="1" lang="ja-JP" altLang="en-US" sz="2000" b="1" dirty="0">
                <a:solidFill>
                  <a:schemeClr val="tx1"/>
                </a:solidFill>
              </a:rPr>
              <a:t>や</a:t>
            </a:r>
            <a:br>
              <a:rPr kumimoji="1" lang="en-US" altLang="ja-JP" sz="2800" b="1" dirty="0">
                <a:solidFill>
                  <a:schemeClr val="tx1"/>
                </a:solidFill>
              </a:rPr>
            </a:br>
            <a:r>
              <a:rPr kumimoji="1" lang="ja-JP" altLang="en-US" sz="2800" b="1" dirty="0">
                <a:solidFill>
                  <a:schemeClr val="tx1"/>
                </a:solidFill>
              </a:rPr>
              <a:t>職場</a:t>
            </a:r>
            <a:r>
              <a:rPr kumimoji="1" lang="ja-JP" altLang="en-US" sz="2000" b="1" dirty="0">
                <a:solidFill>
                  <a:schemeClr val="tx1"/>
                </a:solidFill>
              </a:rPr>
              <a:t>から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1621AFE3-ECFF-9855-FD24-A92D8DBFC3F0}"/>
              </a:ext>
            </a:extLst>
          </p:cNvPr>
          <p:cNvSpPr/>
          <p:nvPr/>
        </p:nvSpPr>
        <p:spPr>
          <a:xfrm>
            <a:off x="2017396" y="1181100"/>
            <a:ext cx="1685924" cy="866774"/>
          </a:xfrm>
          <a:prstGeom prst="wedgeRectCallout">
            <a:avLst>
              <a:gd name="adj1" fmla="val -2601"/>
              <a:gd name="adj2" fmla="val 71196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よく行く</a:t>
            </a:r>
            <a:br>
              <a:rPr kumimoji="1" lang="en-US" altLang="ja-JP" sz="2800" b="1" dirty="0">
                <a:solidFill>
                  <a:schemeClr val="tx1"/>
                </a:solidFill>
              </a:rPr>
            </a:br>
            <a:r>
              <a:rPr kumimoji="1" lang="ja-JP" altLang="en-US" sz="2000" b="1" dirty="0">
                <a:solidFill>
                  <a:schemeClr val="tx1"/>
                </a:solidFill>
              </a:rPr>
              <a:t>所へ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693A405-36AC-957C-0586-7B7208848A00}"/>
              </a:ext>
            </a:extLst>
          </p:cNvPr>
          <p:cNvSpPr txBox="1"/>
          <p:nvPr/>
        </p:nvSpPr>
        <p:spPr>
          <a:xfrm>
            <a:off x="666749" y="4595813"/>
            <a:ext cx="468000" cy="46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noFill/>
          </a:ln>
        </p:spPr>
        <p:txBody>
          <a:bodyPr wrap="none" tIns="90000" bIns="36000" rtlCol="0" anchor="ctr" anchorCtr="0">
            <a:noAutofit/>
          </a:bodyPr>
          <a:lstStyle/>
          <a:p>
            <a:pPr algn="ctr"/>
            <a:r>
              <a:rPr kumimoji="1" lang="ja-JP" altLang="en-US" sz="1400" b="1" dirty="0"/>
              <a:t>九州</a:t>
            </a:r>
            <a:br>
              <a:rPr kumimoji="1" lang="en-US" altLang="ja-JP" sz="1400" b="1" dirty="0"/>
            </a:br>
            <a:r>
              <a:rPr kumimoji="1" lang="ja-JP" altLang="en-US" sz="1400" b="1" dirty="0"/>
              <a:t>産交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9B4893F-95D7-080C-50C2-574C3DF6F05B}"/>
              </a:ext>
            </a:extLst>
          </p:cNvPr>
          <p:cNvSpPr txBox="1"/>
          <p:nvPr/>
        </p:nvSpPr>
        <p:spPr>
          <a:xfrm>
            <a:off x="1276350" y="4595813"/>
            <a:ext cx="468000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>
            <a:noFill/>
          </a:ln>
        </p:spPr>
        <p:txBody>
          <a:bodyPr wrap="none" tIns="90000" bIns="36000" rtlCol="0" anchor="ctr" anchorCtr="0">
            <a:noAutofit/>
          </a:bodyPr>
          <a:lstStyle/>
          <a:p>
            <a:pPr algn="ctr"/>
            <a:r>
              <a:rPr kumimoji="1" lang="ja-JP" altLang="en-US" sz="1400" b="1" dirty="0"/>
              <a:t>都市</a:t>
            </a:r>
            <a:br>
              <a:rPr kumimoji="1" lang="en-US" altLang="ja-JP" sz="1400" b="1" dirty="0"/>
            </a:br>
            <a:r>
              <a:rPr kumimoji="1" lang="ja-JP" altLang="en-US" sz="1400" b="1" dirty="0"/>
              <a:t>バス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83DB5E1-C3E3-7686-95D4-0FA0B11B2FB9}"/>
              </a:ext>
            </a:extLst>
          </p:cNvPr>
          <p:cNvSpPr txBox="1"/>
          <p:nvPr/>
        </p:nvSpPr>
        <p:spPr>
          <a:xfrm>
            <a:off x="1871662" y="4595813"/>
            <a:ext cx="468000" cy="46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noFill/>
          </a:ln>
        </p:spPr>
        <p:txBody>
          <a:bodyPr wrap="none" tIns="90000" bIns="36000" rtlCol="0" anchor="ctr" anchorCtr="0">
            <a:noAutofit/>
          </a:bodyPr>
          <a:lstStyle/>
          <a:p>
            <a:pPr algn="ctr"/>
            <a:r>
              <a:rPr kumimoji="1" lang="ja-JP" altLang="en-US" sz="1400" b="1" dirty="0"/>
              <a:t>産交</a:t>
            </a:r>
            <a:br>
              <a:rPr kumimoji="1" lang="en-US" altLang="ja-JP" sz="1400" b="1" dirty="0"/>
            </a:br>
            <a:r>
              <a:rPr kumimoji="1" lang="ja-JP" altLang="en-US" sz="1400" b="1" dirty="0"/>
              <a:t>バス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A908F54-CA4E-CF04-6C72-880EDA0F2E59}"/>
              </a:ext>
            </a:extLst>
          </p:cNvPr>
          <p:cNvSpPr/>
          <p:nvPr/>
        </p:nvSpPr>
        <p:spPr>
          <a:xfrm>
            <a:off x="633413" y="4019550"/>
            <a:ext cx="538162" cy="552450"/>
          </a:xfrm>
          <a:prstGeom prst="rect">
            <a:avLst/>
          </a:prstGeom>
          <a:noFill/>
          <a:ln w="57150">
            <a:solidFill>
              <a:srgbClr val="354F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CA4E051-3283-FD57-1D14-8052212EEDF5}"/>
              </a:ext>
            </a:extLst>
          </p:cNvPr>
          <p:cNvSpPr/>
          <p:nvPr/>
        </p:nvSpPr>
        <p:spPr>
          <a:xfrm>
            <a:off x="1228726" y="4019550"/>
            <a:ext cx="538162" cy="55245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17256FD-4610-2DAF-64A8-E43D295BEF88}"/>
              </a:ext>
            </a:extLst>
          </p:cNvPr>
          <p:cNvSpPr/>
          <p:nvPr/>
        </p:nvSpPr>
        <p:spPr>
          <a:xfrm>
            <a:off x="1824038" y="4019550"/>
            <a:ext cx="538162" cy="552450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5C1691D-9AC2-0B25-9023-E5277254F0D1}"/>
              </a:ext>
            </a:extLst>
          </p:cNvPr>
          <p:cNvSpPr txBox="1"/>
          <p:nvPr/>
        </p:nvSpPr>
        <p:spPr>
          <a:xfrm>
            <a:off x="4472613" y="1181100"/>
            <a:ext cx="38779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</a:rPr>
              <a:t>じぶん用の時刻表を</a:t>
            </a:r>
            <a:endParaRPr kumimoji="1" lang="en-US" altLang="ja-JP" sz="32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</a:rPr>
              <a:t>作って貼ろう！</a:t>
            </a:r>
            <a:endParaRPr kumimoji="1" lang="en-US" altLang="ja-JP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吹き出し: 四角形 28">
            <a:extLst>
              <a:ext uri="{FF2B5EF4-FFF2-40B4-BE49-F238E27FC236}">
                <a16:creationId xmlns:a16="http://schemas.microsoft.com/office/drawing/2014/main" id="{9D51ABD9-D61E-A49D-4AB2-1FEB001054BF}"/>
              </a:ext>
            </a:extLst>
          </p:cNvPr>
          <p:cNvSpPr/>
          <p:nvPr/>
        </p:nvSpPr>
        <p:spPr>
          <a:xfrm>
            <a:off x="2518654" y="4515488"/>
            <a:ext cx="2277427" cy="552450"/>
          </a:xfrm>
          <a:prstGeom prst="wedgeRectCallout">
            <a:avLst>
              <a:gd name="adj1" fmla="val -58676"/>
              <a:gd name="adj2" fmla="val 2231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72000" rIns="54000" bIns="18000"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5</a:t>
            </a:r>
            <a:r>
              <a:rPr kumimoji="1" lang="ja-JP" altLang="en-US" sz="2800" b="1" dirty="0">
                <a:solidFill>
                  <a:schemeClr val="tx1"/>
                </a:solidFill>
              </a:rPr>
              <a:t>社</a:t>
            </a:r>
            <a:r>
              <a:rPr kumimoji="1" lang="ja-JP" altLang="en-US" sz="2000" b="1" dirty="0">
                <a:solidFill>
                  <a:schemeClr val="tx1"/>
                </a:solidFill>
              </a:rPr>
              <a:t>分を</a:t>
            </a:r>
            <a:r>
              <a:rPr kumimoji="1" lang="en-US" altLang="ja-JP" sz="2800" b="1" dirty="0">
                <a:solidFill>
                  <a:schemeClr val="tx1"/>
                </a:solidFill>
              </a:rPr>
              <a:t>1</a:t>
            </a:r>
            <a:r>
              <a:rPr kumimoji="1" lang="ja-JP" altLang="en-US" sz="2000" b="1" dirty="0">
                <a:solidFill>
                  <a:schemeClr val="tx1"/>
                </a:solidFill>
              </a:rPr>
              <a:t>枚に！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82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C5949CE-03F0-5714-5808-BBECFD5720D5}"/>
              </a:ext>
            </a:extLst>
          </p:cNvPr>
          <p:cNvSpPr txBox="1"/>
          <p:nvPr/>
        </p:nvSpPr>
        <p:spPr>
          <a:xfrm>
            <a:off x="1" y="-1"/>
            <a:ext cx="9144000" cy="1085849"/>
          </a:xfrm>
          <a:prstGeom prst="rect">
            <a:avLst/>
          </a:prstGeom>
          <a:solidFill>
            <a:srgbClr val="354F9B"/>
          </a:solidFill>
        </p:spPr>
        <p:txBody>
          <a:bodyPr wrap="square" tIns="144000" rtlCol="0" anchor="ctr" anchorCtr="0">
            <a:noAutofit/>
          </a:bodyPr>
          <a:lstStyle/>
          <a:p>
            <a:pPr algn="ctr"/>
            <a:r>
              <a:rPr kumimoji="1" lang="en-US" altLang="ja-JP" sz="5400" b="1" dirty="0">
                <a:solidFill>
                  <a:schemeClr val="bg1"/>
                </a:solidFill>
                <a:latin typeface="+mj-ea"/>
                <a:ea typeface="+mj-ea"/>
              </a:rPr>
              <a:t>My</a:t>
            </a:r>
            <a:r>
              <a:rPr kumimoji="1" lang="ja-JP" altLang="en-US" sz="5400" b="1" dirty="0">
                <a:solidFill>
                  <a:schemeClr val="bg1"/>
                </a:solidFill>
                <a:latin typeface="+mj-ea"/>
                <a:ea typeface="+mj-ea"/>
              </a:rPr>
              <a:t>バス時刻表 </a:t>
            </a:r>
            <a:r>
              <a:rPr kumimoji="1" lang="en-US" altLang="ja-JP" sz="5400" b="1" dirty="0">
                <a:solidFill>
                  <a:schemeClr val="bg1"/>
                </a:solidFill>
                <a:latin typeface="+mj-ea"/>
                <a:ea typeface="+mj-ea"/>
              </a:rPr>
              <a:t>in </a:t>
            </a:r>
            <a:r>
              <a:rPr kumimoji="1" lang="ja-JP" altLang="en-US" sz="5400" b="1" dirty="0">
                <a:solidFill>
                  <a:schemeClr val="bg1"/>
                </a:solidFill>
                <a:latin typeface="+mj-ea"/>
                <a:ea typeface="+mj-ea"/>
              </a:rPr>
              <a:t>熊本</a:t>
            </a:r>
            <a:endParaRPr kumimoji="1" lang="ja-JP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4946C4D9-9E49-C31D-75ED-A88D546EDC4B}"/>
              </a:ext>
            </a:extLst>
          </p:cNvPr>
          <p:cNvGrpSpPr/>
          <p:nvPr/>
        </p:nvGrpSpPr>
        <p:grpSpPr>
          <a:xfrm>
            <a:off x="133349" y="2200274"/>
            <a:ext cx="11947053" cy="5210176"/>
            <a:chOff x="133350" y="1838324"/>
            <a:chExt cx="9144000" cy="3987749"/>
          </a:xfrm>
        </p:grpSpPr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8D12D4F9-730D-D940-D088-1D9876FDE3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7402"/>
            <a:stretch/>
          </p:blipFill>
          <p:spPr>
            <a:xfrm>
              <a:off x="133350" y="1838324"/>
              <a:ext cx="9144000" cy="3987749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5D2D5D3C-B272-2D0A-A9FB-C0B4DEC8210F}"/>
                </a:ext>
              </a:extLst>
            </p:cNvPr>
            <p:cNvSpPr/>
            <p:nvPr/>
          </p:nvSpPr>
          <p:spPr>
            <a:xfrm>
              <a:off x="3934022" y="1875144"/>
              <a:ext cx="4105078" cy="706132"/>
            </a:xfrm>
            <a:prstGeom prst="rect">
              <a:avLst/>
            </a:prstGeom>
            <a:solidFill>
              <a:srgbClr val="354F9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03019961-ACDE-4EC3-004A-02A9EFB44C97}"/>
              </a:ext>
            </a:extLst>
          </p:cNvPr>
          <p:cNvSpPr/>
          <p:nvPr/>
        </p:nvSpPr>
        <p:spPr>
          <a:xfrm>
            <a:off x="266701" y="1181100"/>
            <a:ext cx="1604961" cy="866774"/>
          </a:xfrm>
          <a:prstGeom prst="wedgeRectCallout">
            <a:avLst>
              <a:gd name="adj1" fmla="val -2601"/>
              <a:gd name="adj2" fmla="val 7119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自宅</a:t>
            </a:r>
            <a:r>
              <a:rPr kumimoji="1" lang="ja-JP" altLang="en-US" sz="2000" b="1" dirty="0">
                <a:solidFill>
                  <a:schemeClr val="tx1"/>
                </a:solidFill>
              </a:rPr>
              <a:t>や</a:t>
            </a:r>
            <a:br>
              <a:rPr kumimoji="1" lang="en-US" altLang="ja-JP" sz="2800" b="1" dirty="0">
                <a:solidFill>
                  <a:schemeClr val="tx1"/>
                </a:solidFill>
              </a:rPr>
            </a:br>
            <a:r>
              <a:rPr kumimoji="1" lang="ja-JP" altLang="en-US" sz="2800" b="1" dirty="0">
                <a:solidFill>
                  <a:schemeClr val="tx1"/>
                </a:solidFill>
              </a:rPr>
              <a:t>職場</a:t>
            </a:r>
            <a:r>
              <a:rPr kumimoji="1" lang="ja-JP" altLang="en-US" sz="2000" b="1" dirty="0">
                <a:solidFill>
                  <a:schemeClr val="tx1"/>
                </a:solidFill>
              </a:rPr>
              <a:t>から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1621AFE3-ECFF-9855-FD24-A92D8DBFC3F0}"/>
              </a:ext>
            </a:extLst>
          </p:cNvPr>
          <p:cNvSpPr/>
          <p:nvPr/>
        </p:nvSpPr>
        <p:spPr>
          <a:xfrm>
            <a:off x="2017396" y="1181100"/>
            <a:ext cx="1685924" cy="866774"/>
          </a:xfrm>
          <a:prstGeom prst="wedgeRectCallout">
            <a:avLst>
              <a:gd name="adj1" fmla="val -2601"/>
              <a:gd name="adj2" fmla="val 7119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よく行く</a:t>
            </a:r>
            <a:br>
              <a:rPr kumimoji="1" lang="en-US" altLang="ja-JP" sz="2800" b="1" dirty="0">
                <a:solidFill>
                  <a:schemeClr val="tx1"/>
                </a:solidFill>
              </a:rPr>
            </a:br>
            <a:r>
              <a:rPr kumimoji="1" lang="ja-JP" altLang="en-US" sz="2000" b="1" dirty="0">
                <a:solidFill>
                  <a:schemeClr val="tx1"/>
                </a:solidFill>
              </a:rPr>
              <a:t>所へ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693A405-36AC-957C-0586-7B7208848A00}"/>
              </a:ext>
            </a:extLst>
          </p:cNvPr>
          <p:cNvSpPr txBox="1"/>
          <p:nvPr/>
        </p:nvSpPr>
        <p:spPr>
          <a:xfrm>
            <a:off x="666749" y="4595813"/>
            <a:ext cx="468000" cy="46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noFill/>
          </a:ln>
        </p:spPr>
        <p:txBody>
          <a:bodyPr wrap="none" tIns="90000" bIns="36000" rtlCol="0" anchor="ctr" anchorCtr="0">
            <a:noAutofit/>
          </a:bodyPr>
          <a:lstStyle/>
          <a:p>
            <a:pPr algn="ctr"/>
            <a:r>
              <a:rPr kumimoji="1" lang="ja-JP" altLang="en-US" sz="1400" b="1" dirty="0"/>
              <a:t>九州</a:t>
            </a:r>
            <a:br>
              <a:rPr kumimoji="1" lang="en-US" altLang="ja-JP" sz="1400" b="1" dirty="0"/>
            </a:br>
            <a:r>
              <a:rPr kumimoji="1" lang="ja-JP" altLang="en-US" sz="1400" b="1" dirty="0"/>
              <a:t>産交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9B4893F-95D7-080C-50C2-574C3DF6F05B}"/>
              </a:ext>
            </a:extLst>
          </p:cNvPr>
          <p:cNvSpPr txBox="1"/>
          <p:nvPr/>
        </p:nvSpPr>
        <p:spPr>
          <a:xfrm>
            <a:off x="1276350" y="4595813"/>
            <a:ext cx="468000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>
            <a:noFill/>
          </a:ln>
        </p:spPr>
        <p:txBody>
          <a:bodyPr wrap="none" tIns="90000" bIns="36000" rtlCol="0" anchor="ctr" anchorCtr="0">
            <a:noAutofit/>
          </a:bodyPr>
          <a:lstStyle/>
          <a:p>
            <a:pPr algn="ctr"/>
            <a:r>
              <a:rPr kumimoji="1" lang="ja-JP" altLang="en-US" sz="1400" b="1" dirty="0"/>
              <a:t>都市</a:t>
            </a:r>
            <a:br>
              <a:rPr kumimoji="1" lang="en-US" altLang="ja-JP" sz="1400" b="1" dirty="0"/>
            </a:br>
            <a:r>
              <a:rPr kumimoji="1" lang="ja-JP" altLang="en-US" sz="1400" b="1" dirty="0"/>
              <a:t>バス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83DB5E1-C3E3-7686-95D4-0FA0B11B2FB9}"/>
              </a:ext>
            </a:extLst>
          </p:cNvPr>
          <p:cNvSpPr txBox="1"/>
          <p:nvPr/>
        </p:nvSpPr>
        <p:spPr>
          <a:xfrm>
            <a:off x="1871662" y="4595813"/>
            <a:ext cx="468000" cy="46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noFill/>
          </a:ln>
        </p:spPr>
        <p:txBody>
          <a:bodyPr wrap="none" tIns="90000" bIns="36000" rtlCol="0" anchor="ctr" anchorCtr="0">
            <a:noAutofit/>
          </a:bodyPr>
          <a:lstStyle/>
          <a:p>
            <a:pPr algn="ctr"/>
            <a:r>
              <a:rPr kumimoji="1" lang="ja-JP" altLang="en-US" sz="1400" b="1" dirty="0"/>
              <a:t>産交</a:t>
            </a:r>
            <a:br>
              <a:rPr kumimoji="1" lang="en-US" altLang="ja-JP" sz="1400" b="1" dirty="0"/>
            </a:br>
            <a:r>
              <a:rPr kumimoji="1" lang="ja-JP" altLang="en-US" sz="1400" b="1" dirty="0"/>
              <a:t>バス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A908F54-CA4E-CF04-6C72-880EDA0F2E59}"/>
              </a:ext>
            </a:extLst>
          </p:cNvPr>
          <p:cNvSpPr/>
          <p:nvPr/>
        </p:nvSpPr>
        <p:spPr>
          <a:xfrm>
            <a:off x="633413" y="4019550"/>
            <a:ext cx="538162" cy="552450"/>
          </a:xfrm>
          <a:prstGeom prst="rect">
            <a:avLst/>
          </a:prstGeom>
          <a:noFill/>
          <a:ln w="57150">
            <a:solidFill>
              <a:srgbClr val="354F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CA4E051-3283-FD57-1D14-8052212EEDF5}"/>
              </a:ext>
            </a:extLst>
          </p:cNvPr>
          <p:cNvSpPr/>
          <p:nvPr/>
        </p:nvSpPr>
        <p:spPr>
          <a:xfrm>
            <a:off x="1228726" y="4019550"/>
            <a:ext cx="538162" cy="55245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17256FD-4610-2DAF-64A8-E43D295BEF88}"/>
              </a:ext>
            </a:extLst>
          </p:cNvPr>
          <p:cNvSpPr/>
          <p:nvPr/>
        </p:nvSpPr>
        <p:spPr>
          <a:xfrm>
            <a:off x="1824038" y="4019550"/>
            <a:ext cx="538162" cy="552450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5C1691D-9AC2-0B25-9023-E5277254F0D1}"/>
              </a:ext>
            </a:extLst>
          </p:cNvPr>
          <p:cNvSpPr txBox="1"/>
          <p:nvPr/>
        </p:nvSpPr>
        <p:spPr>
          <a:xfrm>
            <a:off x="4472613" y="1181100"/>
            <a:ext cx="38779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b="1" dirty="0">
                <a:solidFill>
                  <a:srgbClr val="354F9B"/>
                </a:solidFill>
              </a:rPr>
              <a:t>じぶん用の時刻表を</a:t>
            </a:r>
            <a:endParaRPr kumimoji="1" lang="en-US" altLang="ja-JP" sz="3200" b="1" dirty="0">
              <a:solidFill>
                <a:srgbClr val="354F9B"/>
              </a:solidFill>
            </a:endParaRPr>
          </a:p>
          <a:p>
            <a:pPr algn="ctr"/>
            <a:r>
              <a:rPr kumimoji="1" lang="ja-JP" altLang="en-US" sz="3200" b="1" dirty="0">
                <a:solidFill>
                  <a:srgbClr val="354F9B"/>
                </a:solidFill>
              </a:rPr>
              <a:t>作って貼ろう！</a:t>
            </a:r>
            <a:endParaRPr kumimoji="1" lang="en-US" altLang="ja-JP" sz="3200" b="1" dirty="0">
              <a:solidFill>
                <a:srgbClr val="354F9B"/>
              </a:solidFill>
            </a:endParaRPr>
          </a:p>
        </p:txBody>
      </p:sp>
      <p:sp>
        <p:nvSpPr>
          <p:cNvPr id="29" name="吹き出し: 四角形 28">
            <a:extLst>
              <a:ext uri="{FF2B5EF4-FFF2-40B4-BE49-F238E27FC236}">
                <a16:creationId xmlns:a16="http://schemas.microsoft.com/office/drawing/2014/main" id="{9D51ABD9-D61E-A49D-4AB2-1FEB001054BF}"/>
              </a:ext>
            </a:extLst>
          </p:cNvPr>
          <p:cNvSpPr/>
          <p:nvPr/>
        </p:nvSpPr>
        <p:spPr>
          <a:xfrm>
            <a:off x="2518654" y="4515488"/>
            <a:ext cx="2277427" cy="552450"/>
          </a:xfrm>
          <a:prstGeom prst="wedgeRectCallout">
            <a:avLst>
              <a:gd name="adj1" fmla="val -58676"/>
              <a:gd name="adj2" fmla="val 223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72000" rIns="54000" bIns="18000"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5</a:t>
            </a:r>
            <a:r>
              <a:rPr kumimoji="1" lang="ja-JP" altLang="en-US" sz="2800" b="1" dirty="0">
                <a:solidFill>
                  <a:schemeClr val="tx1"/>
                </a:solidFill>
              </a:rPr>
              <a:t>社</a:t>
            </a:r>
            <a:r>
              <a:rPr kumimoji="1" lang="ja-JP" altLang="en-US" sz="2000" b="1" dirty="0">
                <a:solidFill>
                  <a:schemeClr val="tx1"/>
                </a:solidFill>
              </a:rPr>
              <a:t>分を</a:t>
            </a:r>
            <a:r>
              <a:rPr kumimoji="1" lang="en-US" altLang="ja-JP" sz="2800" b="1" dirty="0">
                <a:solidFill>
                  <a:schemeClr val="tx1"/>
                </a:solidFill>
              </a:rPr>
              <a:t>1</a:t>
            </a:r>
            <a:r>
              <a:rPr kumimoji="1" lang="ja-JP" altLang="en-US" sz="2000" b="1" dirty="0">
                <a:solidFill>
                  <a:schemeClr val="tx1"/>
                </a:solidFill>
              </a:rPr>
              <a:t>枚に！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138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48250790-6EAB-9734-357F-2931BC632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"/>
          <a:stretch/>
        </p:blipFill>
        <p:spPr>
          <a:xfrm>
            <a:off x="5365115" y="-38101"/>
            <a:ext cx="5572674" cy="6753823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E17EF1B-A171-4692-AE9F-F9C7C48F0FB5}"/>
              </a:ext>
            </a:extLst>
          </p:cNvPr>
          <p:cNvSpPr/>
          <p:nvPr/>
        </p:nvSpPr>
        <p:spPr>
          <a:xfrm>
            <a:off x="-1" y="0"/>
            <a:ext cx="5280660" cy="5143500"/>
          </a:xfrm>
          <a:prstGeom prst="rect">
            <a:avLst/>
          </a:prstGeom>
          <a:solidFill>
            <a:srgbClr val="354F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C971F1F-90F5-3FFF-DEA0-666B42F5F68B}"/>
              </a:ext>
            </a:extLst>
          </p:cNvPr>
          <p:cNvSpPr txBox="1"/>
          <p:nvPr/>
        </p:nvSpPr>
        <p:spPr>
          <a:xfrm>
            <a:off x="193588" y="275570"/>
            <a:ext cx="48895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じぶん用</a:t>
            </a:r>
            <a:endParaRPr kumimoji="1" lang="en-US" altLang="ja-JP" sz="6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6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時刻表</a:t>
            </a:r>
            <a:r>
              <a:rPr kumimoji="1" lang="ja-JP" altLang="en-US" sz="48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</a:t>
            </a:r>
            <a:r>
              <a:rPr kumimoji="1" lang="ja-JP" altLang="en-US" sz="6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作</a:t>
            </a:r>
            <a:r>
              <a:rPr kumimoji="1" lang="ja-JP" altLang="en-US" sz="48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ろう</a:t>
            </a:r>
            <a:endParaRPr kumimoji="1" lang="ja-JP" altLang="en-US" sz="6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0D37505-506C-3E98-437C-62A75A7A5E05}"/>
              </a:ext>
            </a:extLst>
          </p:cNvPr>
          <p:cNvSpPr txBox="1"/>
          <p:nvPr/>
        </p:nvSpPr>
        <p:spPr>
          <a:xfrm>
            <a:off x="193588" y="3046929"/>
            <a:ext cx="46463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>
                <a:solidFill>
                  <a:srgbClr val="FFFF66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My</a:t>
            </a:r>
            <a:r>
              <a:rPr kumimoji="1" lang="ja-JP" altLang="en-US" sz="5400" dirty="0">
                <a:solidFill>
                  <a:srgbClr val="FFFF66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バス時刻表</a:t>
            </a:r>
            <a:endParaRPr kumimoji="1" lang="en-US" altLang="ja-JP" sz="5400" dirty="0">
              <a:solidFill>
                <a:srgbClr val="FFFF66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en-US" altLang="ja-JP" sz="5400" dirty="0">
                <a:solidFill>
                  <a:srgbClr val="FFFF66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for </a:t>
            </a:r>
            <a:r>
              <a:rPr kumimoji="1" lang="ja-JP" altLang="en-US" sz="5400" dirty="0">
                <a:solidFill>
                  <a:srgbClr val="FFFF66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熊本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B9A26E4-FBFA-FD95-27DB-12650FEAB695}"/>
              </a:ext>
            </a:extLst>
          </p:cNvPr>
          <p:cNvSpPr/>
          <p:nvPr/>
        </p:nvSpPr>
        <p:spPr>
          <a:xfrm>
            <a:off x="5280659" y="0"/>
            <a:ext cx="77697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8DADB37-5A48-12E7-73DD-FD106A300B8F}"/>
              </a:ext>
            </a:extLst>
          </p:cNvPr>
          <p:cNvSpPr txBox="1"/>
          <p:nvPr/>
        </p:nvSpPr>
        <p:spPr>
          <a:xfrm>
            <a:off x="5692972" y="2795429"/>
            <a:ext cx="3449726" cy="1352847"/>
          </a:xfrm>
          <a:prstGeom prst="rect">
            <a:avLst/>
          </a:prstGeom>
          <a:solidFill>
            <a:srgbClr val="354F9B">
              <a:alpha val="80000"/>
            </a:srgbClr>
          </a:solidFill>
        </p:spPr>
        <p:txBody>
          <a:bodyPr wrap="square" tIns="72000" bIns="0" rtlCol="0" anchor="ctr" anchorCtr="0">
            <a:noAutofit/>
          </a:bodyPr>
          <a:lstStyle/>
          <a:p>
            <a:pPr algn="r"/>
            <a:r>
              <a:rPr kumimoji="1" lang="ja-JP" altLang="en-US" sz="4000" b="1" dirty="0">
                <a:solidFill>
                  <a:schemeClr val="bg1"/>
                </a:solidFill>
              </a:rPr>
              <a:t>バス</a:t>
            </a:r>
            <a:r>
              <a:rPr kumimoji="1" lang="en-US" altLang="ja-JP" sz="4000" b="1" dirty="0">
                <a:solidFill>
                  <a:schemeClr val="bg1"/>
                </a:solidFill>
              </a:rPr>
              <a:t>5</a:t>
            </a:r>
            <a:r>
              <a:rPr kumimoji="1" lang="ja-JP" altLang="en-US" sz="4000" b="1" dirty="0">
                <a:solidFill>
                  <a:schemeClr val="bg1"/>
                </a:solidFill>
              </a:rPr>
              <a:t>社</a:t>
            </a:r>
            <a:r>
              <a:rPr kumimoji="1" lang="ja-JP" altLang="en-US" sz="3200" b="1" dirty="0">
                <a:solidFill>
                  <a:schemeClr val="bg1"/>
                </a:solidFill>
              </a:rPr>
              <a:t>の</a:t>
            </a:r>
            <a:br>
              <a:rPr kumimoji="1" lang="en-US" altLang="ja-JP" sz="4000" b="1" dirty="0">
                <a:solidFill>
                  <a:schemeClr val="bg1"/>
                </a:solidFill>
              </a:rPr>
            </a:br>
            <a:r>
              <a:rPr kumimoji="1" lang="ja-JP" altLang="en-US" sz="4000" b="1" dirty="0">
                <a:solidFill>
                  <a:schemeClr val="bg1"/>
                </a:solidFill>
              </a:rPr>
              <a:t>情報</a:t>
            </a:r>
            <a:r>
              <a:rPr kumimoji="1" lang="ja-JP" altLang="en-US" sz="3200" b="1" dirty="0">
                <a:solidFill>
                  <a:schemeClr val="bg1"/>
                </a:solidFill>
              </a:rPr>
              <a:t>を</a:t>
            </a:r>
            <a:r>
              <a:rPr kumimoji="1" lang="en-US" altLang="ja-JP" sz="4000" b="1" dirty="0">
                <a:solidFill>
                  <a:schemeClr val="bg1"/>
                </a:solidFill>
              </a:rPr>
              <a:t>1</a:t>
            </a:r>
            <a:r>
              <a:rPr kumimoji="1" lang="ja-JP" altLang="en-US" sz="4000" b="1" dirty="0">
                <a:solidFill>
                  <a:schemeClr val="bg1"/>
                </a:solidFill>
              </a:rPr>
              <a:t>枚</a:t>
            </a:r>
            <a:r>
              <a:rPr kumimoji="1" lang="ja-JP" altLang="en-US" sz="3200" b="1" dirty="0">
                <a:solidFill>
                  <a:schemeClr val="bg1"/>
                </a:solidFill>
              </a:rPr>
              <a:t>に</a:t>
            </a:r>
            <a:endParaRPr kumimoji="1" lang="ja-JP" altLang="en-US" sz="4000" b="1" dirty="0">
              <a:solidFill>
                <a:schemeClr val="bg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39F9F16-F278-1F24-68A5-9A370A3A8EC8}"/>
              </a:ext>
            </a:extLst>
          </p:cNvPr>
          <p:cNvSpPr txBox="1"/>
          <p:nvPr/>
        </p:nvSpPr>
        <p:spPr>
          <a:xfrm>
            <a:off x="5692970" y="1218903"/>
            <a:ext cx="3449727" cy="1352847"/>
          </a:xfrm>
          <a:prstGeom prst="rect">
            <a:avLst/>
          </a:prstGeom>
          <a:solidFill>
            <a:srgbClr val="354F9B">
              <a:alpha val="80000"/>
            </a:srgbClr>
          </a:solidFill>
        </p:spPr>
        <p:txBody>
          <a:bodyPr wrap="square" tIns="72000" bIns="0" rtlCol="0" anchor="ctr" anchorCtr="0">
            <a:noAutofit/>
          </a:bodyPr>
          <a:lstStyle/>
          <a:p>
            <a:pPr algn="r"/>
            <a:r>
              <a:rPr kumimoji="1" lang="ja-JP" altLang="en-US" sz="4000" b="1" dirty="0">
                <a:solidFill>
                  <a:schemeClr val="bg1"/>
                </a:solidFill>
              </a:rPr>
              <a:t>自宅</a:t>
            </a:r>
            <a:r>
              <a:rPr kumimoji="1" lang="ja-JP" altLang="en-US" sz="3200" b="1" dirty="0">
                <a:solidFill>
                  <a:schemeClr val="bg1"/>
                </a:solidFill>
              </a:rPr>
              <a:t>や</a:t>
            </a:r>
            <a:r>
              <a:rPr kumimoji="1" lang="ja-JP" altLang="en-US" sz="4000" b="1" dirty="0">
                <a:solidFill>
                  <a:schemeClr val="bg1"/>
                </a:solidFill>
              </a:rPr>
              <a:t>職場</a:t>
            </a:r>
            <a:r>
              <a:rPr kumimoji="1" lang="ja-JP" altLang="en-US" sz="3200" b="1" dirty="0">
                <a:solidFill>
                  <a:schemeClr val="bg1"/>
                </a:solidFill>
              </a:rPr>
              <a:t>から</a:t>
            </a:r>
            <a:br>
              <a:rPr kumimoji="1" lang="en-US" altLang="ja-JP" sz="4000" b="1" dirty="0">
                <a:solidFill>
                  <a:schemeClr val="bg1"/>
                </a:solidFill>
              </a:rPr>
            </a:br>
            <a:r>
              <a:rPr kumimoji="1" lang="ja-JP" altLang="en-US" sz="4000" b="1" dirty="0">
                <a:solidFill>
                  <a:schemeClr val="bg1"/>
                </a:solidFill>
              </a:rPr>
              <a:t>よく行く</a:t>
            </a:r>
            <a:r>
              <a:rPr kumimoji="1" lang="ja-JP" altLang="en-US" sz="3200" b="1" dirty="0">
                <a:solidFill>
                  <a:schemeClr val="bg1"/>
                </a:solidFill>
              </a:rPr>
              <a:t>所へ</a:t>
            </a:r>
            <a:endParaRPr kumimoji="1" lang="ja-JP" altLang="en-US" sz="4000" b="1" dirty="0">
              <a:solidFill>
                <a:schemeClr val="bg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C59EE53-FBA1-8E67-F8BD-9EDDA8BF1199}"/>
              </a:ext>
            </a:extLst>
          </p:cNvPr>
          <p:cNvSpPr/>
          <p:nvPr/>
        </p:nvSpPr>
        <p:spPr>
          <a:xfrm>
            <a:off x="8391525" y="85725"/>
            <a:ext cx="1590675" cy="352425"/>
          </a:xfrm>
          <a:prstGeom prst="rect">
            <a:avLst/>
          </a:prstGeom>
          <a:solidFill>
            <a:srgbClr val="354F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49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E17EF1B-A171-4692-AE9F-F9C7C48F0FB5}"/>
              </a:ext>
            </a:extLst>
          </p:cNvPr>
          <p:cNvSpPr/>
          <p:nvPr/>
        </p:nvSpPr>
        <p:spPr>
          <a:xfrm>
            <a:off x="-1" y="0"/>
            <a:ext cx="5280660" cy="5143500"/>
          </a:xfrm>
          <a:prstGeom prst="rect">
            <a:avLst/>
          </a:prstGeom>
          <a:solidFill>
            <a:srgbClr val="354F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C971F1F-90F5-3FFF-DEA0-666B42F5F68B}"/>
              </a:ext>
            </a:extLst>
          </p:cNvPr>
          <p:cNvSpPr txBox="1"/>
          <p:nvPr/>
        </p:nvSpPr>
        <p:spPr>
          <a:xfrm>
            <a:off x="329639" y="474362"/>
            <a:ext cx="52806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じぶん</a:t>
            </a:r>
            <a:r>
              <a:rPr kumimoji="1" lang="ja-JP" altLang="en-US" sz="4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用</a:t>
            </a:r>
            <a:endParaRPr kumimoji="1" lang="en-US" altLang="ja-JP" sz="6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>
              <a:tabLst>
                <a:tab pos="990600" algn="l"/>
              </a:tabLst>
            </a:pPr>
            <a:r>
              <a:rPr kumimoji="1" lang="ja-JP" altLang="en-US" sz="6000" dirty="0">
                <a:solidFill>
                  <a:srgbClr val="FFFF66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紙</a:t>
            </a:r>
            <a:r>
              <a:rPr kumimoji="1" lang="ja-JP" altLang="en-US" sz="44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時刻表を作ろう</a:t>
            </a:r>
            <a:endParaRPr kumimoji="1" lang="ja-JP" altLang="en-US" sz="6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0D37505-506C-3E98-437C-62A75A7A5E05}"/>
              </a:ext>
            </a:extLst>
          </p:cNvPr>
          <p:cNvSpPr txBox="1"/>
          <p:nvPr/>
        </p:nvSpPr>
        <p:spPr>
          <a:xfrm>
            <a:off x="413142" y="2730146"/>
            <a:ext cx="46463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100" b="1" dirty="0">
                <a:solidFill>
                  <a:srgbClr val="FFFF66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My</a:t>
            </a:r>
            <a:r>
              <a:rPr kumimoji="1" lang="ja-JP" altLang="en-US" sz="5400" dirty="0">
                <a:solidFill>
                  <a:srgbClr val="FFFF66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バス時刻表</a:t>
            </a:r>
            <a:endParaRPr kumimoji="1" lang="en-US" altLang="ja-JP" sz="5400" dirty="0">
              <a:solidFill>
                <a:srgbClr val="FFFF66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en-US" altLang="ja-JP" sz="4800" b="1" dirty="0">
                <a:solidFill>
                  <a:srgbClr val="FFFF66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in</a:t>
            </a:r>
            <a:r>
              <a:rPr kumimoji="1" lang="ja-JP" altLang="en-US" sz="4800" b="1" dirty="0">
                <a:solidFill>
                  <a:srgbClr val="FFFF66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 </a:t>
            </a:r>
            <a:r>
              <a:rPr kumimoji="1" lang="ja-JP" altLang="en-US" sz="5400" dirty="0">
                <a:solidFill>
                  <a:srgbClr val="FFFF66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熊本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B9A26E4-FBFA-FD95-27DB-12650FEAB695}"/>
              </a:ext>
            </a:extLst>
          </p:cNvPr>
          <p:cNvSpPr/>
          <p:nvPr/>
        </p:nvSpPr>
        <p:spPr>
          <a:xfrm>
            <a:off x="5280658" y="0"/>
            <a:ext cx="4699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C59EE53-FBA1-8E67-F8BD-9EDDA8BF1199}"/>
              </a:ext>
            </a:extLst>
          </p:cNvPr>
          <p:cNvSpPr/>
          <p:nvPr/>
        </p:nvSpPr>
        <p:spPr>
          <a:xfrm>
            <a:off x="8391525" y="339725"/>
            <a:ext cx="2057400" cy="485775"/>
          </a:xfrm>
          <a:prstGeom prst="rect">
            <a:avLst/>
          </a:prstGeom>
          <a:solidFill>
            <a:srgbClr val="354F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032F38F-D721-D26C-6FCF-94D42F3F59A8}"/>
              </a:ext>
            </a:extLst>
          </p:cNvPr>
          <p:cNvSpPr txBox="1"/>
          <p:nvPr/>
        </p:nvSpPr>
        <p:spPr>
          <a:xfrm>
            <a:off x="413142" y="4520325"/>
            <a:ext cx="4580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開発：</a:t>
            </a:r>
            <a:r>
              <a:rPr kumimoji="1" lang="en-US" altLang="ja-JP" sz="1400" dirty="0">
                <a:solidFill>
                  <a:schemeClr val="bg1"/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(</a:t>
            </a:r>
            <a:r>
              <a:rPr kumimoji="1" lang="ja-JP" altLang="en-US" sz="1400" dirty="0">
                <a:solidFill>
                  <a:schemeClr val="bg1"/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株</a:t>
            </a:r>
            <a:r>
              <a:rPr kumimoji="1" lang="en-US" altLang="ja-JP" sz="1400" dirty="0">
                <a:solidFill>
                  <a:schemeClr val="bg1"/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)</a:t>
            </a:r>
            <a:r>
              <a:rPr kumimoji="1" lang="ja-JP" altLang="en-US" sz="1400" dirty="0">
                <a:solidFill>
                  <a:schemeClr val="bg1"/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トラフィックブレイン　データ提供：共同経営推進室</a:t>
            </a:r>
            <a:endParaRPr kumimoji="1" lang="en-US" altLang="ja-JP" sz="1400" dirty="0">
              <a:solidFill>
                <a:schemeClr val="bg1"/>
              </a:solidFill>
              <a:latin typeface="HGPｺﾞｼｯｸM" panose="020B0600000000000000" pitchFamily="50" charset="-128"/>
              <a:ea typeface="HGPｺﾞｼｯｸM" panose="020B0600000000000000" pitchFamily="50" charset="-128"/>
              <a:sym typeface="Wingdings" panose="05000000000000000000" pitchFamily="2" charset="2"/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7784DB49-4E32-0F7C-35F5-66198F8F63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75" r="1"/>
          <a:stretch/>
        </p:blipFill>
        <p:spPr>
          <a:xfrm>
            <a:off x="5308599" y="244475"/>
            <a:ext cx="6264943" cy="8221223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39F9F16-F278-1F24-68A5-9A370A3A8EC8}"/>
              </a:ext>
            </a:extLst>
          </p:cNvPr>
          <p:cNvSpPr txBox="1"/>
          <p:nvPr/>
        </p:nvSpPr>
        <p:spPr>
          <a:xfrm>
            <a:off x="6162674" y="2584994"/>
            <a:ext cx="4781874" cy="2089219"/>
          </a:xfrm>
          <a:prstGeom prst="rect">
            <a:avLst/>
          </a:prstGeom>
          <a:solidFill>
            <a:srgbClr val="354F9B">
              <a:alpha val="89804"/>
            </a:srgbClr>
          </a:solidFill>
        </p:spPr>
        <p:txBody>
          <a:bodyPr wrap="square" tIns="108000" bIns="0" rtlCol="0" anchor="ctr" anchorCtr="0">
            <a:noAutofit/>
          </a:bodyPr>
          <a:lstStyle/>
          <a:p>
            <a:pPr marL="390525" indent="-390525">
              <a:lnSpc>
                <a:spcPct val="97000"/>
              </a:lnSpc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kumimoji="1" lang="ja-JP" altLang="en-US" sz="3000" b="1" dirty="0">
                <a:solidFill>
                  <a:srgbClr val="FFFF00"/>
                </a:solidFill>
              </a:rPr>
              <a:t>自宅</a:t>
            </a:r>
            <a:r>
              <a:rPr kumimoji="1" lang="ja-JP" altLang="en-US" sz="2200" b="1" dirty="0">
                <a:solidFill>
                  <a:schemeClr val="bg1"/>
                </a:solidFill>
              </a:rPr>
              <a:t>や</a:t>
            </a:r>
            <a:r>
              <a:rPr kumimoji="1" lang="ja-JP" altLang="en-US" sz="3000" b="1" dirty="0">
                <a:solidFill>
                  <a:srgbClr val="FFFF00"/>
                </a:solidFill>
              </a:rPr>
              <a:t>職場</a:t>
            </a:r>
            <a:r>
              <a:rPr kumimoji="1" lang="ja-JP" altLang="en-US" sz="2200" b="1" dirty="0">
                <a:solidFill>
                  <a:schemeClr val="bg1"/>
                </a:solidFill>
              </a:rPr>
              <a:t>から</a:t>
            </a:r>
            <a:br>
              <a:rPr kumimoji="1" lang="en-US" altLang="ja-JP" sz="3000" b="1" dirty="0">
                <a:solidFill>
                  <a:schemeClr val="bg1"/>
                </a:solidFill>
              </a:rPr>
            </a:br>
            <a:r>
              <a:rPr kumimoji="1" lang="ja-JP" altLang="en-US" sz="3000" b="1" dirty="0">
                <a:solidFill>
                  <a:srgbClr val="FFFF00"/>
                </a:solidFill>
              </a:rPr>
              <a:t>よく</a:t>
            </a:r>
            <a:r>
              <a:rPr kumimoji="1" lang="ja-JP" altLang="en-US" sz="2200" b="1" dirty="0">
                <a:solidFill>
                  <a:schemeClr val="bg1"/>
                </a:solidFill>
              </a:rPr>
              <a:t>行く所へ</a:t>
            </a:r>
            <a:endParaRPr kumimoji="1" lang="en-US" altLang="ja-JP" sz="2200" b="1" dirty="0">
              <a:solidFill>
                <a:schemeClr val="bg1"/>
              </a:solidFill>
            </a:endParaRPr>
          </a:p>
          <a:p>
            <a:pPr marL="390525" indent="-390525">
              <a:lnSpc>
                <a:spcPct val="97000"/>
              </a:lnSpc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kumimoji="1" lang="ja-JP" altLang="en-US" sz="3000" b="1" dirty="0">
                <a:solidFill>
                  <a:schemeClr val="bg1"/>
                </a:solidFill>
              </a:rPr>
              <a:t>バス</a:t>
            </a:r>
            <a:r>
              <a:rPr kumimoji="1" lang="en-US" altLang="ja-JP" sz="3000" b="1" dirty="0">
                <a:solidFill>
                  <a:srgbClr val="FFFF00"/>
                </a:solidFill>
              </a:rPr>
              <a:t>5</a:t>
            </a:r>
            <a:r>
              <a:rPr kumimoji="1" lang="ja-JP" altLang="en-US" sz="3000" b="1" dirty="0">
                <a:solidFill>
                  <a:srgbClr val="FFFF00"/>
                </a:solidFill>
              </a:rPr>
              <a:t>社</a:t>
            </a:r>
            <a:r>
              <a:rPr kumimoji="1" lang="ja-JP" altLang="en-US" sz="2200" b="1" dirty="0">
                <a:solidFill>
                  <a:schemeClr val="bg1"/>
                </a:solidFill>
              </a:rPr>
              <a:t>の</a:t>
            </a:r>
            <a:br>
              <a:rPr kumimoji="1" lang="en-US" altLang="ja-JP" sz="3000" b="1" dirty="0">
                <a:solidFill>
                  <a:schemeClr val="bg1"/>
                </a:solidFill>
              </a:rPr>
            </a:br>
            <a:r>
              <a:rPr kumimoji="1" lang="ja-JP" altLang="en-US" sz="3000" b="1" dirty="0">
                <a:solidFill>
                  <a:schemeClr val="bg1"/>
                </a:solidFill>
              </a:rPr>
              <a:t>情報</a:t>
            </a:r>
            <a:r>
              <a:rPr kumimoji="1" lang="ja-JP" altLang="en-US" sz="2200" b="1" dirty="0">
                <a:solidFill>
                  <a:schemeClr val="bg1"/>
                </a:solidFill>
              </a:rPr>
              <a:t>を</a:t>
            </a:r>
            <a:r>
              <a:rPr kumimoji="1" lang="en-US" altLang="ja-JP" sz="3000" b="1" dirty="0">
                <a:solidFill>
                  <a:srgbClr val="FFFF00"/>
                </a:solidFill>
              </a:rPr>
              <a:t>1</a:t>
            </a:r>
            <a:r>
              <a:rPr kumimoji="1" lang="ja-JP" altLang="en-US" sz="3000" b="1" dirty="0">
                <a:solidFill>
                  <a:srgbClr val="FFFF00"/>
                </a:solidFill>
              </a:rPr>
              <a:t>枚</a:t>
            </a:r>
            <a:r>
              <a:rPr kumimoji="1" lang="ja-JP" altLang="en-US" sz="2200" b="1" dirty="0">
                <a:solidFill>
                  <a:schemeClr val="bg1"/>
                </a:solidFill>
              </a:rPr>
              <a:t>に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B8C9F0D-0FE5-A11A-2C26-317B990D6000}"/>
              </a:ext>
            </a:extLst>
          </p:cNvPr>
          <p:cNvSpPr/>
          <p:nvPr/>
        </p:nvSpPr>
        <p:spPr>
          <a:xfrm>
            <a:off x="5321299" y="-76200"/>
            <a:ext cx="4585938" cy="355600"/>
          </a:xfrm>
          <a:prstGeom prst="rect">
            <a:avLst/>
          </a:prstGeom>
          <a:solidFill>
            <a:srgbClr val="354F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3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48250790-6EAB-9734-357F-2931BC632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"/>
          <a:stretch/>
        </p:blipFill>
        <p:spPr>
          <a:xfrm>
            <a:off x="5365115" y="-38101"/>
            <a:ext cx="5572674" cy="6753823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E17EF1B-A171-4692-AE9F-F9C7C48F0FB5}"/>
              </a:ext>
            </a:extLst>
          </p:cNvPr>
          <p:cNvSpPr/>
          <p:nvPr/>
        </p:nvSpPr>
        <p:spPr>
          <a:xfrm>
            <a:off x="-1" y="0"/>
            <a:ext cx="528066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C971F1F-90F5-3FFF-DEA0-666B42F5F68B}"/>
              </a:ext>
            </a:extLst>
          </p:cNvPr>
          <p:cNvSpPr txBox="1"/>
          <p:nvPr/>
        </p:nvSpPr>
        <p:spPr>
          <a:xfrm>
            <a:off x="348846" y="275570"/>
            <a:ext cx="48895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じぶん用</a:t>
            </a:r>
            <a:endParaRPr kumimoji="1" lang="en-US" altLang="ja-JP" sz="6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6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時刻表</a:t>
            </a:r>
            <a:r>
              <a:rPr kumimoji="1" lang="ja-JP" altLang="en-US" sz="48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</a:t>
            </a:r>
            <a:r>
              <a:rPr kumimoji="1" lang="ja-JP" altLang="en-US" sz="6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作</a:t>
            </a:r>
            <a:r>
              <a:rPr kumimoji="1" lang="ja-JP" altLang="en-US" sz="48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ろう</a:t>
            </a:r>
            <a:endParaRPr kumimoji="1" lang="ja-JP" altLang="en-US" sz="6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0D37505-506C-3E98-437C-62A75A7A5E05}"/>
              </a:ext>
            </a:extLst>
          </p:cNvPr>
          <p:cNvSpPr txBox="1"/>
          <p:nvPr/>
        </p:nvSpPr>
        <p:spPr>
          <a:xfrm>
            <a:off x="234232" y="3046929"/>
            <a:ext cx="46463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>
                <a:solidFill>
                  <a:srgbClr val="FFFF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My</a:t>
            </a:r>
            <a:r>
              <a:rPr kumimoji="1" lang="ja-JP" altLang="en-US" sz="5400" dirty="0">
                <a:solidFill>
                  <a:srgbClr val="FFFF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バス時刻表</a:t>
            </a:r>
            <a:endParaRPr kumimoji="1" lang="en-US" altLang="ja-JP" sz="5400" dirty="0">
              <a:solidFill>
                <a:srgbClr val="FFFF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en-US" altLang="ja-JP" sz="5400" dirty="0">
                <a:solidFill>
                  <a:srgbClr val="FFFF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in </a:t>
            </a:r>
            <a:r>
              <a:rPr kumimoji="1" lang="ja-JP" altLang="en-US" sz="5400" dirty="0">
                <a:solidFill>
                  <a:srgbClr val="FFFF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熊本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B9A26E4-FBFA-FD95-27DB-12650FEAB695}"/>
              </a:ext>
            </a:extLst>
          </p:cNvPr>
          <p:cNvSpPr/>
          <p:nvPr/>
        </p:nvSpPr>
        <p:spPr>
          <a:xfrm>
            <a:off x="5280659" y="0"/>
            <a:ext cx="77697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39F9F16-F278-1F24-68A5-9A370A3A8EC8}"/>
              </a:ext>
            </a:extLst>
          </p:cNvPr>
          <p:cNvSpPr txBox="1"/>
          <p:nvPr/>
        </p:nvSpPr>
        <p:spPr>
          <a:xfrm>
            <a:off x="6334125" y="2971799"/>
            <a:ext cx="4603664" cy="1971675"/>
          </a:xfrm>
          <a:prstGeom prst="rect">
            <a:avLst/>
          </a:prstGeom>
          <a:solidFill>
            <a:schemeClr val="accent5">
              <a:lumMod val="75000"/>
              <a:alpha val="89804"/>
            </a:schemeClr>
          </a:solidFill>
        </p:spPr>
        <p:txBody>
          <a:bodyPr wrap="square" tIns="72000" bIns="0" rtlCol="0" anchor="ctr" anchorCtr="0">
            <a:noAutofit/>
          </a:bodyPr>
          <a:lstStyle/>
          <a:p>
            <a:pPr marL="390525" indent="-390525">
              <a:spcBef>
                <a:spcPts val="400"/>
              </a:spcBef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kumimoji="1" lang="ja-JP" altLang="en-US" sz="2800" b="1" dirty="0">
                <a:solidFill>
                  <a:srgbClr val="FFFF00"/>
                </a:solidFill>
              </a:rPr>
              <a:t>自宅</a:t>
            </a:r>
            <a:r>
              <a:rPr kumimoji="1" lang="ja-JP" altLang="en-US" sz="2000" b="1" dirty="0">
                <a:solidFill>
                  <a:schemeClr val="bg1"/>
                </a:solidFill>
              </a:rPr>
              <a:t>や</a:t>
            </a:r>
            <a:r>
              <a:rPr kumimoji="1" lang="ja-JP" altLang="en-US" sz="2800" b="1" dirty="0">
                <a:solidFill>
                  <a:srgbClr val="FFFF00"/>
                </a:solidFill>
              </a:rPr>
              <a:t>職場</a:t>
            </a:r>
            <a:r>
              <a:rPr kumimoji="1" lang="ja-JP" altLang="en-US" sz="2000" b="1" dirty="0">
                <a:solidFill>
                  <a:schemeClr val="bg1"/>
                </a:solidFill>
              </a:rPr>
              <a:t>から</a:t>
            </a:r>
            <a:br>
              <a:rPr kumimoji="1" lang="en-US" altLang="ja-JP" sz="2000" b="1" dirty="0">
                <a:solidFill>
                  <a:schemeClr val="bg1"/>
                </a:solidFill>
              </a:rPr>
            </a:br>
            <a:r>
              <a:rPr kumimoji="1" lang="ja-JP" altLang="en-US" sz="2800" b="1" dirty="0">
                <a:solidFill>
                  <a:srgbClr val="FFFF00"/>
                </a:solidFill>
              </a:rPr>
              <a:t>よく</a:t>
            </a:r>
            <a:r>
              <a:rPr kumimoji="1" lang="ja-JP" altLang="en-US" sz="2800" b="1" dirty="0">
                <a:solidFill>
                  <a:schemeClr val="bg1"/>
                </a:solidFill>
              </a:rPr>
              <a:t>行く</a:t>
            </a:r>
            <a:r>
              <a:rPr kumimoji="1" lang="ja-JP" altLang="en-US" sz="2000" b="1" dirty="0">
                <a:solidFill>
                  <a:schemeClr val="bg1"/>
                </a:solidFill>
              </a:rPr>
              <a:t>所へ</a:t>
            </a:r>
            <a:endParaRPr kumimoji="1" lang="en-US" altLang="ja-JP" sz="2000" b="1" dirty="0">
              <a:solidFill>
                <a:schemeClr val="bg1"/>
              </a:solidFill>
            </a:endParaRPr>
          </a:p>
          <a:p>
            <a:pPr marL="390525" indent="-390525">
              <a:spcBef>
                <a:spcPts val="400"/>
              </a:spcBef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kumimoji="1" lang="ja-JP" altLang="en-US" sz="2800" b="1" dirty="0">
                <a:solidFill>
                  <a:schemeClr val="bg1"/>
                </a:solidFill>
              </a:rPr>
              <a:t>バス</a:t>
            </a:r>
            <a:r>
              <a:rPr kumimoji="1" lang="en-US" altLang="ja-JP" sz="2800" b="1" dirty="0">
                <a:solidFill>
                  <a:srgbClr val="FFFF00"/>
                </a:solidFill>
              </a:rPr>
              <a:t>5</a:t>
            </a:r>
            <a:r>
              <a:rPr kumimoji="1" lang="ja-JP" altLang="en-US" sz="2800" b="1" dirty="0">
                <a:solidFill>
                  <a:srgbClr val="FFFF00"/>
                </a:solidFill>
              </a:rPr>
              <a:t>社</a:t>
            </a:r>
            <a:r>
              <a:rPr kumimoji="1" lang="ja-JP" altLang="en-US" sz="2000" b="1" dirty="0">
                <a:solidFill>
                  <a:schemeClr val="bg1"/>
                </a:solidFill>
              </a:rPr>
              <a:t>の</a:t>
            </a:r>
            <a:br>
              <a:rPr kumimoji="1" lang="en-US" altLang="ja-JP" sz="2000" b="1" dirty="0">
                <a:solidFill>
                  <a:schemeClr val="bg1"/>
                </a:solidFill>
              </a:rPr>
            </a:br>
            <a:r>
              <a:rPr kumimoji="1" lang="ja-JP" altLang="en-US" sz="2800" b="1" dirty="0">
                <a:solidFill>
                  <a:schemeClr val="bg1"/>
                </a:solidFill>
              </a:rPr>
              <a:t>情報</a:t>
            </a:r>
            <a:r>
              <a:rPr kumimoji="1" lang="ja-JP" altLang="en-US" sz="2000" b="1" dirty="0">
                <a:solidFill>
                  <a:schemeClr val="bg1"/>
                </a:solidFill>
              </a:rPr>
              <a:t>を</a:t>
            </a:r>
            <a:r>
              <a:rPr kumimoji="1" lang="en-US" altLang="ja-JP" sz="2800" b="1" dirty="0">
                <a:solidFill>
                  <a:srgbClr val="FFFF00"/>
                </a:solidFill>
              </a:rPr>
              <a:t>1</a:t>
            </a:r>
            <a:r>
              <a:rPr kumimoji="1" lang="ja-JP" altLang="en-US" sz="2800" b="1" dirty="0">
                <a:solidFill>
                  <a:srgbClr val="FFFF00"/>
                </a:solidFill>
              </a:rPr>
              <a:t>枚</a:t>
            </a:r>
            <a:r>
              <a:rPr kumimoji="1" lang="ja-JP" altLang="en-US" sz="2000" b="1" dirty="0">
                <a:solidFill>
                  <a:schemeClr val="bg1"/>
                </a:solidFill>
              </a:rPr>
              <a:t>に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C59EE53-FBA1-8E67-F8BD-9EDDA8BF1199}"/>
              </a:ext>
            </a:extLst>
          </p:cNvPr>
          <p:cNvSpPr/>
          <p:nvPr/>
        </p:nvSpPr>
        <p:spPr>
          <a:xfrm>
            <a:off x="8391525" y="85725"/>
            <a:ext cx="1590675" cy="352425"/>
          </a:xfrm>
          <a:prstGeom prst="rect">
            <a:avLst/>
          </a:prstGeom>
          <a:solidFill>
            <a:srgbClr val="354F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143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48250790-6EAB-9734-357F-2931BC632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"/>
          <a:stretch/>
        </p:blipFill>
        <p:spPr>
          <a:xfrm>
            <a:off x="5365115" y="-38101"/>
            <a:ext cx="5572674" cy="6753823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E17EF1B-A171-4692-AE9F-F9C7C48F0FB5}"/>
              </a:ext>
            </a:extLst>
          </p:cNvPr>
          <p:cNvSpPr/>
          <p:nvPr/>
        </p:nvSpPr>
        <p:spPr>
          <a:xfrm>
            <a:off x="-1" y="0"/>
            <a:ext cx="5280660" cy="5143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C971F1F-90F5-3FFF-DEA0-666B42F5F68B}"/>
              </a:ext>
            </a:extLst>
          </p:cNvPr>
          <p:cNvSpPr txBox="1"/>
          <p:nvPr/>
        </p:nvSpPr>
        <p:spPr>
          <a:xfrm>
            <a:off x="348846" y="275570"/>
            <a:ext cx="48895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じぶん用</a:t>
            </a:r>
            <a:endParaRPr kumimoji="1" lang="en-US" altLang="ja-JP" sz="6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6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時刻表</a:t>
            </a:r>
            <a:r>
              <a:rPr kumimoji="1" lang="ja-JP" altLang="en-US" sz="48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</a:t>
            </a:r>
            <a:r>
              <a:rPr kumimoji="1" lang="ja-JP" altLang="en-US" sz="6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作</a:t>
            </a:r>
            <a:r>
              <a:rPr kumimoji="1" lang="ja-JP" altLang="en-US" sz="48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ろう</a:t>
            </a:r>
            <a:endParaRPr kumimoji="1" lang="ja-JP" altLang="en-US" sz="6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0D37505-506C-3E98-437C-62A75A7A5E05}"/>
              </a:ext>
            </a:extLst>
          </p:cNvPr>
          <p:cNvSpPr txBox="1"/>
          <p:nvPr/>
        </p:nvSpPr>
        <p:spPr>
          <a:xfrm>
            <a:off x="234232" y="3046929"/>
            <a:ext cx="46463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>
                <a:solidFill>
                  <a:srgbClr val="FFFF99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My</a:t>
            </a:r>
            <a:r>
              <a:rPr kumimoji="1" lang="ja-JP" altLang="en-US" sz="5400" dirty="0">
                <a:solidFill>
                  <a:srgbClr val="FFFF99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バス時刻表</a:t>
            </a:r>
            <a:endParaRPr kumimoji="1" lang="en-US" altLang="ja-JP" sz="5400" dirty="0">
              <a:solidFill>
                <a:srgbClr val="FFFF99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en-US" altLang="ja-JP" sz="5400" dirty="0">
                <a:solidFill>
                  <a:srgbClr val="FFFF99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in </a:t>
            </a:r>
            <a:r>
              <a:rPr kumimoji="1" lang="ja-JP" altLang="en-US" sz="5400" dirty="0">
                <a:solidFill>
                  <a:srgbClr val="FFFF99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熊本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B9A26E4-FBFA-FD95-27DB-12650FEAB695}"/>
              </a:ext>
            </a:extLst>
          </p:cNvPr>
          <p:cNvSpPr/>
          <p:nvPr/>
        </p:nvSpPr>
        <p:spPr>
          <a:xfrm>
            <a:off x="5280659" y="0"/>
            <a:ext cx="77697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39F9F16-F278-1F24-68A5-9A370A3A8EC8}"/>
              </a:ext>
            </a:extLst>
          </p:cNvPr>
          <p:cNvSpPr txBox="1"/>
          <p:nvPr/>
        </p:nvSpPr>
        <p:spPr>
          <a:xfrm>
            <a:off x="6334125" y="2971799"/>
            <a:ext cx="4603664" cy="1971675"/>
          </a:xfrm>
          <a:prstGeom prst="rect">
            <a:avLst/>
          </a:prstGeom>
          <a:solidFill>
            <a:schemeClr val="accent6">
              <a:lumMod val="50000"/>
              <a:alpha val="89804"/>
            </a:schemeClr>
          </a:solidFill>
        </p:spPr>
        <p:txBody>
          <a:bodyPr wrap="square" tIns="72000" bIns="0" rtlCol="0" anchor="ctr" anchorCtr="0">
            <a:noAutofit/>
          </a:bodyPr>
          <a:lstStyle/>
          <a:p>
            <a:pPr marL="390525" indent="-390525">
              <a:spcBef>
                <a:spcPts val="400"/>
              </a:spcBef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kumimoji="1" lang="ja-JP" altLang="en-US" sz="2800" b="1" dirty="0">
                <a:solidFill>
                  <a:srgbClr val="FFFF00"/>
                </a:solidFill>
              </a:rPr>
              <a:t>自宅</a:t>
            </a:r>
            <a:r>
              <a:rPr kumimoji="1" lang="ja-JP" altLang="en-US" sz="2000" b="1" dirty="0">
                <a:solidFill>
                  <a:schemeClr val="bg1"/>
                </a:solidFill>
              </a:rPr>
              <a:t>や</a:t>
            </a:r>
            <a:r>
              <a:rPr kumimoji="1" lang="ja-JP" altLang="en-US" sz="2800" b="1" dirty="0">
                <a:solidFill>
                  <a:srgbClr val="FFFF00"/>
                </a:solidFill>
              </a:rPr>
              <a:t>職場</a:t>
            </a:r>
            <a:r>
              <a:rPr kumimoji="1" lang="ja-JP" altLang="en-US" sz="2000" b="1" dirty="0">
                <a:solidFill>
                  <a:schemeClr val="bg1"/>
                </a:solidFill>
              </a:rPr>
              <a:t>から</a:t>
            </a:r>
            <a:br>
              <a:rPr kumimoji="1" lang="en-US" altLang="ja-JP" sz="2000" b="1" dirty="0">
                <a:solidFill>
                  <a:schemeClr val="bg1"/>
                </a:solidFill>
              </a:rPr>
            </a:br>
            <a:r>
              <a:rPr kumimoji="1" lang="ja-JP" altLang="en-US" sz="2800" b="1" dirty="0">
                <a:solidFill>
                  <a:srgbClr val="FFFF00"/>
                </a:solidFill>
              </a:rPr>
              <a:t>よく</a:t>
            </a:r>
            <a:r>
              <a:rPr kumimoji="1" lang="ja-JP" altLang="en-US" sz="2800" b="1" dirty="0">
                <a:solidFill>
                  <a:schemeClr val="bg1"/>
                </a:solidFill>
              </a:rPr>
              <a:t>行く</a:t>
            </a:r>
            <a:r>
              <a:rPr kumimoji="1" lang="ja-JP" altLang="en-US" sz="2000" b="1" dirty="0">
                <a:solidFill>
                  <a:schemeClr val="bg1"/>
                </a:solidFill>
              </a:rPr>
              <a:t>所へ</a:t>
            </a:r>
            <a:endParaRPr kumimoji="1" lang="en-US" altLang="ja-JP" sz="2000" b="1" dirty="0">
              <a:solidFill>
                <a:schemeClr val="bg1"/>
              </a:solidFill>
            </a:endParaRPr>
          </a:p>
          <a:p>
            <a:pPr marL="390525" indent="-390525">
              <a:spcBef>
                <a:spcPts val="400"/>
              </a:spcBef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kumimoji="1" lang="ja-JP" altLang="en-US" sz="2800" b="1" dirty="0">
                <a:solidFill>
                  <a:schemeClr val="bg1"/>
                </a:solidFill>
              </a:rPr>
              <a:t>バス</a:t>
            </a:r>
            <a:r>
              <a:rPr kumimoji="1" lang="en-US" altLang="ja-JP" sz="2800" b="1" dirty="0">
                <a:solidFill>
                  <a:srgbClr val="FFFF00"/>
                </a:solidFill>
              </a:rPr>
              <a:t>5</a:t>
            </a:r>
            <a:r>
              <a:rPr kumimoji="1" lang="ja-JP" altLang="en-US" sz="2800" b="1" dirty="0">
                <a:solidFill>
                  <a:srgbClr val="FFFF00"/>
                </a:solidFill>
              </a:rPr>
              <a:t>社</a:t>
            </a:r>
            <a:r>
              <a:rPr kumimoji="1" lang="ja-JP" altLang="en-US" sz="2000" b="1" dirty="0">
                <a:solidFill>
                  <a:schemeClr val="bg1"/>
                </a:solidFill>
              </a:rPr>
              <a:t>の</a:t>
            </a:r>
            <a:br>
              <a:rPr kumimoji="1" lang="en-US" altLang="ja-JP" sz="2000" b="1" dirty="0">
                <a:solidFill>
                  <a:schemeClr val="bg1"/>
                </a:solidFill>
              </a:rPr>
            </a:br>
            <a:r>
              <a:rPr kumimoji="1" lang="ja-JP" altLang="en-US" sz="2800" b="1" dirty="0">
                <a:solidFill>
                  <a:schemeClr val="bg1"/>
                </a:solidFill>
              </a:rPr>
              <a:t>情報</a:t>
            </a:r>
            <a:r>
              <a:rPr kumimoji="1" lang="ja-JP" altLang="en-US" sz="2000" b="1" dirty="0">
                <a:solidFill>
                  <a:schemeClr val="bg1"/>
                </a:solidFill>
              </a:rPr>
              <a:t>を</a:t>
            </a:r>
            <a:r>
              <a:rPr kumimoji="1" lang="en-US" altLang="ja-JP" sz="2800" b="1" dirty="0">
                <a:solidFill>
                  <a:srgbClr val="FFFF00"/>
                </a:solidFill>
              </a:rPr>
              <a:t>1</a:t>
            </a:r>
            <a:r>
              <a:rPr kumimoji="1" lang="ja-JP" altLang="en-US" sz="2800" b="1" dirty="0">
                <a:solidFill>
                  <a:srgbClr val="FFFF00"/>
                </a:solidFill>
              </a:rPr>
              <a:t>枚</a:t>
            </a:r>
            <a:r>
              <a:rPr kumimoji="1" lang="ja-JP" altLang="en-US" sz="2000" b="1" dirty="0">
                <a:solidFill>
                  <a:schemeClr val="bg1"/>
                </a:solidFill>
              </a:rPr>
              <a:t>に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C59EE53-FBA1-8E67-F8BD-9EDDA8BF1199}"/>
              </a:ext>
            </a:extLst>
          </p:cNvPr>
          <p:cNvSpPr/>
          <p:nvPr/>
        </p:nvSpPr>
        <p:spPr>
          <a:xfrm>
            <a:off x="8391525" y="85725"/>
            <a:ext cx="1590675" cy="352425"/>
          </a:xfrm>
          <a:prstGeom prst="rect">
            <a:avLst/>
          </a:prstGeom>
          <a:solidFill>
            <a:srgbClr val="354F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751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2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1132</TotalTime>
  <Words>201</Words>
  <Application>Microsoft Office PowerPoint</Application>
  <PresentationFormat>画面に合わせる (16:9)</PresentationFormat>
  <Paragraphs>43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HGPｺﾞｼｯｸM</vt:lpstr>
      <vt:lpstr>HGP創英角ｺﾞｼｯｸUB</vt:lpstr>
      <vt:lpstr>メイリオ</vt:lpstr>
      <vt:lpstr>Arial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太田恒平</dc:creator>
  <cp:lastModifiedBy>太田恒平</cp:lastModifiedBy>
  <cp:revision>25</cp:revision>
  <dcterms:created xsi:type="dcterms:W3CDTF">2023-09-25T17:37:54Z</dcterms:created>
  <dcterms:modified xsi:type="dcterms:W3CDTF">2023-09-27T09:31:24Z</dcterms:modified>
</cp:coreProperties>
</file>