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54F9B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06" autoAdjust="0"/>
    <p:restoredTop sz="94660"/>
  </p:normalViewPr>
  <p:slideViewPr>
    <p:cSldViewPr snapToGrid="0">
      <p:cViewPr>
        <p:scale>
          <a:sx n="100" d="100"/>
          <a:sy n="100" d="100"/>
        </p:scale>
        <p:origin x="140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29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8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41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44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3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97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98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90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15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0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20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7C4F650-F90E-15B0-B3CB-4B81C4371C6E}"/>
              </a:ext>
            </a:extLst>
          </p:cNvPr>
          <p:cNvSpPr txBox="1"/>
          <p:nvPr/>
        </p:nvSpPr>
        <p:spPr>
          <a:xfrm>
            <a:off x="1" y="0"/>
            <a:ext cx="9144000" cy="998220"/>
          </a:xfrm>
          <a:prstGeom prst="rect">
            <a:avLst/>
          </a:prstGeom>
          <a:solidFill>
            <a:srgbClr val="354F9B"/>
          </a:solidFill>
        </p:spPr>
        <p:txBody>
          <a:bodyPr wrap="square" tIns="108000" rtlCol="0" anchor="ctr" anchorCtr="0">
            <a:noAutofit/>
          </a:bodyPr>
          <a:lstStyle/>
          <a:p>
            <a:pPr algn="ctr"/>
            <a:r>
              <a:rPr kumimoji="1" lang="en-US" altLang="ja-JP" sz="4800" b="1" dirty="0">
                <a:solidFill>
                  <a:schemeClr val="bg1"/>
                </a:solidFill>
                <a:latin typeface="+mj-ea"/>
                <a:ea typeface="+mj-ea"/>
              </a:rPr>
              <a:t>My</a:t>
            </a:r>
            <a:r>
              <a:rPr kumimoji="1" lang="ja-JP" altLang="en-US" sz="4800" b="1">
                <a:solidFill>
                  <a:schemeClr val="bg1"/>
                </a:solidFill>
                <a:latin typeface="+mj-ea"/>
                <a:ea typeface="+mj-ea"/>
              </a:rPr>
              <a:t>バス時刻表 </a:t>
            </a:r>
            <a:r>
              <a:rPr kumimoji="1" lang="ja-JP" altLang="en-US" sz="4000" dirty="0">
                <a:solidFill>
                  <a:schemeClr val="bg1"/>
                </a:solidFill>
                <a:latin typeface="+mj-ea"/>
                <a:ea typeface="+mj-ea"/>
              </a:rPr>
              <a:t>の使い方</a:t>
            </a:r>
            <a:endParaRPr kumimoji="1" lang="ja-JP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76AA4892-20AD-7C4B-17C4-E2D16AB17580}"/>
              </a:ext>
            </a:extLst>
          </p:cNvPr>
          <p:cNvSpPr/>
          <p:nvPr/>
        </p:nvSpPr>
        <p:spPr>
          <a:xfrm>
            <a:off x="148962" y="1148499"/>
            <a:ext cx="459105" cy="459105"/>
          </a:xfrm>
          <a:prstGeom prst="ellipse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45D89E-27EB-E86D-4183-BC9F11621F5D}"/>
              </a:ext>
            </a:extLst>
          </p:cNvPr>
          <p:cNvSpPr txBox="1"/>
          <p:nvPr/>
        </p:nvSpPr>
        <p:spPr>
          <a:xfrm>
            <a:off x="617592" y="118659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出発地</a:t>
            </a:r>
            <a:r>
              <a:rPr kumimoji="1" lang="ja-JP" altLang="en-US" b="1" dirty="0"/>
              <a:t>のバス停名を入力</a:t>
            </a:r>
            <a:endParaRPr kumimoji="1" lang="ja-JP" altLang="en-US" sz="2400" b="1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8992EF0-7F68-E57C-C684-4EA52916FE2E}"/>
              </a:ext>
            </a:extLst>
          </p:cNvPr>
          <p:cNvSpPr txBox="1"/>
          <p:nvPr/>
        </p:nvSpPr>
        <p:spPr>
          <a:xfrm>
            <a:off x="1691564" y="1820731"/>
            <a:ext cx="20313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B050"/>
              </a:buClr>
            </a:pPr>
            <a:r>
              <a:rPr kumimoji="1" lang="ja-JP" altLang="en-US" sz="1600" dirty="0"/>
              <a:t>漢字・カナ・かな・</a:t>
            </a:r>
            <a:br>
              <a:rPr kumimoji="1" lang="en-US" altLang="ja-JP" sz="1600" dirty="0"/>
            </a:br>
            <a:r>
              <a:rPr kumimoji="1" lang="ja-JP" altLang="en-US" sz="1600" dirty="0"/>
              <a:t>英字で入力できます</a:t>
            </a:r>
            <a:endParaRPr kumimoji="1" lang="en-US" altLang="ja-JP" sz="1600" dirty="0"/>
          </a:p>
          <a:p>
            <a:pPr>
              <a:buClr>
                <a:srgbClr val="00B050"/>
              </a:buClr>
            </a:pPr>
            <a:endParaRPr kumimoji="1" lang="en-US" altLang="ja-JP" sz="1600" dirty="0"/>
          </a:p>
          <a:p>
            <a:pPr>
              <a:buClr>
                <a:srgbClr val="00B050"/>
              </a:buClr>
            </a:pPr>
            <a:r>
              <a:rPr kumimoji="1" lang="ja-JP" altLang="en-US" sz="1600" dirty="0"/>
              <a:t>途中まで入れたら</a:t>
            </a:r>
            <a:br>
              <a:rPr kumimoji="1" lang="en-US" altLang="ja-JP" sz="1600" dirty="0"/>
            </a:br>
            <a:r>
              <a:rPr kumimoji="1" lang="ja-JP" altLang="en-US" sz="1600" dirty="0"/>
              <a:t>メニューで選べます</a:t>
            </a: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85093146-8968-2486-98CC-D1043CC5BF36}"/>
              </a:ext>
            </a:extLst>
          </p:cNvPr>
          <p:cNvSpPr/>
          <p:nvPr/>
        </p:nvSpPr>
        <p:spPr>
          <a:xfrm>
            <a:off x="148962" y="3464187"/>
            <a:ext cx="459105" cy="459105"/>
          </a:xfrm>
          <a:prstGeom prst="ellipse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73C7638-98CE-0924-47C9-F369036BF1CD}"/>
              </a:ext>
            </a:extLst>
          </p:cNvPr>
          <p:cNvSpPr txBox="1"/>
          <p:nvPr/>
        </p:nvSpPr>
        <p:spPr>
          <a:xfrm>
            <a:off x="617592" y="350228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到着地</a:t>
            </a:r>
            <a:r>
              <a:rPr kumimoji="1" lang="ja-JP" altLang="en-US" b="1" dirty="0"/>
              <a:t>のバス停名を入力</a:t>
            </a:r>
            <a:endParaRPr kumimoji="1" lang="ja-JP" altLang="en-US" sz="2400" b="1" dirty="0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885779F2-D677-8824-4405-420C29F8A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002" b="33019"/>
          <a:stretch/>
        </p:blipFill>
        <p:spPr>
          <a:xfrm>
            <a:off x="148962" y="1780071"/>
            <a:ext cx="1270263" cy="140378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C97A6DA6-C812-1E9B-92AC-91151ADF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2" y="4024198"/>
            <a:ext cx="2591162" cy="514422"/>
          </a:xfrm>
          <a:prstGeom prst="rect">
            <a:avLst/>
          </a:prstGeom>
        </p:spPr>
      </p:pic>
      <p:sp>
        <p:nvSpPr>
          <p:cNvPr id="75" name="楕円 74">
            <a:extLst>
              <a:ext uri="{FF2B5EF4-FFF2-40B4-BE49-F238E27FC236}">
                <a16:creationId xmlns:a16="http://schemas.microsoft.com/office/drawing/2014/main" id="{E97D481B-2B48-DE32-5A9A-A4690316B4FE}"/>
              </a:ext>
            </a:extLst>
          </p:cNvPr>
          <p:cNvSpPr/>
          <p:nvPr/>
        </p:nvSpPr>
        <p:spPr>
          <a:xfrm>
            <a:off x="4242063" y="1148499"/>
            <a:ext cx="459105" cy="459105"/>
          </a:xfrm>
          <a:prstGeom prst="ellipse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2B0B40F-1EF3-1D75-057F-7AAFE18B00CC}"/>
              </a:ext>
            </a:extLst>
          </p:cNvPr>
          <p:cNvSpPr txBox="1"/>
          <p:nvPr/>
        </p:nvSpPr>
        <p:spPr>
          <a:xfrm>
            <a:off x="4710693" y="118659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時刻表</a:t>
            </a:r>
            <a:r>
              <a:rPr kumimoji="1" lang="ja-JP" altLang="en-US" b="1" dirty="0"/>
              <a:t>を確認・表示切替</a:t>
            </a:r>
            <a:endParaRPr kumimoji="1" lang="ja-JP" altLang="en-US" sz="2400" b="1" dirty="0"/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id="{D184CEF5-DD35-67B5-E4B6-026D499583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127"/>
          <a:stretch/>
        </p:blipFill>
        <p:spPr>
          <a:xfrm>
            <a:off x="4242063" y="1723522"/>
            <a:ext cx="3210373" cy="1632278"/>
          </a:xfrm>
          <a:prstGeom prst="rect">
            <a:avLst/>
          </a:prstGeom>
        </p:spPr>
      </p:pic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7608D7DB-1A8C-D585-5EB0-6060420111E0}"/>
              </a:ext>
            </a:extLst>
          </p:cNvPr>
          <p:cNvCxnSpPr/>
          <p:nvPr/>
        </p:nvCxnSpPr>
        <p:spPr>
          <a:xfrm flipH="1">
            <a:off x="1444543" y="2088146"/>
            <a:ext cx="298118" cy="0"/>
          </a:xfrm>
          <a:prstGeom prst="straightConnector1">
            <a:avLst/>
          </a:prstGeom>
          <a:ln w="28575">
            <a:solidFill>
              <a:srgbClr val="354F9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DBE38ED-BE8C-660A-C036-27DEA882AF22}"/>
              </a:ext>
            </a:extLst>
          </p:cNvPr>
          <p:cNvCxnSpPr>
            <a:cxnSpLocks/>
          </p:cNvCxnSpPr>
          <p:nvPr/>
        </p:nvCxnSpPr>
        <p:spPr>
          <a:xfrm flipH="1" flipV="1">
            <a:off x="1457739" y="2525467"/>
            <a:ext cx="284922" cy="278296"/>
          </a:xfrm>
          <a:prstGeom prst="straightConnector1">
            <a:avLst/>
          </a:prstGeom>
          <a:ln w="28575">
            <a:solidFill>
              <a:srgbClr val="354F9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728C10E-744E-C7E7-7E92-A07705A3F9D5}"/>
              </a:ext>
            </a:extLst>
          </p:cNvPr>
          <p:cNvSpPr txBox="1"/>
          <p:nvPr/>
        </p:nvSpPr>
        <p:spPr>
          <a:xfrm>
            <a:off x="7784450" y="172352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B050"/>
              </a:buClr>
            </a:pPr>
            <a:r>
              <a:rPr kumimoji="1" lang="ja-JP" altLang="en-US" sz="1600" dirty="0"/>
              <a:t>表示内容を</a:t>
            </a:r>
            <a:br>
              <a:rPr kumimoji="1" lang="en-US" altLang="ja-JP" sz="1600" dirty="0"/>
            </a:br>
            <a:r>
              <a:rPr kumimoji="1" lang="ja-JP" altLang="en-US" sz="1600" dirty="0"/>
              <a:t>選べます</a:t>
            </a: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0A4D0D10-A46F-4392-17BE-AA0D0488B363}"/>
              </a:ext>
            </a:extLst>
          </p:cNvPr>
          <p:cNvCxnSpPr/>
          <p:nvPr/>
        </p:nvCxnSpPr>
        <p:spPr>
          <a:xfrm flipH="1">
            <a:off x="7473868" y="1878596"/>
            <a:ext cx="298118" cy="0"/>
          </a:xfrm>
          <a:prstGeom prst="straightConnector1">
            <a:avLst/>
          </a:prstGeom>
          <a:ln w="28575">
            <a:solidFill>
              <a:srgbClr val="354F9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602BFF07-D286-CC50-3A7E-DBBF5098C611}"/>
              </a:ext>
            </a:extLst>
          </p:cNvPr>
          <p:cNvSpPr/>
          <p:nvPr/>
        </p:nvSpPr>
        <p:spPr>
          <a:xfrm>
            <a:off x="4242063" y="3502287"/>
            <a:ext cx="459105" cy="459105"/>
          </a:xfrm>
          <a:prstGeom prst="ellipse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C7F5665-8DC7-9607-BE34-315F2ECAF765}"/>
              </a:ext>
            </a:extLst>
          </p:cNvPr>
          <p:cNvSpPr txBox="1"/>
          <p:nvPr/>
        </p:nvSpPr>
        <p:spPr>
          <a:xfrm>
            <a:off x="4710693" y="354038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印刷</a:t>
            </a:r>
          </a:p>
        </p:txBody>
      </p:sp>
      <p:pic>
        <p:nvPicPr>
          <p:cNvPr id="96" name="図 95">
            <a:extLst>
              <a:ext uri="{FF2B5EF4-FFF2-40B4-BE49-F238E27FC236}">
                <a16:creationId xmlns:a16="http://schemas.microsoft.com/office/drawing/2014/main" id="{2590295E-0B96-2594-BFC2-5E66EF071E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63"/>
          <a:stretch/>
        </p:blipFill>
        <p:spPr>
          <a:xfrm>
            <a:off x="4175388" y="3982423"/>
            <a:ext cx="2330187" cy="701166"/>
          </a:xfrm>
          <a:prstGeom prst="rect">
            <a:avLst/>
          </a:prstGeom>
        </p:spPr>
      </p:pic>
      <p:sp>
        <p:nvSpPr>
          <p:cNvPr id="97" name="楕円 96">
            <a:extLst>
              <a:ext uri="{FF2B5EF4-FFF2-40B4-BE49-F238E27FC236}">
                <a16:creationId xmlns:a16="http://schemas.microsoft.com/office/drawing/2014/main" id="{2FDBE094-6D09-9BD0-9E5E-AA6117ED7EA9}"/>
              </a:ext>
            </a:extLst>
          </p:cNvPr>
          <p:cNvSpPr/>
          <p:nvPr/>
        </p:nvSpPr>
        <p:spPr>
          <a:xfrm>
            <a:off x="6000750" y="4106678"/>
            <a:ext cx="495300" cy="4953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159FA3F-32C2-ECAB-8C0A-21865A5C5916}"/>
              </a:ext>
            </a:extLst>
          </p:cNvPr>
          <p:cNvSpPr txBox="1"/>
          <p:nvPr/>
        </p:nvSpPr>
        <p:spPr>
          <a:xfrm>
            <a:off x="6649358" y="3771219"/>
            <a:ext cx="244169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B050"/>
              </a:buClr>
            </a:pPr>
            <a:r>
              <a:rPr kumimoji="1" lang="en-US" altLang="ja-JP" sz="1600" dirty="0"/>
              <a:t>｢</a:t>
            </a:r>
            <a:r>
              <a:rPr kumimoji="1" lang="ja-JP" altLang="en-US" sz="1600" dirty="0"/>
              <a:t>印刷する</a:t>
            </a:r>
            <a:r>
              <a:rPr kumimoji="1" lang="en-US" altLang="ja-JP" sz="1600" dirty="0"/>
              <a:t>｣</a:t>
            </a:r>
            <a:r>
              <a:rPr kumimoji="1" lang="ja-JP" altLang="en-US" sz="1600" dirty="0"/>
              <a:t>を押します</a:t>
            </a:r>
            <a:endParaRPr kumimoji="1" lang="en-US" altLang="ja-JP" sz="1600" dirty="0"/>
          </a:p>
          <a:p>
            <a:pPr>
              <a:buClr>
                <a:srgbClr val="00B050"/>
              </a:buClr>
            </a:pPr>
            <a:endParaRPr kumimoji="1" lang="en-US" altLang="ja-JP" sz="1000" dirty="0"/>
          </a:p>
          <a:p>
            <a:pPr>
              <a:buClr>
                <a:srgbClr val="00B050"/>
              </a:buClr>
            </a:pPr>
            <a:r>
              <a:rPr kumimoji="1" lang="ja-JP" altLang="en-US" sz="1600" dirty="0"/>
              <a:t>プリンタの縮小設定で</a:t>
            </a:r>
            <a:br>
              <a:rPr kumimoji="1" lang="en-US" altLang="ja-JP" sz="1600" dirty="0"/>
            </a:br>
            <a:r>
              <a:rPr kumimoji="1" lang="ja-JP" altLang="en-US" sz="1600" dirty="0"/>
              <a:t>ページを適宜調整します</a:t>
            </a:r>
            <a:endParaRPr kumimoji="1" lang="en-US" altLang="ja-JP" sz="1600" dirty="0"/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4C1A2F28-2A4F-6A47-F3B9-0274148D717E}"/>
              </a:ext>
            </a:extLst>
          </p:cNvPr>
          <p:cNvCxnSpPr>
            <a:cxnSpLocks/>
          </p:cNvCxnSpPr>
          <p:nvPr/>
        </p:nvCxnSpPr>
        <p:spPr>
          <a:xfrm flipH="1">
            <a:off x="6426118" y="3923292"/>
            <a:ext cx="317582" cy="260354"/>
          </a:xfrm>
          <a:prstGeom prst="straightConnector1">
            <a:avLst/>
          </a:prstGeom>
          <a:ln w="28575">
            <a:solidFill>
              <a:srgbClr val="354F9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矢印: 右 109">
            <a:extLst>
              <a:ext uri="{FF2B5EF4-FFF2-40B4-BE49-F238E27FC236}">
                <a16:creationId xmlns:a16="http://schemas.microsoft.com/office/drawing/2014/main" id="{2C0B474A-91C8-C342-1203-208A88628944}"/>
              </a:ext>
            </a:extLst>
          </p:cNvPr>
          <p:cNvSpPr/>
          <p:nvPr/>
        </p:nvSpPr>
        <p:spPr>
          <a:xfrm>
            <a:off x="1009649" y="4772155"/>
            <a:ext cx="341367" cy="295145"/>
          </a:xfrm>
          <a:prstGeom prst="rightArrow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6EC660B9-7D57-0ACF-FBC6-508050C9BCCB}"/>
              </a:ext>
            </a:extLst>
          </p:cNvPr>
          <p:cNvSpPr txBox="1"/>
          <p:nvPr/>
        </p:nvSpPr>
        <p:spPr>
          <a:xfrm>
            <a:off x="1401412" y="4770859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354F9B"/>
                </a:solidFill>
              </a:rPr>
              <a:t>掲示板・冷蔵庫・デスクマットなどに貼ってご利用ください！</a:t>
            </a:r>
          </a:p>
        </p:txBody>
      </p:sp>
    </p:spTree>
    <p:extLst>
      <p:ext uri="{BB962C8B-B14F-4D97-AF65-F5344CB8AC3E}">
        <p14:creationId xmlns:p14="http://schemas.microsoft.com/office/powerpoint/2010/main" val="141013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5949CE-03F0-5714-5808-BBECFD5720D5}"/>
              </a:ext>
            </a:extLst>
          </p:cNvPr>
          <p:cNvSpPr txBox="1"/>
          <p:nvPr/>
        </p:nvSpPr>
        <p:spPr>
          <a:xfrm>
            <a:off x="1" y="-1"/>
            <a:ext cx="9144000" cy="10858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tIns="144000" rtlCol="0" anchor="ctr" anchorCtr="0">
            <a:noAutofit/>
          </a:bodyPr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My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バス時刻表 </a:t>
            </a:r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in 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熊本</a:t>
            </a:r>
            <a:endParaRPr kumimoji="1" lang="ja-JP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946C4D9-9E49-C31D-75ED-A88D546EDC4B}"/>
              </a:ext>
            </a:extLst>
          </p:cNvPr>
          <p:cNvGrpSpPr/>
          <p:nvPr/>
        </p:nvGrpSpPr>
        <p:grpSpPr>
          <a:xfrm>
            <a:off x="133349" y="2200274"/>
            <a:ext cx="11947053" cy="5210176"/>
            <a:chOff x="133350" y="1838324"/>
            <a:chExt cx="9144000" cy="398774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8D12D4F9-730D-D940-D088-1D9876FDE3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402"/>
            <a:stretch/>
          </p:blipFill>
          <p:spPr>
            <a:xfrm>
              <a:off x="133350" y="1838324"/>
              <a:ext cx="9144000" cy="3987749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D2D5D3C-B272-2D0A-A9FB-C0B4DEC8210F}"/>
                </a:ext>
              </a:extLst>
            </p:cNvPr>
            <p:cNvSpPr/>
            <p:nvPr/>
          </p:nvSpPr>
          <p:spPr>
            <a:xfrm>
              <a:off x="3934022" y="1875144"/>
              <a:ext cx="4105078" cy="706132"/>
            </a:xfrm>
            <a:prstGeom prst="rect">
              <a:avLst/>
            </a:prstGeom>
            <a:solidFill>
              <a:srgbClr val="354F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03019961-ACDE-4EC3-004A-02A9EFB44C97}"/>
              </a:ext>
            </a:extLst>
          </p:cNvPr>
          <p:cNvSpPr/>
          <p:nvPr/>
        </p:nvSpPr>
        <p:spPr>
          <a:xfrm>
            <a:off x="266701" y="1181100"/>
            <a:ext cx="1604961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自宅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や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800" b="1" dirty="0">
                <a:solidFill>
                  <a:schemeClr val="tx1"/>
                </a:solidFill>
              </a:rPr>
              <a:t>職場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から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1621AFE3-ECFF-9855-FD24-A92D8DBFC3F0}"/>
              </a:ext>
            </a:extLst>
          </p:cNvPr>
          <p:cNvSpPr/>
          <p:nvPr/>
        </p:nvSpPr>
        <p:spPr>
          <a:xfrm>
            <a:off x="2017396" y="1181100"/>
            <a:ext cx="1685924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よく行く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000" b="1" dirty="0">
                <a:solidFill>
                  <a:schemeClr val="tx1"/>
                </a:solidFill>
              </a:rPr>
              <a:t>所へ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93A405-36AC-957C-0586-7B7208848A00}"/>
              </a:ext>
            </a:extLst>
          </p:cNvPr>
          <p:cNvSpPr txBox="1"/>
          <p:nvPr/>
        </p:nvSpPr>
        <p:spPr>
          <a:xfrm>
            <a:off x="666749" y="4595813"/>
            <a:ext cx="468000" cy="46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九州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産交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B4893F-95D7-080C-50C2-574C3DF6F05B}"/>
              </a:ext>
            </a:extLst>
          </p:cNvPr>
          <p:cNvSpPr txBox="1"/>
          <p:nvPr/>
        </p:nvSpPr>
        <p:spPr>
          <a:xfrm>
            <a:off x="1276350" y="4595813"/>
            <a:ext cx="468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都市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3DB5E1-C3E3-7686-95D4-0FA0B11B2FB9}"/>
              </a:ext>
            </a:extLst>
          </p:cNvPr>
          <p:cNvSpPr txBox="1"/>
          <p:nvPr/>
        </p:nvSpPr>
        <p:spPr>
          <a:xfrm>
            <a:off x="1871662" y="4595813"/>
            <a:ext cx="468000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産交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A908F54-CA4E-CF04-6C72-880EDA0F2E59}"/>
              </a:ext>
            </a:extLst>
          </p:cNvPr>
          <p:cNvSpPr/>
          <p:nvPr/>
        </p:nvSpPr>
        <p:spPr>
          <a:xfrm>
            <a:off x="633413" y="4019550"/>
            <a:ext cx="538162" cy="552450"/>
          </a:xfrm>
          <a:prstGeom prst="rect">
            <a:avLst/>
          </a:prstGeom>
          <a:noFill/>
          <a:ln w="57150">
            <a:solidFill>
              <a:srgbClr val="354F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CA4E051-3283-FD57-1D14-8052212EEDF5}"/>
              </a:ext>
            </a:extLst>
          </p:cNvPr>
          <p:cNvSpPr/>
          <p:nvPr/>
        </p:nvSpPr>
        <p:spPr>
          <a:xfrm>
            <a:off x="1228726" y="4019550"/>
            <a:ext cx="538162" cy="55245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17256FD-4610-2DAF-64A8-E43D295BEF88}"/>
              </a:ext>
            </a:extLst>
          </p:cNvPr>
          <p:cNvSpPr/>
          <p:nvPr/>
        </p:nvSpPr>
        <p:spPr>
          <a:xfrm>
            <a:off x="1824038" y="4019550"/>
            <a:ext cx="538162" cy="55245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5C1691D-9AC2-0B25-9023-E5277254F0D1}"/>
              </a:ext>
            </a:extLst>
          </p:cNvPr>
          <p:cNvSpPr txBox="1"/>
          <p:nvPr/>
        </p:nvSpPr>
        <p:spPr>
          <a:xfrm>
            <a:off x="4472613" y="1181100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</a:rPr>
              <a:t>じぶん用の時刻表を</a:t>
            </a:r>
            <a:endParaRPr kumimoji="1" lang="en-US" altLang="ja-JP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chemeClr val="accent6">
                    <a:lumMod val="75000"/>
                  </a:schemeClr>
                </a:solidFill>
              </a:rPr>
              <a:t>作って貼ろう！</a:t>
            </a:r>
            <a:endParaRPr kumimoji="1" lang="en-US" altLang="ja-JP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9D51ABD9-D61E-A49D-4AB2-1FEB001054BF}"/>
              </a:ext>
            </a:extLst>
          </p:cNvPr>
          <p:cNvSpPr/>
          <p:nvPr/>
        </p:nvSpPr>
        <p:spPr>
          <a:xfrm>
            <a:off x="2518654" y="4515488"/>
            <a:ext cx="2277427" cy="552450"/>
          </a:xfrm>
          <a:prstGeom prst="wedgeRectCallout">
            <a:avLst>
              <a:gd name="adj1" fmla="val -58676"/>
              <a:gd name="adj2" fmla="val 223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72000" rIns="54000" bIns="18000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5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社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分を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枚に！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2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5949CE-03F0-5714-5808-BBECFD5720D5}"/>
              </a:ext>
            </a:extLst>
          </p:cNvPr>
          <p:cNvSpPr txBox="1"/>
          <p:nvPr/>
        </p:nvSpPr>
        <p:spPr>
          <a:xfrm>
            <a:off x="1" y="-1"/>
            <a:ext cx="9144000" cy="1085849"/>
          </a:xfrm>
          <a:prstGeom prst="rect">
            <a:avLst/>
          </a:prstGeom>
          <a:solidFill>
            <a:srgbClr val="354F9B"/>
          </a:solidFill>
        </p:spPr>
        <p:txBody>
          <a:bodyPr wrap="square" tIns="144000" rtlCol="0" anchor="ctr" anchorCtr="0">
            <a:noAutofit/>
          </a:bodyPr>
          <a:lstStyle/>
          <a:p>
            <a:pPr algn="ctr"/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My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バス時刻表 </a:t>
            </a:r>
            <a:r>
              <a:rPr kumimoji="1" lang="en-US" altLang="ja-JP" sz="5400" b="1" dirty="0">
                <a:solidFill>
                  <a:schemeClr val="bg1"/>
                </a:solidFill>
                <a:latin typeface="+mj-ea"/>
                <a:ea typeface="+mj-ea"/>
              </a:rPr>
              <a:t>in </a:t>
            </a:r>
            <a:r>
              <a:rPr kumimoji="1" lang="ja-JP" altLang="en-US" sz="5400" b="1" dirty="0">
                <a:solidFill>
                  <a:schemeClr val="bg1"/>
                </a:solidFill>
                <a:latin typeface="+mj-ea"/>
                <a:ea typeface="+mj-ea"/>
              </a:rPr>
              <a:t>熊本</a:t>
            </a:r>
            <a:endParaRPr kumimoji="1" lang="ja-JP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946C4D9-9E49-C31D-75ED-A88D546EDC4B}"/>
              </a:ext>
            </a:extLst>
          </p:cNvPr>
          <p:cNvGrpSpPr/>
          <p:nvPr/>
        </p:nvGrpSpPr>
        <p:grpSpPr>
          <a:xfrm>
            <a:off x="133349" y="2200274"/>
            <a:ext cx="11947053" cy="5210176"/>
            <a:chOff x="133350" y="1838324"/>
            <a:chExt cx="9144000" cy="398774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8D12D4F9-730D-D940-D088-1D9876FDE3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402"/>
            <a:stretch/>
          </p:blipFill>
          <p:spPr>
            <a:xfrm>
              <a:off x="133350" y="1838324"/>
              <a:ext cx="9144000" cy="3987749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D2D5D3C-B272-2D0A-A9FB-C0B4DEC8210F}"/>
                </a:ext>
              </a:extLst>
            </p:cNvPr>
            <p:cNvSpPr/>
            <p:nvPr/>
          </p:nvSpPr>
          <p:spPr>
            <a:xfrm>
              <a:off x="3934022" y="1875144"/>
              <a:ext cx="4105078" cy="706132"/>
            </a:xfrm>
            <a:prstGeom prst="rect">
              <a:avLst/>
            </a:prstGeom>
            <a:solidFill>
              <a:srgbClr val="354F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03019961-ACDE-4EC3-004A-02A9EFB44C97}"/>
              </a:ext>
            </a:extLst>
          </p:cNvPr>
          <p:cNvSpPr/>
          <p:nvPr/>
        </p:nvSpPr>
        <p:spPr>
          <a:xfrm>
            <a:off x="266701" y="1181100"/>
            <a:ext cx="1604961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自宅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や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800" b="1" dirty="0">
                <a:solidFill>
                  <a:schemeClr val="tx1"/>
                </a:solidFill>
              </a:rPr>
              <a:t>職場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から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1621AFE3-ECFF-9855-FD24-A92D8DBFC3F0}"/>
              </a:ext>
            </a:extLst>
          </p:cNvPr>
          <p:cNvSpPr/>
          <p:nvPr/>
        </p:nvSpPr>
        <p:spPr>
          <a:xfrm>
            <a:off x="2017396" y="1181100"/>
            <a:ext cx="1685924" cy="866774"/>
          </a:xfrm>
          <a:prstGeom prst="wedgeRectCallout">
            <a:avLst>
              <a:gd name="adj1" fmla="val -2601"/>
              <a:gd name="adj2" fmla="val 7119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800" b="1" dirty="0">
                <a:solidFill>
                  <a:schemeClr val="tx1"/>
                </a:solidFill>
              </a:rPr>
              <a:t>よく行く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000" b="1" dirty="0">
                <a:solidFill>
                  <a:schemeClr val="tx1"/>
                </a:solidFill>
              </a:rPr>
              <a:t>所へ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693A405-36AC-957C-0586-7B7208848A00}"/>
              </a:ext>
            </a:extLst>
          </p:cNvPr>
          <p:cNvSpPr txBox="1"/>
          <p:nvPr/>
        </p:nvSpPr>
        <p:spPr>
          <a:xfrm>
            <a:off x="666749" y="4595813"/>
            <a:ext cx="468000" cy="46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九州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産交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B4893F-95D7-080C-50C2-574C3DF6F05B}"/>
              </a:ext>
            </a:extLst>
          </p:cNvPr>
          <p:cNvSpPr txBox="1"/>
          <p:nvPr/>
        </p:nvSpPr>
        <p:spPr>
          <a:xfrm>
            <a:off x="1276350" y="4595813"/>
            <a:ext cx="468000" cy="46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都市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3DB5E1-C3E3-7686-95D4-0FA0B11B2FB9}"/>
              </a:ext>
            </a:extLst>
          </p:cNvPr>
          <p:cNvSpPr txBox="1"/>
          <p:nvPr/>
        </p:nvSpPr>
        <p:spPr>
          <a:xfrm>
            <a:off x="1871662" y="4595813"/>
            <a:ext cx="468000" cy="46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noFill/>
          </a:ln>
        </p:spPr>
        <p:txBody>
          <a:bodyPr wrap="none" tIns="90000" bIns="36000" rtlCol="0" anchor="ctr" anchorCtr="0">
            <a:noAutofit/>
          </a:bodyPr>
          <a:lstStyle/>
          <a:p>
            <a:pPr algn="ctr"/>
            <a:r>
              <a:rPr kumimoji="1" lang="ja-JP" altLang="en-US" sz="1400" b="1" dirty="0"/>
              <a:t>産交</a:t>
            </a:r>
            <a:br>
              <a:rPr kumimoji="1" lang="en-US" altLang="ja-JP" sz="1400" b="1" dirty="0"/>
            </a:br>
            <a:r>
              <a:rPr kumimoji="1" lang="ja-JP" altLang="en-US" sz="1400" b="1" dirty="0"/>
              <a:t>バス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A908F54-CA4E-CF04-6C72-880EDA0F2E59}"/>
              </a:ext>
            </a:extLst>
          </p:cNvPr>
          <p:cNvSpPr/>
          <p:nvPr/>
        </p:nvSpPr>
        <p:spPr>
          <a:xfrm>
            <a:off x="633413" y="4019550"/>
            <a:ext cx="538162" cy="552450"/>
          </a:xfrm>
          <a:prstGeom prst="rect">
            <a:avLst/>
          </a:prstGeom>
          <a:noFill/>
          <a:ln w="57150">
            <a:solidFill>
              <a:srgbClr val="354F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CA4E051-3283-FD57-1D14-8052212EEDF5}"/>
              </a:ext>
            </a:extLst>
          </p:cNvPr>
          <p:cNvSpPr/>
          <p:nvPr/>
        </p:nvSpPr>
        <p:spPr>
          <a:xfrm>
            <a:off x="1228726" y="4019550"/>
            <a:ext cx="538162" cy="55245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17256FD-4610-2DAF-64A8-E43D295BEF88}"/>
              </a:ext>
            </a:extLst>
          </p:cNvPr>
          <p:cNvSpPr/>
          <p:nvPr/>
        </p:nvSpPr>
        <p:spPr>
          <a:xfrm>
            <a:off x="1824038" y="4019550"/>
            <a:ext cx="538162" cy="55245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5C1691D-9AC2-0B25-9023-E5277254F0D1}"/>
              </a:ext>
            </a:extLst>
          </p:cNvPr>
          <p:cNvSpPr txBox="1"/>
          <p:nvPr/>
        </p:nvSpPr>
        <p:spPr>
          <a:xfrm>
            <a:off x="4472613" y="1181100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rgbClr val="354F9B"/>
                </a:solidFill>
              </a:rPr>
              <a:t>じぶん用の時刻表を</a:t>
            </a:r>
            <a:endParaRPr kumimoji="1" lang="en-US" altLang="ja-JP" sz="3200" b="1" dirty="0">
              <a:solidFill>
                <a:srgbClr val="354F9B"/>
              </a:solidFill>
            </a:endParaRPr>
          </a:p>
          <a:p>
            <a:pPr algn="ctr"/>
            <a:r>
              <a:rPr kumimoji="1" lang="ja-JP" altLang="en-US" sz="3200" b="1" dirty="0">
                <a:solidFill>
                  <a:srgbClr val="354F9B"/>
                </a:solidFill>
              </a:rPr>
              <a:t>作って貼ろう！</a:t>
            </a:r>
            <a:endParaRPr kumimoji="1" lang="en-US" altLang="ja-JP" sz="3200" b="1" dirty="0">
              <a:solidFill>
                <a:srgbClr val="354F9B"/>
              </a:solidFill>
            </a:endParaRP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9D51ABD9-D61E-A49D-4AB2-1FEB001054BF}"/>
              </a:ext>
            </a:extLst>
          </p:cNvPr>
          <p:cNvSpPr/>
          <p:nvPr/>
        </p:nvSpPr>
        <p:spPr>
          <a:xfrm>
            <a:off x="2518654" y="4515488"/>
            <a:ext cx="2277427" cy="552450"/>
          </a:xfrm>
          <a:prstGeom prst="wedgeRectCallout">
            <a:avLst>
              <a:gd name="adj1" fmla="val -58676"/>
              <a:gd name="adj2" fmla="val 223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72000" rIns="54000" bIns="18000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5</a:t>
            </a:r>
            <a:r>
              <a:rPr kumimoji="1" lang="ja-JP" altLang="en-US" sz="2800" b="1" dirty="0">
                <a:solidFill>
                  <a:schemeClr val="tx1"/>
                </a:solidFill>
              </a:rPr>
              <a:t>社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分を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1</a:t>
            </a:r>
            <a:r>
              <a:rPr kumimoji="1" lang="ja-JP" altLang="en-US" sz="2000" b="1" dirty="0">
                <a:solidFill>
                  <a:schemeClr val="tx1"/>
                </a:solidFill>
              </a:rPr>
              <a:t>枚に！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3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8250790-6EAB-9734-357F-2931BC632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"/>
          <a:stretch/>
        </p:blipFill>
        <p:spPr>
          <a:xfrm>
            <a:off x="5365115" y="-38101"/>
            <a:ext cx="5572674" cy="675382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17EF1B-A171-4692-AE9F-F9C7C48F0FB5}"/>
              </a:ext>
            </a:extLst>
          </p:cNvPr>
          <p:cNvSpPr/>
          <p:nvPr/>
        </p:nvSpPr>
        <p:spPr>
          <a:xfrm>
            <a:off x="-1" y="0"/>
            <a:ext cx="5280660" cy="5143500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971F1F-90F5-3FFF-DEA0-666B42F5F68B}"/>
              </a:ext>
            </a:extLst>
          </p:cNvPr>
          <p:cNvSpPr txBox="1"/>
          <p:nvPr/>
        </p:nvSpPr>
        <p:spPr>
          <a:xfrm>
            <a:off x="193588" y="275570"/>
            <a:ext cx="4889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じぶん用</a:t>
            </a:r>
            <a:endParaRPr kumimoji="1" lang="en-US" altLang="ja-JP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時刻表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ろう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D37505-506C-3E98-437C-62A75A7A5E05}"/>
              </a:ext>
            </a:extLst>
          </p:cNvPr>
          <p:cNvSpPr txBox="1"/>
          <p:nvPr/>
        </p:nvSpPr>
        <p:spPr>
          <a:xfrm>
            <a:off x="193588" y="3046929"/>
            <a:ext cx="4646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バス時刻表</a:t>
            </a:r>
            <a:endParaRPr kumimoji="1" lang="en-US" altLang="ja-JP" sz="5400" dirty="0">
              <a:solidFill>
                <a:srgbClr val="FFFF66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 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熊本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9A26E4-FBFA-FD95-27DB-12650FEAB695}"/>
              </a:ext>
            </a:extLst>
          </p:cNvPr>
          <p:cNvSpPr/>
          <p:nvPr/>
        </p:nvSpPr>
        <p:spPr>
          <a:xfrm>
            <a:off x="5280659" y="0"/>
            <a:ext cx="77697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8DADB37-5A48-12E7-73DD-FD106A300B8F}"/>
              </a:ext>
            </a:extLst>
          </p:cNvPr>
          <p:cNvSpPr txBox="1"/>
          <p:nvPr/>
        </p:nvSpPr>
        <p:spPr>
          <a:xfrm>
            <a:off x="5692972" y="2795429"/>
            <a:ext cx="3449726" cy="1352847"/>
          </a:xfrm>
          <a:prstGeom prst="rect">
            <a:avLst/>
          </a:prstGeom>
          <a:solidFill>
            <a:srgbClr val="354F9B">
              <a:alpha val="80000"/>
            </a:srgbClr>
          </a:solidFill>
        </p:spPr>
        <p:txBody>
          <a:bodyPr wrap="square" tIns="72000" bIns="0" rtlCol="0" anchor="ctr" anchorCtr="0">
            <a:noAutofit/>
          </a:bodyPr>
          <a:lstStyle/>
          <a:p>
            <a:pPr algn="r"/>
            <a:r>
              <a:rPr kumimoji="1" lang="ja-JP" altLang="en-US" sz="4000" b="1" dirty="0">
                <a:solidFill>
                  <a:schemeClr val="bg1"/>
                </a:solidFill>
              </a:rPr>
              <a:t>バス</a:t>
            </a:r>
            <a:r>
              <a:rPr kumimoji="1" lang="en-US" altLang="ja-JP" sz="4000" b="1" dirty="0">
                <a:solidFill>
                  <a:schemeClr val="bg1"/>
                </a:solidFill>
              </a:rPr>
              <a:t>5</a:t>
            </a:r>
            <a:r>
              <a:rPr kumimoji="1" lang="ja-JP" altLang="en-US" sz="4000" b="1" dirty="0">
                <a:solidFill>
                  <a:schemeClr val="bg1"/>
                </a:solidFill>
              </a:rPr>
              <a:t>社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の</a:t>
            </a:r>
            <a:br>
              <a:rPr kumimoji="1" lang="en-US" altLang="ja-JP" sz="4000" b="1" dirty="0">
                <a:solidFill>
                  <a:schemeClr val="bg1"/>
                </a:solidFill>
              </a:rPr>
            </a:br>
            <a:r>
              <a:rPr kumimoji="1" lang="ja-JP" altLang="en-US" sz="4000" b="1" dirty="0">
                <a:solidFill>
                  <a:schemeClr val="bg1"/>
                </a:solidFill>
              </a:rPr>
              <a:t>情報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を</a:t>
            </a:r>
            <a:r>
              <a:rPr kumimoji="1" lang="en-US" altLang="ja-JP" sz="4000" b="1" dirty="0">
                <a:solidFill>
                  <a:schemeClr val="bg1"/>
                </a:solidFill>
              </a:rPr>
              <a:t>1</a:t>
            </a:r>
            <a:r>
              <a:rPr kumimoji="1" lang="ja-JP" altLang="en-US" sz="4000" b="1" dirty="0">
                <a:solidFill>
                  <a:schemeClr val="bg1"/>
                </a:solidFill>
              </a:rPr>
              <a:t>枚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に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F9F16-F278-1F24-68A5-9A370A3A8EC8}"/>
              </a:ext>
            </a:extLst>
          </p:cNvPr>
          <p:cNvSpPr txBox="1"/>
          <p:nvPr/>
        </p:nvSpPr>
        <p:spPr>
          <a:xfrm>
            <a:off x="5692970" y="1218903"/>
            <a:ext cx="3449727" cy="1352847"/>
          </a:xfrm>
          <a:prstGeom prst="rect">
            <a:avLst/>
          </a:prstGeom>
          <a:solidFill>
            <a:srgbClr val="354F9B">
              <a:alpha val="80000"/>
            </a:srgbClr>
          </a:solidFill>
        </p:spPr>
        <p:txBody>
          <a:bodyPr wrap="square" tIns="72000" bIns="0" rtlCol="0" anchor="ctr" anchorCtr="0">
            <a:noAutofit/>
          </a:bodyPr>
          <a:lstStyle/>
          <a:p>
            <a:pPr algn="r"/>
            <a:r>
              <a:rPr kumimoji="1" lang="ja-JP" altLang="en-US" sz="4000" b="1" dirty="0">
                <a:solidFill>
                  <a:schemeClr val="bg1"/>
                </a:solidFill>
              </a:rPr>
              <a:t>自宅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や</a:t>
            </a:r>
            <a:r>
              <a:rPr kumimoji="1" lang="ja-JP" altLang="en-US" sz="4000" b="1" dirty="0">
                <a:solidFill>
                  <a:schemeClr val="bg1"/>
                </a:solidFill>
              </a:rPr>
              <a:t>職場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から</a:t>
            </a:r>
            <a:br>
              <a:rPr kumimoji="1" lang="en-US" altLang="ja-JP" sz="4000" b="1" dirty="0">
                <a:solidFill>
                  <a:schemeClr val="bg1"/>
                </a:solidFill>
              </a:rPr>
            </a:br>
            <a:r>
              <a:rPr kumimoji="1" lang="ja-JP" altLang="en-US" sz="4000" b="1" dirty="0">
                <a:solidFill>
                  <a:schemeClr val="bg1"/>
                </a:solidFill>
              </a:rPr>
              <a:t>よく行く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所へ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59EE53-FBA1-8E67-F8BD-9EDDA8BF1199}"/>
              </a:ext>
            </a:extLst>
          </p:cNvPr>
          <p:cNvSpPr/>
          <p:nvPr/>
        </p:nvSpPr>
        <p:spPr>
          <a:xfrm>
            <a:off x="8391525" y="85725"/>
            <a:ext cx="1590675" cy="352425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8250790-6EAB-9734-357F-2931BC632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"/>
          <a:stretch/>
        </p:blipFill>
        <p:spPr>
          <a:xfrm>
            <a:off x="5365115" y="-38101"/>
            <a:ext cx="5572674" cy="675382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17EF1B-A171-4692-AE9F-F9C7C48F0FB5}"/>
              </a:ext>
            </a:extLst>
          </p:cNvPr>
          <p:cNvSpPr/>
          <p:nvPr/>
        </p:nvSpPr>
        <p:spPr>
          <a:xfrm>
            <a:off x="-1" y="0"/>
            <a:ext cx="5280660" cy="5143500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971F1F-90F5-3FFF-DEA0-666B42F5F68B}"/>
              </a:ext>
            </a:extLst>
          </p:cNvPr>
          <p:cNvSpPr txBox="1"/>
          <p:nvPr/>
        </p:nvSpPr>
        <p:spPr>
          <a:xfrm>
            <a:off x="348846" y="275570"/>
            <a:ext cx="48895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じぶん用</a:t>
            </a:r>
            <a:endParaRPr kumimoji="1" lang="en-US" altLang="ja-JP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時刻表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r>
              <a:rPr kumimoji="1" lang="ja-JP" altLang="en-US" sz="6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作</a:t>
            </a:r>
            <a:r>
              <a:rPr kumimoji="1" lang="ja-JP" altLang="en-US" sz="4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ろう</a:t>
            </a:r>
            <a:endParaRPr kumimoji="1" lang="ja-JP" altLang="en-US" sz="6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D37505-506C-3E98-437C-62A75A7A5E05}"/>
              </a:ext>
            </a:extLst>
          </p:cNvPr>
          <p:cNvSpPr txBox="1"/>
          <p:nvPr/>
        </p:nvSpPr>
        <p:spPr>
          <a:xfrm>
            <a:off x="234232" y="3046929"/>
            <a:ext cx="4646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My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バス時刻表</a:t>
            </a:r>
            <a:endParaRPr kumimoji="1" lang="en-US" altLang="ja-JP" sz="5400" dirty="0">
              <a:solidFill>
                <a:srgbClr val="FFFF66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en-US" altLang="ja-JP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 </a:t>
            </a:r>
            <a:r>
              <a:rPr kumimoji="1" lang="ja-JP" altLang="en-US" sz="5400" dirty="0">
                <a:solidFill>
                  <a:srgbClr val="FFFF66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熊本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9A26E4-FBFA-FD95-27DB-12650FEAB695}"/>
              </a:ext>
            </a:extLst>
          </p:cNvPr>
          <p:cNvSpPr/>
          <p:nvPr/>
        </p:nvSpPr>
        <p:spPr>
          <a:xfrm>
            <a:off x="5280659" y="0"/>
            <a:ext cx="77697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F9F16-F278-1F24-68A5-9A370A3A8EC8}"/>
              </a:ext>
            </a:extLst>
          </p:cNvPr>
          <p:cNvSpPr txBox="1"/>
          <p:nvPr/>
        </p:nvSpPr>
        <p:spPr>
          <a:xfrm>
            <a:off x="6334125" y="2971799"/>
            <a:ext cx="4603664" cy="1971675"/>
          </a:xfrm>
          <a:prstGeom prst="rect">
            <a:avLst/>
          </a:prstGeom>
          <a:solidFill>
            <a:srgbClr val="354F9B">
              <a:alpha val="89804"/>
            </a:srgbClr>
          </a:solidFill>
        </p:spPr>
        <p:txBody>
          <a:bodyPr wrap="square" tIns="72000" bIns="0" rtlCol="0" anchor="ctr" anchorCtr="0">
            <a:noAutofit/>
          </a:bodyPr>
          <a:lstStyle/>
          <a:p>
            <a:pPr marL="390525" indent="-390525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kumimoji="1" lang="ja-JP" altLang="en-US" sz="2800" b="1" dirty="0">
                <a:solidFill>
                  <a:srgbClr val="FFFF99"/>
                </a:solidFill>
              </a:rPr>
              <a:t>自宅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や</a:t>
            </a:r>
            <a:r>
              <a:rPr kumimoji="1" lang="ja-JP" altLang="en-US" sz="2800" b="1" dirty="0">
                <a:solidFill>
                  <a:srgbClr val="FFFF99"/>
                </a:solidFill>
              </a:rPr>
              <a:t>職場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から</a:t>
            </a:r>
            <a:br>
              <a:rPr kumimoji="1" lang="en-US" altLang="ja-JP" sz="2000" b="1" dirty="0">
                <a:solidFill>
                  <a:schemeClr val="bg1"/>
                </a:solidFill>
              </a:rPr>
            </a:br>
            <a:r>
              <a:rPr kumimoji="1" lang="ja-JP" altLang="en-US" sz="2800" b="1" dirty="0">
                <a:solidFill>
                  <a:srgbClr val="FFFF99"/>
                </a:solidFill>
              </a:rPr>
              <a:t>よく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行く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所へ</a:t>
            </a:r>
            <a:endParaRPr kumimoji="1" lang="en-US" altLang="ja-JP" sz="2000" b="1" dirty="0">
              <a:solidFill>
                <a:schemeClr val="bg1"/>
              </a:solidFill>
            </a:endParaRPr>
          </a:p>
          <a:p>
            <a:pPr marL="390525" indent="-390525"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kumimoji="1" lang="ja-JP" altLang="en-US" sz="2800" b="1" dirty="0">
                <a:solidFill>
                  <a:schemeClr val="bg1"/>
                </a:solidFill>
              </a:rPr>
              <a:t>バス</a:t>
            </a:r>
            <a:r>
              <a:rPr kumimoji="1" lang="en-US" altLang="ja-JP" sz="2800" b="1" dirty="0">
                <a:solidFill>
                  <a:srgbClr val="FFFF99"/>
                </a:solidFill>
              </a:rPr>
              <a:t>5</a:t>
            </a:r>
            <a:r>
              <a:rPr kumimoji="1" lang="ja-JP" altLang="en-US" sz="2800" b="1" dirty="0">
                <a:solidFill>
                  <a:srgbClr val="FFFF99"/>
                </a:solidFill>
              </a:rPr>
              <a:t>社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の</a:t>
            </a:r>
            <a:br>
              <a:rPr kumimoji="1" lang="en-US" altLang="ja-JP" sz="2000" b="1" dirty="0">
                <a:solidFill>
                  <a:schemeClr val="bg1"/>
                </a:solidFill>
              </a:rPr>
            </a:br>
            <a:r>
              <a:rPr kumimoji="1" lang="ja-JP" altLang="en-US" sz="2800" b="1" dirty="0">
                <a:solidFill>
                  <a:schemeClr val="bg1"/>
                </a:solidFill>
              </a:rPr>
              <a:t>情報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を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1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枚</a:t>
            </a:r>
            <a:r>
              <a:rPr kumimoji="1" lang="ja-JP" altLang="en-US" sz="2000" b="1" dirty="0">
                <a:solidFill>
                  <a:schemeClr val="bg1"/>
                </a:solidFill>
              </a:rPr>
              <a:t>に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C59EE53-FBA1-8E67-F8BD-9EDDA8BF1199}"/>
              </a:ext>
            </a:extLst>
          </p:cNvPr>
          <p:cNvSpPr/>
          <p:nvPr/>
        </p:nvSpPr>
        <p:spPr>
          <a:xfrm>
            <a:off x="8391525" y="85725"/>
            <a:ext cx="1590675" cy="352425"/>
          </a:xfrm>
          <a:prstGeom prst="rect">
            <a:avLst/>
          </a:prstGeom>
          <a:solidFill>
            <a:srgbClr val="354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3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240</TotalTime>
  <Words>212</Words>
  <Application>Microsoft Office PowerPoint</Application>
  <PresentationFormat>画面に合わせる (16:9)</PresentationFormat>
  <Paragraphs>47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HGP創英角ｺﾞｼｯｸUB</vt:lpstr>
      <vt:lpstr>メイリオ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太田恒平</dc:creator>
  <cp:lastModifiedBy>太田恒平</cp:lastModifiedBy>
  <cp:revision>12</cp:revision>
  <dcterms:created xsi:type="dcterms:W3CDTF">2023-09-25T17:37:54Z</dcterms:created>
  <dcterms:modified xsi:type="dcterms:W3CDTF">2023-09-26T13:49:38Z</dcterms:modified>
</cp:coreProperties>
</file>