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906000" cy="171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00" d="100"/>
          <a:sy n="100" d="100"/>
        </p:scale>
        <p:origin x="1164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280591"/>
            <a:ext cx="7429500" cy="596900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900509"/>
            <a:ext cx="7429500" cy="41394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9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91281"/>
            <a:ext cx="2135981" cy="14529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91281"/>
            <a:ext cx="6284119" cy="14529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427435"/>
            <a:ext cx="8543925" cy="713184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1147366"/>
            <a:ext cx="8543925" cy="375047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86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456406"/>
            <a:ext cx="4210050" cy="10878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456406"/>
            <a:ext cx="4210050" cy="10878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281"/>
            <a:ext cx="8543925" cy="3313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420291"/>
            <a:ext cx="4190702" cy="20597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626269"/>
            <a:ext cx="4190702" cy="9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420291"/>
            <a:ext cx="4211340" cy="20597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626269"/>
            <a:ext cx="4211340" cy="9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8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2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14300"/>
            <a:ext cx="3194943" cy="40005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246857"/>
            <a:ext cx="5014913" cy="1218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514350"/>
            <a:ext cx="3194943" cy="95289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5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114300"/>
            <a:ext cx="3194943" cy="40005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246857"/>
            <a:ext cx="5014913" cy="121840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514350"/>
            <a:ext cx="3194943" cy="95289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91281"/>
            <a:ext cx="8543925" cy="33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456406"/>
            <a:ext cx="8543925" cy="108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589088"/>
            <a:ext cx="2228850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589088"/>
            <a:ext cx="3343275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589088"/>
            <a:ext cx="2228850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kumimoji="1"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F45F08A2-0676-FF26-73AA-1F489B5D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93" y="361599"/>
            <a:ext cx="1543266" cy="116221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52D4FF-3B7B-E71B-B32A-4E2015E83BC9}"/>
              </a:ext>
            </a:extLst>
          </p:cNvPr>
          <p:cNvSpPr txBox="1"/>
          <p:nvPr/>
        </p:nvSpPr>
        <p:spPr>
          <a:xfrm>
            <a:off x="95346" y="852586"/>
            <a:ext cx="4709136" cy="828674"/>
          </a:xfrm>
          <a:prstGeom prst="rect">
            <a:avLst/>
          </a:prstGeom>
          <a:noFill/>
        </p:spPr>
        <p:txBody>
          <a:bodyPr wrap="square" lIns="72000" tIns="72000" rIns="72000" bIns="0" numCol="2" rtlCol="0">
            <a:noAutofit/>
          </a:bodyPr>
          <a:lstStyle/>
          <a:p>
            <a:r>
              <a:rPr kumimoji="1" lang="ja-JP" altLang="en-US" sz="2100" u="sng" dirty="0"/>
              <a:t>産</a:t>
            </a:r>
            <a:r>
              <a:rPr kumimoji="1" lang="ja-JP" altLang="en-US" sz="2100" dirty="0"/>
              <a:t>：産交バス</a:t>
            </a:r>
            <a:endParaRPr kumimoji="1" lang="en-US" altLang="ja-JP" sz="2100" dirty="0"/>
          </a:p>
          <a:p>
            <a:r>
              <a:rPr kumimoji="1" lang="ja-JP" altLang="en-US" sz="2100" u="sng" dirty="0"/>
              <a:t>都</a:t>
            </a:r>
            <a:r>
              <a:rPr kumimoji="1" lang="ja-JP" altLang="en-US" sz="2100" dirty="0"/>
              <a:t>：熊本都市バス</a:t>
            </a:r>
            <a:endParaRPr kumimoji="1" lang="en-US" altLang="ja-JP" sz="2100" dirty="0"/>
          </a:p>
          <a:p>
            <a:r>
              <a:rPr kumimoji="1" lang="ja-JP" altLang="en-US" sz="2100" u="sng" dirty="0"/>
              <a:t>電</a:t>
            </a:r>
            <a:r>
              <a:rPr kumimoji="1" lang="ja-JP" altLang="en-US" sz="2100" dirty="0"/>
              <a:t>：熊本電鉄バス</a:t>
            </a:r>
            <a:endParaRPr kumimoji="1" lang="en-US" altLang="ja-JP" sz="2100" dirty="0"/>
          </a:p>
          <a:p>
            <a:r>
              <a:rPr kumimoji="1" lang="ja-JP" altLang="en-US" sz="2100" u="sng" dirty="0"/>
              <a:t>熊</a:t>
            </a:r>
            <a:r>
              <a:rPr kumimoji="1" lang="ja-JP" altLang="en-US" sz="2100" dirty="0"/>
              <a:t>：熊本バス</a:t>
            </a:r>
            <a:endParaRPr kumimoji="1" lang="en-US" altLang="ja-JP" sz="2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31968F-3A3D-3B12-7DBF-C6C540F5DF16}"/>
              </a:ext>
            </a:extLst>
          </p:cNvPr>
          <p:cNvSpPr txBox="1"/>
          <p:nvPr/>
        </p:nvSpPr>
        <p:spPr>
          <a:xfrm>
            <a:off x="3682036" y="115801"/>
            <a:ext cx="2231380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出発時</a:t>
            </a:r>
            <a:r>
              <a:rPr kumimoji="1" lang="ja-JP" altLang="en-US" sz="2800" b="1" spc="-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刻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（分）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A4D45-67A4-29AA-6012-0183328B3053}"/>
              </a:ext>
            </a:extLst>
          </p:cNvPr>
          <p:cNvSpPr txBox="1"/>
          <p:nvPr/>
        </p:nvSpPr>
        <p:spPr>
          <a:xfrm>
            <a:off x="7632905" y="718051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443476-01C9-97CB-3BC1-3E1CFBA83471}"/>
              </a:ext>
            </a:extLst>
          </p:cNvPr>
          <p:cNvSpPr txBox="1"/>
          <p:nvPr/>
        </p:nvSpPr>
        <p:spPr>
          <a:xfrm>
            <a:off x="7632905" y="1183687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案内番号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E9A3FAB-F3D4-3122-1C72-3FAA073249BB}"/>
              </a:ext>
            </a:extLst>
          </p:cNvPr>
          <p:cNvCxnSpPr>
            <a:cxnSpLocks/>
          </p:cNvCxnSpPr>
          <p:nvPr/>
        </p:nvCxnSpPr>
        <p:spPr>
          <a:xfrm flipH="1" flipV="1">
            <a:off x="5798268" y="395261"/>
            <a:ext cx="502520" cy="71464"/>
          </a:xfrm>
          <a:prstGeom prst="line">
            <a:avLst/>
          </a:prstGeom>
          <a:ln w="28575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8205999-D67E-8DFE-55C7-B719BACFBF1A}"/>
              </a:ext>
            </a:extLst>
          </p:cNvPr>
          <p:cNvCxnSpPr>
            <a:cxnSpLocks/>
          </p:cNvCxnSpPr>
          <p:nvPr/>
        </p:nvCxnSpPr>
        <p:spPr>
          <a:xfrm flipH="1">
            <a:off x="6964724" y="885825"/>
            <a:ext cx="638388" cy="195944"/>
          </a:xfrm>
          <a:prstGeom prst="line">
            <a:avLst/>
          </a:prstGeom>
          <a:ln w="28575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C244DC5-B8B5-A42E-9C27-2CD790F374BB}"/>
              </a:ext>
            </a:extLst>
          </p:cNvPr>
          <p:cNvCxnSpPr>
            <a:cxnSpLocks/>
          </p:cNvCxnSpPr>
          <p:nvPr/>
        </p:nvCxnSpPr>
        <p:spPr>
          <a:xfrm flipH="1" flipV="1">
            <a:off x="6981823" y="1338268"/>
            <a:ext cx="621294" cy="11574"/>
          </a:xfrm>
          <a:prstGeom prst="line">
            <a:avLst/>
          </a:prstGeom>
          <a:ln w="28575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CB708D8-E789-880F-475D-1381004C8F6E}"/>
              </a:ext>
            </a:extLst>
          </p:cNvPr>
          <p:cNvCxnSpPr>
            <a:cxnSpLocks/>
          </p:cNvCxnSpPr>
          <p:nvPr/>
        </p:nvCxnSpPr>
        <p:spPr>
          <a:xfrm flipH="1">
            <a:off x="5710706" y="857256"/>
            <a:ext cx="380532" cy="307526"/>
          </a:xfrm>
          <a:prstGeom prst="line">
            <a:avLst/>
          </a:prstGeom>
          <a:ln w="28575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E7BAF6-4588-5A3F-2169-114CBA133E9C}"/>
              </a:ext>
            </a:extLst>
          </p:cNvPr>
          <p:cNvSpPr txBox="1"/>
          <p:nvPr/>
        </p:nvSpPr>
        <p:spPr>
          <a:xfrm>
            <a:off x="95351" y="108316"/>
            <a:ext cx="1097278" cy="631850"/>
          </a:xfrm>
          <a:prstGeom prst="rect">
            <a:avLst/>
          </a:prstGeom>
          <a:solidFill>
            <a:srgbClr val="354F9B"/>
          </a:solidFill>
        </p:spPr>
        <p:txBody>
          <a:bodyPr wrap="none" lIns="144000" tIns="72000" rIns="144000" bIns="0" rtlCol="0" anchor="ctr" anchorCtr="0">
            <a:no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1"/>
                </a:solidFill>
              </a:rPr>
              <a:t>凡例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7E5EC3-CE48-E764-4E6A-72C9F157527E}"/>
              </a:ext>
            </a:extLst>
          </p:cNvPr>
          <p:cNvSpPr txBox="1"/>
          <p:nvPr/>
        </p:nvSpPr>
        <p:spPr>
          <a:xfrm>
            <a:off x="4879227" y="891562"/>
            <a:ext cx="718145" cy="80137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</a:t>
            </a:r>
            <a:b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43403C8-F004-026F-B722-2625A332371C}"/>
              </a:ext>
            </a:extLst>
          </p:cNvPr>
          <p:cNvSpPr txBox="1"/>
          <p:nvPr/>
        </p:nvSpPr>
        <p:spPr>
          <a:xfrm>
            <a:off x="7632904" y="251487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のりば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6C5771-CF5E-8B1D-53D0-354E8349FC3D}"/>
              </a:ext>
            </a:extLst>
          </p:cNvPr>
          <p:cNvCxnSpPr>
            <a:cxnSpLocks/>
          </p:cNvCxnSpPr>
          <p:nvPr/>
        </p:nvCxnSpPr>
        <p:spPr>
          <a:xfrm flipH="1">
            <a:off x="7362808" y="443825"/>
            <a:ext cx="240304" cy="175300"/>
          </a:xfrm>
          <a:prstGeom prst="line">
            <a:avLst/>
          </a:prstGeom>
          <a:ln w="28575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6ADDDA-8E9B-FF82-7560-DED02156DE7F}"/>
              </a:ext>
            </a:extLst>
          </p:cNvPr>
          <p:cNvSpPr txBox="1"/>
          <p:nvPr/>
        </p:nvSpPr>
        <p:spPr>
          <a:xfrm>
            <a:off x="9093998" y="1148938"/>
            <a:ext cx="759210" cy="614014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1500" dirty="0"/>
              <a:t>複数の</a:t>
            </a:r>
            <a:endParaRPr kumimoji="1" lang="en-US" altLang="ja-JP" sz="1500" dirty="0"/>
          </a:p>
          <a:p>
            <a:pPr>
              <a:lnSpc>
                <a:spcPct val="92000"/>
              </a:lnSpc>
            </a:pPr>
            <a:r>
              <a:rPr kumimoji="1" lang="ja-JP" altLang="en-US" sz="1500" dirty="0"/>
              <a:t>場合あり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D0C3B08-E936-8D61-7D6E-597D71AA3BEB}"/>
              </a:ext>
            </a:extLst>
          </p:cNvPr>
          <p:cNvSpPr txBox="1"/>
          <p:nvPr/>
        </p:nvSpPr>
        <p:spPr>
          <a:xfrm>
            <a:off x="8783072" y="207798"/>
            <a:ext cx="1027584" cy="614014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1500" dirty="0"/>
              <a:t>駅・ターミ</a:t>
            </a:r>
            <a:br>
              <a:rPr kumimoji="1" lang="en-US" altLang="ja-JP" sz="1500" dirty="0"/>
            </a:br>
            <a:r>
              <a:rPr kumimoji="1" lang="ja-JP" altLang="en-US" sz="1500" dirty="0"/>
              <a:t>ナル等のみ</a:t>
            </a:r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0A3E234E-9069-A331-6AFB-A9E8CBA0B61C}"/>
              </a:ext>
            </a:extLst>
          </p:cNvPr>
          <p:cNvSpPr/>
          <p:nvPr/>
        </p:nvSpPr>
        <p:spPr>
          <a:xfrm>
            <a:off x="4650081" y="900124"/>
            <a:ext cx="115726" cy="676274"/>
          </a:xfrm>
          <a:prstGeom prst="rightBrace">
            <a:avLst>
              <a:gd name="adj1" fmla="val 103323"/>
              <a:gd name="adj2" fmla="val 50000"/>
            </a:avLst>
          </a:prstGeom>
          <a:ln w="28575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6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5292E5E-206E-C401-5948-DF9B2B6E8109}"/>
              </a:ext>
            </a:extLst>
          </p:cNvPr>
          <p:cNvSpPr txBox="1"/>
          <p:nvPr/>
        </p:nvSpPr>
        <p:spPr>
          <a:xfrm>
            <a:off x="2456020" y="432274"/>
            <a:ext cx="32624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/>
              <a:t>下線細字の場合は所要時間が長い便</a:t>
            </a:r>
          </a:p>
        </p:txBody>
      </p:sp>
    </p:spTree>
    <p:extLst>
      <p:ext uri="{BB962C8B-B14F-4D97-AF65-F5344CB8AC3E}">
        <p14:creationId xmlns:p14="http://schemas.microsoft.com/office/powerpoint/2010/main" val="14101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53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11</cp:revision>
  <dcterms:created xsi:type="dcterms:W3CDTF">2023-09-25T17:37:54Z</dcterms:created>
  <dcterms:modified xsi:type="dcterms:W3CDTF">2023-09-27T02:48:22Z</dcterms:modified>
</cp:coreProperties>
</file>