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139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C4F650-F90E-15B0-B3CB-4B81C4371C6E}"/>
              </a:ext>
            </a:extLst>
          </p:cNvPr>
          <p:cNvSpPr txBox="1"/>
          <p:nvPr/>
        </p:nvSpPr>
        <p:spPr>
          <a:xfrm>
            <a:off x="1" y="0"/>
            <a:ext cx="9144000" cy="998220"/>
          </a:xfrm>
          <a:prstGeom prst="rect">
            <a:avLst/>
          </a:prstGeom>
          <a:solidFill>
            <a:srgbClr val="354F9B"/>
          </a:solidFill>
        </p:spPr>
        <p:txBody>
          <a:bodyPr wrap="square" tIns="108000" rtlCol="0" anchor="ctr" anchorCtr="0">
            <a:noAutofit/>
          </a:bodyPr>
          <a:lstStyle/>
          <a:p>
            <a:pPr algn="ctr"/>
            <a:r>
              <a:rPr kumimoji="1" lang="ja-JP" altLang="en-US" sz="4800" b="1" dirty="0">
                <a:solidFill>
                  <a:schemeClr val="bg1"/>
                </a:solidFill>
                <a:latin typeface="+mj-ea"/>
                <a:ea typeface="+mj-ea"/>
              </a:rPr>
              <a:t>バス</a:t>
            </a:r>
            <a:r>
              <a:rPr kumimoji="1" lang="en-US" altLang="ja-JP" sz="48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4800" b="1" dirty="0">
                <a:solidFill>
                  <a:schemeClr val="bg1"/>
                </a:solidFill>
                <a:latin typeface="+mj-ea"/>
                <a:ea typeface="+mj-ea"/>
              </a:rPr>
              <a:t>時刻表 </a:t>
            </a:r>
            <a:r>
              <a:rPr kumimoji="1" lang="ja-JP" altLang="en-US" sz="4000" dirty="0">
                <a:solidFill>
                  <a:schemeClr val="bg1"/>
                </a:solidFill>
                <a:latin typeface="+mj-ea"/>
                <a:ea typeface="+mj-ea"/>
              </a:rPr>
              <a:t>の使い方</a:t>
            </a:r>
            <a:endParaRPr kumimoji="1" lang="ja-JP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76AA4892-20AD-7C4B-17C4-E2D16AB17580}"/>
              </a:ext>
            </a:extLst>
          </p:cNvPr>
          <p:cNvSpPr/>
          <p:nvPr/>
        </p:nvSpPr>
        <p:spPr>
          <a:xfrm>
            <a:off x="148962" y="1174075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45D89E-27EB-E86D-4183-BC9F11621F5D}"/>
              </a:ext>
            </a:extLst>
          </p:cNvPr>
          <p:cNvSpPr txBox="1"/>
          <p:nvPr/>
        </p:nvSpPr>
        <p:spPr>
          <a:xfrm>
            <a:off x="617592" y="121217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出発地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8992EF0-7F68-E57C-C684-4EA52916FE2E}"/>
              </a:ext>
            </a:extLst>
          </p:cNvPr>
          <p:cNvSpPr txBox="1"/>
          <p:nvPr/>
        </p:nvSpPr>
        <p:spPr>
          <a:xfrm>
            <a:off x="1691564" y="1846307"/>
            <a:ext cx="2031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漢字・カナ・かな・</a:t>
            </a:r>
            <a:br>
              <a:rPr kumimoji="1" lang="en-US" altLang="ja-JP" sz="1600" dirty="0"/>
            </a:br>
            <a:r>
              <a:rPr kumimoji="1" lang="ja-JP" altLang="en-US" sz="1600" dirty="0"/>
              <a:t>英字で入力できます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6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途中まで入れたら</a:t>
            </a:r>
            <a:br>
              <a:rPr kumimoji="1" lang="en-US" altLang="ja-JP" sz="1600" dirty="0"/>
            </a:br>
            <a:r>
              <a:rPr kumimoji="1" lang="ja-JP" altLang="en-US" sz="1600" dirty="0"/>
              <a:t>メニューで選べます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5093146-8968-2486-98CC-D1043CC5BF36}"/>
              </a:ext>
            </a:extLst>
          </p:cNvPr>
          <p:cNvSpPr/>
          <p:nvPr/>
        </p:nvSpPr>
        <p:spPr>
          <a:xfrm>
            <a:off x="148962" y="3489763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73C7638-98CE-0924-47C9-F369036BF1CD}"/>
              </a:ext>
            </a:extLst>
          </p:cNvPr>
          <p:cNvSpPr txBox="1"/>
          <p:nvPr/>
        </p:nvSpPr>
        <p:spPr>
          <a:xfrm>
            <a:off x="617592" y="35278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到着地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85779F2-D677-8824-4405-420C29F8A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02" b="33019"/>
          <a:stretch/>
        </p:blipFill>
        <p:spPr>
          <a:xfrm>
            <a:off x="148962" y="1805647"/>
            <a:ext cx="1270263" cy="14037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C97A6DA6-C812-1E9B-92AC-91151ADF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2" y="4049774"/>
            <a:ext cx="2591162" cy="514422"/>
          </a:xfrm>
          <a:prstGeom prst="rect">
            <a:avLst/>
          </a:prstGeom>
        </p:spPr>
      </p:pic>
      <p:sp>
        <p:nvSpPr>
          <p:cNvPr id="75" name="楕円 74">
            <a:extLst>
              <a:ext uri="{FF2B5EF4-FFF2-40B4-BE49-F238E27FC236}">
                <a16:creationId xmlns:a16="http://schemas.microsoft.com/office/drawing/2014/main" id="{E97D481B-2B48-DE32-5A9A-A4690316B4FE}"/>
              </a:ext>
            </a:extLst>
          </p:cNvPr>
          <p:cNvSpPr/>
          <p:nvPr/>
        </p:nvSpPr>
        <p:spPr>
          <a:xfrm>
            <a:off x="4242063" y="1174075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B0B40F-1EF3-1D75-057F-7AAFE18B00CC}"/>
              </a:ext>
            </a:extLst>
          </p:cNvPr>
          <p:cNvSpPr txBox="1"/>
          <p:nvPr/>
        </p:nvSpPr>
        <p:spPr>
          <a:xfrm>
            <a:off x="4710693" y="121217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時刻表</a:t>
            </a:r>
            <a:r>
              <a:rPr kumimoji="1" lang="ja-JP" altLang="en-US" b="1" dirty="0"/>
              <a:t>を確認・表示切替</a:t>
            </a:r>
            <a:endParaRPr kumimoji="1" lang="ja-JP" altLang="en-US" sz="2400" b="1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D184CEF5-DD35-67B5-E4B6-026D4995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27"/>
          <a:stretch/>
        </p:blipFill>
        <p:spPr>
          <a:xfrm>
            <a:off x="4242063" y="1749098"/>
            <a:ext cx="3210373" cy="1632278"/>
          </a:xfrm>
          <a:prstGeom prst="rect">
            <a:avLst/>
          </a:prstGeom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7608D7DB-1A8C-D585-5EB0-6060420111E0}"/>
              </a:ext>
            </a:extLst>
          </p:cNvPr>
          <p:cNvCxnSpPr/>
          <p:nvPr/>
        </p:nvCxnSpPr>
        <p:spPr>
          <a:xfrm flipH="1">
            <a:off x="1444543" y="2113722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DBE38ED-BE8C-660A-C036-27DEA882AF22}"/>
              </a:ext>
            </a:extLst>
          </p:cNvPr>
          <p:cNvCxnSpPr>
            <a:cxnSpLocks/>
          </p:cNvCxnSpPr>
          <p:nvPr/>
        </p:nvCxnSpPr>
        <p:spPr>
          <a:xfrm flipH="1" flipV="1">
            <a:off x="1457739" y="2551043"/>
            <a:ext cx="284922" cy="278296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728C10E-744E-C7E7-7E92-A07705A3F9D5}"/>
              </a:ext>
            </a:extLst>
          </p:cNvPr>
          <p:cNvSpPr txBox="1"/>
          <p:nvPr/>
        </p:nvSpPr>
        <p:spPr>
          <a:xfrm>
            <a:off x="7784450" y="174909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表示内容を</a:t>
            </a:r>
            <a:br>
              <a:rPr kumimoji="1" lang="en-US" altLang="ja-JP" sz="1600" dirty="0"/>
            </a:br>
            <a:r>
              <a:rPr kumimoji="1" lang="ja-JP" altLang="en-US" sz="1600" dirty="0"/>
              <a:t>選べます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A4D0D10-A46F-4392-17BE-AA0D0488B363}"/>
              </a:ext>
            </a:extLst>
          </p:cNvPr>
          <p:cNvCxnSpPr/>
          <p:nvPr/>
        </p:nvCxnSpPr>
        <p:spPr>
          <a:xfrm flipH="1">
            <a:off x="7473868" y="1904172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602BFF07-D286-CC50-3A7E-DBBF5098C611}"/>
              </a:ext>
            </a:extLst>
          </p:cNvPr>
          <p:cNvSpPr/>
          <p:nvPr/>
        </p:nvSpPr>
        <p:spPr>
          <a:xfrm>
            <a:off x="4242063" y="3527863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C7F5665-8DC7-9607-BE34-315F2ECAF765}"/>
              </a:ext>
            </a:extLst>
          </p:cNvPr>
          <p:cNvSpPr txBox="1"/>
          <p:nvPr/>
        </p:nvSpPr>
        <p:spPr>
          <a:xfrm>
            <a:off x="4710693" y="3565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印刷</a:t>
            </a:r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2590295E-0B96-2594-BFC2-5E66EF071E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3"/>
          <a:stretch/>
        </p:blipFill>
        <p:spPr>
          <a:xfrm>
            <a:off x="4175388" y="4007999"/>
            <a:ext cx="2330187" cy="701166"/>
          </a:xfrm>
          <a:prstGeom prst="rect">
            <a:avLst/>
          </a:prstGeom>
        </p:spPr>
      </p:pic>
      <p:sp>
        <p:nvSpPr>
          <p:cNvPr id="97" name="楕円 96">
            <a:extLst>
              <a:ext uri="{FF2B5EF4-FFF2-40B4-BE49-F238E27FC236}">
                <a16:creationId xmlns:a16="http://schemas.microsoft.com/office/drawing/2014/main" id="{2FDBE094-6D09-9BD0-9E5E-AA6117ED7EA9}"/>
              </a:ext>
            </a:extLst>
          </p:cNvPr>
          <p:cNvSpPr/>
          <p:nvPr/>
        </p:nvSpPr>
        <p:spPr>
          <a:xfrm>
            <a:off x="6000750" y="4132254"/>
            <a:ext cx="495300" cy="4953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159FA3F-32C2-ECAB-8C0A-21865A5C5916}"/>
              </a:ext>
            </a:extLst>
          </p:cNvPr>
          <p:cNvSpPr txBox="1"/>
          <p:nvPr/>
        </p:nvSpPr>
        <p:spPr>
          <a:xfrm>
            <a:off x="6649358" y="3796795"/>
            <a:ext cx="24416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en-US" altLang="ja-JP" sz="1600" dirty="0"/>
              <a:t>｢</a:t>
            </a:r>
            <a:r>
              <a:rPr kumimoji="1" lang="ja-JP" altLang="en-US" sz="1600" dirty="0"/>
              <a:t>印刷する</a:t>
            </a:r>
            <a:r>
              <a:rPr kumimoji="1" lang="en-US" altLang="ja-JP" sz="1600" dirty="0"/>
              <a:t>｣</a:t>
            </a:r>
            <a:r>
              <a:rPr kumimoji="1" lang="ja-JP" altLang="en-US" sz="1600" dirty="0"/>
              <a:t>を押します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0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プリンタの縮小設定で</a:t>
            </a:r>
            <a:br>
              <a:rPr kumimoji="1" lang="en-US" altLang="ja-JP" sz="1600" dirty="0"/>
            </a:br>
            <a:r>
              <a:rPr kumimoji="1" lang="ja-JP" altLang="en-US" sz="1600" dirty="0"/>
              <a:t>ページを適宜調整します</a:t>
            </a:r>
            <a:endParaRPr kumimoji="1" lang="en-US" altLang="ja-JP" sz="1600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C1A2F28-2A4F-6A47-F3B9-0274148D717E}"/>
              </a:ext>
            </a:extLst>
          </p:cNvPr>
          <p:cNvCxnSpPr>
            <a:cxnSpLocks/>
          </p:cNvCxnSpPr>
          <p:nvPr/>
        </p:nvCxnSpPr>
        <p:spPr>
          <a:xfrm flipH="1">
            <a:off x="6426118" y="3948868"/>
            <a:ext cx="317582" cy="260354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2C0B474A-91C8-C342-1203-208A88628944}"/>
              </a:ext>
            </a:extLst>
          </p:cNvPr>
          <p:cNvSpPr/>
          <p:nvPr/>
        </p:nvSpPr>
        <p:spPr>
          <a:xfrm>
            <a:off x="1009649" y="4772155"/>
            <a:ext cx="341367" cy="295145"/>
          </a:xfrm>
          <a:prstGeom prst="rightArrow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EC660B9-7D57-0ACF-FBC6-508050C9BCCB}"/>
              </a:ext>
            </a:extLst>
          </p:cNvPr>
          <p:cNvSpPr txBox="1"/>
          <p:nvPr/>
        </p:nvSpPr>
        <p:spPr>
          <a:xfrm>
            <a:off x="1401412" y="477085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54F9B"/>
                </a:solidFill>
              </a:rPr>
              <a:t>掲示板・冷蔵庫・デスクマットなどに貼ってご利用ください！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80</Words>
  <Application>Microsoft Office PowerPoint</Application>
  <PresentationFormat>画面に合わせる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8</cp:revision>
  <dcterms:created xsi:type="dcterms:W3CDTF">2023-09-25T17:37:54Z</dcterms:created>
  <dcterms:modified xsi:type="dcterms:W3CDTF">2023-09-25T19:04:29Z</dcterms:modified>
</cp:coreProperties>
</file>