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953000" cy="171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200" d="100"/>
          <a:sy n="200" d="100"/>
        </p:scale>
        <p:origin x="115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125" y="280591"/>
            <a:ext cx="3714750" cy="596900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25" y="900509"/>
            <a:ext cx="3714750" cy="41394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1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4490" y="91281"/>
            <a:ext cx="1067991" cy="14529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519" y="91281"/>
            <a:ext cx="3142059" cy="14529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9" y="427435"/>
            <a:ext cx="4271963" cy="713184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939" y="1147366"/>
            <a:ext cx="4271963" cy="375047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519" y="456406"/>
            <a:ext cx="2105025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7456" y="456406"/>
            <a:ext cx="2105025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91281"/>
            <a:ext cx="4271963" cy="3313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164" y="420291"/>
            <a:ext cx="2095351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164" y="626269"/>
            <a:ext cx="2095351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456" y="420291"/>
            <a:ext cx="2105670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456" y="626269"/>
            <a:ext cx="2105670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2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114300"/>
            <a:ext cx="1597471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70" y="246857"/>
            <a:ext cx="2507456" cy="1218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164" y="514350"/>
            <a:ext cx="1597471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0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114300"/>
            <a:ext cx="1597471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5670" y="246857"/>
            <a:ext cx="2507456" cy="121840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164" y="514350"/>
            <a:ext cx="1597471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48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19" y="91281"/>
            <a:ext cx="4271963" cy="33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19" y="456406"/>
            <a:ext cx="4271963" cy="108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519" y="1589088"/>
            <a:ext cx="1114425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0681" y="1589088"/>
            <a:ext cx="1671638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056" y="1589088"/>
            <a:ext cx="1114425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kumimoji="1"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F45F08A2-0676-FF26-73AA-1F489B5D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44" y="166512"/>
            <a:ext cx="771633" cy="58110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342A01-03C4-FE45-5675-1F2BDAB356A9}"/>
              </a:ext>
            </a:extLst>
          </p:cNvPr>
          <p:cNvSpPr/>
          <p:nvPr/>
        </p:nvSpPr>
        <p:spPr>
          <a:xfrm>
            <a:off x="0" y="0"/>
            <a:ext cx="4953000" cy="857250"/>
          </a:xfrm>
          <a:prstGeom prst="rect">
            <a:avLst/>
          </a:prstGeom>
          <a:noFill/>
          <a:ln w="190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52D4FF-3B7B-E71B-B32A-4E2015E83BC9}"/>
              </a:ext>
            </a:extLst>
          </p:cNvPr>
          <p:cNvSpPr txBox="1"/>
          <p:nvPr/>
        </p:nvSpPr>
        <p:spPr>
          <a:xfrm>
            <a:off x="47673" y="412003"/>
            <a:ext cx="2354568" cy="414337"/>
          </a:xfrm>
          <a:prstGeom prst="rect">
            <a:avLst/>
          </a:prstGeom>
          <a:noFill/>
        </p:spPr>
        <p:txBody>
          <a:bodyPr wrap="square" lIns="36000" tIns="36000" rIns="36000" bIns="0" numCol="2" rtlCol="0">
            <a:noAutofit/>
          </a:bodyPr>
          <a:lstStyle/>
          <a:p>
            <a:r>
              <a:rPr kumimoji="1" lang="ja-JP" altLang="en-US" sz="1100" u="sng" dirty="0"/>
              <a:t>産</a:t>
            </a:r>
            <a:r>
              <a:rPr kumimoji="1" lang="ja-JP" altLang="en-US" sz="1100" dirty="0"/>
              <a:t>：産交バス</a:t>
            </a:r>
            <a:endParaRPr kumimoji="1" lang="en-US" altLang="ja-JP" sz="1100" dirty="0"/>
          </a:p>
          <a:p>
            <a:r>
              <a:rPr kumimoji="1" lang="ja-JP" altLang="en-US" sz="1100" u="sng" dirty="0"/>
              <a:t>都</a:t>
            </a:r>
            <a:r>
              <a:rPr kumimoji="1" lang="ja-JP" altLang="en-US" sz="1100" dirty="0"/>
              <a:t>：熊本都市バス</a:t>
            </a:r>
            <a:endParaRPr kumimoji="1" lang="en-US" altLang="ja-JP" sz="1100" dirty="0"/>
          </a:p>
          <a:p>
            <a:r>
              <a:rPr kumimoji="1" lang="ja-JP" altLang="en-US" sz="1100" u="sng" dirty="0"/>
              <a:t>電</a:t>
            </a:r>
            <a:r>
              <a:rPr kumimoji="1" lang="ja-JP" altLang="en-US" sz="1100" dirty="0"/>
              <a:t>：熊本電鉄バス</a:t>
            </a:r>
            <a:endParaRPr kumimoji="1" lang="en-US" altLang="ja-JP" sz="1100" dirty="0"/>
          </a:p>
          <a:p>
            <a:r>
              <a:rPr kumimoji="1" lang="ja-JP" altLang="en-US" sz="1100" u="sng" dirty="0"/>
              <a:t>熊</a:t>
            </a:r>
            <a:r>
              <a:rPr kumimoji="1" lang="ja-JP" altLang="en-US" sz="1100" dirty="0"/>
              <a:t>：熊本バス</a:t>
            </a:r>
            <a:endParaRPr kumimoji="1" lang="en-US" altLang="ja-JP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31968F-3A3D-3B12-7DBF-C6C540F5DF16}"/>
              </a:ext>
            </a:extLst>
          </p:cNvPr>
          <p:cNvSpPr txBox="1"/>
          <p:nvPr/>
        </p:nvSpPr>
        <p:spPr>
          <a:xfrm>
            <a:off x="1841018" y="43612"/>
            <a:ext cx="11156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出発時</a:t>
            </a:r>
            <a:r>
              <a:rPr kumimoji="1" lang="ja-JP" altLang="en-US" sz="1400" b="1" spc="-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刻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（分）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A4D45-67A4-29AA-6012-0183328B3053}"/>
              </a:ext>
            </a:extLst>
          </p:cNvPr>
          <p:cNvSpPr txBox="1"/>
          <p:nvPr/>
        </p:nvSpPr>
        <p:spPr>
          <a:xfrm>
            <a:off x="3816450" y="344737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443476-01C9-97CB-3BC1-3E1CFBA83471}"/>
              </a:ext>
            </a:extLst>
          </p:cNvPr>
          <p:cNvSpPr txBox="1"/>
          <p:nvPr/>
        </p:nvSpPr>
        <p:spPr>
          <a:xfrm>
            <a:off x="3816450" y="577555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案内番号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E9A3FAB-F3D4-3122-1C72-3FAA073249BB}"/>
              </a:ext>
            </a:extLst>
          </p:cNvPr>
          <p:cNvCxnSpPr>
            <a:cxnSpLocks/>
          </p:cNvCxnSpPr>
          <p:nvPr/>
        </p:nvCxnSpPr>
        <p:spPr>
          <a:xfrm flipH="1" flipV="1">
            <a:off x="2899134" y="183343"/>
            <a:ext cx="225377" cy="33485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8205999-D67E-8DFE-55C7-B719BACFBF1A}"/>
              </a:ext>
            </a:extLst>
          </p:cNvPr>
          <p:cNvCxnSpPr>
            <a:cxnSpLocks/>
          </p:cNvCxnSpPr>
          <p:nvPr/>
        </p:nvCxnSpPr>
        <p:spPr>
          <a:xfrm flipH="1">
            <a:off x="3482362" y="428625"/>
            <a:ext cx="319194" cy="97972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244DC5-B8B5-A42E-9C27-2CD790F374BB}"/>
              </a:ext>
            </a:extLst>
          </p:cNvPr>
          <p:cNvCxnSpPr>
            <a:cxnSpLocks/>
          </p:cNvCxnSpPr>
          <p:nvPr/>
        </p:nvCxnSpPr>
        <p:spPr>
          <a:xfrm flipH="1" flipV="1">
            <a:off x="3490909" y="654844"/>
            <a:ext cx="310647" cy="5787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CB708D8-E789-880F-475D-1381004C8F6E}"/>
              </a:ext>
            </a:extLst>
          </p:cNvPr>
          <p:cNvCxnSpPr>
            <a:cxnSpLocks/>
          </p:cNvCxnSpPr>
          <p:nvPr/>
        </p:nvCxnSpPr>
        <p:spPr>
          <a:xfrm flipH="1">
            <a:off x="2857734" y="422276"/>
            <a:ext cx="168594" cy="48194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E7BAF6-4588-5A3F-2169-114CBA133E9C}"/>
              </a:ext>
            </a:extLst>
          </p:cNvPr>
          <p:cNvSpPr txBox="1"/>
          <p:nvPr/>
        </p:nvSpPr>
        <p:spPr>
          <a:xfrm>
            <a:off x="10974" y="10974"/>
            <a:ext cx="548639" cy="315925"/>
          </a:xfrm>
          <a:prstGeom prst="rect">
            <a:avLst/>
          </a:prstGeom>
          <a:solidFill>
            <a:srgbClr val="354F9B"/>
          </a:solidFill>
        </p:spPr>
        <p:txBody>
          <a:bodyPr wrap="none" lIns="72000" rIns="72000" bIns="0" rtlCol="0" anchor="ctr" anchorCtr="0"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凡例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7E5EC3-CE48-E764-4E6A-72C9F157527E}"/>
              </a:ext>
            </a:extLst>
          </p:cNvPr>
          <p:cNvSpPr txBox="1"/>
          <p:nvPr/>
        </p:nvSpPr>
        <p:spPr>
          <a:xfrm>
            <a:off x="2439611" y="431491"/>
            <a:ext cx="359073" cy="4006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</a:t>
            </a:r>
            <a:b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43403C8-F004-026F-B722-2625A332371C}"/>
              </a:ext>
            </a:extLst>
          </p:cNvPr>
          <p:cNvSpPr txBox="1"/>
          <p:nvPr/>
        </p:nvSpPr>
        <p:spPr>
          <a:xfrm>
            <a:off x="3816450" y="111455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のりば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6C5771-CF5E-8B1D-53D0-354E8349FC3D}"/>
              </a:ext>
            </a:extLst>
          </p:cNvPr>
          <p:cNvCxnSpPr>
            <a:cxnSpLocks/>
          </p:cNvCxnSpPr>
          <p:nvPr/>
        </p:nvCxnSpPr>
        <p:spPr>
          <a:xfrm flipH="1">
            <a:off x="3681404" y="207625"/>
            <a:ext cx="120152" cy="87650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6ADDDA-8E9B-FF82-7560-DED02156DE7F}"/>
              </a:ext>
            </a:extLst>
          </p:cNvPr>
          <p:cNvSpPr txBox="1"/>
          <p:nvPr/>
        </p:nvSpPr>
        <p:spPr>
          <a:xfrm>
            <a:off x="4457696" y="519113"/>
            <a:ext cx="569387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750" dirty="0"/>
              <a:t>複数の</a:t>
            </a:r>
            <a:endParaRPr kumimoji="1" lang="en-US" altLang="ja-JP" sz="750" dirty="0"/>
          </a:p>
          <a:p>
            <a:pPr>
              <a:lnSpc>
                <a:spcPct val="92000"/>
              </a:lnSpc>
            </a:pPr>
            <a:r>
              <a:rPr kumimoji="1" lang="ja-JP" altLang="en-US" sz="750" dirty="0"/>
              <a:t>場合あり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D0C3B08-E936-8D61-7D6E-597D71AA3BEB}"/>
              </a:ext>
            </a:extLst>
          </p:cNvPr>
          <p:cNvSpPr txBox="1"/>
          <p:nvPr/>
        </p:nvSpPr>
        <p:spPr>
          <a:xfrm>
            <a:off x="4323509" y="62939"/>
            <a:ext cx="665567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750" dirty="0"/>
              <a:t>駅・ターミ</a:t>
            </a:r>
            <a:br>
              <a:rPr kumimoji="1" lang="en-US" altLang="ja-JP" sz="750" dirty="0"/>
            </a:br>
            <a:r>
              <a:rPr kumimoji="1" lang="ja-JP" altLang="en-US" sz="750" dirty="0"/>
              <a:t>ナル等のみ</a:t>
            </a:r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0A3E234E-9069-A331-6AFB-A9E8CBA0B61C}"/>
              </a:ext>
            </a:extLst>
          </p:cNvPr>
          <p:cNvSpPr/>
          <p:nvPr/>
        </p:nvSpPr>
        <p:spPr>
          <a:xfrm>
            <a:off x="2337182" y="435772"/>
            <a:ext cx="45719" cy="338137"/>
          </a:xfrm>
          <a:prstGeom prst="rightBrace">
            <a:avLst>
              <a:gd name="adj1" fmla="val 103323"/>
              <a:gd name="adj2" fmla="val 50000"/>
            </a:avLst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5292E5E-206E-C401-5948-DF9B2B6E8109}"/>
              </a:ext>
            </a:extLst>
          </p:cNvPr>
          <p:cNvSpPr txBox="1"/>
          <p:nvPr/>
        </p:nvSpPr>
        <p:spPr>
          <a:xfrm>
            <a:off x="1228008" y="182797"/>
            <a:ext cx="172354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50" dirty="0"/>
              <a:t>下線細字の場合は所要時間が長い便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53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5</cp:revision>
  <dcterms:created xsi:type="dcterms:W3CDTF">2023-09-25T17:37:54Z</dcterms:created>
  <dcterms:modified xsi:type="dcterms:W3CDTF">2023-09-25T19:09:22Z</dcterms:modified>
</cp:coreProperties>
</file>