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4" r:id="rId4"/>
    <p:sldId id="265" r:id="rId5"/>
    <p:sldId id="266" r:id="rId6"/>
    <p:sldId id="261" r:id="rId7"/>
    <p:sldId id="267" r:id="rId8"/>
    <p:sldId id="268" r:id="rId9"/>
    <p:sldId id="270" r:id="rId10"/>
    <p:sldId id="271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391-0D74-FA4B-882E-5B32A8825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BB3BD-F549-8149-BE44-80A52E6DA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CF97A-5EAF-7846-8CB0-2A5075C2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157C-E5F4-214C-9D9D-03FFE96B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6E70-699A-5C49-ABB5-952043C7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376C-07E5-4E45-BBF3-5A9329AC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C8E26-167C-EA48-82CD-8EC8A8C1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7416-33D5-8F48-BF55-342C54E4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E4C7-79BC-2344-8185-CCCC7C74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ABA5-1FF3-EC4D-A5BE-C5F01A8C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FE0DE-72B6-384C-8AAD-258FA7BFC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FD7CF-E3EF-EA4E-A8CE-43B4E3163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14DA-7E61-8243-A943-5F500BBE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2CEA-EB63-6445-AA69-6AB01C19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9E27-7B08-FE43-8794-ED562797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8D47-E999-F742-B508-8C33094C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EF20-CACD-C046-B270-FD9B4873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D669-3701-CC46-BFEC-14CFA262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F16D-15A0-7648-A507-D350AA94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B549-77DF-724B-8367-5BBCADC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7605-56EB-1849-9B5C-F308180E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28AB-A5BB-B24A-8C85-5D539726F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55FDA-4D3D-3442-A53A-30B6A8D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5FB47-10B1-3C4F-8188-E78F5DE2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EE1C-B163-E24D-8C19-CFDA3F26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849F-8E44-564B-A83B-2D2F4FDE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A660-B474-074C-904B-86DCFA8DE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DD88-B436-5F42-ADFF-312D528BE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90A8-931A-DB44-9194-2B22AD17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94F22-67F6-9F44-9B4D-12985D94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066E-BEB1-4747-8523-CD56E1A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4E3F-C06B-1C48-955F-59503883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077D3-E793-6A47-8866-2B12B856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B3DF-02AA-964E-8F5B-40B00181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74820-01B3-B04E-BFA5-5EE6484D9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1C52F-5E38-9644-8591-B7F939151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83C13-4490-374A-965C-729E5BE8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F74B8-3969-3748-8326-D602C057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91E40-CB22-B44D-9E6E-FF556AB0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0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6459-0CDF-2F43-8758-9A6194EC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5C2F0-6B74-DE47-A218-617ADB81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FA2-42B1-9B4B-B466-53F4F451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09089-0B1E-C346-9475-55B30A92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230C9-E92A-8844-BBE9-ECD4BE7C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1E567-7B17-BE42-96BA-1CF1D6CA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716AE-62B7-7649-BDD3-E6889591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78A1-C759-614E-A5D4-B51F4584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1631-5940-6148-86D5-C075D24C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D404B-F52F-2048-A521-D92D10E3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88A4A-DD34-0643-B517-BE86B70B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0C14F-366D-B94D-95FC-6286D39C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EAA25-742B-F64A-ABA1-136408D4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CCCD-9E65-E54B-B125-6C76E755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859F-9619-F44A-8E58-DAB3E3C54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115EA-F466-0440-B9E9-60FFF797E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53123-2315-C441-882D-E775C3EF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7E069-FBE7-AB42-A540-6BE31B74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BD4E0-DD79-2A42-BA71-B11C4D3F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5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3E5FE-6015-1240-AA27-A7CFC47B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C02D-CBDB-9542-B84F-A82E700DE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53B3-00E5-014B-ABE4-6B120BD8C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7654-F241-CE46-B297-AC78FA649BA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9BDAD-826D-394C-83C2-4ACD3AB48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A6DA-3303-FA4D-A3FD-5C597193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236-3607-244E-8E9F-D53C0EBB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ghbrowtechnolog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rapid-javascript-training" TargetMode="External"/><Relationship Id="rId2" Type="http://schemas.openxmlformats.org/officeDocument/2006/relationships/hyperlink" Target="https://app.pluralsight.com/library/courses/javascript-programming-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angular-cli" TargetMode="External"/><Relationship Id="rId5" Type="http://schemas.openxmlformats.org/officeDocument/2006/relationships/hyperlink" Target="https://app.pluralsight.com/library/courses/angular-2-getting-started-update" TargetMode="External"/><Relationship Id="rId4" Type="http://schemas.openxmlformats.org/officeDocument/2006/relationships/hyperlink" Target="https://app.pluralsight.com/library/courses/type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3E-1E04-5642-AF18-DA0DBA3CE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D2144-ADB1-4B40-BC28-4FB333725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Kumanan Murugesan</a:t>
            </a:r>
          </a:p>
          <a:p>
            <a:r>
              <a:rPr lang="en-US" dirty="0"/>
              <a:t>Highbrow Technology</a:t>
            </a:r>
          </a:p>
          <a:p>
            <a:r>
              <a:rPr lang="en-US" dirty="0">
                <a:hlinkClick r:id="rId2"/>
              </a:rPr>
              <a:t>www.highbrowtechnology.com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18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728A-BC6B-7A40-B6B0-692B7F91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JS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7D6B-FFCA-EC4C-AFDA-E5168710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8" y="1690689"/>
            <a:ext cx="7968345" cy="38610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BCCB6-F3BC-044B-A533-18441353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1466850"/>
            <a:ext cx="9055100" cy="39243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420960F-840C-6F41-863B-4E7BBD9F50DA}"/>
              </a:ext>
            </a:extLst>
          </p:cNvPr>
          <p:cNvSpPr/>
          <p:nvPr/>
        </p:nvSpPr>
        <p:spPr>
          <a:xfrm>
            <a:off x="348342" y="3391239"/>
            <a:ext cx="1328057" cy="2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25E657-164F-4941-8E1A-4D01C6785205}"/>
              </a:ext>
            </a:extLst>
          </p:cNvPr>
          <p:cNvSpPr/>
          <p:nvPr/>
        </p:nvSpPr>
        <p:spPr>
          <a:xfrm>
            <a:off x="348343" y="4449195"/>
            <a:ext cx="1328057" cy="2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2C43-4418-AF4B-B31B-9ABEBAE8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B62D-7B04-9944-A2CD-320863AA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null – unknown values</a:t>
            </a:r>
          </a:p>
          <a:p>
            <a:r>
              <a:rPr lang="en-US" dirty="0"/>
              <a:t>undefined – unassigned values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symbol (ES6 and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4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98F1-7EE2-2246-8FAC-BA596E85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Pluralsight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505E-6187-B348-A9E5-F137464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Basics of Programming with JavaScript – Kyle Simpson</a:t>
            </a:r>
            <a:endParaRPr lang="en-US" cap="all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Rapid JavaScript Training – Mark Zamatoya</a:t>
            </a:r>
          </a:p>
          <a:p>
            <a:pPr marL="0" indent="0">
              <a:buNone/>
            </a:pPr>
            <a:r>
              <a:rPr lang="en-US" u="sng" dirty="0">
                <a:hlinkClick r:id="rId4"/>
              </a:rPr>
              <a:t>TypeScript Fundamentals – Dan Wahlin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Angular: Getting Started – Deborak Kurata</a:t>
            </a:r>
          </a:p>
          <a:p>
            <a:pPr marL="0" indent="0">
              <a:buNone/>
            </a:pPr>
            <a:r>
              <a:rPr lang="en-US" u="sng" dirty="0">
                <a:hlinkClick r:id="rId6"/>
              </a:rPr>
              <a:t>Angular CLI – John Papa</a:t>
            </a:r>
          </a:p>
          <a:p>
            <a:pPr marL="0" indent="0">
              <a:buNone/>
            </a:pPr>
            <a:endParaRPr lang="en-US" dirty="0">
              <a:hlinkClick r:id="rId5"/>
            </a:endParaRPr>
          </a:p>
          <a:p>
            <a:pPr marL="0" indent="0">
              <a:buNone/>
            </a:pPr>
            <a:endParaRPr lang="en-US" u="sng" dirty="0">
              <a:hlinkClick r:id="rId3"/>
            </a:endParaRPr>
          </a:p>
          <a:p>
            <a:pPr marL="0" indent="0">
              <a:buNone/>
            </a:pPr>
            <a:endParaRPr lang="en-US" u="sng" dirty="0">
              <a:hlinkClick r:id="rId3"/>
            </a:endParaRPr>
          </a:p>
          <a:p>
            <a:endParaRPr lang="en-US" u="sng" dirty="0">
              <a:hlinkClick r:id="rId3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4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9F1B-B648-6D49-B694-16A3CC07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EA6E-8EA8-2047-9707-4EECBAED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Chocolatey – Package manager for windows</a:t>
            </a:r>
          </a:p>
          <a:p>
            <a:r>
              <a:rPr lang="en-US" dirty="0"/>
              <a:t>Don’t need to go to individual web sites</a:t>
            </a:r>
          </a:p>
          <a:p>
            <a:r>
              <a:rPr lang="en-US" dirty="0"/>
              <a:t>Visual Studio code – IDE for our web development</a:t>
            </a:r>
          </a:p>
          <a:p>
            <a:r>
              <a:rPr lang="en-US" dirty="0"/>
              <a:t>NodeJS  - JavaScript runtime built on top of Chrome V8 </a:t>
            </a:r>
          </a:p>
          <a:p>
            <a:r>
              <a:rPr lang="en-US" dirty="0"/>
              <a:t>Our usage – to install </a:t>
            </a:r>
            <a:r>
              <a:rPr lang="en-US" dirty="0" err="1"/>
              <a:t>javascript</a:t>
            </a:r>
            <a:r>
              <a:rPr lang="en-US" dirty="0"/>
              <a:t> libraries in our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4B27-CE1C-7F4A-AF56-FE436142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E53-6187-0B46-8C74-A00ED664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Programming Language for the web (until 2009)</a:t>
            </a:r>
          </a:p>
          <a:p>
            <a:r>
              <a:rPr lang="en-US" dirty="0"/>
              <a:t> Developed in two weeks time.</a:t>
            </a:r>
          </a:p>
          <a:p>
            <a:r>
              <a:rPr lang="en-US" dirty="0"/>
              <a:t> Programming Language for server side, small devices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JavaScript != Java</a:t>
            </a:r>
          </a:p>
          <a:p>
            <a:r>
              <a:rPr lang="en-US" dirty="0"/>
              <a:t>Official name is ECMAScript (ES)</a:t>
            </a:r>
          </a:p>
          <a:p>
            <a:r>
              <a:rPr lang="en-US" dirty="0"/>
              <a:t>Runs on all </a:t>
            </a:r>
            <a:r>
              <a:rPr lang="en-US" dirty="0" err="1"/>
              <a:t>browers</a:t>
            </a:r>
            <a:endParaRPr lang="en-US" dirty="0"/>
          </a:p>
          <a:p>
            <a:r>
              <a:rPr lang="en-US" dirty="0"/>
              <a:t>But different versions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2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693D-A5CA-A94F-B3FA-7D7DAD80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67E8-EB1C-6749-B1EB-61A81890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 that executes your JavaScript code</a:t>
            </a:r>
          </a:p>
          <a:p>
            <a:r>
              <a:rPr lang="en-US" dirty="0"/>
              <a:t>Runs inside all browsers</a:t>
            </a:r>
          </a:p>
          <a:p>
            <a:r>
              <a:rPr lang="en-US" dirty="0"/>
              <a:t>Chrome V8 (Chrome)</a:t>
            </a:r>
          </a:p>
          <a:p>
            <a:r>
              <a:rPr lang="en-US" dirty="0"/>
              <a:t>Spider Monkey (Mozilla)</a:t>
            </a:r>
          </a:p>
          <a:p>
            <a:r>
              <a:rPr lang="en-US" dirty="0"/>
              <a:t>Chakra ( Safari)</a:t>
            </a:r>
          </a:p>
        </p:txBody>
      </p:sp>
    </p:spTree>
    <p:extLst>
      <p:ext uri="{BB962C8B-B14F-4D97-AF65-F5344CB8AC3E}">
        <p14:creationId xmlns:p14="http://schemas.microsoft.com/office/powerpoint/2010/main" val="342497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E41-B24B-EA4D-BDD7-9D2E11A9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B7B2-97D3-414B-8A32-14CA60A7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ES3</a:t>
            </a:r>
          </a:p>
          <a:p>
            <a:r>
              <a:rPr lang="en-US" dirty="0"/>
              <a:t>ES5</a:t>
            </a:r>
          </a:p>
          <a:p>
            <a:r>
              <a:rPr lang="en-US" dirty="0"/>
              <a:t>ES 6 (ES2015)</a:t>
            </a:r>
          </a:p>
          <a:p>
            <a:r>
              <a:rPr lang="en-US" dirty="0"/>
              <a:t>ES 7 (ES2016)</a:t>
            </a:r>
          </a:p>
          <a:p>
            <a:r>
              <a:rPr lang="en-US" dirty="0"/>
              <a:t>ES 8 (ES2017)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B8A4-CEA3-6D47-AEEE-0740FB0C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6D4A-4D92-CA4B-AB89-002B7E67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Tool for developers to see the action behind the scenes</a:t>
            </a:r>
          </a:p>
          <a:p>
            <a:r>
              <a:rPr lang="en-US" dirty="0"/>
              <a:t> Debug the page, edit html files and </a:t>
            </a:r>
            <a:r>
              <a:rPr lang="en-US" dirty="0" err="1"/>
              <a:t>css</a:t>
            </a:r>
            <a:r>
              <a:rPr lang="en-US" dirty="0"/>
              <a:t> styles watch network activity</a:t>
            </a:r>
          </a:p>
          <a:p>
            <a:r>
              <a:rPr lang="en-US" dirty="0"/>
              <a:t> Html page contains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css</a:t>
            </a:r>
            <a:r>
              <a:rPr lang="en-US" dirty="0"/>
              <a:t> files (styling)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JS files (to make the page dynamic)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57046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11FD-13D4-F443-BEBA-376C1E55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Dev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4686-258B-8441-B13B-49DF789C3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- </a:t>
            </a:r>
            <a:r>
              <a:rPr lang="en-US" dirty="0" err="1"/>
              <a:t>Command+Option+C</a:t>
            </a:r>
            <a:endParaRPr lang="en-US" dirty="0"/>
          </a:p>
          <a:p>
            <a:r>
              <a:rPr lang="en-US" dirty="0"/>
              <a:t> Windows - </a:t>
            </a:r>
            <a:r>
              <a:rPr lang="en-US" dirty="0" err="1"/>
              <a:t>Control+Shift+C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6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B06489-8A7A-7545-9984-38D4CD9D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37" y="0"/>
            <a:ext cx="8734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8A88-F802-6841-A29E-E5E3395C8B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AE5F-8097-D444-B3F0-9BFE2B2C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470150"/>
            <a:ext cx="91694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3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271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Angular Training</vt:lpstr>
      <vt:lpstr>Software Installation</vt:lpstr>
      <vt:lpstr>JavaScript</vt:lpstr>
      <vt:lpstr>JavaScript Engine</vt:lpstr>
      <vt:lpstr>ES Versions</vt:lpstr>
      <vt:lpstr>Developer toolbar</vt:lpstr>
      <vt:lpstr>Open Dev tools</vt:lpstr>
      <vt:lpstr>PowerPoint Presentation</vt:lpstr>
      <vt:lpstr> </vt:lpstr>
      <vt:lpstr>Reference JS Files</vt:lpstr>
      <vt:lpstr>Types</vt:lpstr>
      <vt:lpstr>Pluralsight courses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Training</dc:title>
  <dc:creator>Kumanan Murugesan</dc:creator>
  <cp:lastModifiedBy>Kumanan Murugesan</cp:lastModifiedBy>
  <cp:revision>14</cp:revision>
  <dcterms:created xsi:type="dcterms:W3CDTF">2019-05-28T15:21:13Z</dcterms:created>
  <dcterms:modified xsi:type="dcterms:W3CDTF">2019-06-01T01:27:32Z</dcterms:modified>
</cp:coreProperties>
</file>