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ED248-53D7-4E3A-812B-A0DDC777B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1CB1CE-8CA1-44B5-88B1-B9DD3D19B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411C-A74D-441D-AD54-05F8D903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57CA-5B73-4B43-A522-74E955755B5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26345-2D74-4A75-9F89-E3176E00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F7E15-A9BF-4C59-BB48-3414D0BB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87A-B84A-40D2-AAED-873C1956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A87-D86C-497D-864C-3D1738761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86327-3532-4775-85B1-F253C6BEC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47832-4DE9-402F-B54F-BD255ABE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57CA-5B73-4B43-A522-74E955755B5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C382-A962-437D-8DB6-6C9CC421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E248-29D5-49F3-AF37-4857C804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87A-B84A-40D2-AAED-873C1956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70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4A175-9964-4ABB-AA89-2200436B5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19C82-6327-47E8-A768-7740BBC4D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9C799-B2F4-4EEE-93F2-C5333156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57CA-5B73-4B43-A522-74E955755B5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2AAFF-7C8F-455D-87D3-DF53FFB6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30805-A3E0-4E28-A56A-73EE32F1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87A-B84A-40D2-AAED-873C1956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3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05EA-542E-47C9-BC02-32C005F3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88C9-9159-46D4-B597-CE800DA14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BA416-93F6-47C3-9ADB-A222845B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57CA-5B73-4B43-A522-74E955755B5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22542-8988-437C-9D0F-9A5D6F92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22BD8-62B9-4C6C-9BD8-0833BCD39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87A-B84A-40D2-AAED-873C1956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1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6DD6-00CA-4A7B-AE14-ACD9E2D5D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44229-9344-4356-9EE8-F31CBB72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33ED-06F0-427D-82E1-9072D189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57CA-5B73-4B43-A522-74E955755B5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8F0C2-120C-4A2C-941F-D8317DCD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2B9C5-7CA1-40FB-813E-800D0B7E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87A-B84A-40D2-AAED-873C1956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48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EB5E-B772-4050-AF36-DDA94EE36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A6533-CD66-4B65-922B-9B3C2A709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89E5F-51ED-48EC-8125-2F55A4F4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7D7FE-1D99-4AFD-9F33-BA4D7141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57CA-5B73-4B43-A522-74E955755B5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DF5643-FB27-4443-B6D2-CBF016C4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AD2C3-3034-49FC-B835-5CA28C30B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87A-B84A-40D2-AAED-873C1956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4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6186-66A5-4076-8023-2C21A9CA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ABA9B-08A9-485D-A5A0-D3ECD1785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81714-ACE2-495C-BA0F-36009C196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50B70-D11E-4447-9064-648EDF361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7A254-4E6C-48F6-9E33-34755D8A3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E9307-915B-40ED-A1BD-F7E8038A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57CA-5B73-4B43-A522-74E955755B5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A2B7B-9415-40F0-AAC6-AFAB8B90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BF91BA-BC44-44E1-82A9-271069B7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87A-B84A-40D2-AAED-873C1956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5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694A-D9F3-47EA-BB3C-7FAF2233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FD6D8-D03E-4C01-9A51-7401495DC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57CA-5B73-4B43-A522-74E955755B5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5B9D3-3D1F-4738-8C64-094A8DB31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1AB95-E2A3-43C1-8FBD-815C7E1F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87A-B84A-40D2-AAED-873C1956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26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FFEF3-3FAB-400C-A8CB-ECEA2586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57CA-5B73-4B43-A522-74E955755B5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270DD-EC3E-43CC-914C-EBB2C8FE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C4EA6-7972-4B7C-A414-5C5A939D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87A-B84A-40D2-AAED-873C1956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2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DFF7-5200-405F-B66A-22CA2F4CC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A77D-3A7B-4563-A00E-F6EA5FFD8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C83863-5C19-44DB-9D82-BA65CF52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AD28E-C0BB-4681-84A0-40010C58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57CA-5B73-4B43-A522-74E955755B5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D92C4-BC4B-425E-86A8-E9405A57A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40AEA-2378-4657-89C6-B2A17867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87A-B84A-40D2-AAED-873C1956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6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50978-AA21-4C56-877A-D137EEAA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BB53B-B58D-4F62-8F8A-B6B191238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321C6-DB30-4C02-8CDC-DA1947B72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3F769-9DD3-4CFA-9E89-61CBF611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657CA-5B73-4B43-A522-74E955755B5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18D0E-37AA-49C8-959C-7FD7EC60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8557-7CB1-4BEA-9B83-688073B3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9487A-B84A-40D2-AAED-873C1956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7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A30250-C52F-41B3-A3DC-537913386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8331-FEC3-4EBE-9D0B-2504F6FA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14E1-0265-4A72-B47A-346630AE2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657CA-5B73-4B43-A522-74E955755B53}" type="datetimeFigureOut">
              <a:rPr lang="en-US" smtClean="0"/>
              <a:t>11/27/2020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399E4-24D8-420E-88F3-B7D8794CF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0950-601C-4C36-BE4B-E1720483C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9487A-B84A-40D2-AAED-873C19560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83B3B9-A79E-486F-BD48-1F6C2E059B44}"/>
              </a:ext>
            </a:extLst>
          </p:cNvPr>
          <p:cNvSpPr txBox="1"/>
          <p:nvPr/>
        </p:nvSpPr>
        <p:spPr>
          <a:xfrm>
            <a:off x="1876256" y="250469"/>
            <a:ext cx="8439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Georgia" panose="02040502050405020303" pitchFamily="18" charset="0"/>
              </a:rPr>
              <a:t>Problem solving powerpoint template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08D247-1E08-421D-9767-7023FE19804B}"/>
              </a:ext>
            </a:extLst>
          </p:cNvPr>
          <p:cNvGrpSpPr/>
          <p:nvPr/>
        </p:nvGrpSpPr>
        <p:grpSpPr>
          <a:xfrm>
            <a:off x="845390" y="1497765"/>
            <a:ext cx="10501220" cy="4325207"/>
            <a:chOff x="841087" y="1900818"/>
            <a:chExt cx="10501220" cy="432520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B8760D7-6873-4D72-9348-D590680D7CD5}"/>
                </a:ext>
              </a:extLst>
            </p:cNvPr>
            <p:cNvGrpSpPr/>
            <p:nvPr/>
          </p:nvGrpSpPr>
          <p:grpSpPr>
            <a:xfrm>
              <a:off x="5462762" y="1900818"/>
              <a:ext cx="1257869" cy="1219200"/>
              <a:chOff x="4799462" y="2209800"/>
              <a:chExt cx="2515737" cy="2438400"/>
            </a:xfrm>
          </p:grpSpPr>
          <p:pic>
            <p:nvPicPr>
              <p:cNvPr id="2052" name="Picture 4" descr="Image result for brain icon png">
                <a:extLst>
                  <a:ext uri="{FF2B5EF4-FFF2-40B4-BE49-F238E27FC236}">
                    <a16:creationId xmlns:a16="http://schemas.microsoft.com/office/drawing/2014/main" id="{92900998-E9EA-4F8C-9761-06211C8B93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3545"/>
              <a:stretch/>
            </p:blipFill>
            <p:spPr bwMode="auto">
              <a:xfrm>
                <a:off x="6182438" y="2209800"/>
                <a:ext cx="1132761" cy="2438400"/>
              </a:xfrm>
              <a:prstGeom prst="rect">
                <a:avLst/>
              </a:prstGeom>
              <a:solidFill>
                <a:srgbClr val="FFFFFF"/>
              </a:solidFill>
            </p:spPr>
          </p:pic>
          <p:pic>
            <p:nvPicPr>
              <p:cNvPr id="9" name="Picture 4" descr="Image result for brain icon png">
                <a:extLst>
                  <a:ext uri="{FF2B5EF4-FFF2-40B4-BE49-F238E27FC236}">
                    <a16:creationId xmlns:a16="http://schemas.microsoft.com/office/drawing/2014/main" id="{C3482567-62C9-4F3D-AC5D-FBF0F584AD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373"/>
              <a:stretch/>
            </p:blipFill>
            <p:spPr bwMode="auto">
              <a:xfrm>
                <a:off x="4799462" y="2209800"/>
                <a:ext cx="1210101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05EEDF-5CD8-40D3-BC5A-1B9F211BF7A4}"/>
                </a:ext>
              </a:extLst>
            </p:cNvPr>
            <p:cNvGrpSpPr/>
            <p:nvPr/>
          </p:nvGrpSpPr>
          <p:grpSpPr>
            <a:xfrm>
              <a:off x="981611" y="2200241"/>
              <a:ext cx="3978136" cy="620353"/>
              <a:chOff x="1030592" y="2200242"/>
              <a:chExt cx="3978136" cy="62035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EB60312-C787-4EA2-B885-5478E0C8B2D7}"/>
                  </a:ext>
                </a:extLst>
              </p:cNvPr>
              <p:cNvCxnSpPr/>
              <p:nvPr/>
            </p:nvCxnSpPr>
            <p:spPr>
              <a:xfrm>
                <a:off x="1030592" y="2510418"/>
                <a:ext cx="3978136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Arrow: Chevron 9">
                <a:extLst>
                  <a:ext uri="{FF2B5EF4-FFF2-40B4-BE49-F238E27FC236}">
                    <a16:creationId xmlns:a16="http://schemas.microsoft.com/office/drawing/2014/main" id="{2729749C-58B7-4BE9-9FA0-F6BEDC30C142}"/>
                  </a:ext>
                </a:extLst>
              </p:cNvPr>
              <p:cNvSpPr/>
              <p:nvPr/>
            </p:nvSpPr>
            <p:spPr>
              <a:xfrm>
                <a:off x="1473369" y="2200242"/>
                <a:ext cx="3092582" cy="620353"/>
              </a:xfrm>
              <a:prstGeom prst="chevron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Problem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ACECA32-9C2C-4035-9992-CF3CA1A4D8EB}"/>
                </a:ext>
              </a:extLst>
            </p:cNvPr>
            <p:cNvGrpSpPr/>
            <p:nvPr/>
          </p:nvGrpSpPr>
          <p:grpSpPr>
            <a:xfrm>
              <a:off x="841087" y="3245525"/>
              <a:ext cx="4259185" cy="508379"/>
              <a:chOff x="1145329" y="3245525"/>
              <a:chExt cx="4259185" cy="508379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5EA0DDB-2125-4F58-A46A-BFB23508BBFC}"/>
                  </a:ext>
                </a:extLst>
              </p:cNvPr>
              <p:cNvGrpSpPr/>
              <p:nvPr/>
            </p:nvGrpSpPr>
            <p:grpSpPr>
              <a:xfrm>
                <a:off x="1145329" y="3245525"/>
                <a:ext cx="4259185" cy="508379"/>
                <a:chOff x="1145329" y="3323631"/>
                <a:chExt cx="4259185" cy="508379"/>
              </a:xfrm>
            </p:grpSpPr>
            <p:sp>
              <p:nvSpPr>
                <p:cNvPr id="19" name="Rectangle: Rounded Corners 18">
                  <a:extLst>
                    <a:ext uri="{FF2B5EF4-FFF2-40B4-BE49-F238E27FC236}">
                      <a16:creationId xmlns:a16="http://schemas.microsoft.com/office/drawing/2014/main" id="{6AAF2DA6-18D3-4C10-9FCE-DA7D37F02414}"/>
                    </a:ext>
                  </a:extLst>
                </p:cNvPr>
                <p:cNvSpPr/>
                <p:nvPr/>
              </p:nvSpPr>
              <p:spPr>
                <a:xfrm>
                  <a:off x="1145330" y="3324172"/>
                  <a:ext cx="4259184" cy="50729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E5FAC33-DDAE-4156-9E0E-A15E663199CE}"/>
                    </a:ext>
                  </a:extLst>
                </p:cNvPr>
                <p:cNvSpPr/>
                <p:nvPr/>
              </p:nvSpPr>
              <p:spPr>
                <a:xfrm>
                  <a:off x="1145329" y="3323631"/>
                  <a:ext cx="508379" cy="50837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Georgia Pro Cond" panose="02040506050405020303" pitchFamily="18" charset="0"/>
                    </a:rPr>
                    <a:t>1</a:t>
                  </a:r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58A5E61-F2BE-47BB-A5F6-70B566AF487A}"/>
                  </a:ext>
                </a:extLst>
              </p:cNvPr>
              <p:cNvSpPr txBox="1"/>
              <p:nvPr/>
            </p:nvSpPr>
            <p:spPr>
              <a:xfrm>
                <a:off x="1801504" y="3368909"/>
                <a:ext cx="33073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100" dirty="0">
                    <a:latin typeface="Georgia Pro Light" panose="02040302050405020303" pitchFamily="18" charset="0"/>
                  </a:rPr>
                  <a:t>This slide is an editable slide with all your needs.  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806F91-1270-4039-981E-FA025CC23DCC}"/>
                </a:ext>
              </a:extLst>
            </p:cNvPr>
            <p:cNvGrpSpPr/>
            <p:nvPr/>
          </p:nvGrpSpPr>
          <p:grpSpPr>
            <a:xfrm flipH="1">
              <a:off x="7223646" y="2200241"/>
              <a:ext cx="3978136" cy="620353"/>
              <a:chOff x="1030592" y="2200242"/>
              <a:chExt cx="3978136" cy="620353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A49227F-E05D-43DB-BA9F-8A376E5A2F35}"/>
                  </a:ext>
                </a:extLst>
              </p:cNvPr>
              <p:cNvCxnSpPr/>
              <p:nvPr/>
            </p:nvCxnSpPr>
            <p:spPr>
              <a:xfrm>
                <a:off x="1030592" y="2510418"/>
                <a:ext cx="3978136" cy="0"/>
              </a:xfrm>
              <a:prstGeom prst="lin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Arrow: Chevron 16">
                <a:extLst>
                  <a:ext uri="{FF2B5EF4-FFF2-40B4-BE49-F238E27FC236}">
                    <a16:creationId xmlns:a16="http://schemas.microsoft.com/office/drawing/2014/main" id="{AB35677B-91E1-47F1-BB86-8C5AC033CA45}"/>
                  </a:ext>
                </a:extLst>
              </p:cNvPr>
              <p:cNvSpPr/>
              <p:nvPr/>
            </p:nvSpPr>
            <p:spPr>
              <a:xfrm>
                <a:off x="1473369" y="2200242"/>
                <a:ext cx="3092582" cy="620353"/>
              </a:xfrm>
              <a:prstGeom prst="chevr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  <a:latin typeface="Georgia" panose="02040502050405020303" pitchFamily="18" charset="0"/>
                  </a:rPr>
                  <a:t>Solution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9486177-8F25-481A-A386-2A498A61B027}"/>
                </a:ext>
              </a:extLst>
            </p:cNvPr>
            <p:cNvGrpSpPr/>
            <p:nvPr/>
          </p:nvGrpSpPr>
          <p:grpSpPr>
            <a:xfrm>
              <a:off x="7083122" y="3245525"/>
              <a:ext cx="4259185" cy="508379"/>
              <a:chOff x="1145329" y="3323631"/>
              <a:chExt cx="4259185" cy="50837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5F28C0E-E601-4699-8F3E-26225CEDEED5}"/>
                  </a:ext>
                </a:extLst>
              </p:cNvPr>
              <p:cNvGrpSpPr/>
              <p:nvPr/>
            </p:nvGrpSpPr>
            <p:grpSpPr>
              <a:xfrm>
                <a:off x="1145329" y="3323631"/>
                <a:ext cx="4259185" cy="508379"/>
                <a:chOff x="1145329" y="3323631"/>
                <a:chExt cx="4259185" cy="508379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4D64F655-E8DB-4EFF-9C28-61594C4028FF}"/>
                    </a:ext>
                  </a:extLst>
                </p:cNvPr>
                <p:cNvSpPr/>
                <p:nvPr/>
              </p:nvSpPr>
              <p:spPr>
                <a:xfrm>
                  <a:off x="1145330" y="3324172"/>
                  <a:ext cx="4259184" cy="50729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F6639B2-9275-4E5D-838F-9FA21E802DE5}"/>
                    </a:ext>
                  </a:extLst>
                </p:cNvPr>
                <p:cNvSpPr/>
                <p:nvPr/>
              </p:nvSpPr>
              <p:spPr>
                <a:xfrm>
                  <a:off x="1145329" y="3323631"/>
                  <a:ext cx="508379" cy="508379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Georgia Pro Cond" panose="02040506050405020303" pitchFamily="18" charset="0"/>
                    </a:rPr>
                    <a:t>1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8C37D4-452C-40FB-AF1F-89E0BE546D95}"/>
                  </a:ext>
                </a:extLst>
              </p:cNvPr>
              <p:cNvSpPr txBox="1"/>
              <p:nvPr/>
            </p:nvSpPr>
            <p:spPr>
              <a:xfrm>
                <a:off x="1801504" y="3447015"/>
                <a:ext cx="33073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100" dirty="0">
                    <a:latin typeface="Georgia Pro Light" panose="02040302050405020303" pitchFamily="18" charset="0"/>
                  </a:rPr>
                  <a:t>This slide is an editable slide with all your needs.  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CFA34AF-A7C1-49D0-9B98-2461AAD1F71B}"/>
                </a:ext>
              </a:extLst>
            </p:cNvPr>
            <p:cNvGrpSpPr/>
            <p:nvPr/>
          </p:nvGrpSpPr>
          <p:grpSpPr>
            <a:xfrm>
              <a:off x="841087" y="4069565"/>
              <a:ext cx="4259185" cy="508379"/>
              <a:chOff x="1145329" y="3245525"/>
              <a:chExt cx="4259185" cy="508379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86EF2F1F-0642-4079-8D64-FD31CB758DC8}"/>
                  </a:ext>
                </a:extLst>
              </p:cNvPr>
              <p:cNvGrpSpPr/>
              <p:nvPr/>
            </p:nvGrpSpPr>
            <p:grpSpPr>
              <a:xfrm>
                <a:off x="1145329" y="3245525"/>
                <a:ext cx="4259185" cy="508379"/>
                <a:chOff x="1145329" y="3323631"/>
                <a:chExt cx="4259185" cy="508379"/>
              </a:xfrm>
            </p:grpSpPr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F0466C77-A752-4B4C-A519-B909DA2306D9}"/>
                    </a:ext>
                  </a:extLst>
                </p:cNvPr>
                <p:cNvSpPr/>
                <p:nvPr/>
              </p:nvSpPr>
              <p:spPr>
                <a:xfrm>
                  <a:off x="1145330" y="3324172"/>
                  <a:ext cx="4259184" cy="50729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A1CDC08-BA19-4D24-8F56-6279BE6D2BD1}"/>
                    </a:ext>
                  </a:extLst>
                </p:cNvPr>
                <p:cNvSpPr/>
                <p:nvPr/>
              </p:nvSpPr>
              <p:spPr>
                <a:xfrm>
                  <a:off x="1145329" y="3323631"/>
                  <a:ext cx="508379" cy="50837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Georgia Pro Cond" panose="02040506050405020303" pitchFamily="18" charset="0"/>
                    </a:rPr>
                    <a:t>2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DCC3EA-F804-4012-BF55-EB04898B3D30}"/>
                  </a:ext>
                </a:extLst>
              </p:cNvPr>
              <p:cNvSpPr txBox="1"/>
              <p:nvPr/>
            </p:nvSpPr>
            <p:spPr>
              <a:xfrm>
                <a:off x="1801504" y="3368909"/>
                <a:ext cx="33073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100" dirty="0">
                    <a:latin typeface="Georgia Pro Light" panose="02040302050405020303" pitchFamily="18" charset="0"/>
                  </a:rPr>
                  <a:t>This slide is an editable slide with all your needs.  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5653678-CA3A-46C2-A95C-F610446E4C3F}"/>
                </a:ext>
              </a:extLst>
            </p:cNvPr>
            <p:cNvGrpSpPr/>
            <p:nvPr/>
          </p:nvGrpSpPr>
          <p:grpSpPr>
            <a:xfrm>
              <a:off x="7083122" y="4069565"/>
              <a:ext cx="4259185" cy="508379"/>
              <a:chOff x="1145329" y="3323631"/>
              <a:chExt cx="4259185" cy="50837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77A624AC-91E7-4336-A9BE-4BF451C19EB2}"/>
                  </a:ext>
                </a:extLst>
              </p:cNvPr>
              <p:cNvGrpSpPr/>
              <p:nvPr/>
            </p:nvGrpSpPr>
            <p:grpSpPr>
              <a:xfrm>
                <a:off x="1145329" y="3323631"/>
                <a:ext cx="4259185" cy="508379"/>
                <a:chOff x="1145329" y="3323631"/>
                <a:chExt cx="4259185" cy="508379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9A17A001-E0A9-4A6A-9BA6-84EF56C3F9B1}"/>
                    </a:ext>
                  </a:extLst>
                </p:cNvPr>
                <p:cNvSpPr/>
                <p:nvPr/>
              </p:nvSpPr>
              <p:spPr>
                <a:xfrm>
                  <a:off x="1145330" y="3324172"/>
                  <a:ext cx="4259184" cy="50729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A9D4E6B2-B44C-47A5-9A09-53D679917D79}"/>
                    </a:ext>
                  </a:extLst>
                </p:cNvPr>
                <p:cNvSpPr/>
                <p:nvPr/>
              </p:nvSpPr>
              <p:spPr>
                <a:xfrm>
                  <a:off x="1145329" y="3323631"/>
                  <a:ext cx="508379" cy="508379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Georgia Pro Cond" panose="02040506050405020303" pitchFamily="18" charset="0"/>
                    </a:rPr>
                    <a:t>2</a:t>
                  </a: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47193D-790F-4E8A-994B-82BC1E7C1A94}"/>
                  </a:ext>
                </a:extLst>
              </p:cNvPr>
              <p:cNvSpPr txBox="1"/>
              <p:nvPr/>
            </p:nvSpPr>
            <p:spPr>
              <a:xfrm>
                <a:off x="1801504" y="3447015"/>
                <a:ext cx="33073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100" dirty="0">
                    <a:latin typeface="Georgia Pro Light" panose="02040302050405020303" pitchFamily="18" charset="0"/>
                  </a:rPr>
                  <a:t>This slide is an editable slide with all your needs.  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C5B17D7-E0B0-49BF-A884-C27AA212849B}"/>
                </a:ext>
              </a:extLst>
            </p:cNvPr>
            <p:cNvGrpSpPr/>
            <p:nvPr/>
          </p:nvGrpSpPr>
          <p:grpSpPr>
            <a:xfrm>
              <a:off x="841087" y="4893605"/>
              <a:ext cx="4259185" cy="508379"/>
              <a:chOff x="1145329" y="3245525"/>
              <a:chExt cx="4259185" cy="508379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C53D802E-8895-4617-BE13-408EDF416C3D}"/>
                  </a:ext>
                </a:extLst>
              </p:cNvPr>
              <p:cNvGrpSpPr/>
              <p:nvPr/>
            </p:nvGrpSpPr>
            <p:grpSpPr>
              <a:xfrm>
                <a:off x="1145329" y="3245525"/>
                <a:ext cx="4259185" cy="508379"/>
                <a:chOff x="1145329" y="3323631"/>
                <a:chExt cx="4259185" cy="508379"/>
              </a:xfrm>
            </p:grpSpPr>
            <p:sp>
              <p:nvSpPr>
                <p:cNvPr id="48" name="Rectangle: Rounded Corners 47">
                  <a:extLst>
                    <a:ext uri="{FF2B5EF4-FFF2-40B4-BE49-F238E27FC236}">
                      <a16:creationId xmlns:a16="http://schemas.microsoft.com/office/drawing/2014/main" id="{23584897-E67C-4AC5-8615-52D623C97DFA}"/>
                    </a:ext>
                  </a:extLst>
                </p:cNvPr>
                <p:cNvSpPr/>
                <p:nvPr/>
              </p:nvSpPr>
              <p:spPr>
                <a:xfrm>
                  <a:off x="1145330" y="3324172"/>
                  <a:ext cx="4259184" cy="50729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A4CA2EBC-2FB3-4C45-9CCE-725A1BE9ABA6}"/>
                    </a:ext>
                  </a:extLst>
                </p:cNvPr>
                <p:cNvSpPr/>
                <p:nvPr/>
              </p:nvSpPr>
              <p:spPr>
                <a:xfrm>
                  <a:off x="1145329" y="3323631"/>
                  <a:ext cx="508379" cy="50837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Georgia Pro Cond" panose="02040506050405020303" pitchFamily="18" charset="0"/>
                    </a:rPr>
                    <a:t>3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20C3B06-844E-4761-A612-B62323DC0359}"/>
                  </a:ext>
                </a:extLst>
              </p:cNvPr>
              <p:cNvSpPr txBox="1"/>
              <p:nvPr/>
            </p:nvSpPr>
            <p:spPr>
              <a:xfrm>
                <a:off x="1801504" y="3368909"/>
                <a:ext cx="33073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100" dirty="0">
                    <a:latin typeface="Georgia Pro Light" panose="02040302050405020303" pitchFamily="18" charset="0"/>
                  </a:rPr>
                  <a:t>This slide is an editable slide with all your needs.  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B001F8F-A1AC-4AAD-82F2-16051378E4EC}"/>
                </a:ext>
              </a:extLst>
            </p:cNvPr>
            <p:cNvGrpSpPr/>
            <p:nvPr/>
          </p:nvGrpSpPr>
          <p:grpSpPr>
            <a:xfrm>
              <a:off x="7083122" y="4893605"/>
              <a:ext cx="4259185" cy="508379"/>
              <a:chOff x="1145329" y="3323631"/>
              <a:chExt cx="4259185" cy="508379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C8BDD10-3F49-4489-B254-3654CD854AD5}"/>
                  </a:ext>
                </a:extLst>
              </p:cNvPr>
              <p:cNvGrpSpPr/>
              <p:nvPr/>
            </p:nvGrpSpPr>
            <p:grpSpPr>
              <a:xfrm>
                <a:off x="1145329" y="3323631"/>
                <a:ext cx="4259185" cy="508379"/>
                <a:chOff x="1145329" y="3323631"/>
                <a:chExt cx="4259185" cy="508379"/>
              </a:xfrm>
            </p:grpSpPr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2DEFB56A-864B-4C5B-A0E7-854C5904EE37}"/>
                    </a:ext>
                  </a:extLst>
                </p:cNvPr>
                <p:cNvSpPr/>
                <p:nvPr/>
              </p:nvSpPr>
              <p:spPr>
                <a:xfrm>
                  <a:off x="1145330" y="3324172"/>
                  <a:ext cx="4259184" cy="50729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5001E67-2ECE-4473-A001-D1516B736FCA}"/>
                    </a:ext>
                  </a:extLst>
                </p:cNvPr>
                <p:cNvSpPr/>
                <p:nvPr/>
              </p:nvSpPr>
              <p:spPr>
                <a:xfrm>
                  <a:off x="1145329" y="3323631"/>
                  <a:ext cx="508379" cy="508379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Georgia Pro Cond" panose="02040506050405020303" pitchFamily="18" charset="0"/>
                    </a:rPr>
                    <a:t>3</a:t>
                  </a: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E13271F-A154-47D7-9D5F-996BEF1B0002}"/>
                  </a:ext>
                </a:extLst>
              </p:cNvPr>
              <p:cNvSpPr txBox="1"/>
              <p:nvPr/>
            </p:nvSpPr>
            <p:spPr>
              <a:xfrm>
                <a:off x="1801504" y="3447015"/>
                <a:ext cx="33073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100" dirty="0">
                    <a:latin typeface="Georgia Pro Light" panose="02040302050405020303" pitchFamily="18" charset="0"/>
                  </a:rPr>
                  <a:t>This slide is an editable slide with all your needs.  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A254ABE-1FEE-4D31-ADD6-85F8BFC01ED8}"/>
                </a:ext>
              </a:extLst>
            </p:cNvPr>
            <p:cNvGrpSpPr/>
            <p:nvPr/>
          </p:nvGrpSpPr>
          <p:grpSpPr>
            <a:xfrm>
              <a:off x="841087" y="5717646"/>
              <a:ext cx="4259185" cy="508379"/>
              <a:chOff x="1145329" y="3245525"/>
              <a:chExt cx="4259185" cy="50837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EE896261-5B57-404D-8B41-5754F7E385A2}"/>
                  </a:ext>
                </a:extLst>
              </p:cNvPr>
              <p:cNvGrpSpPr/>
              <p:nvPr/>
            </p:nvGrpSpPr>
            <p:grpSpPr>
              <a:xfrm>
                <a:off x="1145329" y="3245525"/>
                <a:ext cx="4259185" cy="508379"/>
                <a:chOff x="1145329" y="3323631"/>
                <a:chExt cx="4259185" cy="508379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563AD282-BDAF-40A9-BE0B-B35AC81ABD18}"/>
                    </a:ext>
                  </a:extLst>
                </p:cNvPr>
                <p:cNvSpPr/>
                <p:nvPr/>
              </p:nvSpPr>
              <p:spPr>
                <a:xfrm>
                  <a:off x="1145330" y="3324172"/>
                  <a:ext cx="4259184" cy="50729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207F0C9D-C7F5-460D-BAE4-6744B827AFAF}"/>
                    </a:ext>
                  </a:extLst>
                </p:cNvPr>
                <p:cNvSpPr/>
                <p:nvPr/>
              </p:nvSpPr>
              <p:spPr>
                <a:xfrm>
                  <a:off x="1145329" y="3323631"/>
                  <a:ext cx="508379" cy="508379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Georgia Pro Cond" panose="02040506050405020303" pitchFamily="18" charset="0"/>
                    </a:rPr>
                    <a:t>4</a:t>
                  </a:r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9D705AA-412A-46E3-A75C-EBE049784F79}"/>
                  </a:ext>
                </a:extLst>
              </p:cNvPr>
              <p:cNvSpPr txBox="1"/>
              <p:nvPr/>
            </p:nvSpPr>
            <p:spPr>
              <a:xfrm>
                <a:off x="1801504" y="3368909"/>
                <a:ext cx="33073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100" dirty="0">
                    <a:latin typeface="Georgia Pro Light" panose="02040302050405020303" pitchFamily="18" charset="0"/>
                  </a:rPr>
                  <a:t>This slide is an editable slide with all your needs.  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C4C8FEF-DFA1-44EE-A214-BCDBF2915889}"/>
                </a:ext>
              </a:extLst>
            </p:cNvPr>
            <p:cNvGrpSpPr/>
            <p:nvPr/>
          </p:nvGrpSpPr>
          <p:grpSpPr>
            <a:xfrm>
              <a:off x="7083122" y="5717646"/>
              <a:ext cx="4259185" cy="508379"/>
              <a:chOff x="1145329" y="3323631"/>
              <a:chExt cx="4259185" cy="50837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CF6ED363-CDC6-4611-8A1F-3CDA2F49C6BF}"/>
                  </a:ext>
                </a:extLst>
              </p:cNvPr>
              <p:cNvGrpSpPr/>
              <p:nvPr/>
            </p:nvGrpSpPr>
            <p:grpSpPr>
              <a:xfrm>
                <a:off x="1145329" y="3323631"/>
                <a:ext cx="4259185" cy="508379"/>
                <a:chOff x="1145329" y="3323631"/>
                <a:chExt cx="4259185" cy="508379"/>
              </a:xfrm>
            </p:grpSpPr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F726FDED-AFFA-4870-9022-475BE1445084}"/>
                    </a:ext>
                  </a:extLst>
                </p:cNvPr>
                <p:cNvSpPr/>
                <p:nvPr/>
              </p:nvSpPr>
              <p:spPr>
                <a:xfrm>
                  <a:off x="1145330" y="3324172"/>
                  <a:ext cx="4259184" cy="50729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E45422D-6A6D-40FE-943D-135F2EFB9DDD}"/>
                    </a:ext>
                  </a:extLst>
                </p:cNvPr>
                <p:cNvSpPr/>
                <p:nvPr/>
              </p:nvSpPr>
              <p:spPr>
                <a:xfrm>
                  <a:off x="1145329" y="3323631"/>
                  <a:ext cx="508379" cy="508379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latin typeface="Georgia Pro Cond" panose="02040506050405020303" pitchFamily="18" charset="0"/>
                    </a:rPr>
                    <a:t>4</a:t>
                  </a: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4E75BDA-4C2D-40A2-8EC3-9C388A54CB63}"/>
                  </a:ext>
                </a:extLst>
              </p:cNvPr>
              <p:cNvSpPr txBox="1"/>
              <p:nvPr/>
            </p:nvSpPr>
            <p:spPr>
              <a:xfrm>
                <a:off x="1801504" y="3447015"/>
                <a:ext cx="330737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1100" dirty="0">
                    <a:latin typeface="Georgia Pro Light" panose="02040302050405020303" pitchFamily="18" charset="0"/>
                  </a:rPr>
                  <a:t>This slide is an editable slide with all your needs.  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E32384C-0D4F-4A38-B241-0D1984BEA890}"/>
              </a:ext>
            </a:extLst>
          </p:cNvPr>
          <p:cNvGrpSpPr/>
          <p:nvPr/>
        </p:nvGrpSpPr>
        <p:grpSpPr>
          <a:xfrm>
            <a:off x="1" y="0"/>
            <a:ext cx="530859" cy="531291"/>
            <a:chOff x="0" y="0"/>
            <a:chExt cx="571079" cy="487561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A7C0AA3-3869-4C99-AA1A-744AF0121D3C}"/>
                </a:ext>
              </a:extLst>
            </p:cNvPr>
            <p:cNvSpPr/>
            <p:nvPr/>
          </p:nvSpPr>
          <p:spPr>
            <a:xfrm>
              <a:off x="0" y="0"/>
              <a:ext cx="429491" cy="37407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4C2429-AAD5-485D-BBD3-E9B7231B9D73}"/>
                </a:ext>
              </a:extLst>
            </p:cNvPr>
            <p:cNvSpPr/>
            <p:nvPr/>
          </p:nvSpPr>
          <p:spPr>
            <a:xfrm flipV="1">
              <a:off x="287902" y="240923"/>
              <a:ext cx="283177" cy="24663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04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ysClr val="windowText" lastClr="000000"/>
      </a:dk1>
      <a:lt1>
        <a:sysClr val="window" lastClr="FFFFFF"/>
      </a:lt1>
      <a:dk2>
        <a:srgbClr val="44546A"/>
      </a:dk2>
      <a:lt2>
        <a:srgbClr val="BF2424"/>
      </a:lt2>
      <a:accent1>
        <a:srgbClr val="F23558"/>
      </a:accent1>
      <a:accent2>
        <a:srgbClr val="0D7AD9"/>
      </a:accent2>
      <a:accent3>
        <a:srgbClr val="75B503"/>
      </a:accent3>
      <a:accent4>
        <a:srgbClr val="F2A950"/>
      </a:accent4>
      <a:accent5>
        <a:srgbClr val="F25E3D"/>
      </a:accent5>
      <a:accent6>
        <a:srgbClr val="002060"/>
      </a:accent6>
      <a:hlink>
        <a:srgbClr val="BF2424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Georgia</vt:lpstr>
      <vt:lpstr>Georgia Pro Cond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</dc:creator>
  <cp:lastModifiedBy>Kavitha</cp:lastModifiedBy>
  <cp:revision>4</cp:revision>
  <dcterms:created xsi:type="dcterms:W3CDTF">2019-12-09T11:20:34Z</dcterms:created>
  <dcterms:modified xsi:type="dcterms:W3CDTF">2020-11-27T06:30:47Z</dcterms:modified>
</cp:coreProperties>
</file>