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8" autoAdjust="0"/>
    <p:restoredTop sz="94660"/>
  </p:normalViewPr>
  <p:slideViewPr>
    <p:cSldViewPr snapToGrid="0">
      <p:cViewPr>
        <p:scale>
          <a:sx n="45" d="100"/>
          <a:sy n="45" d="100"/>
        </p:scale>
        <p:origin x="13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0:51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9471,'0'0'0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1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8575,'71'-14'1276,"268"-47"352,-256 56-2397,-52 4-3078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8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8447,'5'14'308,"1"-1"1,0 1-1,1-1 0,0 0 0,2-1 0,-1 0 0,1 0 0,21 20 0,3-2 185,61 41 0,-58-46-310,56 53 1,-88-75-170,-1 0 1,0 1 0,0 0 0,0-1 0,0 1 0,-1 0-1,1 0 1,-1 1 0,0-1 0,0 0 0,-1 1-1,1-1 1,-1 1 0,0 0 0,0-1 0,0 9 0,-1-8 10,-1-1 0,0 1 0,0-1 1,0 1-1,0-1 0,-1 0 0,0 1 1,0-1-1,0 0 0,0 0 0,-1-1 1,1 1-1,-1 0 0,0-1 1,0 1-1,0-1 0,-6 5 0,-12 7 9,0 1 0,0-2-1,-2-1 1,1-1 0,-33 12-1,-4-2-732,-63 14-1,115-34 147,-1 0-1,1-1 1,-1 0 0,-12 1-1,3-6-3002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8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1204 756 7807,'-3'-1'1066,"-232"-152"3529,79 49-4328,-3 2-482,-368-213-1142,517 310 1179,-4-1-449,0-1 0,1 0-1,0-1 1,0 0 0,1-1-1,-23-21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9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841 982 8191,'-10'-36'561,"-2"1"0,-1 0 0,-2 1 0,-2 0-1,-28-43 1,18 39-532,-2 0 0,-1 2 0,-65-60-1,-205-200 172,153 146-344,136 138 100,-2 1-1,1 0 1,-2 1 0,1 0-1,-23-11 1,34 20-52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9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4 157 7807,'0'0'486,"0"2"-112,14 103 1185,-7-49-1086,18 79 1,-20-118-396,0-1 1,1 1-1,1-1 1,0 0-1,1 0 1,1-1-1,1 0 1,21 26-1,-14-25 50,-15-15-64,0-3-5,-1 1 0,1-1-1,-1 1 1,1-1 0,-1 0-1,0 0 1,1 1 0,0-3-1,-1-3-47,1 0 0,-1 0 0,-1 0 0,1-1 0,-1 1 0,-1 0 0,1 0-1,-1 0 1,0 0 0,-3-8 0,-4-11-241,-13-32 0,14 42 106,-52-117-506,6 15 252,49 108 363,0 0 1,1 0-1,0 0 0,1-1 0,0 1 0,-1-17 0,3 24 15,0 0 1,0-1-1,1 1 1,-1-1-1,1 1 0,0-1 1,-1 1-1,1 0 0,1 0 1,-1-1-1,0 1 0,1 0 1,0 0-1,0 0 0,0 0 1,0 1-1,0-1 0,0 1 1,1-1-1,-1 1 0,1-1 1,0 1-1,4-2 0,1 0 7,0 0 0,0 0 0,1 1 0,0 1 0,0-1-1,-1 1 1,1 1 0,0 0 0,18 0 0,6 2 252,47 8 1,-18-1-216,161 1-2124,-171-9-1440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2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21 7167,'-10'-4'253,"1"1"0,-1 0-1,0 0 1,0 0-1,0 1 1,0 1-1,0 0 1,0 0 0,-1 1-1,1 0 1,0 1-1,0 0 1,-15 4 0,19-3-197,-1 0 0,1 0 0,0 1 0,0 0 0,0 0 1,0 0-1,1 1 0,-1 0 0,1 0 0,0 0 0,0 1 1,0 0-1,1 0 0,0 0 0,0 0 0,0 1 0,0 0 1,1-1-1,0 1 0,0 0 0,-3 11 0,-2 13 99,2 0 0,0 0 0,2 1 0,1 0 0,2 39 0,4-2 204,16 90-1,-5-84 97,4 0 0,31 84 0,-44-145-385,-1-1 1,-1 1-1,1-1 0,-2 1 0,0 0 1,-1 0-1,0 0 0,-1 0 0,0 0 0,-1 0 1,-1 0-1,0 0 0,0 0 0,-1 0 1,-1-1-1,0 0 0,-10 20 0,12-28-48,0-1-1,0 0 1,0 0-1,-1 0 1,1-1-1,-1 1 1,1-1-1,-1 1 1,0-1-1,0 0 1,0 0 0,0 0-1,0 0 1,-1 0-1,1-1 1,0 0-1,-1 0 1,1 0-1,-1 0 1,1 0-1,-1 0 1,0-1-1,1 0 1,-1 0-1,0 0 1,1 0-1,-7-2 1,8 2-92,0-1 0,1 0 1,-1 0-1,0 0 0,1-1 1,-1 1-1,0 0 0,1 0 0,0-1 1,-1 1-1,1-1 0,0 1 1,0-1-1,0 0 0,0 0 0,0 1 1,0-1-1,0 0 0,1 0 1,-1 0-1,1 0 0,-1 0 0,1 0 1,0 0-1,0 0 0,-1 0 1,1 0-1,1 0 0,-1-2 0,1-3-289,0 1-1,0 0 0,0-1 0,1 1 0,-1 0 0,2 0 0,3-9 0,2 3-996,0 1 0,1 0 0,1 0 0,-1 1-1,22-17 1,-6 6-1107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2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9855,'-4'18'363,"0"0"-1,1 0 1,1 0-1,1 0 0,1 1 1,0-1-1,1 0 1,1 0-1,4 19 0,-5-36-234,7-9-3436,3-3-568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3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0 268 8831,'7'17'0,"1"0"-80,3-2 80,-1-1 0,3 1 64,3-3 0,5-1 0,4-3-1664,5-2-336,-1-6-64,0-4-16</inkml:trace>
  <inkml:trace contextRef="#ctx0" brushRef="#br0" timeOffset="1">339 1 9855,'-2'10'1296,"0"16"-871,1-1 0,1 1-1,1 0 1,1-1 0,8 38-1,-3-19-110,118 666 1805,-120-684-2084,0 6 13,7 31 97,-11-57-214,1 0 1,0 1 0,0-1 0,1 0-1,0 0 1,5 9 0,8-39-5345,-3-14 2630,-7 18-200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3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9471,'12'-16'444,"0"0"0,2 1-1,-1 1 1,2 0-1,0 0 1,1 2-1,20-14 1,-28 22-347,0-1 0,0 1 0,1 1 0,-1 0 0,1 0 0,-1 1 0,1 0 0,10-1 1,-13 2-44,0 1 0,1 0 0,-1 1 1,0 0-1,0-1 0,1 2 1,-1-1-1,0 1 0,0 0 0,0 0 1,-1 1-1,10 5 0,-11-6-6,0 1-1,-1-1 0,1 1 0,-1 0 0,0 1 1,1-1-1,-1 0 0,-1 1 0,1 0 1,-1 0-1,1-1 0,-1 1 0,2 7 1,-1-4 11,-1 1 0,0-1 0,-1 1 0,0 0 0,0 0 1,0-1-1,-1 11 0,-2 1 68,-1 0 0,0 0 0,-1 0-1,-1 0 1,-12 27 0,7-24-23,-1-1-1,0 0 0,-2 0 0,-1-2 1,-23 27-1,13-19-56,-1-2 0,-57 44-1,72-62-3,1 0 0,-20 8-1,26-14 22,-1-3-275,4 2 167,0 0 0,-1 0 0,1 0 0,0-1 0,-1 1 0,1 0 0,0 0 0,-1 0 0,1 0 0,0 0 0,-1 0 0,1-1 0,0 1 0,0 0 0,-1 0-1,1-1 1,0 1 0,0 0 0,-1 0 0,1-1 0,0 1 0,0 0 0,0 0 0,0-1 0,-1 1 0,1 0 0,0-1 0,-1-18-1689,9-27-3530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5247,'0'0'2819,"-1"10"-2479,1 8-100,1 0 1,0-1-1,2 1 1,0-1-1,1 1 0,11 30 1,8 36 349,2 158 516,-9-57-638,-14-158-530,-1-8 708,5-38-345,26-143 84,-17 76-547,34-107 0,-46 186 148,0 1 0,0 0 0,0-1-1,1 1 1,0 0 0,0 1 0,1-1 0,-1 1-1,1 0 1,1 0 0,-1 0 0,1 1-1,-1 0 1,1 0 0,0 0 0,1 1 0,-1-1-1,1 2 1,-1-1 0,1 1 0,0 0-1,0 0 1,0 1 0,0 0 0,0 0 0,10 1-1,-14 0 8,-1 1 0,1-1 0,-1 1 1,1 0-1,-1 0 0,1 0 0,-1 0 0,0 0 0,1 1 0,-1-1 0,0 1 0,0-1 0,0 1 0,0 0 0,0 0 0,0 0 0,-1 0 0,1 0 0,-1 0 0,1 0 0,-1 1 0,0-1 0,0 1 1,2 3-1,1 8-6,-1-1 0,0 1 0,2 22 0,0-2 46,-2-23 7,0 0 0,0 0 1,1 0-1,0 0 0,1-1 0,0 0 0,1 0 0,0 0 0,0-1 0,1 1 0,0-2 0,10 10 0,-11-13-36,0 0 0,0 0-1,1-1 1,-1 0-1,1 0 1,0-1-1,0 0 1,1 0-1,-1 0 1,0-1-1,1 0 1,0-1-1,-1 0 1,1 0-1,0 0 1,0-1-1,-1 0 1,15-3-1,94-24-4973,-90 23 1792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8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6783,'0'0'947,"0"21"-102,2 15 16,7 40 1,-1-12-391,-5 0 130,-4-1 1,-9 74-1,7-106-399,-29 220 886,31-249-536,2-17-185,6-72-294,29-129-1,-31 195-88,1 0 0,14-31 0,-16 42 14,1 1 0,0 0 0,0 0 0,1 0 0,0 0 0,1 1 0,10-11 0,-15 18-6,-1-1 1,1 1-1,0-1 0,-1 1 0,1 0 0,0-1 0,0 1 1,0 0-1,0 0 0,0 0 0,0 1 0,0-1 1,0 0-1,0 1 0,0-1 0,0 1 0,0 0 0,1 0 1,3 0-1,-4 1-11,-1-1 0,1 1 0,0 0 0,-1 0 0,1 0 0,-1 0 0,1 0 0,-1 0 1,1 0-1,-1 1 0,0-1 0,1 0 0,-1 1 0,0-1 0,0 1 0,0 0 0,1 2 0,2 6-57,-1-1-1,0 1 1,0 0-1,-1 0 1,2 17-1,-1 97 650,-4-94-478,1 0-1,2 0 0,1 0 0,13 59 0,-15-84-72,1-1-1,0 0 0,0 0 1,0 0-1,5 6 0,-6-9 43,1-1-110,2-1-236,1 1 1,-1-1-1,1-1 1,-1 1-1,0-1 1,0 1-1,0-1 1,0 0-1,0-1 1,0 1-1,6-6 1,2-1-1289,-1-1 0,14-15 0,-8 4-1288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8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7423,'164'-11'2310,"54"-5"-2710,-175 12-1480,-22 3-934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9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9983,'-4'11'1034,"-2"18"-498,1 1 1,2 0-1,0 1 1,3 44-1,0-51-340,1 29 356,13 89-1,-9-111-1317,2 0 0,1-1 0,2 0 0,14 34-1,-17-52-1361,-1-1-1448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9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413 189 8063,'0'-13'385,"0"1"-1,-1 0 0,-1-1 0,0 1 0,-1 0 1,0 0-1,-1 0 0,-6-15 0,8 23-351,0 0 0,-1 0 0,1 0 0,-1 0 0,0 0 0,0 1 0,0-1 0,0 1 0,-1 0 0,1 0 0,-1 0 0,0 0 0,0 1 0,0-1 0,0 1 0,0 0 0,-1 0 0,1 1 0,-1-1 0,1 1 0,-1 0 0,1 0 0,-1 1 0,-8-1 0,5 1-20,1 1 1,0 0-1,0 0 0,0 0 1,0 1-1,0 0 0,1 0 0,-1 1 1,0 0-1,1 0 0,-7 4 1,4 0-28,-1 0 1,1 0 0,1 1 0,0 0-1,0 1 1,-9 11 0,2 3-6,1 0 1,1 0 0,1 2 0,1-1 0,-9 30-1,8-16 89,-14 76 0,23-99-11,1 0 1,1-1-1,1 1 1,0 0-1,1 0 1,0-1-1,2 1 1,5 22-1,-7-34-52,0 0 0,0-1-1,0 1 1,0 0 0,0-1 0,1 1 0,-1 0 0,1-1 0,0 0-1,0 1 1,0-1 0,0 0 0,0 0 0,0 0 0,0-1-1,1 1 1,-1 0 0,1-1 0,-1 1 0,4 0 0,-2-1 15,1 0 1,-1 0 0,0-1-1,0 0 1,0 0 0,1 0-1,-1 0 1,0-1 0,0 1 0,0-1-1,0 0 1,7-3 0,4-2 37,-1 0 0,0-2 1,0 0-1,0-1 1,-1 0-1,16-15 0,-11 8-41,-1-1 0,0-1-1,-2-1 1,0 0 0,14-25-1,-20 30-9,-2-1 0,0-1 0,0 1 0,-1-1 0,-1-1 0,-1 1 0,-1 0-1,3-23 1,-6 27-51,0 1 84,0 9 85,-14 33-446,11-11 397,2-1-1,0 1 1,1 0 0,0-1-1,5 21 1,-3-21 41,1 0-1,0 0 1,2-1 0,0 0 0,2 0 0,13 30 0,-16-40-77,1 0 0,0 0 0,0-1 0,0 1 0,1-1 0,0-1 0,1 1 0,-1-1 0,1 0 0,0 0 0,1-1 0,-1 0 0,1 0 0,0-1 0,1 0 0,8 3 0,-12-6-21,1 0 0,-1 0-1,0 0 1,1-1 0,-1 0 0,1 0-1,-1 0 1,0-1 0,1 1-1,-1-1 1,0-1 0,1 1 0,-1-1-1,0 0 1,0 0 0,0 0 0,0-1-1,-1 0 1,1 0 0,4-4-1,9-8-477,0-1-1,-1 0 1,20-27-1,-8 10-2208,30-24-5145,-45 40 5935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0:54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99 77 5631,'12'-9'145,"1"0"-1,1 1 0,-1 0 0,1 1 0,0 0 0,1 1 0,0 1 1,0 0-1,0 2 0,0-1 0,1 2 0,-1 0 0,1 1 1,0 0-1,-1 1 0,32 5 0,-38-3-122,1 0-1,-1 1 1,1 0 0,-1 1-1,0 0 1,-1 0-1,1 1 1,-1 0 0,0 0-1,0 1 1,0 0-1,-1 1 1,0 0 0,0 0-1,-1 0 1,0 1 0,0 0-1,0 0 1,-1 0-1,-1 1 1,1 0 0,-1 0-1,2 10 1,-1-6 3,-2 0 1,0 1 0,0-1-1,-1 1 1,-1 0-1,0 0 1,-1-1-1,-1 1 1,0 0 0,-1 0-1,0-1 1,-1 1-1,0-1 1,-2 0-1,-9 23 1,3-16 7,0-2 1,-1 0-1,-1 0 1,-1-1-1,-1-1 0,0 0 1,-1-1-1,0-1 1,-2 0-1,1-1 1,-26 13-1,-7 1 169,-1-3 1,-1-2-1,-64 18 1,46-23 1031,73-19-1203,-1 1-1,1-1 0,0 1 0,-1 0 0,1 0 1,0 0-1,0 0 0,4-1 0,31-6-49,1 1-1,0 2 1,1 2-1,-1 2 1,74 6-1,-97-3 35,-1 1 1,1 0-1,-1 2 1,0-1-1,0 2 0,0 0 1,-1 1-1,0 0 1,0 1-1,-1 1 1,0 0-1,0 0 0,20 22 1,-26-24-1,0 1 0,0 0 1,-1 0-1,0 1 0,0 0 0,-1 0 1,0 0-1,-1 1 0,0 0 1,-1 0-1,0 0 0,0 0 0,-1 0 1,0 0-1,-1 1 0,0-1 1,-1 1-1,0-1 0,0 1 0,-1-1 1,-4 18-1,-1-10 113,0 0 0,-1-1 0,-1 0 0,-1 0 0,0 0 0,-1-1 0,0-1 0,-2 0 0,-14 15 0,14-17-48,0 0-1,-2-1 1,0 0 0,0-1 0,-1-1-1,0 0 1,-1-1 0,0-1 0,-27 10-1,35-16-54,-1 0 1,1 0-1,-1-1 0,0 0 0,1-1 0,-1 0 1,0 0-1,1-1 0,-12-2 0,15 2-11,-1 0-1,0-1 1,1 0 0,-1 0-1,1 0 1,0 0-1,-1-1 1,1 0 0,1 0-1,-1 0 1,0-1-1,1 0 1,-1 0 0,-5-7-1,8 9-59,1 0-1,0 0 1,0 1-1,0-1 1,0 0-1,0 0 0,0 0 1,0 0-1,1 0 1,-1 0-1,0-3 1,1 3-81,0-1 0,1 1 0,-1-1 0,1 1 0,-1 0 0,1-1 0,0 1 0,0 0 0,0 0 0,0-1 1,1 1-1,-1 0 0,0 0 0,1 0 0,1-1 0,50-58-4332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330 218 5119,'-2'-17'937,"-1"-8"303,-1 0 1,-10-35-1,13 54-1109,-1 0 0,-1 0 0,1 0 0,-1 0-1,0 0 1,-1 1 0,1 0 0,-1-1 0,0 1 0,0 1 0,-1-1 0,1 0 0,-1 1 0,-9-6 0,12 9-86,-1 0 1,1 0 0,0 1 0,0-1 0,-1 1-1,1-1 1,0 1 0,-1 0 0,1 0-1,-1 0 1,1 0 0,0 0 0,-1 1 0,1-1-1,0 1 1,-1-1 0,1 1 0,0 0-1,0 0 1,-3 1 0,-2 2-39,-1 0-1,2 0 1,-1 1 0,-8 7-1,3 0-13,1 0-1,0 1 0,0 0 0,2 1 0,-1 0 1,2 0-1,0 1 0,-11 29 0,7-10-10,2 1-1,1 0 1,-5 37-1,11-47 122,0-1-1,2 1 1,0-1 0,5 36-1,-3-52-67,0 0-1,0 0 1,1-1 0,0 1-1,1 0 1,-1-1 0,1 1-1,1-1 1,0 0-1,0 0 1,0 0 0,0-1-1,1 1 1,0-1-1,1 0 1,0-1 0,8 8-1,-7-9-18,0 0-1,1-1 0,-1 0 0,1-1 1,0 1-1,-1-1 0,1-1 1,0 1-1,13-1 0,5 0-330,41-4 0,21-7-1474,-1-7-2409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2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0 781 7039,'136'-104'2157,"-54"38"-1610,-57 47-324,0-2 0,-1 0 0,-1-2 0,-1 0 0,27-39 0,-42 52-158,0-1 1,-1 0-1,0 0 0,-1-1 1,0 1-1,0-1 0,-2 0 1,1-1-1,-2 1 0,1 0 0,-2-1 1,0 1-1,0-1 0,-1 0 1,-1 1-1,-3-22 0,0 16 21,-1 1 0,0 0 0,-1 0-1,-16-30 1,17 39-51,0-1 0,-1 1 0,0 0 0,0 0 0,-1 0 1,0 1-1,0 0 0,-1 0 0,0 1 0,-10-7 0,15 11-57,0 1 0,0-1 0,-1 1 1,1-1-1,0 1 0,-1 0 0,1 0 0,-1 1 0,1-1 0,-1 1 0,1 0 1,-1-1-1,0 2 0,1-1 0,-1 0 0,-5 2 0,4 0 37,1-1-1,-1 1 0,1 1 1,0-1-1,0 0 0,0 1 1,0 0-1,0 0 0,1 0 1,-1 1-1,-3 3 0,-1 4 4,0 1-1,0-1 1,2 1 0,-1 0-1,1 1 1,1 0 0,-6 22-1,1 5-99,2 1 0,1 0 0,-1 61 0,8-71 132,1 1 1,1-1-1,2 0 1,1 0-1,11 36 1,-13-58-4,0 0 0,1 0-1,-1-1 1,2 1 0,-1-1 0,1 0 0,0-1-1,1 1 1,10 11 0,-13-17-37,0 1 1,0-1 0,0 1-1,0-1 1,1 0-1,-1 0 1,0-1-1,1 1 1,0-1 0,-1 0-1,1 0 1,0 0-1,0 0 1,-1 0-1,1-1 1,0 0 0,0 0-1,0 0 1,0 0-1,0 0 1,-1-1-1,1 0 1,0 0-1,0 0 1,5-2 0,4-4 13,0 0 0,0 0 1,-1-1-1,0-1 0,0 0 1,-1-1-1,-1 0 0,1 0 1,-2-1-1,1-1 0,13-23 1,-22 34-79,2 2 38,0 0-1,0 0 0,-1 0 0,1 1 1,-1-1-1,1 1 0,-1 0 0,0-1 1,3 4-1,-3-4-8,66 63 11,-51-46 23,1-1 1,0-1 0,26 18-1,-43-33-23,1 0 0,0 1 0,0-1 0,0 0 0,0 0 1,0 0-1,0 0 0,1 0 0,-1-1 0,0 1 0,0-1 0,0 1 0,1-1 0,-1 0 0,3 0 0,-1-1-339,-1-1 0,0 1 0,0-1 0,1 1-1,-1-1 1,0 0 0,0-1 0,4-4 0,6-3-3526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3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6783,'0'0'1980,"0"10"-1752,21 268 1137,-7-142-690,-13-133-648,0 12 133,1-1-1,0 0 0,1 0 1,8 22-1,-8-28-73,-2-7 444,11-29-303,6-22-365,12-61 0,-3 7-15,-18 75 337,19-41 0,-24 61-225,1 0 0,0 1 1,1-1-1,0 1 1,0 0-1,0 0 0,1 1 1,11-10-1,-10 12-21,2-1 50,-7 7 44,-1-1-33,0 0 0,0 0 0,0 0 1,0 0-1,0 1 0,0-1 1,0 1-1,-1 0 0,1-1 0,0 1 1,0 0-1,-1 0 0,1 0 0,0 0 1,-1 0-1,1 1 0,-1-1 1,0 0-1,1 1 0,-1-1 0,2 4 1,0-1-7,-1 1 1,1 0 0,-1 0 0,0 0 0,1 7 0,-2-8 5,6 35 204,-1 0 1,-1 1-1,-3 0 0,-3 50 0,1-42-107,0-12 2,-1-10 19,1 0-1,7 46 1,-7-72-150,0 1-1,0 0 1,1-1-1,-1 1 1,0 0-1,1-1 1,-1 1-1,0 0 1,1-1 0,-1 1-1,1-1 1,-1 1-1,1-1 1,-1 1-1,1-1 1,0 1-1,-1-1 1,1 1-1,-1-1 1,1 0-1,0 1 1,-1-1-1,1 0 1,0 0-1,-1 1 1,1-1-1,0 0 1,0 0-1,-1 0 1,1 0 0,0 0-1,0 0 1,-1 0-1,1 0 1,0 0-1,-1-1 1,1 1-1,1 0 1,26-11-2422,-12 1-1297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3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8575,'0'0'678,"2"-1"-148,20-6-112,131-40 1019,-120 39-2420,-1 1 1,63-4-1,-70 10-2276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4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80 310 7039,'0'0'920,"-2"-2"-201,-5-9-414,1 0 0,1 0-1,-1 0 1,2-1 0,-1 0 0,2 0 0,-1 0 0,2 0-1,0 0 1,0-1 0,1-12 0,0 18-276,2 1 1,-1-1-1,1 0 1,0 0 0,0 1-1,1-1 1,-1 1-1,2-1 1,-1 1-1,1 0 1,0 0-1,0 0 1,0 0-1,1 0 1,0 1 0,0 0-1,1 0 1,-1 0-1,1 0 1,0 1-1,1-1 1,8-4-1,-12 7-30,1 0 0,0 0-1,0 1 1,0 0 0,0-1 0,0 1-1,0 0 1,0 0 0,1 1 0,-1-1-1,0 1 1,0-1 0,1 1-1,-1 0 1,0 0 0,5 1 0,-6 0 4,1 0 1,-1 0 0,0 0-1,0 0 1,0 0 0,1 1-1,-1-1 1,0 1 0,-1-1-1,1 1 1,0 0 0,0 0-1,-1 0 1,1 0-1,-1 0 1,2 3 0,1 3 32,0 0 1,-1 1-1,-1-1 0,1 1 1,-1 0-1,-1 0 1,0-1-1,1 18 0,-3 3 46,-2 0-1,-1 0 0,0-1 1,-3 0-1,-12 37 0,0-14 139,-48 93 0,64-138-220,-8 14-5,0-1 1,-1 0-1,0-1 0,-25 26 0,29-36 1743,29-2-1542,137-3 204,-98-3-420,128-13-751,-163 6-584,8-11-3889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7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4991,'0'0'388,"3"11"172,2 0-313,0 0-1,0 0 1,1 0-1,1 0 1,0-1-1,11 12 1,15 23 330,44 91 218,67 162-1,-39-94-426,12 28 312,184 404 500,-54-109-50,-88-168-520,-81-194-493,112 215 342,-161-328-270,70 108 444,-53-86-427,50 103 0,19 34 107,-67-131-105,48 108 0,65 128 63,-118-237-214,31 54 558,175 230-1,-228-336-758,-1 1 0,-1 1 0,-2 0 0,-1 1 0,-1 1-1,-2 1 1,-1 0 0,-1 0 0,9 52 0,-18-71-3123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7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6015,'0'0'2227,"0"2"-1838,12 212 2771,-16 406-1238,4-619-2253,4-12-1274,9-34-2593,-7 26 1218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8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6783,'388'58'4936,"-387"-58"-4936,3 1 0,100 16-548,-91-14 320,0 1 1,0 1 0,0 0-1,-1 1 1,21 12-1,6 9-3596,-21-16 1313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8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0 546 6783,'11'-12'381,"-1"0"-1,0-1 0,0 0 0,-2-1 1,11-21-1,29-80 551,-26 57-529,-3 14-288,4-11 497,31-107 1,-54 162-569,0-1-10,1 1 0,-1-1 0,0 0-1,0 1 1,0-1 0,0 0-1,1 1 1,-1-1 0,0 0 0,0 1-1,0-1 1,-1 0 0,1 1-1,0-1 1,0 0 0,0 1 0,-1-2-1,0 2-31,0 0-1,-1 0 1,1 0-1,-1 0 1,1 1-1,0-1 1,-1 0-1,1 1 1,0-1-1,-1 1 0,1-1 1,0 1-1,0-1 1,-1 1-1,1 0 1,0 0-1,0 0 1,0-1-1,0 1 1,0 0-1,0 1 1,0-1-1,0 0 1,1 0-1,-1 0 1,0 0-1,1 1 0,-1-1 1,1 0-1,-1 2 1,-1 1 0,-1 3 9,0 1 0,1-1 0,0 0 0,0 1 0,1 0 0,0-1-1,0 1 1,1 12 0,7 66 271,-3-60-259,32 242 479,12 116-292,-44-314-19,-1-21-196,10 59-1,-13-106-152,1-15-3403,0-3-188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9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7167,'0'0'1996,"-2"12"-1321,0 12-328,0 0 0,2 0 0,5 42 0,0-5-72,-3-8-85,48 793 636,-47-813-794,-3-18-18,1 0 0,0 0-1,1 0 1,1-1-1,1 1 1,7 20 0,2-62-1374,4-29-1671,-5 19-184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0:57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11135,'0'0'0,"12"-2"0,3 0-568,2 0-104,-3-2-32,1-1 0,6-3-664,4-2-136,-2-3-24,-4 0-264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39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66 6271,'448'-51'2098,"-409"46"-2049,-7 0 93,-1 2 0,55 2 0,-76 1-61,-1 1 0,1 0-1,0 1 1,-1 0 0,1 0 0,-1 1 0,0 0-1,0 1 1,0 0 0,0 0 0,-1 1 0,0 0 0,9 7-1,-14-9-16,-1 0 0,1 0 0,-1 0 0,0 0 1,0 0-1,0 1 0,0-1 0,-1 1 0,0-1 0,1 1 0,-1 0 0,0 0 0,-1-1 0,2 7 0,-1 7 125,-1 0 1,-1 17 0,0-5-204,4 63 629,29 182-1,50 87 129,-52-237-315,-5 0 0,12 173 0,-36-290-409,-1 1 0,0-1-1,0 0 1,-1 0 0,0 0 0,0 1-1,-1-1 1,0 0 0,0 0 0,-5 10-1,5-13 7,-1 0-1,0 0 0,0 0 1,0 0-1,0 0 0,0-1 1,-1 0-1,0 0 0,1 0 1,-1 0-1,0 0 1,-1-1-1,1 1 0,0-1 1,-1 0-1,-6 1 0,-15 4 26,0-2 0,-47 4 0,14-2 370,-295 28 440,-122-24-1656,468-11 524,-21-1-312,28 1 526,0 0-1,1 0 1,-1 0 0,0 0 0,0-1-1,1 1 1,-1 0 0,0 0 0,0-1-1,1 1 1,-1-1 0,0 1 0,1 0 0,-1-1-1,1 1 1,-1-1 0,0 0 0,1 1-1,-1-1 1,1 1 0,0-1 0,-1 0 0,1 1-1,-1-1 1,1 0 0,0 0 0,-1 1-1,1-1 1,0-1 0,1-6-935,0 0-1,0 0 1,1-1 0,4-11-1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41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4735,'26'37'1142,"1"0"0,50 51-1,-43-51-806,35 35 215,95 78 1,89 50 14,-181-146-383,-30-19-94,-1 2 0,-1 1 0,-3 2 0,-1 2 0,-2 1 0,-2 2 0,40 73 0,-58-89-78,11 33-1,-12-27-1937,-1-33-2459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4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201 189 7679,'5'-12'218,"1"-1"1,-1 1-1,2 1 0,0-1 0,0 1 0,1 0 0,1 0 0,18-17 0,-20 21-159,1 0 1,-1 0-1,2 1 1,-1 1-1,1 0 1,-1 0-1,2 0 1,-1 1-1,0 0 1,1 1-1,0 0 1,15-2-1,-20 4-64,0 1-1,0 0 1,1 0-1,-1 0 0,0 1 1,1-1-1,-1 1 1,0 0-1,0 1 0,0 0 1,0-1-1,0 2 1,-1-1-1,1 0 1,0 1-1,-1 0 0,0 0 1,0 0-1,0 1 1,0-1-1,0 1 0,0 0 1,-1 0-1,0 1 1,0-1-1,0 0 0,-1 1 1,1 0-1,-1 0 1,0-1-1,0 1 1,-1 0-1,0 1 0,0-1 1,0 0-1,0 0 1,-1 1-1,0-1 0,0 0 1,0 0-1,-2 8 1,-2 11 37,-1 0 1,-2-1 0,0 1 0,-1-2 0,-2 1-1,0-1 1,-18 27 0,-1-3-6,-3-1 0,-43 47 1,27-43 44,-2-3 1,-2-2-1,-60 39 1,44-32 1607,81-37-1200,-7-11-433,1-1-1,-1 0 1,1 0 0,0 0-1,0-1 1,-1 0-1,15 0 1,53-5 101,-38 1-37,375-8 68,-391 10-1112,1-4-3681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42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5631,'0'0'678,"0"2"-148,27 184 970,-8 0-1,-9 310 1,-11-459-1471,-2 2 20,2 1 0,2-1 0,1 1 1,11 56-1,-12-91 159,4 11-969,0-15-165,2-9-207,11-22-2213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43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98 5631,'46'-19'362,"0"2"0,1 2 0,1 2 0,0 2 0,0 2 0,1 2 0,56 0 0,-73 7-142,-1 1-1,1 2 0,47 10 0,-70-11-198,0 0 0,0 1 0,0 0 0,0 1 0,0 0 0,-1 0-1,1 1 1,-1 0 0,0 0 0,-1 1 0,1 0 0,-1 0 0,-1 1 0,1-1 0,-1 2-1,6 8 1,-8-9 71,0 1-1,-1 0 1,0 0-1,0 0 1,-1 0-1,0 0 1,-1 1 0,0-1-1,1 17 1,-3 8 179,-7 41 0,1 2-103,9 33 253,4 1 1,4-1 0,29 118-1,-26-169-328,3 0-1,2-2 1,2 0-1,38 71 1,-50-111-30,18 38 77,-24-49-92,-1-1 0,1 0 0,-1 0 0,0 1-1,0-1 1,-1 0 0,1 1 0,-1-1 0,0 1-1,-1 5 1,1-9-30,-1 0 0,1 0-1,-1 0 1,0 0 0,1 0 0,-1 0-1,0 0 1,1 0 0,-1-1 0,0 1-1,0 0 1,0 0 0,0 0-1,0-1 1,0 1 0,0-1 0,0 1-1,0-1 1,0 1 0,0-1-1,-2 1 1,-24 4 128,-55 0-95,59-5 0,-1 1 1,0 2-1,-27 5 0,9 3-62,-34 8 29,-150 20-1,-463 30-233,600-57-725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43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8703,'11'5'1296,"11"9"-866,0 2 0,0 0 0,24 26 0,-12-11-230,56 44 230,54 50 250,-112-94-475,-1 1 0,34 46-1,-42-44-78,-1 2-1,-2 1 1,-1 1-1,15 44 1,40 165 234,-74-247-358,0 0-1,0 1 0,1-1 1,-1 0-1,0 0 1,0 1-1,0-1 0,0 1 1,0-1-1,0 0 1,0 1-1,0-1 1,0 0-1,0 1 0,0-1 1,0 0-1,0 1 1,0-1-1,-1 0 0,1 1 1,0-1-1,0 0 1,0 0-1,0 1 0,-1-1 1,1 0-1,0 1 1,0-1-1,-1 0 0,1 0 1,0 1-1,0-1 1,-1 0-1,1 0 0,0 0 1,-1 0-1,1 1 1,0-1-1,0 0 0,-1 0 1,1 0-1,0 0 1,-1 0-1,1 0 0,-1 0 1,1 0-1,0 0 1,-1 0-1,1 0 0,-14-3-21,13 3 20,-22-7-134,0-2 0,0-1 0,1-1 0,-21-13 0,-5-3-31,-45-17-160,-42-23 195,133 66 218,13-3-24,-4 3-24,0 0 0,0 0 0,0 1 0,0 0 0,0 0 0,0 0 0,0 1 0,9 2 0,56 18 449,-62-18-458,43 15 423,-1 3 0,-1 1 0,93 57 0,-136-73-380,1-1-1,0 0 0,0 0 0,0-1 1,1 0-1,0-1 0,10 3 0,-17-6-47,-1 0 0,1 1 0,0-1 0,-1 0 0,1 0 0,0-1 0,-1 1-1,1-1 1,-1 1 0,1-1 0,-1 0 0,1 0 0,-1 0 0,1 0 0,-1 0-1,0 0 1,1-1 0,-1 1 0,0-1 0,0 0 0,0 1 0,0-1 0,-1 0-1,1 0 1,0 0 0,-1-1 0,0 1 0,1 0 0,-1 0 0,0-1-1,0 1 1,1-5 0,4-15-121,-1-1 1,0 1-1,-2-1 0,-1 0 0,-1 0 1,-2-25-1,2 2-958,3-9-1419,13-67 0,-3 32-1377,-8 33 822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55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7551,'0'0'1863,"-1"2"-1670,-16 144 1334,2 160 0,12-221-1309,13 832 1910,13-346-701,-22-546-1356,-1-17-83,-1-17-167,0-127-4521,3 73 349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56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6783,'21'-11'296,"0"1"-1,0 0 0,2 2 0,-1 0 1,1 2-1,0 0 0,27-2 0,169-5 599,-115 10-714,5-1 134,175 19 0,-175 4 156,-48-6-632,-59-12 269,19-1 493,-20 1-574,1 1 0,-1 0 0,0 0 0,0 0 0,0 0 0,0 0 0,0 0 0,0 0 0,0 0-1,-1 0 1,1 0 0,-1 4 0,4 17 56,-2 1 0,-1 34 1,1 7 242,23 438 1711,17 189-417,79 52 549,-117-729-2159,32 165 352,-32-152-319,-1 0 0,-2 0 1,0 0-1,-6 41 0,3-64-42,0 14 122,-4-14 273,5-4-859,0 0 0,-1-1 1,1 1-1,0-1 0,-1 1 0,1-1 0,0 0 1,-1 1-1,1-1 0,-1 0 0,1 0 0,-1 0 0,1 0 1,-1 0-1,1 0 0,0 0 0,-3-1 0,-5-7-1076,1 0 0,-13-19 0,10 13-1080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57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6399,'0'0'1866,"2"-1"-1388,5-1-302,-1-1-1,0 1 1,1 0-1,0 1 1,-1 0 0,1 0-1,7 0 1,53 1 492,-28 2-309,428-20 2586,-334 11-2575,87 0-247,-163 9-158,105 15 0,-153-15-18,-7-2-231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58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7423,'0'0'2792,"0"2"-2488,8 112 940,-1-26-661,9 279 819,35 637 1961,-43-615-2589,-8-369-692,0 12-375,0-30 162,0-5-11,-2-19-157,2-3-886,1 0 0,1-1 0,1 1 0,2 0-1,9-35 1,-5 31-2607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0:59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225 503 7423,'-12'-7'320,"1"0"-1,0-2 0,0 1 1,1-1-1,0-1 1,1 0-1,-14-18 0,19 22-236,0-1-1,0 0 0,1 1 0,0-1 1,0-1-1,1 1 0,0 0 1,0-1-1,1 1 0,0-1 1,0 1-1,0-1 0,1 0 1,1 1-1,0-10 0,3 0-73,-1 0 0,2 0 0,0 1 0,1 0 0,1 0 0,1 0 0,0 1 0,1 0 0,0 1 0,1 0-1,1 0 1,0 1 0,23-21 0,-27 28-27,1 0 0,0 0-1,1 1 1,-1 0 0,1 0 0,0 1-1,0 0 1,0 1 0,1 0 0,-1 0-1,11-1 1,-12 3 5,1 1 1,-1 0-1,0 0 1,1 1-1,-1 0 1,0 0-1,0 1 1,0 0-1,0 1 0,0-1 1,0 1-1,-1 1 1,1 0-1,10 7 1,-11-6 5,0 0 1,0 0-1,-1 1 1,1-1-1,-1 2 1,-1-1 0,1 0-1,-1 1 1,-1 0-1,1 1 1,-1-1-1,0 1 1,4 11 0,-5-7 53,0 0 0,0 0 1,-1 0-1,-1 0 0,0 0 1,-1 1-1,0-1 0,-3 18 1,-4 4 101,-1 0 1,-1 0 0,-2-1 0,-2-1 0,-25 50-1,3-15-80,-3-1-1,-3-2 1,-2-3-1,-3-1 1,-71 71-1,91-104 60,-1-2 0,-2-1 0,-47 31 0,75-53 53,10-3-164,0-1-1,0 1 1,0-2 0,0 1-1,0-1 1,10-5-1,13-4 60,12 1-18,1 1 0,0 3 0,1 1 0,-1 2 0,49 3 0,226 29 224,-295-24-334,-14-2-65,1 0 0,0-1-1,-1 0 1,1-1 0,0 0 0,12-3 0,52-14-4617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59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5503,'99'-25'2055,"149"-17"0,-247 42-2053,128-13 712,2 5 0,242 16 0,-299-5-435,-43-3 27,58 8-1,-63-7-145,-22-1-131,-1-1 0,1 1 0,-1 0 1,0 1-1,1-1 0,-1 0 0,1 1 1,-1 0-1,0 0 0,0 0 0,1 0 1,-1 0-1,0 1 0,0-1 0,0 1 0,0 0 1,0 0-1,-1 0 0,1 0 0,4 5 1,-3-1 48,-1-1 1,1 1-1,-1 0 1,0 0-1,-1 0 1,1 0-1,-1 0 1,0 1-1,-1-1 1,1 1-1,-1 9 0,1 12 208,-2 39-1,-1-31-91,1 28 149,11 670 2206,22-60-881,-33-666-1668,1 9 0,-1-1 0,-3 31 0,3-46-143,0 0 0,0 0 0,0 0-1,0 0 1,0 0 0,-1 0 0,1 0 0,0 0 0,-1 0-1,1 0 1,-1 0 0,1 0 0,-1 0 0,1 0 0,-1 0-1,0-1 1,1 1 0,-1 0 0,0 0 0,0-1-1,1 1 1,-1 0 0,0-1 0,0 1 0,0-1 0,0 1-1,0-1 1,0 0 0,-1 1 0,1-1 478,-1 1-1071,-36 1-7285,-2-6 4977,24 4 1445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59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5631,'0'0'3134,"1"-2"-2524,1-2-429,0-1 1,1 1-1,-1 0 0,1 0 0,0 0 0,0 0 0,1 1 0,-1-1 0,1 1 1,0 0-1,0 0 0,8-5 0,8-4 494,29-12 0,-48 23-638,101-40 794,2 4 1,1 4 0,210-35-1,-271 61-818,0 2-1,61 0 1,-83 6-166,0 1 1,0 0 0,0 2 0,0 1 0,-1 0-1,37 15 1,-11-1-3728,-33-17-448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0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9727,'-13'145'1925,"5"180"0,31 145-316,-18-389-1169,26 299 802,1-2-356,-24 1-631,-8-273-883,0-104 236,2-20-2479,2-18 1718,11-79-2201,4 33-250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1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7935,'36'-13'423,"2"1"-1,0 2 0,0 2 1,1 2-1,59-3 0,-7 8 195,111 12 0,58 28 494,-115-14-486,-141-24-459,-1-1 0,1 1 0,0 0 0,0 0 0,0 0 0,3 2 1,-5-2-132,-1 0 1,1 0 0,-1 1 0,0-1 0,0 0 0,0 0 0,1 1-1,-1-1 1,0 0 0,-1 1 0,1-1 0,0 1 0,0 0 0,-1-1 0,1 1-1,0 2 1,6 32 206,-1 0 0,-2 0-1,-1 0 1,-5 66 0,1-31 1,68 1195 2713,-51-1108-2845,9 121 248,-20-3-3,-6-259-396,-4 52 39,4-63-89,0 0 1,0 0-1,-1-1 1,0 1-1,0 0 1,0-1-1,-1 1 0,-5 8 1,7-14 56,1 1 0,-1-1 0,1 0 0,-1 0 0,0 0 0,1 0-1,-1 0 1,1 0 0,-1 0 0,1 0 0,-1 0 0,1 0 0,-1 0 0,1 0 0,-1-1 0,1 1 0,-1 0 0,1 0 0,-1-1 0,1 1 0,-1 0 0,1 0 0,-1-1 0,1 1-1,0-1 1,-1 0 0,-12-9-733,6 1 116,-1 0 1,1-1-1,0 0 0,1-1 0,0 0 1,1 0-1,-5-12 0,-4-10-1229,-3-2-2216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1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8319,'0'0'1814,"3"0"-1130,56-16 607,2 2-1,-1 3 1,2 3 0,112-1 0,-97 13-630,131 23 0,72 34-3283,-247-53 1620,7 1-2670,-21-5-674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3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6015,'0'11'1383,"3"6"-814,1 0 1,0-1-1,1 0 0,9 19 1,8 30 440,-14-24-617,-3 0 1,-1 0-1,-2 1 0,-3 50 0,0-25 245,1-65 110,0-5-588,-2-16-136,2-1-1,0 1 1,1 0-1,7-37 0,27-76-108,-30 116 79,1-1-1,0 1 1,2 1-1,0-1 1,0 1-1,20-26 1,-23 36-15,0-1 0,0 1-1,0 0 1,1 1 0,0-1 0,0 1 0,0 0-1,0 0 1,1 1 0,-1 0 0,1 0 0,0 0-1,0 1 1,0 0 0,0 0 0,0 1 0,0 0-1,13 0 1,-12 1 5,1 0 0,0 1-1,-1 0 1,1 0 0,0 1-1,-1 0 1,0 1 0,1 0-1,-1 0 1,15 8-1,-19-7 27,0-1 0,1 0 0,-1 1 0,0 0 0,0 0 0,-1 0 0,1 0 0,-1 1 0,0-1 0,0 1 0,-1 0 0,1 0 0,-1 0 0,0 0 0,0 0 0,-1 0 0,1 0 0,0 9 0,0 9 179,-2 1 1,-2 41-1,-1-35 76,4 37 1,-1-58-226,1 0 1,1 0-1,-1 0 0,2 0 1,-1 0-1,1-1 0,0 1 1,7 11-1,-8-18-24,-1 0-1,1 0 0,0 0 1,0 0-1,-1-1 0,1 1 1,0 0-1,1-1 0,-1 0 1,0 1-1,0-1 0,0 0 0,1 0 1,-1 0-1,1 0 0,-1-1 1,1 1-1,-1-1 0,1 1 1,-1-1-1,1 0 0,-1 0 1,1 0-1,-1 0 0,1-1 1,-1 1-1,1-1 0,-1 1 1,4-2-1,9-3-97,1 0 0,-1-1-1,21-12 1,-19 10-399,93-35-6053,-83 33 3093,-10 4 1014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4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44 262 6911,'65'-84'2692,"92"-94"934,-169 204-3904,7-14 351,0 1 0,1-1 0,1 1-1,0 0 1,1 0 0,-1 17 0,3 83 737,2-54-482,-2-2-23,6 320 1334,-6-371-1627,0 0 0,0 0-1,0 0 1,0 1 0,-1-1 0,0-1-1,0 1 1,-1 0 0,0 0-1,0 0 1,0-1 0,-1 1 0,1-1-1,-1 0 1,-1 0 0,1 0-1,-1 0 1,0 0 0,0-1 0,0 1-1,0-1 1,-1 0 0,0-1-1,0 1 1,0-1 0,0 0 0,-8 3-1,-106 46-35,87-39 14,30-13 110,5-1-6,32-12 101,0 1-1,1 2 1,67-10-1,116-1-268,-219 21 74,46-3-155,89-7-811,-46 0-3051,-59 6-757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8575,'0'0'631,"3"11"273,11 91 828,1 114 0,-13-171-1435,4 330 2359,-6-373-2038,1-32-166,4-17-514,2-1 1,3 1 0,1 1-1,2 0 1,3 1 0,39-81-1,-43 102 25,1 1 0,1 0-1,2 1 1,29-33 0,-36 45 10,0 1 1,1 0 0,0 1 0,0 0-1,1 1 1,0 0 0,0 0 0,1 1 0,0 1-1,0 0 1,21-5 0,-29 9 21,0 0-1,0 0 1,0 0 0,0 1 0,0 0-1,0 0 1,0 0 0,0 1-1,0-1 1,0 1 0,0 0 0,0 0-1,0 0 1,0 0 0,-1 1 0,1 0-1,0 0 1,-1 0 0,1 0-1,-1 0 1,0 1 0,4 3 0,-2 0-7,0 0 1,-1 0-1,0 0 1,-1 1-1,1-1 1,-1 1-1,0 0 1,-1 0 0,1 0-1,-1 0 1,1 11-1,1 18 98,-1 0 0,-3 0-1,0 0 1,-7 43-1,-1 23 63,8-89-156,0-1-1,0 1 1,2 0-1,-1-1 1,1 1-1,1-1 1,5 14-1,-8-25-15,1-1 0,0 1 0,-1 0 0,1-1-1,-1 1 1,1-1 0,0 1 0,-1-1 0,1 1-1,0-1 1,-1 1 0,1-1 0,0 0 0,0 1-1,0-1 1,-1 0 0,1 0 0,0 0 0,0 1 0,0-1-1,-1 0 1,1 0 0,0 0 0,0 0 0,0 0-1,1-1 1,20-4-887,-11 0-76,1-1-1,14-11 1,18-9-3959,-33 20 3150,-2 0-548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84 238 6143,'0'0'3611,"1"-2"-3382,25-33 611,25-48-1,4-6 90,-47 76-775,0-2 300,-5 14-114,-2 10 79,-11 236 1222,-54 327-1,62-550-1612,-8 35-131,10-53 89,-2 0 0,1 0-1,0 0 1,-1 0-1,0 0 1,0 0 0,0-1-1,0 1 1,0-1-1,-4 4 1,5-6 35,0 0-1,-1 0 1,1 0 0,0-1-1,-1 1 1,1 0 0,-1-1-1,1 1 1,-1-1 0,0 0-1,1 0 1,-1 1 0,1-1-1,-1 0 1,1 0 0,-3-1-1,-26-3-6,21 3-10,-2-2-10,7 2-34,0 0 0,0 1 1,0 0-1,0-1 0,0 1 1,0 0-1,-7 2 0,0-1-34,9-1 8,4-1-190,19-8 222,1 0-1,0 2 0,31-8 1,75-8 97,-27 6-180,-51 7-216,-3 1-1564,49-16 1,-71 17-143,0 3-1948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6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7551,'0'0'3932,"0"2"-3576,26 146 764,29 198 1208,-36-132-208,-18-246-2139,1 0-1,2 1 1,0-1-1,3 1 1,0 0-1,2 0 1,22-49-1,-21 59 3,0 0 0,2 1 0,0 0 0,2 1 0,0 0 0,1 1 0,0 1 0,2 1 0,0 0 0,1 1 0,24-17 0,-38 30 21,-1 0 0,1 0-1,-1 0 1,1 0 0,0 0 0,-1 1-1,1 0 1,0 0 0,0 0 0,0 0-1,0 0 1,0 1 0,0 0-1,0 0 1,1 0 0,-1 0 0,0 1-1,0-1 1,0 1 0,4 2 0,-3-1-1,-1 0 0,0 1 1,0 0-1,0-1 0,0 2 0,0-1 1,-1 0-1,0 1 0,1-1 1,-1 1-1,0 0 0,-1 0 1,1 1-1,-1-1 0,0 0 1,3 8-1,3 9-11,-2 0 0,0 1 0,-1 0 0,2 26 0,2 91 102,-7-86-733,12 78 1,4-69-2467,-1-6-3672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00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45 494 4735,'0'0'2275,"0"-2"-1638,0-7-261,1 0 0,1 0 0,-1 0 0,1 1 0,7-17-1,22-45-42,-19 44-89,140-247 367,-121 221-310,-30 50-234,-1 5-104,-20 63 23,4-16-23,-16 91 0,24-64 406,3-1 1,10 143 0,39 150 225,-29-262-353,-10-72-153,9 90 207,-13-111-237,-1 1 1,-1-1-1,0 0 0,-1 1 1,0-1-1,-7 21 0,7-31-42,1 0-1,-1 0 1,1 0 0,-1 0-1,0 0 1,-1 0-1,1 0 1,-1-1-1,0 1 1,1-1 0,-1 0-1,-1 0 1,1 0-1,0 0 1,-1-1-1,0 1 1,1-1 0,-1 0-1,0 0 1,0 0-1,0 0 1,0-1 0,-1 0-1,1 0 1,-8 1-1,-6-1 75,0-2 0,0 0 0,0-1-1,0 0 1,-22-7 0,-14-2-81,52 11-58,46-8 76,22 5 1,171-14 115,-197 12-211,-1-2 1,0-1-1,70-26 0,-63 19-689,-34 12 27,1 0-1,-1-2 0,0 1 0,0-1 1,-1-1-1,18-11 0,3-13-2894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7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13 8959,'-4'0'183,"1"0"-1,0 0 1,-1 0-1,1 1 1,-1 0-1,1 0 1,0 0-1,0 0 1,-1 0-1,1 1 1,0-1-1,0 1 1,0 0-1,1 0 1,-6 4-1,4-2-87,1 0 0,-1 0 1,1 1-1,0-1 0,0 1 0,0 0 0,1 0 1,-4 10-1,1 3-12,0 0 0,2 1 0,0-1 0,-1 34 0,4-23 123,1 1-1,2-1 0,1 0 1,0 0-1,3-1 0,0 1 1,2-1-1,1-1 0,1 1 1,1-2-1,23 37 0,-32-57-164,1-1 0,1 1-1,-1-1 1,1 0 0,0 0-1,0-1 1,0 0 0,0 1-1,1-2 1,0 1 0,12 5-1,-15-8-23,1 1-1,-1-1 0,1-1 1,0 1-1,0 0 0,-1-1 1,1 0-1,0 0 0,0 0 1,-1 0-1,1-1 0,0 0 1,-1 1-1,1-1 0,0-1 1,-1 1-1,1 0 1,-1-1-1,0 0 0,1 0 1,-1 0-1,5-4 0,0-1-5,-1-1 0,0 1 0,0-1 0,-1-1 0,0 1 0,0-1 0,-1 0 0,0 0 0,-1-1 0,0 1 0,3-14 0,0 0 22,-2 0 0,0-1 0,2-43 0,-7 50-72,-1 1-1,0-1 0,-1 0 1,-1 0-1,-1 1 0,0-1 1,-1 1-1,-1 0 0,-1 1 1,0-1-1,-11-17 0,10 19-3,-1 1 1,0 1-1,-1-1 0,0 1 0,-1 1 1,0 0-1,-1 0 0,0 1 0,-1 1 1,0 0-1,0 1 0,-19-9 0,25 14-48,0 1-1,0-1 1,-1 1-1,1 1 0,-1 0 1,0 0-1,1 0 1,-1 1-1,0 0 0,1 0 1,-1 1-1,1 0 1,-1 0-1,0 1 1,1 0-1,0 0 0,0 0 1,-10 6-1,15-7-544,21 7-7252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9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7679,'0'0'2776,"0"11"-2488,11 164 1328,-5-102-1352,8 27-48,0 4-678,-13-88-392,-1-1 0,0 1 0,-1-1 0,-4 25 0,1-26-2238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0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7167,'0'2'631,"40"385"2559,-13-99-2456,-5-152-1233,-21-135 145,15-24-7100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0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4735,'473'-4'4452,"-430"3"-4286,2-1 115,0 2-1,56 7 1,-94-6-230,0 1 0,0-1 0,0 1 0,-1 0 0,1 1 0,-1-1 0,1 1 0,-1 1 0,0-1 0,0 1 0,0 0 0,-1 0 0,1 1 0,-1 0 0,0 0 0,-1 0 0,1 0 0,-1 1 0,0 0-1,0 0 1,-1 0 0,4 8 0,0 4 187,-1 0-1,0 1 0,-2 0 0,0 0 0,2 30 1,-3 101 612,-3-100-556,17 447 1218,10-255-1122,-26-232-402,0-8-110,-9 0-3014,5-1 2817,1-1 1,-1 1 0,0-1-1,1 0 1,-4 0 0,-24-2-2302,14 0-474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0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8831,'11'0'1464,"103"1"1309,164-6-562,-260 3-2230,134-9 456,-130 11-748,-1 1 1,0 0-1,1 2 1,-1 1-1,22 6 1,-42-9 210,0-1 1,0 0-1,0 1 0,0-1 1,0 0-1,0 1 0,-1-1 1,1 1-1,0 0 0,0-1 1,0 1-1,-1 0 0,1-1 1,0 1-1,0 1 0,9 24-4444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9855,'0'0'4091,"0"11"-3687,29 557 349,-26-496-1243,-3-70-246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1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10239,'0'0'631,"-2"12"260,1 51-241,13 124 0,-6-132-554,53 401 138,-59-452-282,19 70 145,-18-69-212,1 1 1,0-1 0,1 0-1,-1 0 1,1-1 0,0 1-1,0 0 1,0-1-1,1 0 1,-1 0 0,6 4-1,-9-8 56,0 0 0,1 0 0,-1 0-1,1 0 1,-1 0 0,1 0-1,-1 0 1,0-1 0,1 1 0,-1 0-1,1 0 1,-1-1 0,0 1 0,1 0-1,-1-1 1,0 1 0,1 0 0,-1-1-1,0 1 1,1 0 0,-1-1 0,0 1-1,0-1 1,0 1 0,1 0-1,-1-2 1,7-10-870,-5 5 257,0 0 0,0 0 0,2-14 0,-2-8-2011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1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8831,'41'2'514,"235"17"1422,-233-14-1717,0 3 1,-1 1-1,0 3 1,54 21-1,-88-29-164,1-1-1,-1 1 1,-1 1 0,1 0-1,0 0 1,-1 0 0,0 1-1,7 8 1,-11-11-21,-1 0 0,1 1 0,-1-1 1,0 0-1,0 1 0,-1 0 0,1-1 0,-1 1 0,1 0 1,-1 0-1,0 0 0,-1 0 0,1 0 0,-1 0 0,0 0 1,0 0-1,0 0 0,0 0 0,-1 0 0,-1 6 0,-9 42 374,1 1 0,3-1-1,0 74 1,9 401-879,-2-525 59,-29-11-7316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2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8575,'51'10'1269,"0"-3"0,0-2-1,71-2 1,155-21 325,-156 7-1640,-31-1-895,-74 8-225,0 0 1,0-1-1,21-10 0,-15 3-2605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2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94 9599,'-5'3'51,"1"0"-1,0 0 0,0 0 0,0 1 1,0 0-1,0 0 0,1 0 0,0 0 1,0 1-1,0-1 0,0 1 0,1-1 1,-1 1-1,1 0 0,1 0 0,-1 0 1,-1 9-1,-2 9 24,1 0-1,0 37 1,4-60-72,-2 30 164,2 0-1,1 0 0,2 0 1,0 0-1,15 52 0,-14-68-69,1 0 0,1 0 0,0-1-1,1 0 1,16 23 0,-17-28-73,0-1 1,1 1 0,0-1-1,0-1 1,0 1 0,1-1-1,0-1 1,0 0-1,16 8 1,-19-11-12,-1 0 1,1 0-1,-1-1 1,1 1-1,0-1 0,0 0 1,0-1-1,0 1 1,0-1-1,0 0 1,0 0-1,0 0 0,-1-1 1,1 0-1,0 0 1,0 0-1,0 0 1,-1-1-1,1 0 0,0 0 1,-1 0-1,0 0 1,1-1-1,-1 0 0,0 0 1,-1 0-1,7-6 1,-4 2-3,0 0 0,-1 0 0,0-1 1,0 1-1,-1-1 0,0 0 0,0-1 1,-1 1-1,0 0 0,0-1 0,-1 0 1,0 0-1,-1 0 0,1-13 0,-2 3-12,-2-1 0,0 1 0,-1 0 0,0 0 0,-2 0 0,-10-27 0,-4-2-159,-30-54 0,34 75-31,0 1 1,-39-49-1,46 65 13,0 1 0,-1 0 0,0 0 0,-1 1 0,0 0 0,0 1 0,-1 0 0,1 1 0,-2 0 0,-12-4 0,22 9-150,-1 0 1,0 0-1,0 1 0,0-1 0,0 1 0,0 0 0,0 0 1,0 0-1,0 0 0,1 0 0,-1 1 0,0-1 0,-4 2 0,-3 2-1931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16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4735,'0'0'6096,"2"13"-5922,56 506 2364,-64-249-2292,0 9-129,-1 10 668,-17 145-237,-2 24 268,-4-220-654,16-145-91,-5 141 0,26 189 697,0-258-505,-1-56 50,-4-37-162,3 35 62,-11 122-1,4-37 372,4-99-425,-2-91-227,14-15-5293,-10 9 4709,-1 0 0,1 0 0,-1-1 1,0 1-1,-1-1 0,1 1 0,3-11 0,7-28-2839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3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11519,'0'0'579,"-5"11"222,2 1-778,0 1-1,1 0 0,1 0 1,0 0-1,0 0 0,3 20 1,-1 2 48,-1 25 4,4 296 568,23-2-662,-25-343-42,-2-3-34,1 0 0,1-1 0,-1 1 0,1 0 0,1-1 1,4 12-1,-6-17-663,10-12-1764,-1-5-1188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3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6655,'100'-13'2083,"176"-2"0,-245 14-1801,12 1 178,0 1-1,0 2 0,-1 2 0,74 18 0,-111-22-422,-1 0-1,1 1 0,-1 0 1,0 0-1,0 0 1,0 0-1,0 0 0,0 1 1,0 0-1,-1 0 0,1 0 1,-1 0-1,0 0 1,0 1-1,0 0 0,3 3 1,-4-1 79,1 0-1,-1 0 1,0 1 0,0-1 0,-1 0 0,1 1-1,-1-1 1,-1 1 0,1-1 0,-1 1-1,-1 7 1,-23 238 1229,-1 11-759,23-211-602,3 1-1,1 0 0,11 52 0,-11-87-525,2 0 1,0-1-1,2 1 0,8 21 0,-82-37-11262,45-5 9693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3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10111,'130'-7'2088,"252"-24"-154,-360 28-1987,5-2-206,0 1 0,1 1 0,-1 2 1,36 3-1,-61-2 112,1 0 0,-1 0 1,0 1-1,0-1 0,0 1 0,0 0 0,0 0 1,0 0-1,3 2 0,20 22-4052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189 126 10111,'-3'2'83,"-1"1"0,1 0-1,0 0 1,0 0 0,1 0-1,-1 0 1,1 0-1,0 1 1,-1 0 0,1-1-1,1 1 1,-1 0 0,1 0-1,-1 0 1,1 0 0,0 0-1,1 0 1,-1 0 0,1 0-1,0 7 1,-1 8-37,2 1 0,1-1 0,4 20 0,2 14 192,3 0-1,3-1 0,1 0 1,41 90-1,-51-132-191,1 0-1,0 0 1,1-1-1,0 0 1,0 0 0,1 0-1,0-1 1,12 9 0,-18-15-39,1-1 1,-1 1 0,0 0 0,1-1 0,0 1 0,-1-1 0,1 0 0,0 0-1,-1 0 1,1-1 0,0 1 0,0 0 0,0-1 0,0 0 0,0 0-1,0 0 1,0 0 0,-1 0 0,1 0 0,0-1 0,0 0 0,0 1-1,0-1 1,-1 0 0,1 0 0,0-1 0,-1 1 0,1 0 0,-1-1-1,1 0 1,-1 1 0,0-1 0,0 0 0,0 0 0,0-1 0,0 1-1,2-3 1,2-3 3,-1 0 0,0-1 0,0 0 0,-1 0 0,0 0 0,0 0 0,-1-1 0,0 0 0,1-10 0,2-16 56,0-40-1,-5 71-63,1-27-88,-2 1 0,0-1 0,-3 1 1,0 0-1,-13-51 0,11 65 41,0 1 0,-1-1 0,-1 1 0,-1 0 0,0 1 0,-1-1 0,0 2 0,-1-1 0,-1 2-1,-1-1 1,-21-19 0,23 25-1,0 0 1,-1 0-1,1 2 0,-2-1 0,1 1 0,-1 1 0,0 0 0,0 0 1,0 2-1,-1-1 0,1 1 0,-20-1 0,16 3-498,0 1-1,0 0 0,0 1 1,0 1-1,0 1 1,0 0-1,0 1 1,1 1-1,-21 9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4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11903,'0'2'874,"0"228"2562,-6 116-2788,8 80-1259,-2-416 315,1 0 0,1 0 1,-1 0-1,1 0 0,1-1 0,6 17 0,-6-33-2044,5-37-2052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4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9727,'120'-19'2090,"136"-3"-1,-61 8-1072,-174 12-914,27-3 35,65 2 0,-99 3-107,1 2 0,-1-1 0,1 2 0,-1 0 0,0 1 0,0 0 0,0 1 0,25 13 0,-36-17-16,0 1 1,0 0 0,0 0 0,-1 1 0,1-1-1,-1 1 1,1-1 0,-1 1 0,0 0-1,0 0 1,0 0 0,0 0 0,0 0 0,-1 0-1,1 0 1,-1 1 0,0-1 0,0 1 0,0-1-1,-1 1 1,1 6 0,-1 4 160,-1 0-1,0 0 1,-1-1 0,-5 20-1,-1 9 66,1 19-115,3 0 1,5 69-1,18 124-18,-7-119-131,24 215 279,-35-343-596,-1 0 0,0 0-1,0 0 1,0 0 0,-1 0-1,0 0 1,0 0 0,-1 0-1,-4 12 1,5-16 168,-1-1-1,1 1 1,-1-1 0,1 0 0,-1 1-1,0-1 1,0 0 0,0 0 0,0 0-1,0-1 1,0 1 0,-1-1 0,1 1-1,-1-1 1,1 1 0,-1-1 0,1 0-1,-1 0 1,0-1 0,1 1-1,-1 0 1,0-1 0,0 0 0,1 1-1,-1-1 1,0 0 0,-4-1 0,-11-1-3538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5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12671,'58'-17'712,"-3"0"-208,-5 0-48,-4 1-312,-2 1-64,-2 0-16,-2 3 0,-3 1-64,1 1-88,-3-1 24,-1 1 0,-3-1-1384,-1 1-280,-5 2-48,-7-1-2216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3839,'2'0'874,"7"3"-557,0-1 1,1-1-1,-1 1 1,0-2-1,0 1 1,12-2-1,61-8 512,-36 3-418,448-25 841,-437 29-1266,188-14-21,31-2-2952,-219 16 515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6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6399,'688'-19'3168,"-686"19"-3168,227-10 258,-196 11-207,-1 1 0,1 1 0,-1 2 0,63 17-1,-90-20-52,1 0 0,-1 0 0,1 1-1,-1 0 1,7 3 0,-11-5-41,-25 9 137,14-8-75,-1-1 0,1 0 0,-1-1 1,1-1-1,0 1 0,-21-5 1,-64-21 46,77 21-75,-19-7-48,0-1 1,1-2 0,-51-29-1,85 42 164,5-1-329,-3 2 219,0 1-1,0 0 1,0-1 0,0 1 0,0 0-1,0-1 1,0 1 0,1 0-1,-1-1 1,0 1 0,0 0-1,0-1 1,1 1 0,-1 0-1,0-1 1,0 1 0,1 0 0,-1 0-1,0 0 1,0-1 0,1 1-1,-1 0 1,0 0 0,1 0-1,-1-1 1,4 0 8,0 0 0,0 0 0,0 1-1,0-1 1,0 1 0,-1 0 0,1 0 0,0 0 0,0 1-1,0-1 1,0 1 0,0 0 0,0 0 0,6 3 0,-4-1 57,0 0 1,0 0 0,0 1-1,-1 0 1,0 0-1,1 0 1,-1 1 0,6 7-1,-6-6-34,0 0-1,0 1 1,-1 0 0,1 0-1,-2 0 1,1 0-1,-1 1 1,0-1-1,0 1 1,-1 0 0,0 0-1,-1 0 1,1 0-1,-1 0 1,-1 11-1,-1-9 6,-1 0 0,0 0 0,-1 0-1,0 0 1,-1 0 0,0-1-1,-1 0 1,1 0 0,-2 0 0,1 0-1,-1-1 1,-1 0 0,-7 9 0,-1-2-415,-1-1 0,0-1 1,-1 0-1,0-1 0,-28 14 0,16-14-1215,2-8-1342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8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1143 18 4223,'0'0'2248,"-2"-1"-1768,-14-3-187,0 0-1,-1 1 0,1 0 0,-29 0 0,-71 7 28,59 0-154,-609 27-153,503-17-610,134-13-2390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18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 5631,'0'0'4711,"0"2"-4646,4 208 1281,-2 134 58,-11 134-442,-5 58-226,-15 221-266,20-387 42,11-233-410,-10 237 318,2-29 82,8-203-356,-2-82 92,8 215-252,1 85 434,-11-203-685,1-157 193,1 0 0,0 1 0,0-1 0,0 0 1,0 0-1,0 0 0,0 1 0,0-1 0,0 0 0,0 0 0,0 0 1,0 1-1,0-1 0,0 0 0,0 0 0,0 0 0,0 1 1,0-1-1,0 0 0,0 0 0,0 0 0,0 1 0,0-1 0,1 0 1,-1 0-1,0 0 0,0 1 0,2 0-862,-2-1 862,0 0 0,1 0 0,-1 0 0,0 0 1,0 0-1,0 0 0,1 0 0,9-9-2072,9-20-1654,-7 5 1013,-3-5 382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9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1392 27 7039,'-36'-9'546,"1"3"0,-1 1-1,-44-1 1,-110 7-297,151 1-121,-478 39-293,301-13 86,150-22 108,-84-4 0,131-4-19,18 2-21,1 0 0,0 0 0,0 0 0,0 0 0,-1 1-1,1-1 1,0 0 0,0 0 0,0 0 0,-1 0 0,1 0-1,0 0 1,0 0 0,0 0 0,-1 0 0,1 0 0,0 0-1,0 0 1,0-1 0,-1 1 0,1 0 0,0 0 0,0 0-1,0 0 1,0 0 0,-1 0 0,1 0 0,0 0 0,0-1-1,0 1 1,0 0 0,0 0 0,-1 0 0,1 0 0,0-1-1,0 1 1,0 0 0,0 0 0,0 0 0,0 0 0,0-1-1,0 1 1,0 0 0,0 0 0,0 0 0,0-1 0,0 1-1,0 0 1,0 0 0,0 0 0,0-1 0,0 1 0,0 0-1,0 0 1,0-1 0,22-20-3116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19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817 1 7423,'-30'2'59,"-1"2"0,1 1 0,0 2 0,1 0 0,-44 18-1,-4 0-11,-14 2 47,-258 82 780,275-81 105,72-26-638,28 12-53,7-4-127,0-1 0,48 6 0,6 1-68,-47-6-157,4-1-103,0 2 1,-1 2-1,52 23 1,-33-4-3488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1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6271,'223'44'3880,"-86"-28"-2728,198-3 0,-126-7-927,105-2-3290,-274-8 1309,0-4-1336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2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1 215 7679,'244'-5'3543,"121"-11"-2683,-67 1-732,31 13-105,-236 6-20,142 26 0,-196-22-43,-1 3-1,0 1 1,0 1-1,43 23 1,-80-35-14,-22-24-514,-36-37 328,-2 2 0,-126-91 0,184 147 590,4 4-111,15 9 10,-10-5-170,0-1 1,0 2-1,8 7 0,-7-3-26,0 0-1,-1 1 1,-1-1 0,0 1-1,0 1 1,-2-1-1,1 1 1,-2 0 0,1 0-1,-2 1 1,3 15 0,-5-20-25,0 0 0,-1 0 1,0 0-1,-1 0 1,0 0-1,0 0 0,-1 0 1,0 0-1,-1 0 0,1-1 1,-2 1-1,1-1 0,-1 0 1,-1 0-1,1 0 1,-1 0-1,-1-1 0,-6 8 1,1-4-28,0-1 1,-1 0 0,0 0-1,-1-1 1,0-1 0,0 0-1,-1-1 1,0 0 0,-23 7-1,7-5-700,-1-1-1,1-1 1,-56 3-1,48-10-1046,2-5-1556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3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1447 0 5759,'-426'22'5646,"146"-4"-5045,-158 23-764,250-16-2386,87-12-352,88-10 427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4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1589 72 6655,'-8'-5'270,"1"0"-1,-1 0 1,0 1-1,0 0 0,-1 1 1,1 0-1,-1 0 0,0 0 1,1 1-1,-1 1 1,0 0-1,-11-1 0,-14 2 77,-65 7-1,53-2-90,41-4-238,-672 44 1256,530-39-966,-195-2 499,322-5-835,1 0 1,-1-2-1,-37-10 0,55 12-35,2-1-104,0 0 64,0 0 0,0 0-1,0 0 1,1 0 0,-1 0-1,1 0 1,0 0 0,1-3 0,2 1-188,1-1 1,1 1 0,-1 0 0,0 0-1,1 0 1,0 1 0,0 0 0,0 0 0,0 0-1,1 1 1,11-3 0,-7 1-334,14-4-2445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4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716 0 7935,'-573'157'2367,"542"-146"-1839,0 0 1,-48 27-1,77-37 128,2 1-589,1 2-95,-1-1 1,1 1-1,0-1 0,0 1 0,0-1 1,0 1-1,0-1 0,1 0 0,0 0 1,-1 1-1,1-1 0,4 4 0,33 36 62,-18-21 74,36 42 78,104 108-116,-130-147-918,23 5-3392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9215,'210'8'3167,"0"11"-3320,-190-18-911,15-8-2990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7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3 8703,'-5'-1'103,"0"0"0,0 1 0,0-1 0,1 1 0,-1 0 0,0 1 0,0-1 0,0 1 0,0 0 0,0 0 0,-8 3 0,8-1 31,0 0-1,0 0 0,0 1 0,1-1 0,-1 1 1,1 0-1,0 0 0,0 1 0,-5 7 0,-3 7 43,0 0-1,2 0 1,0 1-1,1 0 1,2 1-1,0 0 0,1 0 1,0 1-1,2-1 1,1 1-1,0 23 1,2-19 110,2-1 0,6 40 1,0-7 68,39 220 289,-18-138-426,-24-112-151,-2 1 1,-1 56-1,-2-77-16,0 0 1,-1-1-1,1 1 0,-6 12 0,5-18-18,0 0 0,0-1 0,0 1 1,0-1-1,0 1 0,0-1 0,-1 0 0,1 0 0,-1 0 0,1 0 0,-1 0 0,1 0 0,-1-1 0,-3 1 0,1 0-5,0 0 0,0 0 0,0-1 0,0 0 0,0 0 0,0 0 0,0-1 0,0 0 0,0 0 0,-8-2 0,11 2-160,0 1-70,1-1-1,-1 0 0,1 0 0,-1 0 1,1 0-1,0 0 0,-1-1 0,1 1 1,0 0-1,0-1 0,0 1 1,0-1-1,0 1 0,0-1 0,0 1 1,0-1-1,1 1 0,-1-1 0,0 0 1,1 0-1,-1-2 0,1 2 59,1 0 0,-1 0-1,1 0 1,-1 1 0,1-1-1,-1 0 1,1 0 0,0 0-1,0 0 1,0 1 0,2-4-1,38-51-3799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7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28 359 11903,'-5'11'47,"1"1"0,-1 0 0,2 0 0,0 0 0,0 0 0,1 1 0,1-1 0,0 1 0,0-1 0,1 1 0,1 0 0,0-1 0,1 1 0,0-1 0,1 0 0,1 0 0,0 0 0,0 0-1,1 0 1,1-1 0,0 0 0,7 11 0,-12-20-108,0-1-1,0 0 0,0 1 0,0-1 1,1 0-1,-1 0 0,0 0 1,0 0-1,1 0 0,-1 0 1,0 0-1,1 0 0,-1 0 0,1-1 1,2 2-1,-2-2-73,-1 0 0,0 0 0,0-1 1,0 1-1,1 0 0,-1 0 0,0-1 0,0 1 0,0 0 0,0-1 1,0 0-1,0 1 0,0-1 0,0 1 0,0-1 0,0 0 0,0 0 1,0 0-1,0 1 0,0-1 0,-1 0 0,1 0 0,0-1 0,10-14-3233</inkml:trace>
  <inkml:trace contextRef="#ctx0" brushRef="#br0" timeOffset="1">16 1 10111,'0'14'30,"1"0"-1,1 0 1,0 0-1,1 0 1,0-1-1,2 1 1,-1-1-1,1 0 1,8 14-1,-8-18-290,0 0 0,1 0 0,0-1 0,0 0-1,1 0 1,0-1 0,0 0 0,1 0 0,-1 0 0,2-1 0,-1 0-1,1-1 1,12 6 0,1-2-2338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19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5375,'0'0'2840,"9"-8"-2696,-1 2-45,1 1-1,0 1 0,0 0 1,0 0-1,0 1 0,1 0 1,0 1-1,-1-1 0,12 1 1,0-2 7,9-3 60,0 3 1,1 0 0,0 2-1,58 4 1,-11 7 483,-50-5-491,1 0 0,0-2 0,0-2 0,54-4 0,168-27-1,-210 29-55,1 3 1,0 1-1,0 2 1,42 9-1,242 36 353,3-23 147,-231-19-553,-24-6-39,-1-4 0,135-20-1,-65 4-2,-108 17 12,0 1 0,0 1-1,-1 3 1,46 7 0,135 40 116,-171-39-125,266 56-281,-224-55 465,145 3 0,-208-15-177,17 1-74,-1-2 0,0-1 0,71-15 0,-75 8 74,0-2-1,34-16 0,-52 20 14,-1-2 0,-1 1-1,0-2 1,0 0 0,-1 0-1,15-15 1,-26 22 12,4-2-33,0 0-20,-4 3-44,2-2-10,-3 3 191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8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10111,'-2'19'387,"1"0"0,1 1 0,1-1-1,0 0 1,6 23 0,-6-29-260,52 478 1921,-25-207-1720,-15-149 871,-14-140-1093,0 1-1,-1 0 1,1 0-1,-1 0 1,0 0 0,-2-4-1,-8-17 181,6-1-329,1 1-1,2-1 0,0-1 0,2 1 1,0 0-1,2 0 0,1-1 1,2 1-1,0 0 0,1 1 1,2-1-1,10-25 0,-13 41 26,1 0-1,0 0 0,1 0 1,0 0-1,0 1 0,1 0 1,0 1-1,14-14 0,-17 19 2,1-1 0,-1 1-1,1 0 1,0 0 0,-1 0-1,1 1 1,0 0 0,10-3-1,-12 4 2,0 0 1,1 1-1,-1 0 0,0-1 0,1 1 1,-1 1-1,0-1 0,1 0 0,-1 1 1,0-1-1,0 1 0,1 0 0,-1 0 1,0 1-1,4 1 0,-3-1 10,-1 1-1,1 0 1,-1 0 0,1 0-1,-1 0 1,0 0-1,0 1 1,-1-1 0,1 1-1,-1 0 1,1 0-1,-1 0 1,0 0 0,-1 0-1,1 0 1,-1 0-1,0 1 1,0-1 0,0 1-1,0-1 1,-1 7-1,0 4 13,0-1-1,-1 1 0,0-1 0,-1 0 1,-6 20-1,5-24 51,0-1-1,-1 0 1,-1 0 0,1 0 0,-1 0-1,-1-1 1,0 1 0,0-1 0,0-1-1,-1 1 1,-9 6 0,6-5-83,1-1 0,-2-1-1,1 0 1,-1 0 0,0-1 0,0-1-1,-1 0 1,-16 5 0,24-9-159,1 0 0,0 0 0,-1 0 0,1 0 0,-1-1 0,1 0 0,-1 1 0,1-1 0,-1-1 0,1 1 0,-1 0-1,1-1 1,0 0 0,-1 0 0,1 0 0,0 0 0,0 0 0,-1-1 0,1 1 0,0-1 0,0 0 0,0 0 0,1 0 0,-1 0 0,1-1 0,-1 1 0,1-1 0,-1 1 0,1-1 0,0 0 0,1 0 0,-1 0 0,-2-5 0,-7-20-3652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8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 8575,'28'1'505,"1"-1"0,0-1 0,0-2 0,-1 0 0,33-9-1,138-47-511,-147 42 24,49-15-3364,-78 24 191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9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 7807,'-9'0'220,"0"0"0,0 1 1,0 1-1,0-1 0,0 1 0,0 1 0,1 0 0,-1 0 0,1 1 0,0 0 0,-15 9 0,18-9-160,0-1 1,1 1-1,-1 0 1,1 0-1,0 1 0,0-1 1,1 1-1,-1 0 0,1 0 1,0 0-1,0 1 0,1-1 1,0 0-1,0 1 1,0 0-1,0 0 0,1-1 1,0 1-1,0 8 0,2 26 223,1 0 1,3 0-1,1-1 0,11 40 0,2 11 5,-7-28-71,26 177 364,-32-186-498,-2 0-1,-6 81 1,1-120-8,-1 0 0,0 0 1,-1 0-1,-1-1 0,0 1 1,-1-1-1,-6 13 0,10-25-56,0 0 1,0 0-1,0 0 0,0 0 0,0 0 1,0 0-1,0-1 0,0 1 0,0 0 0,0-1 1,0 1-1,-1-1 0,1 0 0,0 1 1,0-1-1,0 0 0,-1 1 0,1-1 0,0 0 1,0 0-1,-1 0 0,1 0 0,0-1 1,-2 1-1,-29-7 412,29 5-439,-1 0 1,1 1-1,0-1 0,0-1 0,-1 1 0,2 0 0,-1-1 0,0 1 1,-4-7-1,6 8-106,-1-1-1,1 1 1,1-1 0,-1 0 0,0 1 0,0-1 0,1 0-1,-1 1 1,1-1 0,-1 0 0,1 0 0,0 0 0,-1 0 0,1 1-1,0-1 1,0 0 0,1 0 0,-1 0 0,0 0 0,1 0-1,-1 1 1,1-1 0,-1 0 0,1 0 0,1-1 0,20-31-4640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42 538 10623,'-6'19'304,"2"0"-88,0 0-24,0 0-96,1 0-32,3-3 0,0-1 0,3-2 0,1-3 64,2-2-64,4-8-1720,18-31-2496</inkml:trace>
  <inkml:trace contextRef="#ctx0" brushRef="#br0" timeOffset="1">1 1 7679,'0'0'2600,"8"4"-2752,2 2-16,3 0-24,2 1 0,3-1 0,5 0-1120,3 1-232,-1-3-48,2 0-544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29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8831,'-4'24'407,"2"0"0,0 0 0,2 0 0,0 0-1,2 0 1,5 28 0,-2 2 49,28 260 580,20-4-1062,-49-293-16,0-1 1,1 0 0,9 18-1,-14-32-434,0-17-4601,-2 3 2242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0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9087,'4'-5'146,"2"-1"0,-1 1 0,0 1 0,1-1-1,0 1 1,0 0 0,1 0 0,-1 1 0,1-1 0,10-2-1,-7 2 107,0 1 0,0 0 0,0 1 0,1 0 0,-1 1 0,19 0 0,-19 1-112,0 1-1,0 1 0,-1 0 1,1 0-1,0 1 1,-1 0-1,0 1 0,1 0 1,-2 0-1,1 1 0,0 0 1,-1 1-1,12 10 0,-16-13-72,0 1-1,-1 0 1,1 0-1,-1 0 0,1 1 1,-1-1-1,0 1 1,-1 0-1,1-1 0,-1 1 1,0 1-1,-1-1 1,1 0-1,-1 0 0,0 1 1,0-1-1,0 0 1,-1 1-1,0-1 0,0 1 1,0-1-1,-1 1 1,0-1-1,0 0 0,0 1 1,-3 5-1,2-4-9,-1 0-1,0-1 1,0 1-1,-1 0 0,0-1 1,0 0-1,0 0 1,-1 0-1,0-1 1,0 0-1,-8 7 0,6-6-121,-1-1-1,0-1 0,-1 0 0,1 0 0,0 0 0,-1-1 0,0 0 0,-16 3 0,16-4-310,1-1-1,-1 0 0,1 0 1,-1-1-1,0 0 1,1 0-1,-1-1 0,1 0 1,-1-1-1,1 0 1,-1 0-1,-13-6 0,-1-4-3931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1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8191,'153'-22'3048,"-87"11"-2919,116-4 0,-170 15-490,1-1 0,-1 0 0,19-4 1,-23 3-667,-1 0 1,1-1 0,13-7 0,-7 2-1380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1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9087,'-11'7'156,"0"0"0,0 0 0,1 1 0,0 1 0,0 0-1,1 0 1,0 1 0,1 0 0,0 0 0,1 1 0,0 0 0,0 0-1,1 1 1,1 0 0,0 0 0,1 0 0,0 1 0,1-1 0,0 1-1,1 0 1,0 0 0,1 0 0,0 0 0,2 0 0,-1 0-1,5 23 1,38 174 377,3 16-163,-36-166-45,1 108-1,-10-159-280,-1 0 0,0 0-1,-1-1 1,0 1-1,0 0 1,-1-1 0,0 1-1,0-1 1,-1 1 0,-7 13-1,-2-8-43,6-13 0,4-1 0,-2 0-70,1 1-1,-1-1 0,1 0 0,-1 0 1,1-1-1,-1 1 0,1-1 1,-1 1-1,1-1 0,-6-2 1,8 2-27,-1 1 1,0-1 0,1 0-1,-1 1 1,0-1 0,1 0-1,-1 0 1,1 0 0,0 0-1,-1-1 1,1 1 0,0 0-1,-1-1 1,1 1 0,0 0 0,0-1-1,0 0 1,0 1 0,1-1-1,-1 1 1,0-1 0,1 0-1,-2-3 1,4-28-4447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111 413 10623,'-7'82'1744,"1"-34"-1424,3 1 1,3 50 0,5-77-426,-5-21 66,0-1 1,0 1-1,0-1 0,1 0 1,-1 1-1,0-1 0,0 1 0,0-1 1,0 0-1,1 1 0,-1-1 1,0 0-1,0 1 0,1-1 1,-1 0-1,0 0 0,1 1 0,-1-1 1,0 0-1,1 0 0,-1 1 1,0-1-1,1 0 0,-1 0 1,1 0-1,-1 0 0,0 1 0,1-1 1,-1 0-1,1 0 0,-1 0 1,0 0-1,1 0 0,-1 0 1,1 0-1,-1 0 0,0 0 0,1 0 1,-1-1-1,1 1 0,-1 0 1,0 0-1,1 0 0,-1 0 1,1-1-1,-1 1 0,0 0 0,1 0 1,-1-1-1,0 1 0,0 0 1,1 0-1,-1-1 0,0 1 1,1 0-1,-1-1 0,0 1 0,0-1 1,0 1-1,1-1 0,14-27-3945</inkml:trace>
  <inkml:trace contextRef="#ctx0" brushRef="#br0" timeOffset="1">0 1 8063,'9'8'-104,"-1"1"32,1 1 8,1 1 0,1-1 0,1-2 0,1 1 0,3-3-952,1 0-184,2-2-40,2 1-528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2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9471,'0'0'486,"4"11"228,12 33 507,1 0-558,-1 1 1,-3 0-1,8 51 1,0 138-104,-16-144-619,4 0-1,23 97 0,-29-176-589,1 0 1,0 0-1,0 0 0,11 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1:20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0 181 6655,'0'0'2323,"2"-1"-1934,14-8-86,0 2 0,0-1 0,1 2 0,-1 0 0,2 1 0,-1 1 0,34-4 0,4 4-283,68 4-1,-43 2-4,-32-5 57,58-9 0,6-1-74,287-1 473,-275 11-410,-47-2-42,101-21 1,-108 14 158,136-7 0,-62 21-111,166-6 111,-271 0-166,32-3 110,0 3-1,106 6 0,57 40-137,-155-25 26,108 10 0,-114-25 24,-47-2-31,1 0-1,0 3 1,38 7-1,203 49 254,-135-23-292,1 1 27,-116-34 88,-11-1 0,0-1 0,1 0 0,-1 0 0,0-1 0,1 0 0,-1 0 0,8-2 0,18 1-127,-24 0-34,2 1 80,-1 0 55,-1 0-136,-7 0-418,6 0-1630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2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10495,'19'-9'352,"1"1"0,0 0-1,0 2 1,0 0 0,1 1-1,36-3 1,-50 7-263,0 1-1,0 0 1,1 1 0,-1 0 0,0 0-1,0 0 1,0 1 0,0 0 0,-1 0-1,1 0 1,0 1 0,-1 0 0,0 1 0,0 0-1,0-1 1,0 2 0,0-1 0,-1 1-1,0 0 1,0 0 0,0 0 0,0 1-1,5 9 1,-6-8 30,0 0-1,0 0 1,-1 1-1,0-1 1,-1 1-1,1 0 1,-1 0-1,-1 0 1,0 0-1,0 0 1,0 0-1,-1 0 1,0 0 0,-1 0-1,0 0 1,0 1-1,-1-2 1,0 1-1,0 0 1,-1 0-1,-4 9 1,2-8-75,0 1 1,-1 0 0,0-1 0,0 0 0,-1 0-1,-1-1 1,1 0 0,-1 0 0,0-1 0,-1 0-1,0 0 1,0-1 0,-1 0 0,1-1-1,-12 5 1,4-4-504,1-1 0,-1 0 1,0-1-1,0 0 0,-35 1 0,50-5 277,-1 0 1,1 0-1,0 0 1,-1 0-1,1-1 0,0 1 1,-1-1-1,1 1 1,-4-2-1,-27-21-4957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4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5503,'2'33'1102,"6"39"-1,1 1-392,-4 304 555,-6-227-1317,1-148-310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5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4991,'6'403'3700,"3"-132"-2521,-11 337 118,1-603-1265,4 14 99,8-28-831,-11 8 684,2-2-148,1 0 0,-1 0 0,0 0 1,0 0-1,0 0 0,-1-1 0,1 1 1,-1-1-1,0 0 0,0 1 0,1-5 1,12-62-3079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5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5503,'75'8'684,"-1"-5"0,1-2 0,81-10 0,-61 6 14,-93 3 28,2 11-296,-4-5-378,0 0 0,-1 1 1,0-1-1,0 0 1,0 0-1,-1 0 0,0 0 1,0 0-1,-1 0 1,1 0-1,-7 8 0,-2 10 18,-4 15 118,2 1-1,1 0 1,2 1-1,-7 68 1,12-48 203,3 0 1,9 95-1,26 108 12,-3-36-339,-29-222-284,-1-1-1,0 0 1,0 1-1,0-1 1,0 1-1,-1-1 1,0 1 0,0-1-1,-3 9 1,2-11 8,1 0 1,-1-1-1,1 0 1,-1 1-1,0-1 1,0 0-1,0 0 1,0 0-1,0 0 1,0 0-1,-1 0 1,1 0-1,-1-1 0,1 0 1,-1 1-1,1-1 1,-1 0-1,0 0 1,-5 1-1,-11 2-928,-1 2-1104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5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8191,'146'-1'751,"191"25"0,-323-22-758,0 0 0,1 2 0,-1-1 1,15 8-1,-24-9-314,0 0-1,0 1 1,0 0 0,0 1-1,0-1 1,-1 1 0,1-1 0,-1 1-1,0 1 1,0-1 0,-1 0-1,1 1 1,3 6 0,1 6-1833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6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9087,'-1'2'822,"-3"7"-557,0 0 0,0 0 0,1 0 0,1 0 0,-1 1 0,1-1 1,1 1-1,0-1 0,0 1 0,2 17 0,2 12 127,9 49-1,-10-81-344,13 118 356,1 159 0,-13-188-169,-3-87-214,1 8 66,5 33 0,-5-48-115,15-23-2342,-13 14 1935,-1 1 1,-1-1-1,1 1 0,-1-1 0,0 1 0,-1-1 0,1 0 1,-2-9-1,-2-13-2866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8831,'-8'306'3140,"-1"-1"-2506,8-198-579,-1-22 125,18 170 1,-15-247-180,1-1 0,0 1 0,5 14 0,-7-21-34,0 0-1,0 0 1,1-1-1,-1 1 1,0 0-1,1 0 1,-1 0 0,1-1-1,-1 1 1,1 0-1,-1 0 1,1-1-1,-1 1 1,1-1-1,0 1 1,-1 0-1,1-1 1,0 1 0,-1-1-1,1 1 1,0-1-1,0 0 1,-1 1-1,1-1 1,0 0-1,0 0 1,0 1-1,0-1 1,0 0 0,-1 0-1,1 0 1,0 0-1,0 0 1,0 0-1,0 0 1,0 0-1,0-1 1,-1 1-1,1 0 1,0 0 0,0-1-1,0 1 1,-1 0-1,1-1 1,0 1-1,0-1 1,-1 1-1,2-2 1,-1 1-93,1-1 1,-1 0-1,0 1 1,1-1-1,-1 0 1,0 0-1,0 1 0,0-1 1,-1 0-1,2-3 1,21-62-3609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6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37 8319,'70'-11'600,"88"-12"407,-137 21-876,0 2 0,0 0 0,0 1-1,0 1 1,29 7 0,-44-8-92,1 1 1,0 0-1,0 1 0,-1 0 0,1 0 0,-1 0 0,0 1 0,0 0 0,0 0 0,-1 0 1,1 1-1,-1 0 0,0 0 0,8 11 0,-9-9 19,0 0-1,0 0 1,-1 0 0,0 1-1,0 0 1,-1-1-1,0 1 1,0 0 0,-1 0-1,0 0 1,0 0 0,-2 14-1,-4 47 737,-22 103 0,-3 14 137,25-131-833,3 0 0,2 0 0,3-1 0,2 1 0,21 95 0,-22-130-59,-4-19-161,0 0 1,0 0 0,0 0 0,-1 0 0,1 0 0,0 0 0,0 0 0,-1 0-1,1 0 1,-1-1 0,1 1 0,-1 0 0,1 0 0,-1 0 0,0 0-1,1-1 1,-1 1 0,0 0 0,1-1 0,-1 1 0,0-1 0,0 1 0,0 0-1,0-1 1,0 0 0,-1 1 0,-23 11-4314</inkml:trace>
  <inkml:trace contextRef="#ctx0" brushRef="#br0" timeOffset="1">1 1077 9855,'239'-32'2206,"-36"8"-2048,-159 16-540,73-25 0,-95 25-665,0-1 0,0-1 0,-1-1 0,-1-1 0,20-14 0,-8 1-1255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7423,'31'40'560,"2"3"-168,5 4-32,2 5-184,4 2-40,2 3-8,4-1 0,4 3-24,5 1-8,4-1 0,2-2 0,4-5-1864,2 0-376,0-8-80,0-8-16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5:32:37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7167,'51'62'709,"3"-1"0,87 73 0,135 90-52,-209-172-460,-2 0-234,81 49 0,-113-87-648,21-3-2689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04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53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64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24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9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3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26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41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F5E2-CC7D-49A4-9108-A06BEEE1D812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0586D-50B3-43E3-A2A4-89B0107654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92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208" Type="http://schemas.openxmlformats.org/officeDocument/2006/relationships/image" Target="../media/image104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225911"/>
            <a:ext cx="10515600" cy="1194098"/>
          </a:xfrm>
        </p:spPr>
        <p:txBody>
          <a:bodyPr>
            <a:noAutofit/>
          </a:bodyPr>
          <a:lstStyle/>
          <a:p>
            <a:r>
              <a:rPr lang="ja-JP" altLang="en-US" sz="3600"/>
              <a:t>例題 </a:t>
            </a:r>
            <a:r>
              <a:rPr lang="en-US" altLang="ja-JP" sz="3600"/>
              <a:t>6.1 </a:t>
            </a:r>
            <a:r>
              <a:rPr lang="ja-JP" altLang="en-US" sz="3600"/>
              <a:t>分割統治法でフィボナッチ数列の第</a:t>
            </a:r>
            <a:r>
              <a:rPr lang="en-US" altLang="ja-JP" sz="3600"/>
              <a:t>4 </a:t>
            </a:r>
            <a:r>
              <a:rPr lang="ja-JP" altLang="en-US" sz="3600"/>
              <a:t>項を求める図を完成させよ</a:t>
            </a:r>
            <a:endParaRPr kumimoji="1" lang="ja-JP" altLang="en-US" sz="36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6422" y="6150114"/>
            <a:ext cx="1102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ja-JP" altLang="en-US" sz="2000" dirty="0"/>
              <a:t>（「</a:t>
            </a:r>
            <a:r>
              <a:rPr lang="en-US" altLang="ja-JP" sz="2000" dirty="0"/>
              <a:t>Python</a:t>
            </a:r>
            <a:r>
              <a:rPr lang="ja-JP" altLang="en-US" sz="2000" dirty="0"/>
              <a:t>で体験してわかるアルゴリズムとデータ構造」 </a:t>
            </a:r>
            <a:r>
              <a:rPr lang="en-US" altLang="ja-JP" sz="2000" dirty="0"/>
              <a:t>[2018] </a:t>
            </a:r>
            <a:r>
              <a:rPr lang="ja-JP" altLang="en-US" sz="2000" dirty="0"/>
              <a:t>近代科学社</a:t>
            </a:r>
            <a:r>
              <a:rPr lang="en-US" altLang="ja-JP" sz="2000" dirty="0"/>
              <a:t> p. 64 </a:t>
            </a:r>
            <a:r>
              <a:rPr lang="ja-JP" altLang="en-US" sz="2000" dirty="0"/>
              <a:t>図</a:t>
            </a:r>
            <a:r>
              <a:rPr lang="en-US" altLang="ja-JP" sz="2000" dirty="0"/>
              <a:t>6.5 </a:t>
            </a:r>
            <a:r>
              <a:rPr lang="ja-JP" altLang="en-US" sz="2000" dirty="0"/>
              <a:t>より</a:t>
            </a:r>
            <a:r>
              <a:rPr lang="ja-JP" altLang="en-US" sz="2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メール、</a:t>
            </a:r>
            <a:r>
              <a:rPr lang="en-US" altLang="ja-JP" sz="2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SNS</a:t>
            </a:r>
            <a:r>
              <a:rPr lang="ja-JP" altLang="en-US" sz="2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等一切の再配布を禁止する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88" y="903789"/>
            <a:ext cx="10321423" cy="346282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083D5A9D-850A-9AE9-DB5A-FCB9CB4A1960}"/>
                  </a:ext>
                </a:extLst>
              </p14:cNvPr>
              <p14:cNvContentPartPr/>
              <p14:nvPr/>
            </p14:nvContentPartPr>
            <p14:xfrm>
              <a:off x="4716615" y="-313980"/>
              <a:ext cx="360" cy="36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083D5A9D-850A-9AE9-DB5A-FCB9CB4A1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0975" y="-3499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0669B22F-F7F6-51FF-968F-2C826EC3E219}"/>
                  </a:ext>
                </a:extLst>
              </p14:cNvPr>
              <p14:cNvContentPartPr/>
              <p14:nvPr/>
            </p14:nvContentPartPr>
            <p14:xfrm>
              <a:off x="2147295" y="3179820"/>
              <a:ext cx="227160" cy="48420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0669B22F-F7F6-51FF-968F-2C826EC3E2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1295" y="3143820"/>
                <a:ext cx="2988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A5A46E84-CC66-E20D-E66A-72537168C78A}"/>
                  </a:ext>
                </a:extLst>
              </p14:cNvPr>
              <p14:cNvContentPartPr/>
              <p14:nvPr/>
            </p14:nvContentPartPr>
            <p14:xfrm>
              <a:off x="4767015" y="2410500"/>
              <a:ext cx="58320" cy="2160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A5A46E84-CC66-E20D-E66A-72537168C7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9375" y="2392500"/>
                <a:ext cx="939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6E97B274-DE04-EAF1-236A-95EFC13EE69F}"/>
                  </a:ext>
                </a:extLst>
              </p14:cNvPr>
              <p14:cNvContentPartPr/>
              <p14:nvPr/>
            </p14:nvContentPartPr>
            <p14:xfrm>
              <a:off x="4416015" y="2588700"/>
              <a:ext cx="338400" cy="39384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6E97B274-DE04-EAF1-236A-95EFC13EE6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98375" y="2571060"/>
                <a:ext cx="3740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CB157775-4963-64D7-A3DA-83E1FA03154F}"/>
                  </a:ext>
                </a:extLst>
              </p14:cNvPr>
              <p14:cNvContentPartPr/>
              <p14:nvPr/>
            </p14:nvContentPartPr>
            <p14:xfrm>
              <a:off x="6935655" y="1919460"/>
              <a:ext cx="271440" cy="527400"/>
            </p14:xfrm>
          </p:contentPart>
        </mc:Choice>
        <mc:Fallback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CB157775-4963-64D7-A3DA-83E1FA0315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18015" y="1901460"/>
                <a:ext cx="30708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49F86582-858C-3EE9-E892-DE156C454647}"/>
              </a:ext>
            </a:extLst>
          </p:cNvPr>
          <p:cNvGrpSpPr/>
          <p:nvPr/>
        </p:nvGrpSpPr>
        <p:grpSpPr>
          <a:xfrm>
            <a:off x="3949815" y="2698860"/>
            <a:ext cx="4704120" cy="3471840"/>
            <a:chOff x="3949815" y="2698860"/>
            <a:chExt cx="4704120" cy="34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412A4516-CB0D-6A6B-B8F6-3582B111AD24}"/>
                    </a:ext>
                  </a:extLst>
                </p14:cNvPr>
                <p14:cNvContentPartPr/>
                <p14:nvPr/>
              </p14:nvContentPartPr>
              <p14:xfrm>
                <a:off x="5073735" y="3982620"/>
                <a:ext cx="47520" cy="1518840"/>
              </p14:xfrm>
            </p:contentPart>
          </mc:Choice>
          <mc:Fallback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412A4516-CB0D-6A6B-B8F6-3582B111AD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55735" y="3964620"/>
                  <a:ext cx="83160" cy="15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CA755332-BA40-E040-1FF1-3DD082144B36}"/>
                    </a:ext>
                  </a:extLst>
                </p14:cNvPr>
                <p14:cNvContentPartPr/>
                <p14:nvPr/>
              </p14:nvContentPartPr>
              <p14:xfrm>
                <a:off x="6569175" y="3987660"/>
                <a:ext cx="26640" cy="1639800"/>
              </p14:xfrm>
            </p:contentPart>
          </mc:Choice>
          <mc:Fallback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CA755332-BA40-E040-1FF1-3DD082144B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51175" y="3970020"/>
                  <a:ext cx="62280" cy="16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CB02EA2E-2067-1ABB-8E02-0B3126D0A645}"/>
                    </a:ext>
                  </a:extLst>
                </p14:cNvPr>
                <p14:cNvContentPartPr/>
                <p14:nvPr/>
              </p14:nvContentPartPr>
              <p14:xfrm>
                <a:off x="5089575" y="5579220"/>
                <a:ext cx="1445760" cy="80640"/>
              </p14:xfrm>
            </p:contentPart>
          </mc:Choice>
          <mc:Fallback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CB02EA2E-2067-1ABB-8E02-0B3126D0A6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71575" y="5561220"/>
                  <a:ext cx="1481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6B8E76A2-EED2-35FF-B99E-350F7DF0C36B}"/>
                    </a:ext>
                  </a:extLst>
                </p14:cNvPr>
                <p14:cNvContentPartPr/>
                <p14:nvPr/>
              </p14:nvContentPartPr>
              <p14:xfrm>
                <a:off x="5129535" y="3957420"/>
                <a:ext cx="1432440" cy="88200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6B8E76A2-EED2-35FF-B99E-350F7DF0C36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11535" y="3939780"/>
                  <a:ext cx="1468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D1FAE2C8-06A2-90F6-F0C5-300E8F52BEF1}"/>
                    </a:ext>
                  </a:extLst>
                </p14:cNvPr>
                <p14:cNvContentPartPr/>
                <p14:nvPr/>
              </p14:nvContentPartPr>
              <p14:xfrm>
                <a:off x="5441295" y="5876940"/>
                <a:ext cx="188640" cy="2988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D1FAE2C8-06A2-90F6-F0C5-300E8F52BEF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23295" y="5859300"/>
                  <a:ext cx="224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4ACD25BF-1413-DEC2-7F00-EC6948AA9F11}"/>
                    </a:ext>
                  </a:extLst>
                </p14:cNvPr>
                <p14:cNvContentPartPr/>
                <p14:nvPr/>
              </p14:nvContentPartPr>
              <p14:xfrm>
                <a:off x="5499615" y="5745900"/>
                <a:ext cx="115200" cy="417960"/>
              </p14:xfrm>
            </p:contentPart>
          </mc:Choice>
          <mc:Fallback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4ACD25BF-1413-DEC2-7F00-EC6948AA9F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81615" y="5727900"/>
                  <a:ext cx="1508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EA0039CC-3B1B-7BAE-4DB1-430ECC06EB2D}"/>
                    </a:ext>
                  </a:extLst>
                </p14:cNvPr>
                <p14:cNvContentPartPr/>
                <p14:nvPr/>
              </p14:nvContentPartPr>
              <p14:xfrm>
                <a:off x="5651535" y="6029940"/>
                <a:ext cx="10800" cy="72720"/>
              </p14:xfrm>
            </p:contentPart>
          </mc:Choice>
          <mc:Fallback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EA0039CC-3B1B-7BAE-4DB1-430ECC06EB2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33895" y="6011940"/>
                  <a:ext cx="46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3AF5DF8E-071F-BB3C-DB2C-762C281508D7}"/>
                    </a:ext>
                  </a:extLst>
                </p14:cNvPr>
                <p14:cNvContentPartPr/>
                <p14:nvPr/>
              </p14:nvContentPartPr>
              <p14:xfrm>
                <a:off x="5628135" y="5754180"/>
                <a:ext cx="200880" cy="406800"/>
              </p14:xfrm>
            </p:contentPart>
          </mc:Choice>
          <mc:Fallback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3AF5DF8E-071F-BB3C-DB2C-762C281508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10135" y="5736540"/>
                  <a:ext cx="2365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F0E2485A-5CE5-F275-8B0B-1E8CAC088604}"/>
                    </a:ext>
                  </a:extLst>
                </p14:cNvPr>
                <p14:cNvContentPartPr/>
                <p14:nvPr/>
              </p14:nvContentPartPr>
              <p14:xfrm>
                <a:off x="5778615" y="5916180"/>
                <a:ext cx="130680" cy="212040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F0E2485A-5CE5-F275-8B0B-1E8CAC0886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60975" y="5898180"/>
                  <a:ext cx="166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A31FBF86-18C4-2B81-D3D7-BC3F1E0CC6AC}"/>
                    </a:ext>
                  </a:extLst>
                </p14:cNvPr>
                <p14:cNvContentPartPr/>
                <p14:nvPr/>
              </p14:nvContentPartPr>
              <p14:xfrm>
                <a:off x="5277135" y="4155780"/>
                <a:ext cx="285840" cy="25992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A31FBF86-18C4-2B81-D3D7-BC3F1E0CC6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59495" y="4137780"/>
                  <a:ext cx="32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8D6B2B35-3632-5F22-0534-DCF2AD5AF3B5}"/>
                    </a:ext>
                  </a:extLst>
                </p14:cNvPr>
                <p14:cNvContentPartPr/>
                <p14:nvPr/>
              </p14:nvContentPartPr>
              <p14:xfrm>
                <a:off x="5846655" y="4161900"/>
                <a:ext cx="137520" cy="26856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8D6B2B35-3632-5F22-0534-DCF2AD5AF3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28655" y="4143900"/>
                  <a:ext cx="173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F6B08576-F27E-D008-0317-46738B6717A9}"/>
                    </a:ext>
                  </a:extLst>
                </p14:cNvPr>
                <p14:cNvContentPartPr/>
                <p14:nvPr/>
              </p14:nvContentPartPr>
              <p14:xfrm>
                <a:off x="6027375" y="4292220"/>
                <a:ext cx="160920" cy="1152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F6B08576-F27E-D008-0317-46738B6717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09375" y="4274220"/>
                  <a:ext cx="196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5DB19127-D7D0-7918-4C2C-CCC730315A07}"/>
                    </a:ext>
                  </a:extLst>
                </p14:cNvPr>
                <p14:cNvContentPartPr/>
                <p14:nvPr/>
              </p14:nvContentPartPr>
              <p14:xfrm>
                <a:off x="6214935" y="4218420"/>
                <a:ext cx="29880" cy="22860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5DB19127-D7D0-7918-4C2C-CCC730315A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96935" y="4200420"/>
                  <a:ext cx="65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E978735F-3885-54C9-0922-08908FD72FA2}"/>
                    </a:ext>
                  </a:extLst>
                </p14:cNvPr>
                <p14:cNvContentPartPr/>
                <p14:nvPr/>
              </p14:nvContentPartPr>
              <p14:xfrm>
                <a:off x="5950335" y="4552860"/>
                <a:ext cx="306360" cy="23832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E978735F-3885-54C9-0922-08908FD72F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32695" y="4534860"/>
                  <a:ext cx="342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9AB03498-559D-824D-A2F9-8FC5E9C86CDC}"/>
                    </a:ext>
                  </a:extLst>
                </p14:cNvPr>
                <p14:cNvContentPartPr/>
                <p14:nvPr/>
              </p14:nvContentPartPr>
              <p14:xfrm>
                <a:off x="5309895" y="5217060"/>
                <a:ext cx="155880" cy="24552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9AB03498-559D-824D-A2F9-8FC5E9C86C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91895" y="5199420"/>
                  <a:ext cx="191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29B8423D-5406-DC91-6BCC-6065D0AE21DC}"/>
                    </a:ext>
                  </a:extLst>
                </p14:cNvPr>
                <p14:cNvContentPartPr/>
                <p14:nvPr/>
              </p14:nvContentPartPr>
              <p14:xfrm>
                <a:off x="5912175" y="5212020"/>
                <a:ext cx="256320" cy="28116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29B8423D-5406-DC91-6BCC-6065D0AE21D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94175" y="5194020"/>
                  <a:ext cx="291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15635120-8A98-27DA-B585-C2E7C522822B}"/>
                    </a:ext>
                  </a:extLst>
                </p14:cNvPr>
                <p14:cNvContentPartPr/>
                <p14:nvPr/>
              </p14:nvContentPartPr>
              <p14:xfrm>
                <a:off x="5786895" y="4881900"/>
                <a:ext cx="149400" cy="20700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15635120-8A98-27DA-B585-C2E7C52282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69255" y="4864260"/>
                  <a:ext cx="185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C08741B6-52D0-2AE3-9D54-44E07E20AA28}"/>
                    </a:ext>
                  </a:extLst>
                </p14:cNvPr>
                <p14:cNvContentPartPr/>
                <p14:nvPr/>
              </p14:nvContentPartPr>
              <p14:xfrm>
                <a:off x="6000375" y="4962540"/>
                <a:ext cx="130680" cy="2988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C08741B6-52D0-2AE3-9D54-44E07E20AA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82375" y="4944540"/>
                  <a:ext cx="166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6E6DE333-C8C2-6D3E-77B4-AB33E8670A29}"/>
                    </a:ext>
                  </a:extLst>
                </p14:cNvPr>
                <p14:cNvContentPartPr/>
                <p14:nvPr/>
              </p14:nvContentPartPr>
              <p14:xfrm>
                <a:off x="6179655" y="4870020"/>
                <a:ext cx="174960" cy="24156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6E6DE333-C8C2-6D3E-77B4-AB33E8670A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61655" y="4852020"/>
                  <a:ext cx="210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093A7B64-5496-D97B-5C35-50B5C2E74D2C}"/>
                    </a:ext>
                  </a:extLst>
                </p14:cNvPr>
                <p14:cNvContentPartPr/>
                <p14:nvPr/>
              </p14:nvContentPartPr>
              <p14:xfrm>
                <a:off x="3973935" y="3649620"/>
                <a:ext cx="982440" cy="190080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093A7B64-5496-D97B-5C35-50B5C2E74D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55935" y="3631620"/>
                  <a:ext cx="1018080" cy="19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E2D5EEFB-1F38-A4BC-B17E-C29DE9FACE4B}"/>
                    </a:ext>
                  </a:extLst>
                </p14:cNvPr>
                <p14:cNvContentPartPr/>
                <p14:nvPr/>
              </p14:nvContentPartPr>
              <p14:xfrm>
                <a:off x="3949815" y="3648900"/>
                <a:ext cx="11520" cy="30168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E2D5EEFB-1F38-A4BC-B17E-C29DE9FACE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32175" y="3630900"/>
                  <a:ext cx="47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DC2CAA91-2BD6-C3E6-490A-F42B7379ECD4}"/>
                    </a:ext>
                  </a:extLst>
                </p14:cNvPr>
                <p14:cNvContentPartPr/>
                <p14:nvPr/>
              </p14:nvContentPartPr>
              <p14:xfrm>
                <a:off x="3951975" y="3726300"/>
                <a:ext cx="234720" cy="56160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DC2CAA91-2BD6-C3E6-490A-F42B7379ECD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34335" y="3708660"/>
                  <a:ext cx="270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4078CCC4-982D-593A-9CFF-026B390FA09D}"/>
                    </a:ext>
                  </a:extLst>
                </p14:cNvPr>
                <p14:cNvContentPartPr/>
                <p14:nvPr/>
              </p14:nvContentPartPr>
              <p14:xfrm>
                <a:off x="4255815" y="4259820"/>
                <a:ext cx="108720" cy="39672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4078CCC4-982D-593A-9CFF-026B390FA09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37815" y="4241820"/>
                  <a:ext cx="1443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3304E2B8-22B2-4D34-2A96-5DF73FCF68DA}"/>
                    </a:ext>
                  </a:extLst>
                </p14:cNvPr>
                <p14:cNvContentPartPr/>
                <p14:nvPr/>
              </p14:nvContentPartPr>
              <p14:xfrm>
                <a:off x="4146735" y="4252980"/>
                <a:ext cx="46800" cy="45648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3304E2B8-22B2-4D34-2A96-5DF73FCF68D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28735" y="4234980"/>
                  <a:ext cx="824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DE981EF6-DBC1-8E3C-0779-F3CAD3DB4E94}"/>
                    </a:ext>
                  </a:extLst>
                </p14:cNvPr>
                <p14:cNvContentPartPr/>
                <p14:nvPr/>
              </p14:nvContentPartPr>
              <p14:xfrm>
                <a:off x="4155735" y="4192500"/>
                <a:ext cx="415080" cy="609120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DE981EF6-DBC1-8E3C-0779-F3CAD3DB4E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38095" y="4174860"/>
                  <a:ext cx="45072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02E6C464-7AC1-A731-CE31-3E16819CA5DE}"/>
                    </a:ext>
                  </a:extLst>
                </p14:cNvPr>
                <p14:cNvContentPartPr/>
                <p14:nvPr/>
              </p14:nvContentPartPr>
              <p14:xfrm>
                <a:off x="4084815" y="3390420"/>
                <a:ext cx="403200" cy="432720"/>
              </p14:xfrm>
            </p:contentPart>
          </mc:Choice>
          <mc:Fallback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02E6C464-7AC1-A731-CE31-3E16819CA5D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66815" y="3372780"/>
                  <a:ext cx="4388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79509E97-C11C-A9DF-9127-BAC3056BD307}"/>
                    </a:ext>
                  </a:extLst>
                </p14:cNvPr>
                <p14:cNvContentPartPr/>
                <p14:nvPr/>
              </p14:nvContentPartPr>
              <p14:xfrm>
                <a:off x="4463535" y="3605700"/>
                <a:ext cx="231480" cy="302040"/>
              </p14:xfrm>
            </p:contentPart>
          </mc:Choice>
          <mc:Fallback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79509E97-C11C-A9DF-9127-BAC3056BD30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45895" y="3588060"/>
                  <a:ext cx="267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63C453D2-099B-8CDF-2EF7-A119DC24BADB}"/>
                    </a:ext>
                  </a:extLst>
                </p14:cNvPr>
                <p14:cNvContentPartPr/>
                <p14:nvPr/>
              </p14:nvContentPartPr>
              <p14:xfrm>
                <a:off x="4409895" y="3517140"/>
                <a:ext cx="37440" cy="42624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63C453D2-099B-8CDF-2EF7-A119DC24BAD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92255" y="3499140"/>
                  <a:ext cx="730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26CA0922-2A54-B2B8-C09F-C2687443C226}"/>
                    </a:ext>
                  </a:extLst>
                </p14:cNvPr>
                <p14:cNvContentPartPr/>
                <p14:nvPr/>
              </p14:nvContentPartPr>
              <p14:xfrm>
                <a:off x="4371015" y="3462420"/>
                <a:ext cx="495000" cy="58068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26CA0922-2A54-B2B8-C09F-C2687443C22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53015" y="3444420"/>
                  <a:ext cx="53064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B24A808B-9408-B61D-36B7-1984E719E4C4}"/>
                    </a:ext>
                  </a:extLst>
                </p14:cNvPr>
                <p14:cNvContentPartPr/>
                <p14:nvPr/>
              </p14:nvContentPartPr>
              <p14:xfrm>
                <a:off x="4792575" y="3970380"/>
                <a:ext cx="345240" cy="342360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B24A808B-9408-B61D-36B7-1984E719E4C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74935" y="3952740"/>
                  <a:ext cx="3808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8F28A45-7CA1-453B-5CBD-081903E6F487}"/>
                    </a:ext>
                  </a:extLst>
                </p14:cNvPr>
                <p14:cNvContentPartPr/>
                <p14:nvPr/>
              </p14:nvContentPartPr>
              <p14:xfrm>
                <a:off x="7607055" y="3224100"/>
                <a:ext cx="13320" cy="7419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8F28A45-7CA1-453B-5CBD-081903E6F48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89055" y="3206100"/>
                  <a:ext cx="4896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9F3AA38E-1B1A-4F53-4F2F-240F4014FEB0}"/>
                    </a:ext>
                  </a:extLst>
                </p14:cNvPr>
                <p14:cNvContentPartPr/>
                <p14:nvPr/>
              </p14:nvContentPartPr>
              <p14:xfrm>
                <a:off x="7636215" y="3153540"/>
                <a:ext cx="493920" cy="934920"/>
              </p14:xfrm>
            </p:contentPart>
          </mc:Choice>
          <mc:Fallback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9F3AA38E-1B1A-4F53-4F2F-240F4014FEB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18575" y="3135540"/>
                  <a:ext cx="52956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1EFDCF4A-0159-0ED1-20AF-3300037A5C08}"/>
                    </a:ext>
                  </a:extLst>
                </p14:cNvPr>
                <p14:cNvContentPartPr/>
                <p14:nvPr/>
              </p14:nvContentPartPr>
              <p14:xfrm>
                <a:off x="7632615" y="4015020"/>
                <a:ext cx="438840" cy="1620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1EFDCF4A-0159-0ED1-20AF-3300037A5C0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14615" y="3997020"/>
                  <a:ext cx="474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C441134A-BEB9-0F4C-9D60-4E2A97B5EC53}"/>
                    </a:ext>
                  </a:extLst>
                </p14:cNvPr>
                <p14:cNvContentPartPr/>
                <p14:nvPr/>
              </p14:nvContentPartPr>
              <p14:xfrm>
                <a:off x="7656735" y="4222020"/>
                <a:ext cx="43920" cy="726840"/>
              </p14:xfrm>
            </p:contentPart>
          </mc:Choice>
          <mc:Fallback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C441134A-BEB9-0F4C-9D60-4E2A97B5EC5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38735" y="4204380"/>
                  <a:ext cx="7956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D947770C-7D88-F229-FBE8-E8F18D1CD1EC}"/>
                    </a:ext>
                  </a:extLst>
                </p14:cNvPr>
                <p14:cNvContentPartPr/>
                <p14:nvPr/>
              </p14:nvContentPartPr>
              <p14:xfrm>
                <a:off x="7676175" y="4208340"/>
                <a:ext cx="486000" cy="665640"/>
              </p14:xfrm>
            </p:contentPart>
          </mc:Choice>
          <mc:Fallback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D947770C-7D88-F229-FBE8-E8F18D1CD1E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58535" y="4190700"/>
                  <a:ext cx="5216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42674FB7-0C56-B80B-4911-E99586DDD276}"/>
                    </a:ext>
                  </a:extLst>
                </p14:cNvPr>
                <p14:cNvContentPartPr/>
                <p14:nvPr/>
              </p14:nvContentPartPr>
              <p14:xfrm>
                <a:off x="7655295" y="4964340"/>
                <a:ext cx="428040" cy="10404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42674FB7-0C56-B80B-4911-E99586DDD27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37295" y="4946340"/>
                  <a:ext cx="463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13049632-F3EB-3437-6023-3EB7470A3780}"/>
                    </a:ext>
                  </a:extLst>
                </p14:cNvPr>
                <p14:cNvContentPartPr/>
                <p14:nvPr/>
              </p14:nvContentPartPr>
              <p14:xfrm>
                <a:off x="7666095" y="5200500"/>
                <a:ext cx="50400" cy="816120"/>
              </p14:xfrm>
            </p:contentPart>
          </mc:Choice>
          <mc:Fallback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13049632-F3EB-3437-6023-3EB7470A378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48455" y="5182860"/>
                  <a:ext cx="860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7B6295B1-BEA9-6FB8-C484-AF7D2AA2B74C}"/>
                    </a:ext>
                  </a:extLst>
                </p14:cNvPr>
                <p14:cNvContentPartPr/>
                <p14:nvPr/>
              </p14:nvContentPartPr>
              <p14:xfrm>
                <a:off x="7740255" y="5251620"/>
                <a:ext cx="419040" cy="919080"/>
              </p14:xfrm>
            </p:contentPart>
          </mc:Choice>
          <mc:Fallback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7B6295B1-BEA9-6FB8-C484-AF7D2AA2B74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22615" y="5233980"/>
                  <a:ext cx="454680" cy="9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8C08443E-94CE-D761-AFF6-3CE5DB238C0F}"/>
                    </a:ext>
                  </a:extLst>
                </p14:cNvPr>
                <p14:cNvContentPartPr/>
                <p14:nvPr/>
              </p14:nvContentPartPr>
              <p14:xfrm>
                <a:off x="7696695" y="6025620"/>
                <a:ext cx="387360" cy="41040"/>
              </p14:xfrm>
            </p:contentPart>
          </mc:Choice>
          <mc:Fallback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8C08443E-94CE-D761-AFF6-3CE5DB238C0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78695" y="6007620"/>
                  <a:ext cx="423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339DD90A-1841-741C-2F78-C6B29733DD2E}"/>
                    </a:ext>
                  </a:extLst>
                </p14:cNvPr>
                <p14:cNvContentPartPr/>
                <p14:nvPr/>
              </p14:nvContentPartPr>
              <p14:xfrm>
                <a:off x="7678335" y="3291060"/>
                <a:ext cx="297000" cy="181080"/>
              </p14:xfrm>
            </p:contentPart>
          </mc:Choice>
          <mc:Fallback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339DD90A-1841-741C-2F78-C6B29733DD2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60695" y="3273060"/>
                  <a:ext cx="332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D239B487-AA6D-F6D4-9062-DE5AAEECE60E}"/>
                    </a:ext>
                  </a:extLst>
                </p14:cNvPr>
                <p14:cNvContentPartPr/>
                <p14:nvPr/>
              </p14:nvContentPartPr>
              <p14:xfrm>
                <a:off x="7739535" y="3625500"/>
                <a:ext cx="263160" cy="340920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D239B487-AA6D-F6D4-9062-DE5AAEECE6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21535" y="3607500"/>
                  <a:ext cx="2988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6A15C1CF-884C-6C2D-0D67-86B7B22A5960}"/>
                    </a:ext>
                  </a:extLst>
                </p14:cNvPr>
                <p14:cNvContentPartPr/>
                <p14:nvPr/>
              </p14:nvContentPartPr>
              <p14:xfrm>
                <a:off x="7772655" y="4255860"/>
                <a:ext cx="253440" cy="270720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6A15C1CF-884C-6C2D-0D67-86B7B22A596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54655" y="4238220"/>
                  <a:ext cx="2890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90AC2A94-D456-EA7B-EC97-565D6F835A25}"/>
                    </a:ext>
                  </a:extLst>
                </p14:cNvPr>
                <p14:cNvContentPartPr/>
                <p14:nvPr/>
              </p14:nvContentPartPr>
              <p14:xfrm>
                <a:off x="7827735" y="4588500"/>
                <a:ext cx="213480" cy="344880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90AC2A94-D456-EA7B-EC97-565D6F835A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09735" y="4570500"/>
                  <a:ext cx="2491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CC109E1E-DFEE-4ED7-E177-4511CA9AD36E}"/>
                    </a:ext>
                  </a:extLst>
                </p14:cNvPr>
                <p14:cNvContentPartPr/>
                <p14:nvPr/>
              </p14:nvContentPartPr>
              <p14:xfrm>
                <a:off x="7783095" y="5308860"/>
                <a:ext cx="215640" cy="289800"/>
              </p14:xfrm>
            </p:contentPart>
          </mc:Choice>
          <mc:Fallback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CC109E1E-DFEE-4ED7-E177-4511CA9AD3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65455" y="5291220"/>
                  <a:ext cx="251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AC9C198D-3A30-0696-E6A3-272750A5A4B8}"/>
                    </a:ext>
                  </a:extLst>
                </p14:cNvPr>
                <p14:cNvContentPartPr/>
                <p14:nvPr/>
              </p14:nvContentPartPr>
              <p14:xfrm>
                <a:off x="7820895" y="5676060"/>
                <a:ext cx="135000" cy="23472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AC9C198D-3A30-0696-E6A3-272750A5A4B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02895" y="5658420"/>
                  <a:ext cx="170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2E5412EB-2D47-9821-E54A-703A94F9AE6A}"/>
                    </a:ext>
                  </a:extLst>
                </p14:cNvPr>
                <p14:cNvContentPartPr/>
                <p14:nvPr/>
              </p14:nvContentPartPr>
              <p14:xfrm>
                <a:off x="7020255" y="4182780"/>
                <a:ext cx="16920" cy="209160"/>
              </p14:xfrm>
            </p:contentPart>
          </mc:Choice>
          <mc:Fallback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2E5412EB-2D47-9821-E54A-703A94F9AE6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2255" y="4165140"/>
                  <a:ext cx="52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5885F844-885E-77D4-38E9-210B48EC4015}"/>
                    </a:ext>
                  </a:extLst>
                </p14:cNvPr>
                <p14:cNvContentPartPr/>
                <p14:nvPr/>
              </p14:nvContentPartPr>
              <p14:xfrm>
                <a:off x="6852855" y="4096380"/>
                <a:ext cx="38880" cy="29340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5885F844-885E-77D4-38E9-210B48EC40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35215" y="4078380"/>
                  <a:ext cx="74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807106B4-ACFC-202D-FCDE-FB6E1E075F29}"/>
                    </a:ext>
                  </a:extLst>
                </p14:cNvPr>
                <p14:cNvContentPartPr/>
                <p14:nvPr/>
              </p14:nvContentPartPr>
              <p14:xfrm>
                <a:off x="6881655" y="4068300"/>
                <a:ext cx="331200" cy="433080"/>
              </p14:xfrm>
            </p:contentPart>
          </mc:Choice>
          <mc:Fallback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807106B4-ACFC-202D-FCDE-FB6E1E075F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63655" y="4050300"/>
                  <a:ext cx="3668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F0C2D3D0-239F-E2FD-5F8B-8D55FA3EE84A}"/>
                    </a:ext>
                  </a:extLst>
                </p14:cNvPr>
                <p14:cNvContentPartPr/>
                <p14:nvPr/>
              </p14:nvContentPartPr>
              <p14:xfrm>
                <a:off x="6934215" y="4502820"/>
                <a:ext cx="269280" cy="2016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F0C2D3D0-239F-E2FD-5F8B-8D55FA3EE84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16575" y="4485180"/>
                  <a:ext cx="304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93061526-25F9-DEB7-06A2-A1DDDAE64D33}"/>
                    </a:ext>
                  </a:extLst>
                </p14:cNvPr>
                <p14:cNvContentPartPr/>
                <p14:nvPr/>
              </p14:nvContentPartPr>
              <p14:xfrm>
                <a:off x="7060935" y="4704060"/>
                <a:ext cx="11520" cy="235440"/>
              </p14:xfrm>
            </p:contentPart>
          </mc:Choice>
          <mc:Fallback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93061526-25F9-DEB7-06A2-A1DDDAE64D3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42935" y="4686420"/>
                  <a:ext cx="47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97A41236-99C7-5738-1D10-A51FB8E2DFFD}"/>
                    </a:ext>
                  </a:extLst>
                </p14:cNvPr>
                <p14:cNvContentPartPr/>
                <p14:nvPr/>
              </p14:nvContentPartPr>
              <p14:xfrm>
                <a:off x="6888135" y="4650780"/>
                <a:ext cx="58680" cy="32832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97A41236-99C7-5738-1D10-A51FB8E2DFF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70135" y="4632780"/>
                  <a:ext cx="94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A650660B-8E25-8D45-2FD3-3B20CF01CAFE}"/>
                    </a:ext>
                  </a:extLst>
                </p14:cNvPr>
                <p14:cNvContentPartPr/>
                <p14:nvPr/>
              </p14:nvContentPartPr>
              <p14:xfrm>
                <a:off x="6974895" y="4648260"/>
                <a:ext cx="246240" cy="373320"/>
              </p14:xfrm>
            </p:contentPart>
          </mc:Choice>
          <mc:Fallback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A650660B-8E25-8D45-2FD3-3B20CF01CAF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57255" y="4630620"/>
                  <a:ext cx="2818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D986FA7A-A0B4-E714-1E46-8449FB6D3919}"/>
                    </a:ext>
                  </a:extLst>
                </p14:cNvPr>
                <p14:cNvContentPartPr/>
                <p14:nvPr/>
              </p14:nvContentPartPr>
              <p14:xfrm>
                <a:off x="6945735" y="4999260"/>
                <a:ext cx="313560" cy="29520"/>
              </p14:xfrm>
            </p:contentPart>
          </mc:Choice>
          <mc:Fallback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D986FA7A-A0B4-E714-1E46-8449FB6D391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27735" y="4981620"/>
                  <a:ext cx="349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BD9DEA2A-76F4-FC82-AAF2-6FCE46F2CD92}"/>
                    </a:ext>
                  </a:extLst>
                </p14:cNvPr>
                <p14:cNvContentPartPr/>
                <p14:nvPr/>
              </p14:nvContentPartPr>
              <p14:xfrm>
                <a:off x="6983175" y="5209140"/>
                <a:ext cx="128880" cy="253800"/>
              </p14:xfrm>
            </p:contentPart>
          </mc:Choice>
          <mc:Fallback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BD9DEA2A-76F4-FC82-AAF2-6FCE46F2CD9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65535" y="5191500"/>
                  <a:ext cx="164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33B66097-08B4-6DBD-974E-AD6FD4B4F8D9}"/>
                    </a:ext>
                  </a:extLst>
                </p14:cNvPr>
                <p14:cNvContentPartPr/>
                <p14:nvPr/>
              </p14:nvContentPartPr>
              <p14:xfrm>
                <a:off x="6862575" y="5168820"/>
                <a:ext cx="27000" cy="361800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33B66097-08B4-6DBD-974E-AD6FD4B4F8D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44575" y="5151180"/>
                  <a:ext cx="62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FE8B85E8-42B5-726C-A3A5-67F2135C5A54}"/>
                    </a:ext>
                  </a:extLst>
                </p14:cNvPr>
                <p14:cNvContentPartPr/>
                <p14:nvPr/>
              </p14:nvContentPartPr>
              <p14:xfrm>
                <a:off x="6912255" y="5130300"/>
                <a:ext cx="280080" cy="379440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FE8B85E8-42B5-726C-A3A5-67F2135C5A5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94615" y="5112660"/>
                  <a:ext cx="3157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3FB2E337-9AFF-9912-E643-E0CD70048A7D}"/>
                    </a:ext>
                  </a:extLst>
                </p14:cNvPr>
                <p14:cNvContentPartPr/>
                <p14:nvPr/>
              </p14:nvContentPartPr>
              <p14:xfrm>
                <a:off x="6910095" y="5474460"/>
                <a:ext cx="272160" cy="19440"/>
              </p14:xfrm>
            </p:contentPart>
          </mc:Choice>
          <mc:Fallback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3FB2E337-9AFF-9912-E643-E0CD70048A7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892455" y="5456460"/>
                  <a:ext cx="30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18044124-7629-8E2A-D8A4-3B358EB11F6C}"/>
                    </a:ext>
                  </a:extLst>
                </p14:cNvPr>
                <p14:cNvContentPartPr/>
                <p14:nvPr/>
              </p14:nvContentPartPr>
              <p14:xfrm>
                <a:off x="6957615" y="5636100"/>
                <a:ext cx="178200" cy="275040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18044124-7629-8E2A-D8A4-3B358EB11F6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939975" y="5618460"/>
                  <a:ext cx="213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C11A3B86-4D15-6C96-92FE-DDB6B69AAB8E}"/>
                    </a:ext>
                  </a:extLst>
                </p14:cNvPr>
                <p14:cNvContentPartPr/>
                <p14:nvPr/>
              </p14:nvContentPartPr>
              <p14:xfrm>
                <a:off x="6911535" y="5596860"/>
                <a:ext cx="11520" cy="392400"/>
              </p14:xfrm>
            </p:contentPart>
          </mc:Choice>
          <mc:Fallback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C11A3B86-4D15-6C96-92FE-DDB6B69AAB8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93895" y="5578860"/>
                  <a:ext cx="47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8DAD4FE6-4341-1B97-0D69-738F4E283B3C}"/>
                    </a:ext>
                  </a:extLst>
                </p14:cNvPr>
                <p14:cNvContentPartPr/>
                <p14:nvPr/>
              </p14:nvContentPartPr>
              <p14:xfrm>
                <a:off x="6907215" y="5527380"/>
                <a:ext cx="355680" cy="486360"/>
              </p14:xfrm>
            </p:contentPart>
          </mc:Choice>
          <mc:Fallback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8DAD4FE6-4341-1B97-0D69-738F4E283B3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89215" y="5509740"/>
                  <a:ext cx="3913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7B1384DB-94B5-46C7-9C4A-2DD69750AB92}"/>
                    </a:ext>
                  </a:extLst>
                </p14:cNvPr>
                <p14:cNvContentPartPr/>
                <p14:nvPr/>
              </p14:nvContentPartPr>
              <p14:xfrm>
                <a:off x="7016295" y="5849220"/>
                <a:ext cx="210600" cy="68040"/>
              </p14:xfrm>
            </p:contentPart>
          </mc:Choice>
          <mc:Fallback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7B1384DB-94B5-46C7-9C4A-2DD69750AB9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98655" y="5831220"/>
                  <a:ext cx="246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33B4EC5A-47AB-00FA-096B-F10F97BE4015}"/>
                    </a:ext>
                  </a:extLst>
                </p14:cNvPr>
                <p14:cNvContentPartPr/>
                <p14:nvPr/>
              </p14:nvContentPartPr>
              <p14:xfrm>
                <a:off x="6467295" y="4268820"/>
                <a:ext cx="480960" cy="30960"/>
              </p14:xfrm>
            </p:contentPart>
          </mc:Choice>
          <mc:Fallback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33B4EC5A-47AB-00FA-096B-F10F97BE401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449295" y="4250820"/>
                  <a:ext cx="516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2FA2BF87-EBCB-4DC8-EF99-98DED3633B70}"/>
                    </a:ext>
                  </a:extLst>
                </p14:cNvPr>
                <p14:cNvContentPartPr/>
                <p14:nvPr/>
              </p14:nvContentPartPr>
              <p14:xfrm>
                <a:off x="7219695" y="4272060"/>
                <a:ext cx="426600" cy="153720"/>
              </p14:xfrm>
            </p:contentPart>
          </mc:Choice>
          <mc:Fallback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2FA2BF87-EBCB-4DC8-EF99-98DED3633B7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02055" y="4254420"/>
                  <a:ext cx="462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A103EB02-7D7D-0C19-08EE-C6080B01BD06}"/>
                    </a:ext>
                  </a:extLst>
                </p14:cNvPr>
                <p14:cNvContentPartPr/>
                <p14:nvPr/>
              </p14:nvContentPartPr>
              <p14:xfrm>
                <a:off x="7184415" y="4756620"/>
                <a:ext cx="411480" cy="19440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A103EB02-7D7D-0C19-08EE-C6080B01BD0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66415" y="4738620"/>
                  <a:ext cx="447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461F5C34-B5C7-5BDE-D576-1791A533F550}"/>
                    </a:ext>
                  </a:extLst>
                </p14:cNvPr>
                <p14:cNvContentPartPr/>
                <p14:nvPr/>
              </p14:nvContentPartPr>
              <p14:xfrm>
                <a:off x="6401055" y="4784340"/>
                <a:ext cx="501120" cy="29160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461F5C34-B5C7-5BDE-D576-1791A533F5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83415" y="4766700"/>
                  <a:ext cx="536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F21D0E7A-B1D7-D6B8-71E6-FEADC766A812}"/>
                    </a:ext>
                  </a:extLst>
                </p14:cNvPr>
                <p14:cNvContentPartPr/>
                <p14:nvPr/>
              </p14:nvContentPartPr>
              <p14:xfrm>
                <a:off x="6276495" y="4672380"/>
                <a:ext cx="294120" cy="150120"/>
              </p14:xfrm>
            </p:contentPart>
          </mc:Choice>
          <mc:Fallback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F21D0E7A-B1D7-D6B8-71E6-FEADC766A8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58855" y="4654740"/>
                  <a:ext cx="329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3C846357-9977-CFA9-330C-AA31155A2C6B}"/>
                    </a:ext>
                  </a:extLst>
                </p14:cNvPr>
                <p14:cNvContentPartPr/>
                <p14:nvPr/>
              </p14:nvContentPartPr>
              <p14:xfrm>
                <a:off x="6360375" y="5137140"/>
                <a:ext cx="467280" cy="30240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3C846357-9977-CFA9-330C-AA31155A2C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42375" y="5119500"/>
                  <a:ext cx="502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28F6D599-2067-B14C-34B7-28CBEA630DCC}"/>
                    </a:ext>
                  </a:extLst>
                </p14:cNvPr>
                <p14:cNvContentPartPr/>
                <p14:nvPr/>
              </p14:nvContentPartPr>
              <p14:xfrm>
                <a:off x="7106655" y="5228940"/>
                <a:ext cx="648000" cy="182520"/>
              </p14:xfrm>
            </p:contentPart>
          </mc:Choice>
          <mc:Fallback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28F6D599-2067-B14C-34B7-28CBEA630DC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89015" y="5210940"/>
                  <a:ext cx="683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39186010-29D5-1089-AEDB-A972BAB5C82E}"/>
                    </a:ext>
                  </a:extLst>
                </p14:cNvPr>
                <p14:cNvContentPartPr/>
                <p14:nvPr/>
              </p14:nvContentPartPr>
              <p14:xfrm>
                <a:off x="7155615" y="5710620"/>
                <a:ext cx="520920" cy="43920"/>
              </p14:xfrm>
            </p:contentPart>
          </mc:Choice>
          <mc:Fallback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39186010-29D5-1089-AEDB-A972BAB5C82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37975" y="5692620"/>
                  <a:ext cx="556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2D3720A8-40E2-65BF-40D2-A801F3BE05FD}"/>
                    </a:ext>
                  </a:extLst>
                </p14:cNvPr>
                <p14:cNvContentPartPr/>
                <p14:nvPr/>
              </p14:nvContentPartPr>
              <p14:xfrm>
                <a:off x="6313575" y="5577060"/>
                <a:ext cx="572040" cy="35640"/>
              </p14:xfrm>
            </p:contentPart>
          </mc:Choice>
          <mc:Fallback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2D3720A8-40E2-65BF-40D2-A801F3BE05F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95935" y="5559420"/>
                  <a:ext cx="607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70570515-0177-E51E-7681-B7E97A4E7953}"/>
                    </a:ext>
                  </a:extLst>
                </p14:cNvPr>
                <p14:cNvContentPartPr/>
                <p14:nvPr/>
              </p14:nvContentPartPr>
              <p14:xfrm>
                <a:off x="6248055" y="5474100"/>
                <a:ext cx="258120" cy="225000"/>
              </p14:xfrm>
            </p:contentPart>
          </mc:Choice>
          <mc:Fallback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70570515-0177-E51E-7681-B7E97A4E795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30055" y="5456100"/>
                  <a:ext cx="293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インク 99">
                  <a:extLst>
                    <a:ext uri="{FF2B5EF4-FFF2-40B4-BE49-F238E27FC236}">
                      <a16:creationId xmlns:a16="http://schemas.microsoft.com/office/drawing/2014/main" id="{8F527090-A977-9613-A42D-A51ADC114746}"/>
                    </a:ext>
                  </a:extLst>
                </p14:cNvPr>
                <p14:cNvContentPartPr/>
                <p14:nvPr/>
              </p14:nvContentPartPr>
              <p14:xfrm>
                <a:off x="8213295" y="5790540"/>
                <a:ext cx="171360" cy="10440"/>
              </p14:xfrm>
            </p:contentPart>
          </mc:Choice>
          <mc:Fallback>
            <p:pic>
              <p:nvPicPr>
                <p:cNvPr id="100" name="インク 99">
                  <a:extLst>
                    <a:ext uri="{FF2B5EF4-FFF2-40B4-BE49-F238E27FC236}">
                      <a16:creationId xmlns:a16="http://schemas.microsoft.com/office/drawing/2014/main" id="{8F527090-A977-9613-A42D-A51ADC11474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95655" y="5772540"/>
                  <a:ext cx="207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4D86C4E0-1EE8-236E-DD7F-A92FAA67B780}"/>
                    </a:ext>
                  </a:extLst>
                </p14:cNvPr>
                <p14:cNvContentPartPr/>
                <p14:nvPr/>
              </p14:nvContentPartPr>
              <p14:xfrm>
                <a:off x="8289975" y="5609460"/>
                <a:ext cx="90360" cy="40680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4D86C4E0-1EE8-236E-DD7F-A92FAA67B78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71975" y="5591460"/>
                  <a:ext cx="1260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5A1D85B7-5B44-F7B8-C565-C2B6769E769C}"/>
                    </a:ext>
                  </a:extLst>
                </p14:cNvPr>
                <p14:cNvContentPartPr/>
                <p14:nvPr/>
              </p14:nvContentPartPr>
              <p14:xfrm>
                <a:off x="8430015" y="5699820"/>
                <a:ext cx="67680" cy="23940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5A1D85B7-5B44-F7B8-C565-C2B6769E769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12015" y="5682180"/>
                  <a:ext cx="103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3DE25DA8-6A0F-48A7-4A10-7BC9D474A819}"/>
                    </a:ext>
                  </a:extLst>
                </p14:cNvPr>
                <p14:cNvContentPartPr/>
                <p14:nvPr/>
              </p14:nvContentPartPr>
              <p14:xfrm>
                <a:off x="8536935" y="5673540"/>
                <a:ext cx="117000" cy="382320"/>
              </p14:xfrm>
            </p:contentPart>
          </mc:Choice>
          <mc:Fallback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3DE25DA8-6A0F-48A7-4A10-7BC9D474A81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18935" y="5655900"/>
                  <a:ext cx="1526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9BEDB202-CC5D-D9F0-6915-8C533ED1EFC4}"/>
                    </a:ext>
                  </a:extLst>
                </p14:cNvPr>
                <p14:cNvContentPartPr/>
                <p14:nvPr/>
              </p14:nvContentPartPr>
              <p14:xfrm>
                <a:off x="8158215" y="4638540"/>
                <a:ext cx="209160" cy="48960"/>
              </p14:xfrm>
            </p:contentPart>
          </mc:Choice>
          <mc:Fallback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9BEDB202-CC5D-D9F0-6915-8C533ED1EFC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40575" y="4620900"/>
                  <a:ext cx="244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1F1D32F3-3B79-335B-8C8E-D987A74D7A2B}"/>
                    </a:ext>
                  </a:extLst>
                </p14:cNvPr>
                <p14:cNvContentPartPr/>
                <p14:nvPr/>
              </p14:nvContentPartPr>
              <p14:xfrm>
                <a:off x="8267295" y="4491660"/>
                <a:ext cx="75960" cy="412920"/>
              </p14:xfrm>
            </p:contentPart>
          </mc:Choice>
          <mc:Fallback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1F1D32F3-3B79-335B-8C8E-D987A74D7A2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249295" y="4474020"/>
                  <a:ext cx="1116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E4566A28-5BE6-08E1-513A-7813CCD15687}"/>
                    </a:ext>
                  </a:extLst>
                </p14:cNvPr>
                <p14:cNvContentPartPr/>
                <p14:nvPr/>
              </p14:nvContentPartPr>
              <p14:xfrm>
                <a:off x="8384295" y="4548900"/>
                <a:ext cx="59760" cy="250560"/>
              </p14:xfrm>
            </p:contentPart>
          </mc:Choice>
          <mc:Fallback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E4566A28-5BE6-08E1-513A-7813CCD1568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66655" y="4531260"/>
                  <a:ext cx="95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4CB65A0B-2DD4-601E-56C0-D70FAAB2AB98}"/>
                    </a:ext>
                  </a:extLst>
                </p14:cNvPr>
                <p14:cNvContentPartPr/>
                <p14:nvPr/>
              </p14:nvContentPartPr>
              <p14:xfrm>
                <a:off x="8492655" y="4506060"/>
                <a:ext cx="46440" cy="34524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4CB65A0B-2DD4-601E-56C0-D70FAAB2AB9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475015" y="4488060"/>
                  <a:ext cx="82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3AC02EF2-C132-41D9-1E17-BC351D93DFF7}"/>
                    </a:ext>
                  </a:extLst>
                </p14:cNvPr>
                <p14:cNvContentPartPr/>
                <p14:nvPr/>
              </p14:nvContentPartPr>
              <p14:xfrm>
                <a:off x="8522895" y="4674900"/>
                <a:ext cx="126720" cy="115920"/>
              </p14:xfrm>
            </p:contentPart>
          </mc:Choice>
          <mc:Fallback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3AC02EF2-C132-41D9-1E17-BC351D93DFF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05255" y="4657260"/>
                  <a:ext cx="162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3A7351B8-9931-E829-1CFC-DF4086DEE611}"/>
                    </a:ext>
                  </a:extLst>
                </p14:cNvPr>
                <p14:cNvContentPartPr/>
                <p14:nvPr/>
              </p14:nvContentPartPr>
              <p14:xfrm>
                <a:off x="8125815" y="3730260"/>
                <a:ext cx="190080" cy="29160"/>
              </p14:xfrm>
            </p:contentPart>
          </mc:Choice>
          <mc:Fallback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3A7351B8-9931-E829-1CFC-DF4086DEE6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08175" y="3712260"/>
                  <a:ext cx="225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8716A5AA-9093-B6E1-D77A-F366AF1F4B36}"/>
                    </a:ext>
                  </a:extLst>
                </p14:cNvPr>
                <p14:cNvContentPartPr/>
                <p14:nvPr/>
              </p14:nvContentPartPr>
              <p14:xfrm>
                <a:off x="8211495" y="3557820"/>
                <a:ext cx="55800" cy="399240"/>
              </p14:xfrm>
            </p:contentPart>
          </mc:Choice>
          <mc:Fallback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8716A5AA-9093-B6E1-D77A-F366AF1F4B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193495" y="3539820"/>
                  <a:ext cx="914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052F213C-8C0A-6710-A0EC-FD2ED23AD835}"/>
                    </a:ext>
                  </a:extLst>
                </p14:cNvPr>
                <p14:cNvContentPartPr/>
                <p14:nvPr/>
              </p14:nvContentPartPr>
              <p14:xfrm>
                <a:off x="8318775" y="3653220"/>
                <a:ext cx="52200" cy="259920"/>
              </p14:xfrm>
            </p:contentPart>
          </mc:Choice>
          <mc:Fallback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052F213C-8C0A-6710-A0EC-FD2ED23AD83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00775" y="3635580"/>
                  <a:ext cx="87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インク 112">
                  <a:extLst>
                    <a:ext uri="{FF2B5EF4-FFF2-40B4-BE49-F238E27FC236}">
                      <a16:creationId xmlns:a16="http://schemas.microsoft.com/office/drawing/2014/main" id="{C9DE2BDB-4F14-45A9-2CFE-28102DAABAD7}"/>
                    </a:ext>
                  </a:extLst>
                </p14:cNvPr>
                <p14:cNvContentPartPr/>
                <p14:nvPr/>
              </p14:nvContentPartPr>
              <p14:xfrm>
                <a:off x="8400855" y="3563580"/>
                <a:ext cx="66600" cy="345240"/>
              </p14:xfrm>
            </p:contentPart>
          </mc:Choice>
          <mc:Fallback>
            <p:pic>
              <p:nvPicPr>
                <p:cNvPr id="113" name="インク 112">
                  <a:extLst>
                    <a:ext uri="{FF2B5EF4-FFF2-40B4-BE49-F238E27FC236}">
                      <a16:creationId xmlns:a16="http://schemas.microsoft.com/office/drawing/2014/main" id="{C9DE2BDB-4F14-45A9-2CFE-28102DAABAD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383215" y="3545940"/>
                  <a:ext cx="1022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DB4D596B-B5FD-291B-EA6E-B56B8EC0ED75}"/>
                    </a:ext>
                  </a:extLst>
                </p14:cNvPr>
                <p14:cNvContentPartPr/>
                <p14:nvPr/>
              </p14:nvContentPartPr>
              <p14:xfrm>
                <a:off x="8460975" y="3767700"/>
                <a:ext cx="130320" cy="150480"/>
              </p14:xfrm>
            </p:contentPart>
          </mc:Choice>
          <mc:Fallback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DB4D596B-B5FD-291B-EA6E-B56B8EC0ED7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443335" y="3749700"/>
                  <a:ext cx="165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12B0EC2B-4713-86D3-A507-E7C950F99B33}"/>
                    </a:ext>
                  </a:extLst>
                </p14:cNvPr>
                <p14:cNvContentPartPr/>
                <p14:nvPr/>
              </p14:nvContentPartPr>
              <p14:xfrm>
                <a:off x="7018455" y="2990460"/>
                <a:ext cx="9000" cy="254880"/>
              </p14:xfrm>
            </p:contentPart>
          </mc:Choice>
          <mc:Fallback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12B0EC2B-4713-86D3-A507-E7C950F99B3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000815" y="2972820"/>
                  <a:ext cx="44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46A9BBF2-898B-F520-A93C-128A426B8103}"/>
                    </a:ext>
                  </a:extLst>
                </p14:cNvPr>
                <p14:cNvContentPartPr/>
                <p14:nvPr/>
              </p14:nvContentPartPr>
              <p14:xfrm>
                <a:off x="6899655" y="2838900"/>
                <a:ext cx="22320" cy="470520"/>
              </p14:xfrm>
            </p:contentPart>
          </mc:Choice>
          <mc:Fallback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46A9BBF2-898B-F520-A93C-128A426B810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881655" y="2821260"/>
                  <a:ext cx="579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22E81D08-5F43-FD64-CE85-0ABFD64CBFC0}"/>
                    </a:ext>
                  </a:extLst>
                </p14:cNvPr>
                <p14:cNvContentPartPr/>
                <p14:nvPr/>
              </p14:nvContentPartPr>
              <p14:xfrm>
                <a:off x="7029255" y="2916660"/>
                <a:ext cx="173520" cy="456120"/>
              </p14:xfrm>
            </p:contentPart>
          </mc:Choice>
          <mc:Fallback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22E81D08-5F43-FD64-CE85-0ABFD64CBFC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11255" y="2898660"/>
                  <a:ext cx="2091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4CED8542-3AB3-3612-4554-7E2392EE7949}"/>
                    </a:ext>
                  </a:extLst>
                </p14:cNvPr>
                <p14:cNvContentPartPr/>
                <p14:nvPr/>
              </p14:nvContentPartPr>
              <p14:xfrm>
                <a:off x="6952215" y="3357300"/>
                <a:ext cx="231480" cy="43560"/>
              </p14:xfrm>
            </p:contentPart>
          </mc:Choice>
          <mc:Fallback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4CED8542-3AB3-3612-4554-7E2392EE794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934575" y="3339300"/>
                  <a:ext cx="267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D6D21395-0371-7C47-A55D-F695882D5A15}"/>
                    </a:ext>
                  </a:extLst>
                </p14:cNvPr>
                <p14:cNvContentPartPr/>
                <p14:nvPr/>
              </p14:nvContentPartPr>
              <p14:xfrm>
                <a:off x="6993615" y="3568260"/>
                <a:ext cx="31320" cy="302400"/>
              </p14:xfrm>
            </p:contentPart>
          </mc:Choice>
          <mc:Fallback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D6D21395-0371-7C47-A55D-F695882D5A1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75615" y="3550260"/>
                  <a:ext cx="66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74A270DA-790B-3687-8AE8-EA39301001A1}"/>
                    </a:ext>
                  </a:extLst>
                </p14:cNvPr>
                <p14:cNvContentPartPr/>
                <p14:nvPr/>
              </p14:nvContentPartPr>
              <p14:xfrm>
                <a:off x="6857895" y="3493020"/>
                <a:ext cx="35640" cy="403560"/>
              </p14:xfrm>
            </p:contentPart>
          </mc:Choice>
          <mc:Fallback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74A270DA-790B-3687-8AE8-EA39301001A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39895" y="3475020"/>
                  <a:ext cx="712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EDE75C54-54B3-20E7-9120-B97ACC29B319}"/>
                    </a:ext>
                  </a:extLst>
                </p14:cNvPr>
                <p14:cNvContentPartPr/>
                <p14:nvPr/>
              </p14:nvContentPartPr>
              <p14:xfrm>
                <a:off x="6991455" y="3440460"/>
                <a:ext cx="282240" cy="393840"/>
              </p14:xfrm>
            </p:contentPart>
          </mc:Choice>
          <mc:Fallback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EDE75C54-54B3-20E7-9120-B97ACC29B31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73815" y="3422820"/>
                  <a:ext cx="3178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D68BBDB5-651A-AA8A-9824-4432A03D48BD}"/>
                    </a:ext>
                  </a:extLst>
                </p14:cNvPr>
                <p14:cNvContentPartPr/>
                <p14:nvPr/>
              </p14:nvContentPartPr>
              <p14:xfrm>
                <a:off x="6501135" y="2698860"/>
                <a:ext cx="290520" cy="276840"/>
              </p14:xfrm>
            </p:contentPart>
          </mc:Choice>
          <mc:Fallback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D68BBDB5-651A-AA8A-9824-4432A03D48B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483495" y="2681220"/>
                  <a:ext cx="326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39645806-3F5C-1041-4ABE-B63E0DA47F83}"/>
                    </a:ext>
                  </a:extLst>
                </p14:cNvPr>
                <p14:cNvContentPartPr/>
                <p14:nvPr/>
              </p14:nvContentPartPr>
              <p14:xfrm>
                <a:off x="7156335" y="3108900"/>
                <a:ext cx="319680" cy="256320"/>
              </p14:xfrm>
            </p:contentPart>
          </mc:Choice>
          <mc:Fallback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39645806-3F5C-1041-4ABE-B63E0DA47F8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138695" y="3090900"/>
                  <a:ext cx="355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125086AA-11C0-F173-CB2A-5034CE4AC47D}"/>
                    </a:ext>
                  </a:extLst>
                </p14:cNvPr>
                <p14:cNvContentPartPr/>
                <p14:nvPr/>
              </p14:nvContentPartPr>
              <p14:xfrm>
                <a:off x="7422375" y="3260820"/>
                <a:ext cx="163440" cy="235800"/>
              </p14:xfrm>
            </p:contentPart>
          </mc:Choice>
          <mc:Fallback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125086AA-11C0-F173-CB2A-5034CE4AC47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04735" y="3243180"/>
                  <a:ext cx="199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0CCAE416-CCFC-19E1-BC6F-9E539A41953E}"/>
                    </a:ext>
                  </a:extLst>
                </p14:cNvPr>
                <p14:cNvContentPartPr/>
                <p14:nvPr/>
              </p14:nvContentPartPr>
              <p14:xfrm>
                <a:off x="7188015" y="3628380"/>
                <a:ext cx="433440" cy="272160"/>
              </p14:xfrm>
            </p:contentPart>
          </mc:Choice>
          <mc:Fallback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0CCAE416-CCFC-19E1-BC6F-9E539A41953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170015" y="3610740"/>
                  <a:ext cx="4690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C3F77268-4B48-1EDC-952A-A825029F4539}"/>
                    </a:ext>
                  </a:extLst>
                </p14:cNvPr>
                <p14:cNvContentPartPr/>
                <p14:nvPr/>
              </p14:nvContentPartPr>
              <p14:xfrm>
                <a:off x="6530655" y="3130500"/>
                <a:ext cx="303120" cy="35352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C3F77268-4B48-1EDC-952A-A825029F453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512655" y="3112860"/>
                  <a:ext cx="338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7B6B1624-03B3-7EB5-9975-8E59A16BD5A2}"/>
                    </a:ext>
                  </a:extLst>
                </p14:cNvPr>
                <p14:cNvContentPartPr/>
                <p14:nvPr/>
              </p14:nvContentPartPr>
              <p14:xfrm>
                <a:off x="6480255" y="3013140"/>
                <a:ext cx="214200" cy="23076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7B6B1624-03B3-7EB5-9975-8E59A16BD5A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62255" y="2995500"/>
                  <a:ext cx="249840" cy="26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554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游ゴシック</vt:lpstr>
      <vt:lpstr>游ゴシック Light</vt:lpstr>
      <vt:lpstr>Arial</vt:lpstr>
      <vt:lpstr>Office テーマ</vt:lpstr>
      <vt:lpstr>例題 6.1 分割統治法でフィボナッチ数列の第4 項を求める図を完成させよ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例題 6.1 分割統治法でフィボナッチ数列の第4 項を求める図を完成させよ．</dc:title>
  <dc:creator>＿</dc:creator>
  <cp:lastModifiedBy>Kumata Maho</cp:lastModifiedBy>
  <cp:revision>10</cp:revision>
  <dcterms:created xsi:type="dcterms:W3CDTF">2022-06-06T09:13:05Z</dcterms:created>
  <dcterms:modified xsi:type="dcterms:W3CDTF">2024-06-04T15:32:54Z</dcterms:modified>
</cp:coreProperties>
</file>