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4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8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6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1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4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5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9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CB7236-5D05-4174-B69E-245A52CD642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85EABE-EA7E-4BB1-828C-391435BA0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4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-programming/access-modifi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7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Encapsulation is one of the key features of object-oriented </a:t>
            </a:r>
            <a:r>
              <a:rPr lang="en-US" sz="3600" dirty="0" smtClean="0"/>
              <a:t>programming .</a:t>
            </a:r>
          </a:p>
          <a:p>
            <a:r>
              <a:rPr lang="en-US" sz="3600" dirty="0" smtClean="0"/>
              <a:t>Encapsulation </a:t>
            </a:r>
            <a:r>
              <a:rPr lang="en-US" sz="3600" dirty="0"/>
              <a:t>refers to the bundling of </a:t>
            </a:r>
            <a:r>
              <a:rPr lang="en-US" sz="3600" dirty="0" smtClean="0"/>
              <a:t>fields </a:t>
            </a:r>
            <a:r>
              <a:rPr lang="en-US" sz="3600" dirty="0"/>
              <a:t>and methods together. This can be used to achieve data hiding. Encapsulation in itself is not data hiding</a:t>
            </a:r>
            <a:r>
              <a:rPr lang="en-US" sz="3600" dirty="0" smtClean="0"/>
              <a:t>.</a:t>
            </a:r>
            <a:endParaRPr lang="en-US" sz="3600" dirty="0"/>
          </a:p>
          <a:p>
            <a:r>
              <a:rPr lang="en-US" sz="3600" dirty="0"/>
              <a:t> </a:t>
            </a:r>
            <a:r>
              <a:rPr lang="en-US" sz="3600" b="1" dirty="0" smtClean="0"/>
              <a:t>Encapsulation </a:t>
            </a:r>
            <a:r>
              <a:rPr lang="en-US" sz="3600" dirty="0" smtClean="0"/>
              <a:t>just </a:t>
            </a:r>
            <a:r>
              <a:rPr lang="en-US" sz="3600" dirty="0"/>
              <a:t>keeping </a:t>
            </a:r>
            <a:r>
              <a:rPr lang="en-US" sz="3600" dirty="0" smtClean="0"/>
              <a:t>codes </a:t>
            </a:r>
            <a:r>
              <a:rPr lang="en-US" sz="3600" dirty="0"/>
              <a:t>together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82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Encapsulation?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Java, encapsulation helps us to keep related fields and methods together, which makes our code cleaner and easy to read.</a:t>
            </a:r>
          </a:p>
          <a:p>
            <a:r>
              <a:rPr lang="en-US" dirty="0"/>
              <a:t>It helps to control the values of our data </a:t>
            </a:r>
            <a:r>
              <a:rPr lang="en-US" dirty="0" smtClean="0"/>
              <a:t>fields using data hiding.</a:t>
            </a:r>
          </a:p>
          <a:p>
            <a:r>
              <a:rPr lang="en-US" b="1" dirty="0"/>
              <a:t>Data Hiding</a:t>
            </a:r>
          </a:p>
          <a:p>
            <a:r>
              <a:rPr lang="en-US" dirty="0"/>
              <a:t>Data hiding is a way of restricting the access of our data members by hiding the implementation details.</a:t>
            </a:r>
          </a:p>
          <a:p>
            <a:r>
              <a:rPr lang="en-US" dirty="0"/>
              <a:t>We can use </a:t>
            </a:r>
            <a:r>
              <a:rPr lang="en-US" dirty="0">
                <a:hlinkClick r:id="rId2"/>
              </a:rPr>
              <a:t>access modifiers</a:t>
            </a:r>
            <a:r>
              <a:rPr lang="en-US" dirty="0"/>
              <a:t> to achieve data hiding. </a:t>
            </a:r>
            <a:endParaRPr lang="en-US" dirty="0" smtClean="0"/>
          </a:p>
          <a:p>
            <a:r>
              <a:rPr lang="en-US" dirty="0"/>
              <a:t>And, they are kept hidden from </a:t>
            </a:r>
            <a:r>
              <a:rPr lang="en-US" dirty="0" smtClean="0"/>
              <a:t>other </a:t>
            </a:r>
            <a:r>
              <a:rPr lang="en-US" dirty="0"/>
              <a:t>classes. </a:t>
            </a:r>
          </a:p>
        </p:txBody>
      </p:sp>
    </p:spTree>
    <p:extLst>
      <p:ext uri="{BB962C8B-B14F-4D97-AF65-F5344CB8AC3E}">
        <p14:creationId xmlns:p14="http://schemas.microsoft.com/office/powerpoint/2010/main" val="4080681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</TotalTime>
  <Words>105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Encapsulation</vt:lpstr>
      <vt:lpstr>PowerPoint Presentation</vt:lpstr>
      <vt:lpstr>Why Encapsulation?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Madhusmita</dc:creator>
  <cp:lastModifiedBy>Madhusmita</cp:lastModifiedBy>
  <cp:revision>4</cp:revision>
  <dcterms:created xsi:type="dcterms:W3CDTF">2023-02-06T05:14:45Z</dcterms:created>
  <dcterms:modified xsi:type="dcterms:W3CDTF">2023-02-06T11:14:07Z</dcterms:modified>
</cp:coreProperties>
</file>