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1B300-1940-4D05-8A55-BE62BE14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C2D541-2A40-48CC-99A6-E422628D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72407D-8448-48A6-860F-D4D13A26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426-15E4-45D1-86DA-BBB60F05B832}" type="datetimeFigureOut">
              <a:rPr lang="th-TH" smtClean="0"/>
              <a:pPr/>
              <a:t>17/06/63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CF448D-3EEE-4134-8FFB-F6470D6C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D5744A-6030-4955-9810-7ADBA935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665-047B-4B68-8445-5A7FC1BD9C6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57721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3F768-D79C-4058-BE52-A0CD7D74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558896-2996-4B1A-8AC4-1ECC27474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94D522-C09B-498F-AE8D-CB7FF328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426-15E4-45D1-86DA-BBB60F05B832}" type="datetimeFigureOut">
              <a:rPr lang="th-TH" smtClean="0"/>
              <a:pPr/>
              <a:t>17/06/63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BD64BF-17E1-460F-AA8D-5D6A2DA1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C42059-DCFB-452D-8F29-6F983E36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665-047B-4B68-8445-5A7FC1BD9C6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79451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EEC9CB3-78A2-434F-A247-013CB8DBF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05B244-33B5-4D52-B850-50519910C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76FC73-6FEA-4B45-BFA3-2C5F87D9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426-15E4-45D1-86DA-BBB60F05B832}" type="datetimeFigureOut">
              <a:rPr lang="th-TH" smtClean="0"/>
              <a:pPr/>
              <a:t>17/06/63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003D26-C702-43C6-B3B9-FFDFEFF1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F2EDEA-36E2-4C89-81F1-84F2276D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665-047B-4B68-8445-5A7FC1BD9C6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2320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90FF0-108C-4A6D-B5EC-251DEFB8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D055CA-2C1B-4188-B05A-29339DDD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A44863-D9CA-4AC8-ADC7-9C58F9B0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426-15E4-45D1-86DA-BBB60F05B832}" type="datetimeFigureOut">
              <a:rPr lang="th-TH" smtClean="0"/>
              <a:pPr/>
              <a:t>17/06/63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B22076-37CF-4BD3-B100-55D80912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F81E0-A5C9-40DC-9112-CA40BBE0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665-047B-4B68-8445-5A7FC1BD9C6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3789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1DD99-FF7F-45C5-8918-CFDFFBF8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C2EB1D-CF50-444D-BCC9-C4FB3BEB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117623-0CDA-46E4-8254-E1C27BB3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426-15E4-45D1-86DA-BBB60F05B832}" type="datetimeFigureOut">
              <a:rPr lang="th-TH" smtClean="0"/>
              <a:pPr/>
              <a:t>17/06/63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7B6988-2B23-405C-80C7-177F8AF5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67F8C0-93C8-46BB-AEF6-45397CA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665-047B-4B68-8445-5A7FC1BD9C6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99616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802C77-8D31-4777-BE48-238E39F9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03467A-EE34-4DF2-8B12-16E3FDF33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DD0A3-6AE2-4349-BD75-30F169222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A866-234A-4B1F-BD53-710B1164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426-15E4-45D1-86DA-BBB60F05B832}" type="datetimeFigureOut">
              <a:rPr lang="th-TH" smtClean="0"/>
              <a:pPr/>
              <a:t>17/06/63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5197A8-5319-4618-BABC-451A2A13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1CA8FD-FDE5-4671-B7F8-45EC0F6E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665-047B-4B68-8445-5A7FC1BD9C6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18296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683DA-9C32-4942-8852-BB8F3AE3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197189-FB76-41D3-93B3-7A14B0020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A800D6-9151-4AE9-9B3B-6ADC5B2D1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430561-3BD8-4568-BD33-B2E677034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E0C43DF-8A52-49BD-BC9C-B174FD2E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EDEDE4F-67B5-4DC2-A83E-18594F0A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426-15E4-45D1-86DA-BBB60F05B832}" type="datetimeFigureOut">
              <a:rPr lang="th-TH" smtClean="0"/>
              <a:pPr/>
              <a:t>17/06/63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23CABF4-97B2-424B-B9A8-7B8E31E4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6B08C0-DDBD-4999-8134-95C6CE7A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665-047B-4B68-8445-5A7FC1BD9C6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76444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3199F6-21B4-46A9-ABFF-912C0961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4CBFBA-F156-4C39-BB5C-FDBB63B7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426-15E4-45D1-86DA-BBB60F05B832}" type="datetimeFigureOut">
              <a:rPr lang="th-TH" smtClean="0"/>
              <a:pPr/>
              <a:t>17/06/63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9342FC-4953-44C6-A4D0-F5881087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CF3940-CEF1-4AA0-821D-21EC07A7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665-047B-4B68-8445-5A7FC1BD9C6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54000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F46B30-E96D-4E00-AE79-50717EE9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426-15E4-45D1-86DA-BBB60F05B832}" type="datetimeFigureOut">
              <a:rPr lang="th-TH" smtClean="0"/>
              <a:pPr/>
              <a:t>17/06/63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D11637-EB73-4704-81BD-6A1DC382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D999F0-17B8-4FD8-B520-9856A0B2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665-047B-4B68-8445-5A7FC1BD9C6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54093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2D138E-4F33-48C2-B6C6-AE87A4DB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AB1C98-CD75-4654-A73D-BC60E031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CAD805-EC7F-430E-97FF-839E82B8B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88E8D6-0BBD-4E8D-8D5F-BB9BE29C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426-15E4-45D1-86DA-BBB60F05B832}" type="datetimeFigureOut">
              <a:rPr lang="th-TH" smtClean="0"/>
              <a:pPr/>
              <a:t>17/06/63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BCB8AD-DEAC-437A-91C3-A158887B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409FFC-FBD0-4B43-A7DF-465AF3E1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665-047B-4B68-8445-5A7FC1BD9C6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75978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ED0D6-4F14-48D4-A6D5-B9B2AB02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DF16C1-2104-4AE2-BB3E-CB4456B9B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45A9BB-3E68-42FE-93CB-2F7481D9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FC5B80-96ED-4886-8AA8-9894E83F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426-15E4-45D1-86DA-BBB60F05B832}" type="datetimeFigureOut">
              <a:rPr lang="th-TH" smtClean="0"/>
              <a:pPr/>
              <a:t>17/06/63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273238-497A-4B6B-87AA-A13BBB85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5EE21A-D68F-45F8-A802-6BE9730E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665-047B-4B68-8445-5A7FC1BD9C6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0020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BBECB45-5D5E-4B72-B7A3-7FCAC94E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677CF3-5DDB-4891-8AFF-697314D8C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3E57EE-180A-43A1-A722-CF3AEA260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7426-15E4-45D1-86DA-BBB60F05B832}" type="datetimeFigureOut">
              <a:rPr lang="th-TH" smtClean="0"/>
              <a:pPr/>
              <a:t>17/06/63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409CD9-21DE-45CF-B14D-22C1A4019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3FBA20-947D-4F08-9049-A8C3EE48E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1665-047B-4B68-8445-5A7FC1BD9C6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13029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30D7EF-1FD9-42E3-B40E-F6D94A1C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for Web App</a:t>
            </a:r>
            <a:endParaRPr lang="th-T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432" y="1709715"/>
            <a:ext cx="10086975" cy="355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039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88A5C3-0068-4597-8CC0-0B5939A5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Jmeter</a:t>
            </a:r>
            <a:r>
              <a:rPr lang="en-US" dirty="0"/>
              <a:t>-Template</a:t>
            </a:r>
            <a:endParaRPr lang="th-T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0003C28-BD0C-425B-A9EF-D27ED3D0EB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9746" y="1904647"/>
            <a:ext cx="89887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133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56E3A8-BE1D-4DEC-AD3C-A9146861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20%</a:t>
            </a:r>
            <a:br>
              <a:rPr lang="en-US" dirty="0"/>
            </a:br>
            <a:endParaRPr lang="th-T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DCDEFE8-F44D-42A1-8513-70114BDF24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853525"/>
            <a:ext cx="10515600" cy="42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713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72D32-A2B6-42CF-AD7E-09127258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Details 50%</a:t>
            </a:r>
            <a:br>
              <a:rPr lang="en-US" dirty="0"/>
            </a:br>
            <a:endParaRPr lang="th-T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C96184A-C8B8-46F0-B973-603BDC0DA3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4670" y="1825625"/>
            <a:ext cx="9962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630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7E0F9-62F1-469D-86CE-AF4DEAE2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Cart 30%</a:t>
            </a:r>
            <a:br>
              <a:rPr lang="en-US" dirty="0"/>
            </a:br>
            <a:endParaRPr lang="th-T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79DB2F3-41DD-4C9F-A051-8E5585311E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9874" y="1825625"/>
            <a:ext cx="100322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739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FF7B61-F64C-4777-8520-720AFBD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Thread Group</a:t>
            </a:r>
            <a:br>
              <a:rPr lang="en-US" dirty="0"/>
            </a:br>
            <a:endParaRPr lang="th-T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DC62160-1682-493C-823C-FAF0ACB59F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45780" y="1825625"/>
            <a:ext cx="8500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111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A2DCD-F0A9-4F99-88EE-78FC58B5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Report</a:t>
            </a:r>
            <a:endParaRPr lang="th-T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C92945C-CEAB-4AC0-9C0B-A9FA641B3E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98471"/>
            <a:ext cx="10010422" cy="380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654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Scenario for Web App</vt:lpstr>
      <vt:lpstr>Jmeter-Template</vt:lpstr>
      <vt:lpstr>Home Page 20% </vt:lpstr>
      <vt:lpstr>Product Details 50% </vt:lpstr>
      <vt:lpstr>Add To Cart 30% </vt:lpstr>
      <vt:lpstr>Run Thread Group </vt:lpstr>
      <vt:lpstr>Aggregate 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Jmeter-Template</dc:title>
  <dc:creator>Pavan Kumar Kondapaka</dc:creator>
  <cp:lastModifiedBy>00c855</cp:lastModifiedBy>
  <cp:revision>4</cp:revision>
  <dcterms:created xsi:type="dcterms:W3CDTF">2020-06-17T02:56:37Z</dcterms:created>
  <dcterms:modified xsi:type="dcterms:W3CDTF">2020-06-17T03:59:23Z</dcterms:modified>
</cp:coreProperties>
</file>