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Forecast API – Technical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Presenter: Kumar Abhishek</a:t>
            </a:r>
          </a:p>
          <a:p>
            <a:r>
              <a:t>Date: March 10, 2025</a:t>
            </a:r>
          </a:p>
          <a:p/>
          <a:p>
            <a:r>
              <a:t>• API for sales forecasting using a machine learning model.</a:t>
            </a:r>
          </a:p>
          <a:p>
            <a:r>
              <a:t>• Implements a REST API using FastAPI.</a:t>
            </a:r>
          </a:p>
          <a:p>
            <a:r>
              <a:t>• Dockerized for deployment and scalability.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How We Solved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Large dataset → Used LightGBM (efficient training)</a:t>
            </a:r>
          </a:p>
          <a:p>
            <a:r>
              <a:t>• API speed → Used FastAPI (async requests)</a:t>
            </a:r>
          </a:p>
          <a:p>
            <a:r>
              <a:t>• Model drift → Implemented monitoring for retraining</a:t>
            </a:r>
          </a:p>
          <a:p>
            <a:r>
              <a:t>• Deployment → Used Docker for portability.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This Helps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Forecasting = Increased Revenue</a:t>
            </a:r>
          </a:p>
          <a:p>
            <a:r>
              <a:t>  - Reduces inventory costs</a:t>
            </a:r>
          </a:p>
          <a:p>
            <a:r>
              <a:t>  - Improves supply chain efficiency</a:t>
            </a:r>
          </a:p>
          <a:p>
            <a:r>
              <a:t>• Key Takeaways:</a:t>
            </a:r>
          </a:p>
          <a:p>
            <a:r>
              <a:t>  - LightGBM was the best model for accuracy &amp; speed.</a:t>
            </a:r>
          </a:p>
          <a:p>
            <a:r>
              <a:t>  - FastAPI + Docker enables scalable API deployment.</a:t>
            </a:r>
          </a:p>
          <a:p>
            <a:r>
              <a:t>  - Real-world impact: Helps businesses save money by optimizing inventory.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more external features (weather, promotions).</a:t>
            </a:r>
          </a:p>
          <a:p>
            <a:r>
              <a:t>• Try LSTM-based deep learning models.</a:t>
            </a:r>
          </a:p>
          <a:p>
            <a:r>
              <a:t>• Deploy to AWS Lambda for serverless inference.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Quick summary of key takeaways.</a:t>
            </a:r>
          </a:p>
          <a:p>
            <a:r>
              <a:t>• Open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 future sales for a given store, item, and date.</a:t>
            </a:r>
          </a:p>
          <a:p>
            <a:r>
              <a:t>• Helps businesses optimize inventory, reduce waste, and maximize revenue.</a:t>
            </a:r>
          </a:p>
          <a:p>
            <a:r>
              <a:t>• Poor demand forecasting leads to stockouts or overstocking.</a:t>
            </a:r>
          </a:p>
          <a:p>
            <a:r>
              <a:t>• Better forecasting = higher efficiency &amp; profit margins.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Source: Kaggle - Demand Forecasting</a:t>
            </a:r>
          </a:p>
          <a:p>
            <a:r>
              <a:t>• Columns: date, store, item, sales</a:t>
            </a:r>
          </a:p>
          <a:p>
            <a:r>
              <a:t>• Data Challenges:</a:t>
            </a:r>
          </a:p>
          <a:p>
            <a:r>
              <a:t>  - Time-dependent trends (seasonality, holidays)</a:t>
            </a:r>
          </a:p>
          <a:p>
            <a:r>
              <a:t>  - Potential missing values or outliers</a:t>
            </a:r>
          </a:p>
          <a:p>
            <a:r>
              <a:t>  - Sparse sales for some stores/items.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for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Extracted Features:</a:t>
            </a:r>
          </a:p>
          <a:p>
            <a:r>
              <a:t>  - Temporal Features: Day of week, month, year, holiday indicator</a:t>
            </a:r>
          </a:p>
          <a:p>
            <a:r>
              <a:t>  - Lag Features: Previous 7-day and 30-day moving averages, previous day's sales</a:t>
            </a:r>
          </a:p>
          <a:p>
            <a:r>
              <a:t>  - Store &amp; Item Interactions: Historical average sales per store-item pair.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Baseline Model: Simple Linear Regression</a:t>
            </a:r>
          </a:p>
          <a:p>
            <a:r>
              <a:t>  - Pros: Interpretable</a:t>
            </a:r>
          </a:p>
          <a:p>
            <a:r>
              <a:t>  - Cons: Fails to capture complex trends</a:t>
            </a:r>
          </a:p>
          <a:p>
            <a:r>
              <a:t>• Tree-based Model (Chosen Model): LightGBM</a:t>
            </a:r>
          </a:p>
          <a:p>
            <a:r>
              <a:t>  - Pros: Fast training, handles large datasets</a:t>
            </a:r>
          </a:p>
          <a:p>
            <a:r>
              <a:t>  - Cons: Less interpretable</a:t>
            </a:r>
          </a:p>
          <a:p>
            <a:r>
              <a:t>• Other Options Considered:</a:t>
            </a:r>
          </a:p>
          <a:p>
            <a:r>
              <a:t>  - XGBoost: Similar to LightGBM but slower</a:t>
            </a:r>
          </a:p>
          <a:p>
            <a:r>
              <a:t>  - LSTMs (Deep Learning): Good for long-term forecasting but requires more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Training Strategy:</a:t>
            </a:r>
          </a:p>
          <a:p>
            <a:r>
              <a:t>  - Train on 2013-2016 data, test on 2017 data</a:t>
            </a:r>
          </a:p>
          <a:p>
            <a:r>
              <a:t>  - 5-fold Cross Validation</a:t>
            </a:r>
          </a:p>
          <a:p>
            <a:r>
              <a:t>• Evaluation Metrics:</a:t>
            </a:r>
          </a:p>
          <a:p>
            <a:r>
              <a:t>  - RMSE (Root Mean Squared Error) → Measures error magnitude</a:t>
            </a:r>
          </a:p>
          <a:p>
            <a:r>
              <a:t>  - MAE (Mean Absolute Error) → Measures deviation from actual values</a:t>
            </a:r>
          </a:p>
          <a:p>
            <a:r>
              <a:t>• Results: LightGBM achieved RMSE: 3.8 and MAE: 2.5.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the Prediction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Framework: FastAPI (fast, async-ready, lightweight)</a:t>
            </a:r>
          </a:p>
          <a:p>
            <a:r>
              <a:t>• Endpoints Implemented:</a:t>
            </a:r>
          </a:p>
          <a:p>
            <a:r>
              <a:t>  - /predict: Returns sales forecast</a:t>
            </a:r>
          </a:p>
          <a:p>
            <a:r>
              <a:t>  - /status: Health check</a:t>
            </a:r>
          </a:p>
          <a:p>
            <a:r>
              <a:t>• Why FastAPI?</a:t>
            </a:r>
          </a:p>
          <a:p>
            <a:r>
              <a:t>  - 30-50% faster than Flask</a:t>
            </a:r>
          </a:p>
          <a:p>
            <a:r>
              <a:t>  - Built-in data validation via Pydantic.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Containerized API for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Why Docker?</a:t>
            </a:r>
          </a:p>
          <a:p>
            <a:r>
              <a:t>  - Ensures consistency across environments</a:t>
            </a:r>
          </a:p>
          <a:p>
            <a:r>
              <a:t>  - Lightweight container ensures fast startup</a:t>
            </a:r>
          </a:p>
          <a:p>
            <a:r>
              <a:t>• Optimized Dockerfile:</a:t>
            </a:r>
          </a:p>
          <a:p>
            <a:r>
              <a:t>  - Used Python 3.9-slim base image</a:t>
            </a:r>
          </a:p>
          <a:p>
            <a:r>
              <a:t>  - No unnecessary layers (avoids COPY . .)</a:t>
            </a:r>
          </a:p>
          <a:p>
            <a:r>
              <a:t>• Deployment Options:</a:t>
            </a:r>
          </a:p>
          <a:p>
            <a:r>
              <a:t>  - AWS Lambda for serverless, cost-efficient deployment</a:t>
            </a:r>
          </a:p>
          <a:p>
            <a:r>
              <a:t>  - Kubernetes (EKS) for scaling large workloads.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Error Handling:</a:t>
            </a:r>
          </a:p>
          <a:p>
            <a:r>
              <a:t>  - Missing inputs → 400 Bad Request</a:t>
            </a:r>
          </a:p>
          <a:p>
            <a:r>
              <a:t>  - Invalid data types → 422 Unprocessable Entity</a:t>
            </a:r>
          </a:p>
          <a:p>
            <a:r>
              <a:t>• Logging Strategy:</a:t>
            </a:r>
          </a:p>
          <a:p>
            <a:r>
              <a:t>  - API calls logged using FastAPI's logging system</a:t>
            </a:r>
          </a:p>
          <a:p>
            <a:r>
              <a:t>  - Model drift detection using periodic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