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DF38-84B7-4DB9-B30A-E49579350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D8722-697D-4603-A097-06E0C589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0DD-3C84-45AA-9C7D-EF2647CE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7935-3092-42F9-97F7-A200249B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04F3-3652-4AEB-B567-DEBF224E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F96F-FC70-47CB-820F-4DF922D2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19547-9154-4B92-9727-33E920D7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07D1-CB53-4273-B073-7FA34B5A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619-FD6E-441B-A038-D3F71981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008A-B9BA-41F6-97A2-A8DE54C8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96815-C55D-47D5-A9CF-20E4C8388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6615-08B4-4F0E-AA2D-FCBBE7F7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A053-DFDA-4FEC-8246-CDA0A41C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7D8CC-27D2-4CE0-8480-785890C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3F1-F62A-4D81-B698-4D287DA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A7F-3D5C-4641-980F-F1292B0C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02A9-1BBE-4442-8358-391FDB24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11BC-5FE4-4374-81D0-B9C82348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8C85-4E1F-49C1-AAF1-C0659883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488E-7D58-4AD3-A881-2AB5661E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140D-AF40-4C94-99C7-AC521270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3CD3-ADAF-467B-A5F7-A9510037F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4A88-3251-4AA4-A0FC-CADBCB85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8CA5-28DD-4913-B5C5-A63D6853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879A-D52E-418B-853E-8CB23D4A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CDC1-DE79-4E15-95D6-68A2BE47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7993-34D8-491B-9DD2-445E5885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4AECF-477E-425A-9FCB-495E0E1B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22F88-BCE3-49A5-89E2-DA9DDA4B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F746-4E66-4A5A-9C3F-FFA14D3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F4B88-BF3B-4B06-AD4B-3E3047B7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5727-E52C-4323-9AEF-C98D5BE4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52E2-761B-4C55-ABFD-6642C93E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D37F4-12ED-45DC-9B47-008A702CA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E2DF-A9E3-4AED-B875-F00F8058A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75506-47E5-4482-A760-A1682F06E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BE82B-1FCD-474F-BCCE-526C635B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8569F-AD37-4507-B673-5AF4FA73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60E25-E1E8-4379-8428-741E7DB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709E-9254-480D-8465-03C8B6E2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02993-99A3-43B1-ACC0-B3134C86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AAA64-3F4C-4A17-A10B-E7F14D34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6C5A4-CFF8-4DA9-9B90-A9091FE0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D6B5F-C8E9-4AEF-8E4E-41D81C1D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21E62-32F1-424A-A04F-1457AF11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562E-9E20-4EE9-91BE-6F755433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BB37-F87A-4252-A43F-7C3D6639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5D2E-FEB9-4008-A25F-A52F0078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5240-22CD-47B1-903D-BFDE1C7A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BE72-F244-4177-BFCF-48FA83A0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14F9-6D17-43E3-8549-FCC9AC88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C8F43-E6F1-4ADC-BEA4-1725BA9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81F0-555C-45FD-8311-D87CF1EA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589C3-6D55-43D6-AFBF-9DD8B67EE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80E3-BECD-4079-A261-90D22CCA5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954BE-9301-4258-88BF-3BE1D8D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E726-36B4-4F69-9126-333FEE8F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08E8B-D537-48D9-9EA3-1CB8F4B7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67BA1-DDDD-437E-9664-D502155E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CF24C-3A0B-4AA0-A8B7-370831AD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E639-42FA-4113-96AF-3DD92D7E3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9666-546F-4312-98FB-548AE93B03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8B8E8-92B7-4FC7-82D2-0FA1FEBCC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55D9-AC71-44FB-B29B-2BDBC8A6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4168-88AE-4C24-8ED0-18086168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A540E3-F5CE-4720-8995-F62EA285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4" y="643467"/>
            <a:ext cx="9860292" cy="5571065"/>
          </a:xfrm>
          <a:prstGeom prst="rect">
            <a:avLst/>
          </a:prstGeom>
          <a:ln>
            <a:noFill/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A317C-9398-447D-8AE7-9CEDA867A895}"/>
              </a:ext>
            </a:extLst>
          </p:cNvPr>
          <p:cNvCxnSpPr/>
          <p:nvPr/>
        </p:nvCxnSpPr>
        <p:spPr>
          <a:xfrm flipV="1">
            <a:off x="5217629" y="1787999"/>
            <a:ext cx="577048" cy="516348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CEC45A-326A-4AA1-AF13-8D57B5AC9370}"/>
              </a:ext>
            </a:extLst>
          </p:cNvPr>
          <p:cNvCxnSpPr/>
          <p:nvPr/>
        </p:nvCxnSpPr>
        <p:spPr>
          <a:xfrm>
            <a:off x="6682740" y="1828800"/>
            <a:ext cx="419100" cy="48768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95CC79-7C0E-4006-894D-C730114EC9CC}"/>
              </a:ext>
            </a:extLst>
          </p:cNvPr>
          <p:cNvCxnSpPr/>
          <p:nvPr/>
        </p:nvCxnSpPr>
        <p:spPr>
          <a:xfrm>
            <a:off x="7010400" y="5173980"/>
            <a:ext cx="1165860" cy="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B351D-C3B1-474D-B204-D576F170E271}"/>
              </a:ext>
            </a:extLst>
          </p:cNvPr>
          <p:cNvCxnSpPr/>
          <p:nvPr/>
        </p:nvCxnSpPr>
        <p:spPr>
          <a:xfrm flipV="1">
            <a:off x="6892290" y="4114800"/>
            <a:ext cx="445770" cy="60198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E7B8A8-B4C5-4169-A642-52F8B29C4751}"/>
              </a:ext>
            </a:extLst>
          </p:cNvPr>
          <p:cNvCxnSpPr/>
          <p:nvPr/>
        </p:nvCxnSpPr>
        <p:spPr>
          <a:xfrm>
            <a:off x="5310474" y="4114800"/>
            <a:ext cx="518160" cy="61722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85CB43-D954-4CB2-8703-62FADE78BEC0}"/>
              </a:ext>
            </a:extLst>
          </p:cNvPr>
          <p:cNvCxnSpPr/>
          <p:nvPr/>
        </p:nvCxnSpPr>
        <p:spPr>
          <a:xfrm>
            <a:off x="3124200" y="3200400"/>
            <a:ext cx="647700" cy="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2CB347-6EF2-4E70-8885-A45E12784263}"/>
              </a:ext>
            </a:extLst>
          </p:cNvPr>
          <p:cNvCxnSpPr/>
          <p:nvPr/>
        </p:nvCxnSpPr>
        <p:spPr>
          <a:xfrm flipH="1">
            <a:off x="5913120" y="3200400"/>
            <a:ext cx="883920" cy="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09FBBB2-3A6E-4933-BB18-F74F5BEA501C}"/>
              </a:ext>
            </a:extLst>
          </p:cNvPr>
          <p:cNvCxnSpPr>
            <a:cxnSpLocks/>
          </p:cNvCxnSpPr>
          <p:nvPr/>
        </p:nvCxnSpPr>
        <p:spPr>
          <a:xfrm>
            <a:off x="3213717" y="5212078"/>
            <a:ext cx="2547003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34673D8-3064-41E1-B992-FE8456B71F2E}"/>
              </a:ext>
            </a:extLst>
          </p:cNvPr>
          <p:cNvSpPr/>
          <p:nvPr/>
        </p:nvSpPr>
        <p:spPr>
          <a:xfrm>
            <a:off x="1165854" y="643467"/>
            <a:ext cx="9860292" cy="55710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ECBA9-4B66-467B-95C5-24CE64D0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79" y="547280"/>
            <a:ext cx="10042441" cy="566725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34673D8-3064-41E1-B992-FE8456B71F2E}"/>
              </a:ext>
            </a:extLst>
          </p:cNvPr>
          <p:cNvSpPr/>
          <p:nvPr/>
        </p:nvSpPr>
        <p:spPr>
          <a:xfrm>
            <a:off x="1165854" y="643467"/>
            <a:ext cx="9860292" cy="55710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A317C-9398-447D-8AE7-9CEDA867A895}"/>
              </a:ext>
            </a:extLst>
          </p:cNvPr>
          <p:cNvCxnSpPr/>
          <p:nvPr/>
        </p:nvCxnSpPr>
        <p:spPr>
          <a:xfrm flipV="1">
            <a:off x="5217629" y="1787999"/>
            <a:ext cx="577048" cy="516348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CEC45A-326A-4AA1-AF13-8D57B5AC9370}"/>
              </a:ext>
            </a:extLst>
          </p:cNvPr>
          <p:cNvCxnSpPr/>
          <p:nvPr/>
        </p:nvCxnSpPr>
        <p:spPr>
          <a:xfrm>
            <a:off x="6682740" y="1828800"/>
            <a:ext cx="419100" cy="48768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95CC79-7C0E-4006-894D-C730114EC9CC}"/>
              </a:ext>
            </a:extLst>
          </p:cNvPr>
          <p:cNvCxnSpPr/>
          <p:nvPr/>
        </p:nvCxnSpPr>
        <p:spPr>
          <a:xfrm>
            <a:off x="7010400" y="5173980"/>
            <a:ext cx="1165860" cy="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B351D-C3B1-474D-B204-D576F170E271}"/>
              </a:ext>
            </a:extLst>
          </p:cNvPr>
          <p:cNvCxnSpPr/>
          <p:nvPr/>
        </p:nvCxnSpPr>
        <p:spPr>
          <a:xfrm flipV="1">
            <a:off x="6892290" y="4114800"/>
            <a:ext cx="445770" cy="60198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E7B8A8-B4C5-4169-A642-52F8B29C4751}"/>
              </a:ext>
            </a:extLst>
          </p:cNvPr>
          <p:cNvCxnSpPr/>
          <p:nvPr/>
        </p:nvCxnSpPr>
        <p:spPr>
          <a:xfrm>
            <a:off x="5310474" y="4114800"/>
            <a:ext cx="518160" cy="61722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85CB43-D954-4CB2-8703-62FADE78BEC0}"/>
              </a:ext>
            </a:extLst>
          </p:cNvPr>
          <p:cNvCxnSpPr/>
          <p:nvPr/>
        </p:nvCxnSpPr>
        <p:spPr>
          <a:xfrm>
            <a:off x="3124200" y="3200400"/>
            <a:ext cx="647700" cy="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2CB347-6EF2-4E70-8885-A45E12784263}"/>
              </a:ext>
            </a:extLst>
          </p:cNvPr>
          <p:cNvCxnSpPr/>
          <p:nvPr/>
        </p:nvCxnSpPr>
        <p:spPr>
          <a:xfrm flipH="1">
            <a:off x="5913120" y="3200400"/>
            <a:ext cx="883920" cy="0"/>
          </a:xfrm>
          <a:prstGeom prst="straightConnector1">
            <a:avLst/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09FBBB2-3A6E-4933-BB18-F74F5BEA501C}"/>
              </a:ext>
            </a:extLst>
          </p:cNvPr>
          <p:cNvCxnSpPr>
            <a:cxnSpLocks/>
          </p:cNvCxnSpPr>
          <p:nvPr/>
        </p:nvCxnSpPr>
        <p:spPr>
          <a:xfrm>
            <a:off x="3524435" y="5224778"/>
            <a:ext cx="2236285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CC0000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3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Kumar</dc:creator>
  <cp:lastModifiedBy>Anand Kumar</cp:lastModifiedBy>
  <cp:revision>6</cp:revision>
  <dcterms:created xsi:type="dcterms:W3CDTF">2020-05-17T06:35:49Z</dcterms:created>
  <dcterms:modified xsi:type="dcterms:W3CDTF">2020-05-21T03:08:24Z</dcterms:modified>
</cp:coreProperties>
</file>