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A41E-FC81-4148-B777-EE003030B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19FEC-B75E-43A0-ACEB-9BD7CA3B0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9CE43-D982-46FB-BA67-978209A8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1D0E-EF0B-4C0D-BC1B-C67381D7439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EA85-88F3-4CC7-8A42-12F899DD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C2421-29CD-4389-9398-94EA3C9F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1093-E079-464B-A540-D4E2BF93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1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0781-173C-47C4-94CF-F91B8BE7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955E1-5D36-4B72-A511-9E9C2BAD1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A4B59-8234-4D4E-8D23-B0C737C9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1D0E-EF0B-4C0D-BC1B-C67381D7439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B748-4E05-4AD5-935A-F86CE623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2C44-3F61-4851-8D7F-D0B5C237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1093-E079-464B-A540-D4E2BF93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7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F764A-E558-4E16-BCBF-ECA2E0619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0D778-A504-4C85-924E-392891612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4474-2A94-43CC-9733-8E39554F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1D0E-EF0B-4C0D-BC1B-C67381D7439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6D01D-3B54-4DC9-8282-D04ECD28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6910E-B28B-4813-9C5F-F378D7D7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1093-E079-464B-A540-D4E2BF93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0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8FE5-41CA-4565-845A-C32F9090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A823-7BED-4EAA-BA5E-C0330838B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9772-D9E1-478B-9C32-81019E1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1D0E-EF0B-4C0D-BC1B-C67381D7439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EFCB-A4DB-49A6-907D-A61F3FC5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AA19C-6C5F-49C1-BF80-B46D9AD9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1093-E079-464B-A540-D4E2BF93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3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77B5-0543-4FFD-BCBA-DBA17688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851E9-ADBF-469D-BB76-92BB42EF6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3D0EF-6FBA-49AA-A0BF-239EA733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1D0E-EF0B-4C0D-BC1B-C67381D7439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FA46F-5B02-4B05-AE2F-961EC6C9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381C-2A18-477F-A7A0-F5EB3D9A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1093-E079-464B-A540-D4E2BF93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5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A627-1142-4ADD-963C-89E8AFAE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9068-4692-462A-883B-9E279ACA3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259FF-EB15-4F6C-90B6-756030FC9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445FA-B51D-48D9-AE17-384683B5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1D0E-EF0B-4C0D-BC1B-C67381D7439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BB88A-EE77-4801-A9F1-FDBA4D42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1033E-8B60-4624-9903-F21E3E72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1093-E079-464B-A540-D4E2BF93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EB4A-D2B2-4D96-8B04-3D12DD44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E3FFF-F385-4302-832D-2AE81386F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011D8-4B38-4167-ACB6-0DB798A02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4C809-9F5B-4E60-9BF8-85CADA5B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92708-6837-428B-94AD-84EE3BCDE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62126-76EF-433F-B2BC-5724180D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1D0E-EF0B-4C0D-BC1B-C67381D7439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DEFDA-90D4-46E4-989C-279412B3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13509-B323-4128-9F8F-0F7A3B55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1093-E079-464B-A540-D4E2BF93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9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DF46-6764-40CB-9BD3-D79C5BCF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50970-3FD0-46C8-BAAF-4ABC2A6B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1D0E-EF0B-4C0D-BC1B-C67381D7439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BFDC1-CBB1-48E1-B9D2-54AF3A3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4A77B-E612-4580-B983-68737FB8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1093-E079-464B-A540-D4E2BF93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F53C4-C512-40F5-B3DC-40413BAE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1D0E-EF0B-4C0D-BC1B-C67381D7439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F093F-4330-4E9E-8058-4F17FA41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9B3B6-15E2-4011-A9EA-3804D027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1093-E079-464B-A540-D4E2BF93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7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4D41-86C9-45D9-8AB7-000853F9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E944-06C6-4E4C-A8A3-F5B6C438A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D5BAE-9673-4F7A-A3F7-6FF82071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8AB1C-F80E-496A-8A09-FAAF35C4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1D0E-EF0B-4C0D-BC1B-C67381D7439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1BDD8-E860-4A43-A1ED-2DD07D89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59BD1-1243-4751-A0DC-94C5811B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1093-E079-464B-A540-D4E2BF93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5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0D41-3B20-4957-A5F3-16ED9364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DD80A-8CD7-4C74-AECB-25041F921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3D505-DBEE-407F-BF66-EC0F8E55B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87723-A2AE-426A-A6D1-5FB59974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1D0E-EF0B-4C0D-BC1B-C67381D7439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128DE-9AE9-4ED2-821F-7F83FE64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8AB99-A7AC-465E-A25E-7FE53282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1093-E079-464B-A540-D4E2BF93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9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86F56-9CFB-408A-A7CA-04022750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76A9E-A78C-4349-88A6-4C0DAC647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2E6C6-3274-443C-A053-E7CCDADE6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C1D0E-EF0B-4C0D-BC1B-C67381D7439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9EFCE-22F2-466C-9A18-9AC1FEF74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B20F7-4801-4040-998D-D48906F0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71093-E079-464B-A540-D4E2BF93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0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AB1112-CE70-4C3A-A7D0-FAFCFBD30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" y="1120335"/>
            <a:ext cx="7997114" cy="44273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9AC3E0-545A-4E4E-AAAD-7EA0D121F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856" y="2650921"/>
            <a:ext cx="2011063" cy="17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6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0D2DD18-D898-4F33-889D-E71C24B2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474" y="2281077"/>
            <a:ext cx="6011114" cy="22958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9D3B3E-E762-4839-A24A-7A7DD783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1" y="2000633"/>
            <a:ext cx="4084373" cy="28567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F8A392-DFAB-4FE6-BD21-0A53EA524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460" y="787965"/>
            <a:ext cx="3524742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7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4392DA-71B1-4FC4-9BD4-98087D2B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23" y="1311218"/>
            <a:ext cx="8130536" cy="44076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C5BB61-D2D9-4ADB-AB2E-FF150BAC6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903" y="3772950"/>
            <a:ext cx="1353170" cy="272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FD33B-0711-44B5-832F-AD3D32AD2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903" y="536895"/>
            <a:ext cx="1295776" cy="264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4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37CA1C-E35D-4717-BCBB-0F6D91CD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82" y="476869"/>
            <a:ext cx="7012806" cy="1911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6F5544-B47F-41C8-A204-EC72E2CF4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98" y="2717825"/>
            <a:ext cx="9004183" cy="38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E599E2-6C4A-4648-89E3-3FA670B00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91" y="1164504"/>
            <a:ext cx="7468642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7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Kumar</dc:creator>
  <cp:lastModifiedBy>Anand Kumar</cp:lastModifiedBy>
  <cp:revision>3</cp:revision>
  <dcterms:created xsi:type="dcterms:W3CDTF">2021-12-10T04:29:50Z</dcterms:created>
  <dcterms:modified xsi:type="dcterms:W3CDTF">2021-12-10T08:03:29Z</dcterms:modified>
</cp:coreProperties>
</file>