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79" r:id="rId4"/>
    <p:sldId id="260" r:id="rId5"/>
    <p:sldId id="261" r:id="rId6"/>
    <p:sldId id="284" r:id="rId7"/>
    <p:sldId id="280" r:id="rId8"/>
    <p:sldId id="266" r:id="rId9"/>
    <p:sldId id="281" r:id="rId10"/>
    <p:sldId id="269" r:id="rId11"/>
    <p:sldId id="271" r:id="rId12"/>
    <p:sldId id="283" r:id="rId13"/>
    <p:sldId id="263" r:id="rId14"/>
    <p:sldId id="262" r:id="rId15"/>
    <p:sldId id="264" r:id="rId16"/>
    <p:sldId id="270" r:id="rId17"/>
    <p:sldId id="274" r:id="rId18"/>
    <p:sldId id="275" r:id="rId19"/>
    <p:sldId id="276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EBCDE-9DEB-4BF4-9558-0CF521EFBCA1}" v="152" dt="2023-02-09T14:17:30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BE08D-81DF-4C91-86E4-8E422B75A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A55DAB2A-1BB1-420A-A223-AE7F23743E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Domain QA</a:t>
          </a:r>
        </a:p>
      </dgm:t>
    </dgm:pt>
    <dgm:pt modelId="{2F0CED8C-5982-46C4-B257-5A68840AE0CA}" type="parTrans" cxnId="{7A6DB3A9-6B39-4DCE-B784-5340DF29E860}">
      <dgm:prSet/>
      <dgm:spPr/>
      <dgm:t>
        <a:bodyPr/>
        <a:lstStyle/>
        <a:p>
          <a:endParaRPr lang="en-IN"/>
        </a:p>
      </dgm:t>
    </dgm:pt>
    <dgm:pt modelId="{2BF95008-8651-4411-B8B2-6A2F8490F4B0}" type="sibTrans" cxnId="{7A6DB3A9-6B39-4DCE-B784-5340DF29E86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E6CC5AD7-C071-465D-BEA1-E96364C726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Extractive QA</a:t>
          </a:r>
          <a:endParaRPr lang="en-IN" dirty="0"/>
        </a:p>
      </dgm:t>
    </dgm:pt>
    <dgm:pt modelId="{B205B6DE-5068-4BC1-B96A-CBA209EA2F73}" type="parTrans" cxnId="{7C6BFA61-61E6-4529-9566-5E71B9D441E3}">
      <dgm:prSet/>
      <dgm:spPr/>
      <dgm:t>
        <a:bodyPr/>
        <a:lstStyle/>
        <a:p>
          <a:endParaRPr lang="en-IN"/>
        </a:p>
      </dgm:t>
    </dgm:pt>
    <dgm:pt modelId="{C9F9FF8E-40FA-4A2A-BAE4-2604142FE7E6}" type="sibTrans" cxnId="{7C6BFA61-61E6-4529-9566-5E71B9D441E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D3B1119-E33E-4F92-97E0-2C3A2F9C10E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Domain Adaptation</a:t>
          </a:r>
          <a:endParaRPr lang="en-IN" dirty="0"/>
        </a:p>
      </dgm:t>
    </dgm:pt>
    <dgm:pt modelId="{B7F6F357-0450-4761-ABDA-5E733387959E}" type="parTrans" cxnId="{8E86EE95-0D99-42E7-8863-475360A77810}">
      <dgm:prSet/>
      <dgm:spPr/>
      <dgm:t>
        <a:bodyPr/>
        <a:lstStyle/>
        <a:p>
          <a:endParaRPr lang="en-IN"/>
        </a:p>
      </dgm:t>
    </dgm:pt>
    <dgm:pt modelId="{055DCF79-546A-4383-8152-07C96488F2AA}" type="sibTrans" cxnId="{8E86EE95-0D99-42E7-8863-475360A77810}">
      <dgm:prSet/>
      <dgm:spPr/>
      <dgm:t>
        <a:bodyPr/>
        <a:lstStyle/>
        <a:p>
          <a:endParaRPr lang="en-IN"/>
        </a:p>
      </dgm:t>
    </dgm:pt>
    <dgm:pt modelId="{ECD04CF1-5319-476D-ADC4-58733521B23A}" type="pres">
      <dgm:prSet presAssocID="{E0FBE08D-81DF-4C91-86E4-8E422B75AF2C}" presName="root" presStyleCnt="0">
        <dgm:presLayoutVars>
          <dgm:dir/>
          <dgm:resizeHandles val="exact"/>
        </dgm:presLayoutVars>
      </dgm:prSet>
      <dgm:spPr/>
    </dgm:pt>
    <dgm:pt modelId="{C7B6880E-53AC-4838-BDF2-580059C14049}" type="pres">
      <dgm:prSet presAssocID="{A55DAB2A-1BB1-420A-A223-AE7F23743E20}" presName="compNode" presStyleCnt="0"/>
      <dgm:spPr/>
    </dgm:pt>
    <dgm:pt modelId="{9BEA0751-09FF-460B-97F2-084394D96D79}" type="pres">
      <dgm:prSet presAssocID="{A55DAB2A-1BB1-420A-A223-AE7F23743E20}" presName="bgRect" presStyleLbl="bgShp" presStyleIdx="0" presStyleCnt="3" custLinFactNeighborX="128" custLinFactNeighborY="-377"/>
      <dgm:spPr/>
    </dgm:pt>
    <dgm:pt modelId="{FB8CEE86-0386-4AEA-B3A7-A8DFF8B2721B}" type="pres">
      <dgm:prSet presAssocID="{A55DAB2A-1BB1-420A-A223-AE7F23743E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BA2C3B-2E5F-4098-9EDC-1857C027AB0C}" type="pres">
      <dgm:prSet presAssocID="{A55DAB2A-1BB1-420A-A223-AE7F23743E20}" presName="spaceRect" presStyleCnt="0"/>
      <dgm:spPr/>
    </dgm:pt>
    <dgm:pt modelId="{0AAFF067-4B4A-4449-AC25-4BA8D6D597F3}" type="pres">
      <dgm:prSet presAssocID="{A55DAB2A-1BB1-420A-A223-AE7F23743E20}" presName="parTx" presStyleLbl="revTx" presStyleIdx="0" presStyleCnt="3">
        <dgm:presLayoutVars>
          <dgm:chMax val="0"/>
          <dgm:chPref val="0"/>
        </dgm:presLayoutVars>
      </dgm:prSet>
      <dgm:spPr/>
    </dgm:pt>
    <dgm:pt modelId="{38065C26-AE83-488F-B1A0-31A48694BD7D}" type="pres">
      <dgm:prSet presAssocID="{2BF95008-8651-4411-B8B2-6A2F8490F4B0}" presName="sibTrans" presStyleCnt="0"/>
      <dgm:spPr/>
    </dgm:pt>
    <dgm:pt modelId="{D29C7BFC-D8F6-42AF-B5CF-E882D1D0085F}" type="pres">
      <dgm:prSet presAssocID="{E6CC5AD7-C071-465D-BEA1-E96364C72687}" presName="compNode" presStyleCnt="0"/>
      <dgm:spPr/>
    </dgm:pt>
    <dgm:pt modelId="{8A21906E-9FB5-4F16-BAF8-894D1ACC97A6}" type="pres">
      <dgm:prSet presAssocID="{E6CC5AD7-C071-465D-BEA1-E96364C72687}" presName="bgRect" presStyleLbl="bgShp" presStyleIdx="1" presStyleCnt="3" custLinFactNeighborX="128"/>
      <dgm:spPr/>
    </dgm:pt>
    <dgm:pt modelId="{C6C1A58D-1EF7-4388-860A-8439270CEB8C}" type="pres">
      <dgm:prSet presAssocID="{E6CC5AD7-C071-465D-BEA1-E96364C726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282D047-E973-4D7B-AE30-CFCFA8F9E631}" type="pres">
      <dgm:prSet presAssocID="{E6CC5AD7-C071-465D-BEA1-E96364C72687}" presName="spaceRect" presStyleCnt="0"/>
      <dgm:spPr/>
    </dgm:pt>
    <dgm:pt modelId="{9719B95C-CE67-4166-B5DE-F7CF66F2BB1B}" type="pres">
      <dgm:prSet presAssocID="{E6CC5AD7-C071-465D-BEA1-E96364C72687}" presName="parTx" presStyleLbl="revTx" presStyleIdx="1" presStyleCnt="3">
        <dgm:presLayoutVars>
          <dgm:chMax val="0"/>
          <dgm:chPref val="0"/>
        </dgm:presLayoutVars>
      </dgm:prSet>
      <dgm:spPr/>
    </dgm:pt>
    <dgm:pt modelId="{DC60AF74-82EC-4DCF-9CB3-072806D26393}" type="pres">
      <dgm:prSet presAssocID="{C9F9FF8E-40FA-4A2A-BAE4-2604142FE7E6}" presName="sibTrans" presStyleCnt="0"/>
      <dgm:spPr/>
    </dgm:pt>
    <dgm:pt modelId="{B560EF02-F805-4F26-B988-6E775A9DF2D1}" type="pres">
      <dgm:prSet presAssocID="{0D3B1119-E33E-4F92-97E0-2C3A2F9C10E5}" presName="compNode" presStyleCnt="0"/>
      <dgm:spPr/>
    </dgm:pt>
    <dgm:pt modelId="{2BC2EFB0-73CD-40DA-8342-C5CD6578B185}" type="pres">
      <dgm:prSet presAssocID="{0D3B1119-E33E-4F92-97E0-2C3A2F9C10E5}" presName="bgRect" presStyleLbl="bgShp" presStyleIdx="2" presStyleCnt="3"/>
      <dgm:spPr/>
    </dgm:pt>
    <dgm:pt modelId="{D2A97164-00D7-4DC9-B777-CAD5A43188A2}" type="pres">
      <dgm:prSet presAssocID="{0D3B1119-E33E-4F92-97E0-2C3A2F9C10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FB1EFF4-F0B8-457D-BD5F-59E97078156E}" type="pres">
      <dgm:prSet presAssocID="{0D3B1119-E33E-4F92-97E0-2C3A2F9C10E5}" presName="spaceRect" presStyleCnt="0"/>
      <dgm:spPr/>
    </dgm:pt>
    <dgm:pt modelId="{3A8AF7E2-0D2F-460C-A226-0FA491DA8EB0}" type="pres">
      <dgm:prSet presAssocID="{0D3B1119-E33E-4F92-97E0-2C3A2F9C10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96E528-D570-4CA6-8C3F-58AA0C509422}" type="presOf" srcId="{E6CC5AD7-C071-465D-BEA1-E96364C72687}" destId="{9719B95C-CE67-4166-B5DE-F7CF66F2BB1B}" srcOrd="0" destOrd="0" presId="urn:microsoft.com/office/officeart/2018/2/layout/IconVerticalSolidList"/>
    <dgm:cxn modelId="{7C6BFA61-61E6-4529-9566-5E71B9D441E3}" srcId="{E0FBE08D-81DF-4C91-86E4-8E422B75AF2C}" destId="{E6CC5AD7-C071-465D-BEA1-E96364C72687}" srcOrd="1" destOrd="0" parTransId="{B205B6DE-5068-4BC1-B96A-CBA209EA2F73}" sibTransId="{C9F9FF8E-40FA-4A2A-BAE4-2604142FE7E6}"/>
    <dgm:cxn modelId="{6E7D694E-F9FA-4DE0-9A88-0CB3DDC3E582}" type="presOf" srcId="{A55DAB2A-1BB1-420A-A223-AE7F23743E20}" destId="{0AAFF067-4B4A-4449-AC25-4BA8D6D597F3}" srcOrd="0" destOrd="0" presId="urn:microsoft.com/office/officeart/2018/2/layout/IconVerticalSolidList"/>
    <dgm:cxn modelId="{D3898850-2007-4F5F-AC6A-6803081F8365}" type="presOf" srcId="{E0FBE08D-81DF-4C91-86E4-8E422B75AF2C}" destId="{ECD04CF1-5319-476D-ADC4-58733521B23A}" srcOrd="0" destOrd="0" presId="urn:microsoft.com/office/officeart/2018/2/layout/IconVerticalSolidList"/>
    <dgm:cxn modelId="{8E86EE95-0D99-42E7-8863-475360A77810}" srcId="{E0FBE08D-81DF-4C91-86E4-8E422B75AF2C}" destId="{0D3B1119-E33E-4F92-97E0-2C3A2F9C10E5}" srcOrd="2" destOrd="0" parTransId="{B7F6F357-0450-4761-ABDA-5E733387959E}" sibTransId="{055DCF79-546A-4383-8152-07C96488F2AA}"/>
    <dgm:cxn modelId="{7A6DB3A9-6B39-4DCE-B784-5340DF29E860}" srcId="{E0FBE08D-81DF-4C91-86E4-8E422B75AF2C}" destId="{A55DAB2A-1BB1-420A-A223-AE7F23743E20}" srcOrd="0" destOrd="0" parTransId="{2F0CED8C-5982-46C4-B257-5A68840AE0CA}" sibTransId="{2BF95008-8651-4411-B8B2-6A2F8490F4B0}"/>
    <dgm:cxn modelId="{C2D74CCF-07AB-441F-8459-E62AF0F566C2}" type="presOf" srcId="{0D3B1119-E33E-4F92-97E0-2C3A2F9C10E5}" destId="{3A8AF7E2-0D2F-460C-A226-0FA491DA8EB0}" srcOrd="0" destOrd="0" presId="urn:microsoft.com/office/officeart/2018/2/layout/IconVerticalSolidList"/>
    <dgm:cxn modelId="{0D773460-9940-4BE3-8DB9-855DC3F864F8}" type="presParOf" srcId="{ECD04CF1-5319-476D-ADC4-58733521B23A}" destId="{C7B6880E-53AC-4838-BDF2-580059C14049}" srcOrd="0" destOrd="0" presId="urn:microsoft.com/office/officeart/2018/2/layout/IconVerticalSolidList"/>
    <dgm:cxn modelId="{3688D96E-C59A-42CC-A471-672238B21FED}" type="presParOf" srcId="{C7B6880E-53AC-4838-BDF2-580059C14049}" destId="{9BEA0751-09FF-460B-97F2-084394D96D79}" srcOrd="0" destOrd="0" presId="urn:microsoft.com/office/officeart/2018/2/layout/IconVerticalSolidList"/>
    <dgm:cxn modelId="{D256C2A7-A9AE-4990-9196-4EF3FC9C8C66}" type="presParOf" srcId="{C7B6880E-53AC-4838-BDF2-580059C14049}" destId="{FB8CEE86-0386-4AEA-B3A7-A8DFF8B2721B}" srcOrd="1" destOrd="0" presId="urn:microsoft.com/office/officeart/2018/2/layout/IconVerticalSolidList"/>
    <dgm:cxn modelId="{9FCFCE7F-81A3-4957-B127-DEAD174C1674}" type="presParOf" srcId="{C7B6880E-53AC-4838-BDF2-580059C14049}" destId="{0FBA2C3B-2E5F-4098-9EDC-1857C027AB0C}" srcOrd="2" destOrd="0" presId="urn:microsoft.com/office/officeart/2018/2/layout/IconVerticalSolidList"/>
    <dgm:cxn modelId="{BA8B26B6-5C35-4D58-80EC-594B3A9E2078}" type="presParOf" srcId="{C7B6880E-53AC-4838-BDF2-580059C14049}" destId="{0AAFF067-4B4A-4449-AC25-4BA8D6D597F3}" srcOrd="3" destOrd="0" presId="urn:microsoft.com/office/officeart/2018/2/layout/IconVerticalSolidList"/>
    <dgm:cxn modelId="{EA28AECC-1A35-42DF-8038-5314DAF8946F}" type="presParOf" srcId="{ECD04CF1-5319-476D-ADC4-58733521B23A}" destId="{38065C26-AE83-488F-B1A0-31A48694BD7D}" srcOrd="1" destOrd="0" presId="urn:microsoft.com/office/officeart/2018/2/layout/IconVerticalSolidList"/>
    <dgm:cxn modelId="{266B830D-DC2C-4ED6-B852-52E9294C409C}" type="presParOf" srcId="{ECD04CF1-5319-476D-ADC4-58733521B23A}" destId="{D29C7BFC-D8F6-42AF-B5CF-E882D1D0085F}" srcOrd="2" destOrd="0" presId="urn:microsoft.com/office/officeart/2018/2/layout/IconVerticalSolidList"/>
    <dgm:cxn modelId="{91084887-6039-43C3-B7C1-27355DA58CF7}" type="presParOf" srcId="{D29C7BFC-D8F6-42AF-B5CF-E882D1D0085F}" destId="{8A21906E-9FB5-4F16-BAF8-894D1ACC97A6}" srcOrd="0" destOrd="0" presId="urn:microsoft.com/office/officeart/2018/2/layout/IconVerticalSolidList"/>
    <dgm:cxn modelId="{6A862C45-AB53-44E6-950D-047CB76DF436}" type="presParOf" srcId="{D29C7BFC-D8F6-42AF-B5CF-E882D1D0085F}" destId="{C6C1A58D-1EF7-4388-860A-8439270CEB8C}" srcOrd="1" destOrd="0" presId="urn:microsoft.com/office/officeart/2018/2/layout/IconVerticalSolidList"/>
    <dgm:cxn modelId="{202F51C4-BCCA-4E7F-9258-7D3A15BF3D74}" type="presParOf" srcId="{D29C7BFC-D8F6-42AF-B5CF-E882D1D0085F}" destId="{A282D047-E973-4D7B-AE30-CFCFA8F9E631}" srcOrd="2" destOrd="0" presId="urn:microsoft.com/office/officeart/2018/2/layout/IconVerticalSolidList"/>
    <dgm:cxn modelId="{7C0F4661-6DAB-4A0A-84DD-FD0B3E3A65C9}" type="presParOf" srcId="{D29C7BFC-D8F6-42AF-B5CF-E882D1D0085F}" destId="{9719B95C-CE67-4166-B5DE-F7CF66F2BB1B}" srcOrd="3" destOrd="0" presId="urn:microsoft.com/office/officeart/2018/2/layout/IconVerticalSolidList"/>
    <dgm:cxn modelId="{34439A2B-9860-4D40-BC08-6505651C5F37}" type="presParOf" srcId="{ECD04CF1-5319-476D-ADC4-58733521B23A}" destId="{DC60AF74-82EC-4DCF-9CB3-072806D26393}" srcOrd="3" destOrd="0" presId="urn:microsoft.com/office/officeart/2018/2/layout/IconVerticalSolidList"/>
    <dgm:cxn modelId="{2533CE71-4063-4FC0-A640-703480495066}" type="presParOf" srcId="{ECD04CF1-5319-476D-ADC4-58733521B23A}" destId="{B560EF02-F805-4F26-B988-6E775A9DF2D1}" srcOrd="4" destOrd="0" presId="urn:microsoft.com/office/officeart/2018/2/layout/IconVerticalSolidList"/>
    <dgm:cxn modelId="{A4A55289-9250-4C74-AAFF-89E98B845982}" type="presParOf" srcId="{B560EF02-F805-4F26-B988-6E775A9DF2D1}" destId="{2BC2EFB0-73CD-40DA-8342-C5CD6578B185}" srcOrd="0" destOrd="0" presId="urn:microsoft.com/office/officeart/2018/2/layout/IconVerticalSolidList"/>
    <dgm:cxn modelId="{145EF090-79ED-4599-B2A0-1AE6BBEE0899}" type="presParOf" srcId="{B560EF02-F805-4F26-B988-6E775A9DF2D1}" destId="{D2A97164-00D7-4DC9-B777-CAD5A43188A2}" srcOrd="1" destOrd="0" presId="urn:microsoft.com/office/officeart/2018/2/layout/IconVerticalSolidList"/>
    <dgm:cxn modelId="{1D5B0A97-0E39-44A2-B35C-F423DE552706}" type="presParOf" srcId="{B560EF02-F805-4F26-B988-6E775A9DF2D1}" destId="{0FB1EFF4-F0B8-457D-BD5F-59E97078156E}" srcOrd="2" destOrd="0" presId="urn:microsoft.com/office/officeart/2018/2/layout/IconVerticalSolidList"/>
    <dgm:cxn modelId="{55E9626A-D9AF-4537-9124-B27EA386BBF0}" type="presParOf" srcId="{B560EF02-F805-4F26-B988-6E775A9DF2D1}" destId="{3A8AF7E2-0D2F-460C-A226-0FA491DA8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FBE08D-81DF-4C91-86E4-8E422B75A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A55DAB2A-1BB1-420A-A223-AE7F23743E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Domain QA</a:t>
          </a:r>
        </a:p>
      </dgm:t>
    </dgm:pt>
    <dgm:pt modelId="{2F0CED8C-5982-46C4-B257-5A68840AE0CA}" type="parTrans" cxnId="{7A6DB3A9-6B39-4DCE-B784-5340DF29E860}">
      <dgm:prSet/>
      <dgm:spPr/>
      <dgm:t>
        <a:bodyPr/>
        <a:lstStyle/>
        <a:p>
          <a:endParaRPr lang="en-IN"/>
        </a:p>
      </dgm:t>
    </dgm:pt>
    <dgm:pt modelId="{2BF95008-8651-4411-B8B2-6A2F8490F4B0}" type="sibTrans" cxnId="{7A6DB3A9-6B39-4DCE-B784-5340DF29E86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E6CC5AD7-C071-465D-BEA1-E96364C726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75000"/>
                </a:schemeClr>
              </a:solidFill>
            </a:rPr>
            <a:t>Extractive QA</a:t>
          </a:r>
          <a:endParaRPr lang="en-IN" dirty="0">
            <a:solidFill>
              <a:schemeClr val="bg1">
                <a:lumMod val="75000"/>
              </a:schemeClr>
            </a:solidFill>
          </a:endParaRPr>
        </a:p>
      </dgm:t>
    </dgm:pt>
    <dgm:pt modelId="{B205B6DE-5068-4BC1-B96A-CBA209EA2F73}" type="parTrans" cxnId="{7C6BFA61-61E6-4529-9566-5E71B9D441E3}">
      <dgm:prSet/>
      <dgm:spPr/>
      <dgm:t>
        <a:bodyPr/>
        <a:lstStyle/>
        <a:p>
          <a:endParaRPr lang="en-IN"/>
        </a:p>
      </dgm:t>
    </dgm:pt>
    <dgm:pt modelId="{C9F9FF8E-40FA-4A2A-BAE4-2604142FE7E6}" type="sibTrans" cxnId="{7C6BFA61-61E6-4529-9566-5E71B9D441E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D3B1119-E33E-4F92-97E0-2C3A2F9C10E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75000"/>
                </a:schemeClr>
              </a:solidFill>
            </a:rPr>
            <a:t>Domain Adaptation</a:t>
          </a:r>
          <a:endParaRPr lang="en-IN" dirty="0">
            <a:solidFill>
              <a:schemeClr val="bg1">
                <a:lumMod val="75000"/>
              </a:schemeClr>
            </a:solidFill>
          </a:endParaRPr>
        </a:p>
      </dgm:t>
    </dgm:pt>
    <dgm:pt modelId="{B7F6F357-0450-4761-ABDA-5E733387959E}" type="parTrans" cxnId="{8E86EE95-0D99-42E7-8863-475360A77810}">
      <dgm:prSet/>
      <dgm:spPr/>
      <dgm:t>
        <a:bodyPr/>
        <a:lstStyle/>
        <a:p>
          <a:endParaRPr lang="en-IN"/>
        </a:p>
      </dgm:t>
    </dgm:pt>
    <dgm:pt modelId="{055DCF79-546A-4383-8152-07C96488F2AA}" type="sibTrans" cxnId="{8E86EE95-0D99-42E7-8863-475360A77810}">
      <dgm:prSet/>
      <dgm:spPr/>
      <dgm:t>
        <a:bodyPr/>
        <a:lstStyle/>
        <a:p>
          <a:endParaRPr lang="en-IN"/>
        </a:p>
      </dgm:t>
    </dgm:pt>
    <dgm:pt modelId="{ECD04CF1-5319-476D-ADC4-58733521B23A}" type="pres">
      <dgm:prSet presAssocID="{E0FBE08D-81DF-4C91-86E4-8E422B75AF2C}" presName="root" presStyleCnt="0">
        <dgm:presLayoutVars>
          <dgm:dir/>
          <dgm:resizeHandles val="exact"/>
        </dgm:presLayoutVars>
      </dgm:prSet>
      <dgm:spPr/>
    </dgm:pt>
    <dgm:pt modelId="{C7B6880E-53AC-4838-BDF2-580059C14049}" type="pres">
      <dgm:prSet presAssocID="{A55DAB2A-1BB1-420A-A223-AE7F23743E20}" presName="compNode" presStyleCnt="0"/>
      <dgm:spPr/>
    </dgm:pt>
    <dgm:pt modelId="{9BEA0751-09FF-460B-97F2-084394D96D79}" type="pres">
      <dgm:prSet presAssocID="{A55DAB2A-1BB1-420A-A223-AE7F23743E20}" presName="bgRect" presStyleLbl="bgShp" presStyleIdx="0" presStyleCnt="3" custLinFactNeighborY="-240"/>
      <dgm:spPr/>
    </dgm:pt>
    <dgm:pt modelId="{FB8CEE86-0386-4AEA-B3A7-A8DFF8B2721B}" type="pres">
      <dgm:prSet presAssocID="{A55DAB2A-1BB1-420A-A223-AE7F23743E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BA2C3B-2E5F-4098-9EDC-1857C027AB0C}" type="pres">
      <dgm:prSet presAssocID="{A55DAB2A-1BB1-420A-A223-AE7F23743E20}" presName="spaceRect" presStyleCnt="0"/>
      <dgm:spPr/>
    </dgm:pt>
    <dgm:pt modelId="{0AAFF067-4B4A-4449-AC25-4BA8D6D597F3}" type="pres">
      <dgm:prSet presAssocID="{A55DAB2A-1BB1-420A-A223-AE7F23743E20}" presName="parTx" presStyleLbl="revTx" presStyleIdx="0" presStyleCnt="3">
        <dgm:presLayoutVars>
          <dgm:chMax val="0"/>
          <dgm:chPref val="0"/>
        </dgm:presLayoutVars>
      </dgm:prSet>
      <dgm:spPr/>
    </dgm:pt>
    <dgm:pt modelId="{38065C26-AE83-488F-B1A0-31A48694BD7D}" type="pres">
      <dgm:prSet presAssocID="{2BF95008-8651-4411-B8B2-6A2F8490F4B0}" presName="sibTrans" presStyleCnt="0"/>
      <dgm:spPr/>
    </dgm:pt>
    <dgm:pt modelId="{D29C7BFC-D8F6-42AF-B5CF-E882D1D0085F}" type="pres">
      <dgm:prSet presAssocID="{E6CC5AD7-C071-465D-BEA1-E96364C72687}" presName="compNode" presStyleCnt="0"/>
      <dgm:spPr/>
    </dgm:pt>
    <dgm:pt modelId="{8A21906E-9FB5-4F16-BAF8-894D1ACC97A6}" type="pres">
      <dgm:prSet presAssocID="{E6CC5AD7-C071-465D-BEA1-E96364C72687}" presName="bgRect" presStyleLbl="bgShp" presStyleIdx="1" presStyleCnt="3" custLinFactNeighborX="128"/>
      <dgm:spPr/>
    </dgm:pt>
    <dgm:pt modelId="{C6C1A58D-1EF7-4388-860A-8439270CEB8C}" type="pres">
      <dgm:prSet presAssocID="{E6CC5AD7-C071-465D-BEA1-E96364C72687}" presName="iconRect" presStyleLbl="node1" presStyleIdx="1" presStyleCnt="3"/>
      <dgm:spPr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282D047-E973-4D7B-AE30-CFCFA8F9E631}" type="pres">
      <dgm:prSet presAssocID="{E6CC5AD7-C071-465D-BEA1-E96364C72687}" presName="spaceRect" presStyleCnt="0"/>
      <dgm:spPr/>
    </dgm:pt>
    <dgm:pt modelId="{9719B95C-CE67-4166-B5DE-F7CF66F2BB1B}" type="pres">
      <dgm:prSet presAssocID="{E6CC5AD7-C071-465D-BEA1-E96364C72687}" presName="parTx" presStyleLbl="revTx" presStyleIdx="1" presStyleCnt="3">
        <dgm:presLayoutVars>
          <dgm:chMax val="0"/>
          <dgm:chPref val="0"/>
        </dgm:presLayoutVars>
      </dgm:prSet>
      <dgm:spPr/>
    </dgm:pt>
    <dgm:pt modelId="{DC60AF74-82EC-4DCF-9CB3-072806D26393}" type="pres">
      <dgm:prSet presAssocID="{C9F9FF8E-40FA-4A2A-BAE4-2604142FE7E6}" presName="sibTrans" presStyleCnt="0"/>
      <dgm:spPr/>
    </dgm:pt>
    <dgm:pt modelId="{B560EF02-F805-4F26-B988-6E775A9DF2D1}" type="pres">
      <dgm:prSet presAssocID="{0D3B1119-E33E-4F92-97E0-2C3A2F9C10E5}" presName="compNode" presStyleCnt="0"/>
      <dgm:spPr/>
    </dgm:pt>
    <dgm:pt modelId="{2BC2EFB0-73CD-40DA-8342-C5CD6578B185}" type="pres">
      <dgm:prSet presAssocID="{0D3B1119-E33E-4F92-97E0-2C3A2F9C10E5}" presName="bgRect" presStyleLbl="bgShp" presStyleIdx="2" presStyleCnt="3"/>
      <dgm:spPr/>
    </dgm:pt>
    <dgm:pt modelId="{D2A97164-00D7-4DC9-B777-CAD5A43188A2}" type="pres">
      <dgm:prSet presAssocID="{0D3B1119-E33E-4F92-97E0-2C3A2F9C10E5}" presName="iconRect" presStyleLbl="node1" presStyleIdx="2" presStyleCnt="3"/>
      <dgm:spPr>
        <a:blipFill dpi="0" rotWithShape="1">
          <a:blip xmlns:r="http://schemas.openxmlformats.org/officeDocument/2006/relationships"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FB1EFF4-F0B8-457D-BD5F-59E97078156E}" type="pres">
      <dgm:prSet presAssocID="{0D3B1119-E33E-4F92-97E0-2C3A2F9C10E5}" presName="spaceRect" presStyleCnt="0"/>
      <dgm:spPr/>
    </dgm:pt>
    <dgm:pt modelId="{3A8AF7E2-0D2F-460C-A226-0FA491DA8EB0}" type="pres">
      <dgm:prSet presAssocID="{0D3B1119-E33E-4F92-97E0-2C3A2F9C10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96E528-D570-4CA6-8C3F-58AA0C509422}" type="presOf" srcId="{E6CC5AD7-C071-465D-BEA1-E96364C72687}" destId="{9719B95C-CE67-4166-B5DE-F7CF66F2BB1B}" srcOrd="0" destOrd="0" presId="urn:microsoft.com/office/officeart/2018/2/layout/IconVerticalSolidList"/>
    <dgm:cxn modelId="{7C6BFA61-61E6-4529-9566-5E71B9D441E3}" srcId="{E0FBE08D-81DF-4C91-86E4-8E422B75AF2C}" destId="{E6CC5AD7-C071-465D-BEA1-E96364C72687}" srcOrd="1" destOrd="0" parTransId="{B205B6DE-5068-4BC1-B96A-CBA209EA2F73}" sibTransId="{C9F9FF8E-40FA-4A2A-BAE4-2604142FE7E6}"/>
    <dgm:cxn modelId="{6E7D694E-F9FA-4DE0-9A88-0CB3DDC3E582}" type="presOf" srcId="{A55DAB2A-1BB1-420A-A223-AE7F23743E20}" destId="{0AAFF067-4B4A-4449-AC25-4BA8D6D597F3}" srcOrd="0" destOrd="0" presId="urn:microsoft.com/office/officeart/2018/2/layout/IconVerticalSolidList"/>
    <dgm:cxn modelId="{D3898850-2007-4F5F-AC6A-6803081F8365}" type="presOf" srcId="{E0FBE08D-81DF-4C91-86E4-8E422B75AF2C}" destId="{ECD04CF1-5319-476D-ADC4-58733521B23A}" srcOrd="0" destOrd="0" presId="urn:microsoft.com/office/officeart/2018/2/layout/IconVerticalSolidList"/>
    <dgm:cxn modelId="{8E86EE95-0D99-42E7-8863-475360A77810}" srcId="{E0FBE08D-81DF-4C91-86E4-8E422B75AF2C}" destId="{0D3B1119-E33E-4F92-97E0-2C3A2F9C10E5}" srcOrd="2" destOrd="0" parTransId="{B7F6F357-0450-4761-ABDA-5E733387959E}" sibTransId="{055DCF79-546A-4383-8152-07C96488F2AA}"/>
    <dgm:cxn modelId="{7A6DB3A9-6B39-4DCE-B784-5340DF29E860}" srcId="{E0FBE08D-81DF-4C91-86E4-8E422B75AF2C}" destId="{A55DAB2A-1BB1-420A-A223-AE7F23743E20}" srcOrd="0" destOrd="0" parTransId="{2F0CED8C-5982-46C4-B257-5A68840AE0CA}" sibTransId="{2BF95008-8651-4411-B8B2-6A2F8490F4B0}"/>
    <dgm:cxn modelId="{C2D74CCF-07AB-441F-8459-E62AF0F566C2}" type="presOf" srcId="{0D3B1119-E33E-4F92-97E0-2C3A2F9C10E5}" destId="{3A8AF7E2-0D2F-460C-A226-0FA491DA8EB0}" srcOrd="0" destOrd="0" presId="urn:microsoft.com/office/officeart/2018/2/layout/IconVerticalSolidList"/>
    <dgm:cxn modelId="{0D773460-9940-4BE3-8DB9-855DC3F864F8}" type="presParOf" srcId="{ECD04CF1-5319-476D-ADC4-58733521B23A}" destId="{C7B6880E-53AC-4838-BDF2-580059C14049}" srcOrd="0" destOrd="0" presId="urn:microsoft.com/office/officeart/2018/2/layout/IconVerticalSolidList"/>
    <dgm:cxn modelId="{3688D96E-C59A-42CC-A471-672238B21FED}" type="presParOf" srcId="{C7B6880E-53AC-4838-BDF2-580059C14049}" destId="{9BEA0751-09FF-460B-97F2-084394D96D79}" srcOrd="0" destOrd="0" presId="urn:microsoft.com/office/officeart/2018/2/layout/IconVerticalSolidList"/>
    <dgm:cxn modelId="{D256C2A7-A9AE-4990-9196-4EF3FC9C8C66}" type="presParOf" srcId="{C7B6880E-53AC-4838-BDF2-580059C14049}" destId="{FB8CEE86-0386-4AEA-B3A7-A8DFF8B2721B}" srcOrd="1" destOrd="0" presId="urn:microsoft.com/office/officeart/2018/2/layout/IconVerticalSolidList"/>
    <dgm:cxn modelId="{9FCFCE7F-81A3-4957-B127-DEAD174C1674}" type="presParOf" srcId="{C7B6880E-53AC-4838-BDF2-580059C14049}" destId="{0FBA2C3B-2E5F-4098-9EDC-1857C027AB0C}" srcOrd="2" destOrd="0" presId="urn:microsoft.com/office/officeart/2018/2/layout/IconVerticalSolidList"/>
    <dgm:cxn modelId="{BA8B26B6-5C35-4D58-80EC-594B3A9E2078}" type="presParOf" srcId="{C7B6880E-53AC-4838-BDF2-580059C14049}" destId="{0AAFF067-4B4A-4449-AC25-4BA8D6D597F3}" srcOrd="3" destOrd="0" presId="urn:microsoft.com/office/officeart/2018/2/layout/IconVerticalSolidList"/>
    <dgm:cxn modelId="{EA28AECC-1A35-42DF-8038-5314DAF8946F}" type="presParOf" srcId="{ECD04CF1-5319-476D-ADC4-58733521B23A}" destId="{38065C26-AE83-488F-B1A0-31A48694BD7D}" srcOrd="1" destOrd="0" presId="urn:microsoft.com/office/officeart/2018/2/layout/IconVerticalSolidList"/>
    <dgm:cxn modelId="{266B830D-DC2C-4ED6-B852-52E9294C409C}" type="presParOf" srcId="{ECD04CF1-5319-476D-ADC4-58733521B23A}" destId="{D29C7BFC-D8F6-42AF-B5CF-E882D1D0085F}" srcOrd="2" destOrd="0" presId="urn:microsoft.com/office/officeart/2018/2/layout/IconVerticalSolidList"/>
    <dgm:cxn modelId="{91084887-6039-43C3-B7C1-27355DA58CF7}" type="presParOf" srcId="{D29C7BFC-D8F6-42AF-B5CF-E882D1D0085F}" destId="{8A21906E-9FB5-4F16-BAF8-894D1ACC97A6}" srcOrd="0" destOrd="0" presId="urn:microsoft.com/office/officeart/2018/2/layout/IconVerticalSolidList"/>
    <dgm:cxn modelId="{6A862C45-AB53-44E6-950D-047CB76DF436}" type="presParOf" srcId="{D29C7BFC-D8F6-42AF-B5CF-E882D1D0085F}" destId="{C6C1A58D-1EF7-4388-860A-8439270CEB8C}" srcOrd="1" destOrd="0" presId="urn:microsoft.com/office/officeart/2018/2/layout/IconVerticalSolidList"/>
    <dgm:cxn modelId="{202F51C4-BCCA-4E7F-9258-7D3A15BF3D74}" type="presParOf" srcId="{D29C7BFC-D8F6-42AF-B5CF-E882D1D0085F}" destId="{A282D047-E973-4D7B-AE30-CFCFA8F9E631}" srcOrd="2" destOrd="0" presId="urn:microsoft.com/office/officeart/2018/2/layout/IconVerticalSolidList"/>
    <dgm:cxn modelId="{7C0F4661-6DAB-4A0A-84DD-FD0B3E3A65C9}" type="presParOf" srcId="{D29C7BFC-D8F6-42AF-B5CF-E882D1D0085F}" destId="{9719B95C-CE67-4166-B5DE-F7CF66F2BB1B}" srcOrd="3" destOrd="0" presId="urn:microsoft.com/office/officeart/2018/2/layout/IconVerticalSolidList"/>
    <dgm:cxn modelId="{34439A2B-9860-4D40-BC08-6505651C5F37}" type="presParOf" srcId="{ECD04CF1-5319-476D-ADC4-58733521B23A}" destId="{DC60AF74-82EC-4DCF-9CB3-072806D26393}" srcOrd="3" destOrd="0" presId="urn:microsoft.com/office/officeart/2018/2/layout/IconVerticalSolidList"/>
    <dgm:cxn modelId="{2533CE71-4063-4FC0-A640-703480495066}" type="presParOf" srcId="{ECD04CF1-5319-476D-ADC4-58733521B23A}" destId="{B560EF02-F805-4F26-B988-6E775A9DF2D1}" srcOrd="4" destOrd="0" presId="urn:microsoft.com/office/officeart/2018/2/layout/IconVerticalSolidList"/>
    <dgm:cxn modelId="{A4A55289-9250-4C74-AAFF-89E98B845982}" type="presParOf" srcId="{B560EF02-F805-4F26-B988-6E775A9DF2D1}" destId="{2BC2EFB0-73CD-40DA-8342-C5CD6578B185}" srcOrd="0" destOrd="0" presId="urn:microsoft.com/office/officeart/2018/2/layout/IconVerticalSolidList"/>
    <dgm:cxn modelId="{145EF090-79ED-4599-B2A0-1AE6BBEE0899}" type="presParOf" srcId="{B560EF02-F805-4F26-B988-6E775A9DF2D1}" destId="{D2A97164-00D7-4DC9-B777-CAD5A43188A2}" srcOrd="1" destOrd="0" presId="urn:microsoft.com/office/officeart/2018/2/layout/IconVerticalSolidList"/>
    <dgm:cxn modelId="{1D5B0A97-0E39-44A2-B35C-F423DE552706}" type="presParOf" srcId="{B560EF02-F805-4F26-B988-6E775A9DF2D1}" destId="{0FB1EFF4-F0B8-457D-BD5F-59E97078156E}" srcOrd="2" destOrd="0" presId="urn:microsoft.com/office/officeart/2018/2/layout/IconVerticalSolidList"/>
    <dgm:cxn modelId="{55E9626A-D9AF-4537-9124-B27EA386BBF0}" type="presParOf" srcId="{B560EF02-F805-4F26-B988-6E775A9DF2D1}" destId="{3A8AF7E2-0D2F-460C-A226-0FA491DA8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FBE08D-81DF-4C91-86E4-8E422B75A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A55DAB2A-1BB1-420A-A223-AE7F23743E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75000"/>
                </a:schemeClr>
              </a:solidFill>
            </a:rPr>
            <a:t>Open Domain QA</a:t>
          </a:r>
        </a:p>
      </dgm:t>
    </dgm:pt>
    <dgm:pt modelId="{2F0CED8C-5982-46C4-B257-5A68840AE0CA}" type="parTrans" cxnId="{7A6DB3A9-6B39-4DCE-B784-5340DF29E860}">
      <dgm:prSet/>
      <dgm:spPr/>
      <dgm:t>
        <a:bodyPr/>
        <a:lstStyle/>
        <a:p>
          <a:endParaRPr lang="en-IN"/>
        </a:p>
      </dgm:t>
    </dgm:pt>
    <dgm:pt modelId="{2BF95008-8651-4411-B8B2-6A2F8490F4B0}" type="sibTrans" cxnId="{7A6DB3A9-6B39-4DCE-B784-5340DF29E86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E6CC5AD7-C071-465D-BEA1-E96364C726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Extractive QA</a:t>
          </a:r>
          <a:endParaRPr lang="en-IN" dirty="0"/>
        </a:p>
      </dgm:t>
    </dgm:pt>
    <dgm:pt modelId="{B205B6DE-5068-4BC1-B96A-CBA209EA2F73}" type="parTrans" cxnId="{7C6BFA61-61E6-4529-9566-5E71B9D441E3}">
      <dgm:prSet/>
      <dgm:spPr/>
      <dgm:t>
        <a:bodyPr/>
        <a:lstStyle/>
        <a:p>
          <a:endParaRPr lang="en-IN"/>
        </a:p>
      </dgm:t>
    </dgm:pt>
    <dgm:pt modelId="{C9F9FF8E-40FA-4A2A-BAE4-2604142FE7E6}" type="sibTrans" cxnId="{7C6BFA61-61E6-4529-9566-5E71B9D441E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D3B1119-E33E-4F92-97E0-2C3A2F9C10E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75000"/>
                </a:schemeClr>
              </a:solidFill>
            </a:rPr>
            <a:t>Domain Adaptation</a:t>
          </a:r>
          <a:endParaRPr lang="en-IN" dirty="0">
            <a:solidFill>
              <a:schemeClr val="bg1">
                <a:lumMod val="75000"/>
              </a:schemeClr>
            </a:solidFill>
          </a:endParaRPr>
        </a:p>
      </dgm:t>
    </dgm:pt>
    <dgm:pt modelId="{B7F6F357-0450-4761-ABDA-5E733387959E}" type="parTrans" cxnId="{8E86EE95-0D99-42E7-8863-475360A77810}">
      <dgm:prSet/>
      <dgm:spPr/>
      <dgm:t>
        <a:bodyPr/>
        <a:lstStyle/>
        <a:p>
          <a:endParaRPr lang="en-IN"/>
        </a:p>
      </dgm:t>
    </dgm:pt>
    <dgm:pt modelId="{055DCF79-546A-4383-8152-07C96488F2AA}" type="sibTrans" cxnId="{8E86EE95-0D99-42E7-8863-475360A77810}">
      <dgm:prSet/>
      <dgm:spPr/>
      <dgm:t>
        <a:bodyPr/>
        <a:lstStyle/>
        <a:p>
          <a:endParaRPr lang="en-IN"/>
        </a:p>
      </dgm:t>
    </dgm:pt>
    <dgm:pt modelId="{ECD04CF1-5319-476D-ADC4-58733521B23A}" type="pres">
      <dgm:prSet presAssocID="{E0FBE08D-81DF-4C91-86E4-8E422B75AF2C}" presName="root" presStyleCnt="0">
        <dgm:presLayoutVars>
          <dgm:dir/>
          <dgm:resizeHandles val="exact"/>
        </dgm:presLayoutVars>
      </dgm:prSet>
      <dgm:spPr/>
    </dgm:pt>
    <dgm:pt modelId="{C7B6880E-53AC-4838-BDF2-580059C14049}" type="pres">
      <dgm:prSet presAssocID="{A55DAB2A-1BB1-420A-A223-AE7F23743E20}" presName="compNode" presStyleCnt="0"/>
      <dgm:spPr/>
    </dgm:pt>
    <dgm:pt modelId="{9BEA0751-09FF-460B-97F2-084394D96D79}" type="pres">
      <dgm:prSet presAssocID="{A55DAB2A-1BB1-420A-A223-AE7F23743E20}" presName="bgRect" presStyleLbl="bgShp" presStyleIdx="0" presStyleCnt="3" custLinFactNeighborY="-240"/>
      <dgm:spPr/>
    </dgm:pt>
    <dgm:pt modelId="{FB8CEE86-0386-4AEA-B3A7-A8DFF8B2721B}" type="pres">
      <dgm:prSet presAssocID="{A55DAB2A-1BB1-420A-A223-AE7F23743E20}" presName="iconRect" presStyleLbl="node1" presStyleIdx="0" presStyleCnt="3"/>
      <dgm:spPr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BA2C3B-2E5F-4098-9EDC-1857C027AB0C}" type="pres">
      <dgm:prSet presAssocID="{A55DAB2A-1BB1-420A-A223-AE7F23743E20}" presName="spaceRect" presStyleCnt="0"/>
      <dgm:spPr/>
    </dgm:pt>
    <dgm:pt modelId="{0AAFF067-4B4A-4449-AC25-4BA8D6D597F3}" type="pres">
      <dgm:prSet presAssocID="{A55DAB2A-1BB1-420A-A223-AE7F23743E20}" presName="parTx" presStyleLbl="revTx" presStyleIdx="0" presStyleCnt="3">
        <dgm:presLayoutVars>
          <dgm:chMax val="0"/>
          <dgm:chPref val="0"/>
        </dgm:presLayoutVars>
      </dgm:prSet>
      <dgm:spPr/>
    </dgm:pt>
    <dgm:pt modelId="{38065C26-AE83-488F-B1A0-31A48694BD7D}" type="pres">
      <dgm:prSet presAssocID="{2BF95008-8651-4411-B8B2-6A2F8490F4B0}" presName="sibTrans" presStyleCnt="0"/>
      <dgm:spPr/>
    </dgm:pt>
    <dgm:pt modelId="{D29C7BFC-D8F6-42AF-B5CF-E882D1D0085F}" type="pres">
      <dgm:prSet presAssocID="{E6CC5AD7-C071-465D-BEA1-E96364C72687}" presName="compNode" presStyleCnt="0"/>
      <dgm:spPr/>
    </dgm:pt>
    <dgm:pt modelId="{8A21906E-9FB5-4F16-BAF8-894D1ACC97A6}" type="pres">
      <dgm:prSet presAssocID="{E6CC5AD7-C071-465D-BEA1-E96364C72687}" presName="bgRect" presStyleLbl="bgShp" presStyleIdx="1" presStyleCnt="3" custLinFactNeighborX="128"/>
      <dgm:spPr/>
    </dgm:pt>
    <dgm:pt modelId="{C6C1A58D-1EF7-4388-860A-8439270CEB8C}" type="pres">
      <dgm:prSet presAssocID="{E6CC5AD7-C071-465D-BEA1-E96364C726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282D047-E973-4D7B-AE30-CFCFA8F9E631}" type="pres">
      <dgm:prSet presAssocID="{E6CC5AD7-C071-465D-BEA1-E96364C72687}" presName="spaceRect" presStyleCnt="0"/>
      <dgm:spPr/>
    </dgm:pt>
    <dgm:pt modelId="{9719B95C-CE67-4166-B5DE-F7CF66F2BB1B}" type="pres">
      <dgm:prSet presAssocID="{E6CC5AD7-C071-465D-BEA1-E96364C72687}" presName="parTx" presStyleLbl="revTx" presStyleIdx="1" presStyleCnt="3">
        <dgm:presLayoutVars>
          <dgm:chMax val="0"/>
          <dgm:chPref val="0"/>
        </dgm:presLayoutVars>
      </dgm:prSet>
      <dgm:spPr/>
    </dgm:pt>
    <dgm:pt modelId="{DC60AF74-82EC-4DCF-9CB3-072806D26393}" type="pres">
      <dgm:prSet presAssocID="{C9F9FF8E-40FA-4A2A-BAE4-2604142FE7E6}" presName="sibTrans" presStyleCnt="0"/>
      <dgm:spPr/>
    </dgm:pt>
    <dgm:pt modelId="{B560EF02-F805-4F26-B988-6E775A9DF2D1}" type="pres">
      <dgm:prSet presAssocID="{0D3B1119-E33E-4F92-97E0-2C3A2F9C10E5}" presName="compNode" presStyleCnt="0"/>
      <dgm:spPr/>
    </dgm:pt>
    <dgm:pt modelId="{2BC2EFB0-73CD-40DA-8342-C5CD6578B185}" type="pres">
      <dgm:prSet presAssocID="{0D3B1119-E33E-4F92-97E0-2C3A2F9C10E5}" presName="bgRect" presStyleLbl="bgShp" presStyleIdx="2" presStyleCnt="3"/>
      <dgm:spPr/>
    </dgm:pt>
    <dgm:pt modelId="{D2A97164-00D7-4DC9-B777-CAD5A43188A2}" type="pres">
      <dgm:prSet presAssocID="{0D3B1119-E33E-4F92-97E0-2C3A2F9C10E5}" presName="iconRect" presStyleLbl="node1" presStyleIdx="2" presStyleCnt="3"/>
      <dgm:spPr>
        <a:blipFill dpi="0" rotWithShape="1">
          <a:blip xmlns:r="http://schemas.openxmlformats.org/officeDocument/2006/relationships"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FB1EFF4-F0B8-457D-BD5F-59E97078156E}" type="pres">
      <dgm:prSet presAssocID="{0D3B1119-E33E-4F92-97E0-2C3A2F9C10E5}" presName="spaceRect" presStyleCnt="0"/>
      <dgm:spPr/>
    </dgm:pt>
    <dgm:pt modelId="{3A8AF7E2-0D2F-460C-A226-0FA491DA8EB0}" type="pres">
      <dgm:prSet presAssocID="{0D3B1119-E33E-4F92-97E0-2C3A2F9C10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96E528-D570-4CA6-8C3F-58AA0C509422}" type="presOf" srcId="{E6CC5AD7-C071-465D-BEA1-E96364C72687}" destId="{9719B95C-CE67-4166-B5DE-F7CF66F2BB1B}" srcOrd="0" destOrd="0" presId="urn:microsoft.com/office/officeart/2018/2/layout/IconVerticalSolidList"/>
    <dgm:cxn modelId="{7C6BFA61-61E6-4529-9566-5E71B9D441E3}" srcId="{E0FBE08D-81DF-4C91-86E4-8E422B75AF2C}" destId="{E6CC5AD7-C071-465D-BEA1-E96364C72687}" srcOrd="1" destOrd="0" parTransId="{B205B6DE-5068-4BC1-B96A-CBA209EA2F73}" sibTransId="{C9F9FF8E-40FA-4A2A-BAE4-2604142FE7E6}"/>
    <dgm:cxn modelId="{6E7D694E-F9FA-4DE0-9A88-0CB3DDC3E582}" type="presOf" srcId="{A55DAB2A-1BB1-420A-A223-AE7F23743E20}" destId="{0AAFF067-4B4A-4449-AC25-4BA8D6D597F3}" srcOrd="0" destOrd="0" presId="urn:microsoft.com/office/officeart/2018/2/layout/IconVerticalSolidList"/>
    <dgm:cxn modelId="{D3898850-2007-4F5F-AC6A-6803081F8365}" type="presOf" srcId="{E0FBE08D-81DF-4C91-86E4-8E422B75AF2C}" destId="{ECD04CF1-5319-476D-ADC4-58733521B23A}" srcOrd="0" destOrd="0" presId="urn:microsoft.com/office/officeart/2018/2/layout/IconVerticalSolidList"/>
    <dgm:cxn modelId="{8E86EE95-0D99-42E7-8863-475360A77810}" srcId="{E0FBE08D-81DF-4C91-86E4-8E422B75AF2C}" destId="{0D3B1119-E33E-4F92-97E0-2C3A2F9C10E5}" srcOrd="2" destOrd="0" parTransId="{B7F6F357-0450-4761-ABDA-5E733387959E}" sibTransId="{055DCF79-546A-4383-8152-07C96488F2AA}"/>
    <dgm:cxn modelId="{7A6DB3A9-6B39-4DCE-B784-5340DF29E860}" srcId="{E0FBE08D-81DF-4C91-86E4-8E422B75AF2C}" destId="{A55DAB2A-1BB1-420A-A223-AE7F23743E20}" srcOrd="0" destOrd="0" parTransId="{2F0CED8C-5982-46C4-B257-5A68840AE0CA}" sibTransId="{2BF95008-8651-4411-B8B2-6A2F8490F4B0}"/>
    <dgm:cxn modelId="{C2D74CCF-07AB-441F-8459-E62AF0F566C2}" type="presOf" srcId="{0D3B1119-E33E-4F92-97E0-2C3A2F9C10E5}" destId="{3A8AF7E2-0D2F-460C-A226-0FA491DA8EB0}" srcOrd="0" destOrd="0" presId="urn:microsoft.com/office/officeart/2018/2/layout/IconVerticalSolidList"/>
    <dgm:cxn modelId="{0D773460-9940-4BE3-8DB9-855DC3F864F8}" type="presParOf" srcId="{ECD04CF1-5319-476D-ADC4-58733521B23A}" destId="{C7B6880E-53AC-4838-BDF2-580059C14049}" srcOrd="0" destOrd="0" presId="urn:microsoft.com/office/officeart/2018/2/layout/IconVerticalSolidList"/>
    <dgm:cxn modelId="{3688D96E-C59A-42CC-A471-672238B21FED}" type="presParOf" srcId="{C7B6880E-53AC-4838-BDF2-580059C14049}" destId="{9BEA0751-09FF-460B-97F2-084394D96D79}" srcOrd="0" destOrd="0" presId="urn:microsoft.com/office/officeart/2018/2/layout/IconVerticalSolidList"/>
    <dgm:cxn modelId="{D256C2A7-A9AE-4990-9196-4EF3FC9C8C66}" type="presParOf" srcId="{C7B6880E-53AC-4838-BDF2-580059C14049}" destId="{FB8CEE86-0386-4AEA-B3A7-A8DFF8B2721B}" srcOrd="1" destOrd="0" presId="urn:microsoft.com/office/officeart/2018/2/layout/IconVerticalSolidList"/>
    <dgm:cxn modelId="{9FCFCE7F-81A3-4957-B127-DEAD174C1674}" type="presParOf" srcId="{C7B6880E-53AC-4838-BDF2-580059C14049}" destId="{0FBA2C3B-2E5F-4098-9EDC-1857C027AB0C}" srcOrd="2" destOrd="0" presId="urn:microsoft.com/office/officeart/2018/2/layout/IconVerticalSolidList"/>
    <dgm:cxn modelId="{BA8B26B6-5C35-4D58-80EC-594B3A9E2078}" type="presParOf" srcId="{C7B6880E-53AC-4838-BDF2-580059C14049}" destId="{0AAFF067-4B4A-4449-AC25-4BA8D6D597F3}" srcOrd="3" destOrd="0" presId="urn:microsoft.com/office/officeart/2018/2/layout/IconVerticalSolidList"/>
    <dgm:cxn modelId="{EA28AECC-1A35-42DF-8038-5314DAF8946F}" type="presParOf" srcId="{ECD04CF1-5319-476D-ADC4-58733521B23A}" destId="{38065C26-AE83-488F-B1A0-31A48694BD7D}" srcOrd="1" destOrd="0" presId="urn:microsoft.com/office/officeart/2018/2/layout/IconVerticalSolidList"/>
    <dgm:cxn modelId="{266B830D-DC2C-4ED6-B852-52E9294C409C}" type="presParOf" srcId="{ECD04CF1-5319-476D-ADC4-58733521B23A}" destId="{D29C7BFC-D8F6-42AF-B5CF-E882D1D0085F}" srcOrd="2" destOrd="0" presId="urn:microsoft.com/office/officeart/2018/2/layout/IconVerticalSolidList"/>
    <dgm:cxn modelId="{91084887-6039-43C3-B7C1-27355DA58CF7}" type="presParOf" srcId="{D29C7BFC-D8F6-42AF-B5CF-E882D1D0085F}" destId="{8A21906E-9FB5-4F16-BAF8-894D1ACC97A6}" srcOrd="0" destOrd="0" presId="urn:microsoft.com/office/officeart/2018/2/layout/IconVerticalSolidList"/>
    <dgm:cxn modelId="{6A862C45-AB53-44E6-950D-047CB76DF436}" type="presParOf" srcId="{D29C7BFC-D8F6-42AF-B5CF-E882D1D0085F}" destId="{C6C1A58D-1EF7-4388-860A-8439270CEB8C}" srcOrd="1" destOrd="0" presId="urn:microsoft.com/office/officeart/2018/2/layout/IconVerticalSolidList"/>
    <dgm:cxn modelId="{202F51C4-BCCA-4E7F-9258-7D3A15BF3D74}" type="presParOf" srcId="{D29C7BFC-D8F6-42AF-B5CF-E882D1D0085F}" destId="{A282D047-E973-4D7B-AE30-CFCFA8F9E631}" srcOrd="2" destOrd="0" presId="urn:microsoft.com/office/officeart/2018/2/layout/IconVerticalSolidList"/>
    <dgm:cxn modelId="{7C0F4661-6DAB-4A0A-84DD-FD0B3E3A65C9}" type="presParOf" srcId="{D29C7BFC-D8F6-42AF-B5CF-E882D1D0085F}" destId="{9719B95C-CE67-4166-B5DE-F7CF66F2BB1B}" srcOrd="3" destOrd="0" presId="urn:microsoft.com/office/officeart/2018/2/layout/IconVerticalSolidList"/>
    <dgm:cxn modelId="{34439A2B-9860-4D40-BC08-6505651C5F37}" type="presParOf" srcId="{ECD04CF1-5319-476D-ADC4-58733521B23A}" destId="{DC60AF74-82EC-4DCF-9CB3-072806D26393}" srcOrd="3" destOrd="0" presId="urn:microsoft.com/office/officeart/2018/2/layout/IconVerticalSolidList"/>
    <dgm:cxn modelId="{2533CE71-4063-4FC0-A640-703480495066}" type="presParOf" srcId="{ECD04CF1-5319-476D-ADC4-58733521B23A}" destId="{B560EF02-F805-4F26-B988-6E775A9DF2D1}" srcOrd="4" destOrd="0" presId="urn:microsoft.com/office/officeart/2018/2/layout/IconVerticalSolidList"/>
    <dgm:cxn modelId="{A4A55289-9250-4C74-AAFF-89E98B845982}" type="presParOf" srcId="{B560EF02-F805-4F26-B988-6E775A9DF2D1}" destId="{2BC2EFB0-73CD-40DA-8342-C5CD6578B185}" srcOrd="0" destOrd="0" presId="urn:microsoft.com/office/officeart/2018/2/layout/IconVerticalSolidList"/>
    <dgm:cxn modelId="{145EF090-79ED-4599-B2A0-1AE6BBEE0899}" type="presParOf" srcId="{B560EF02-F805-4F26-B988-6E775A9DF2D1}" destId="{D2A97164-00D7-4DC9-B777-CAD5A43188A2}" srcOrd="1" destOrd="0" presId="urn:microsoft.com/office/officeart/2018/2/layout/IconVerticalSolidList"/>
    <dgm:cxn modelId="{1D5B0A97-0E39-44A2-B35C-F423DE552706}" type="presParOf" srcId="{B560EF02-F805-4F26-B988-6E775A9DF2D1}" destId="{0FB1EFF4-F0B8-457D-BD5F-59E97078156E}" srcOrd="2" destOrd="0" presId="urn:microsoft.com/office/officeart/2018/2/layout/IconVerticalSolidList"/>
    <dgm:cxn modelId="{55E9626A-D9AF-4537-9124-B27EA386BBF0}" type="presParOf" srcId="{B560EF02-F805-4F26-B988-6E775A9DF2D1}" destId="{3A8AF7E2-0D2F-460C-A226-0FA491DA8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FBE08D-81DF-4C91-86E4-8E422B75A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A55DAB2A-1BB1-420A-A223-AE7F23743E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75000"/>
                </a:schemeClr>
              </a:solidFill>
            </a:rPr>
            <a:t>Open Domain QA</a:t>
          </a:r>
        </a:p>
      </dgm:t>
    </dgm:pt>
    <dgm:pt modelId="{2F0CED8C-5982-46C4-B257-5A68840AE0CA}" type="parTrans" cxnId="{7A6DB3A9-6B39-4DCE-B784-5340DF29E860}">
      <dgm:prSet/>
      <dgm:spPr/>
      <dgm:t>
        <a:bodyPr/>
        <a:lstStyle/>
        <a:p>
          <a:endParaRPr lang="en-IN"/>
        </a:p>
      </dgm:t>
    </dgm:pt>
    <dgm:pt modelId="{2BF95008-8651-4411-B8B2-6A2F8490F4B0}" type="sibTrans" cxnId="{7A6DB3A9-6B39-4DCE-B784-5340DF29E86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E6CC5AD7-C071-465D-BEA1-E96364C726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75000"/>
                </a:schemeClr>
              </a:solidFill>
            </a:rPr>
            <a:t>Extractive QA</a:t>
          </a:r>
          <a:endParaRPr lang="en-IN" dirty="0">
            <a:solidFill>
              <a:schemeClr val="bg1">
                <a:lumMod val="75000"/>
              </a:schemeClr>
            </a:solidFill>
          </a:endParaRPr>
        </a:p>
      </dgm:t>
    </dgm:pt>
    <dgm:pt modelId="{B205B6DE-5068-4BC1-B96A-CBA209EA2F73}" type="parTrans" cxnId="{7C6BFA61-61E6-4529-9566-5E71B9D441E3}">
      <dgm:prSet/>
      <dgm:spPr/>
      <dgm:t>
        <a:bodyPr/>
        <a:lstStyle/>
        <a:p>
          <a:endParaRPr lang="en-IN"/>
        </a:p>
      </dgm:t>
    </dgm:pt>
    <dgm:pt modelId="{C9F9FF8E-40FA-4A2A-BAE4-2604142FE7E6}" type="sibTrans" cxnId="{7C6BFA61-61E6-4529-9566-5E71B9D441E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D3B1119-E33E-4F92-97E0-2C3A2F9C10E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Domain Adaptation</a:t>
          </a:r>
          <a:endParaRPr lang="en-IN" dirty="0"/>
        </a:p>
      </dgm:t>
    </dgm:pt>
    <dgm:pt modelId="{B7F6F357-0450-4761-ABDA-5E733387959E}" type="parTrans" cxnId="{8E86EE95-0D99-42E7-8863-475360A77810}">
      <dgm:prSet/>
      <dgm:spPr/>
      <dgm:t>
        <a:bodyPr/>
        <a:lstStyle/>
        <a:p>
          <a:endParaRPr lang="en-IN"/>
        </a:p>
      </dgm:t>
    </dgm:pt>
    <dgm:pt modelId="{055DCF79-546A-4383-8152-07C96488F2AA}" type="sibTrans" cxnId="{8E86EE95-0D99-42E7-8863-475360A77810}">
      <dgm:prSet/>
      <dgm:spPr/>
      <dgm:t>
        <a:bodyPr/>
        <a:lstStyle/>
        <a:p>
          <a:endParaRPr lang="en-IN"/>
        </a:p>
      </dgm:t>
    </dgm:pt>
    <dgm:pt modelId="{ECD04CF1-5319-476D-ADC4-58733521B23A}" type="pres">
      <dgm:prSet presAssocID="{E0FBE08D-81DF-4C91-86E4-8E422B75AF2C}" presName="root" presStyleCnt="0">
        <dgm:presLayoutVars>
          <dgm:dir/>
          <dgm:resizeHandles val="exact"/>
        </dgm:presLayoutVars>
      </dgm:prSet>
      <dgm:spPr/>
    </dgm:pt>
    <dgm:pt modelId="{C7B6880E-53AC-4838-BDF2-580059C14049}" type="pres">
      <dgm:prSet presAssocID="{A55DAB2A-1BB1-420A-A223-AE7F23743E20}" presName="compNode" presStyleCnt="0"/>
      <dgm:spPr/>
    </dgm:pt>
    <dgm:pt modelId="{9BEA0751-09FF-460B-97F2-084394D96D79}" type="pres">
      <dgm:prSet presAssocID="{A55DAB2A-1BB1-420A-A223-AE7F23743E20}" presName="bgRect" presStyleLbl="bgShp" presStyleIdx="0" presStyleCnt="3" custLinFactNeighborX="128" custLinFactNeighborY="-377"/>
      <dgm:spPr/>
    </dgm:pt>
    <dgm:pt modelId="{FB8CEE86-0386-4AEA-B3A7-A8DFF8B2721B}" type="pres">
      <dgm:prSet presAssocID="{A55DAB2A-1BB1-420A-A223-AE7F23743E20}" presName="iconRect" presStyleLbl="node1" presStyleIdx="0" presStyleCnt="3"/>
      <dgm:spPr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BA2C3B-2E5F-4098-9EDC-1857C027AB0C}" type="pres">
      <dgm:prSet presAssocID="{A55DAB2A-1BB1-420A-A223-AE7F23743E20}" presName="spaceRect" presStyleCnt="0"/>
      <dgm:spPr/>
    </dgm:pt>
    <dgm:pt modelId="{0AAFF067-4B4A-4449-AC25-4BA8D6D597F3}" type="pres">
      <dgm:prSet presAssocID="{A55DAB2A-1BB1-420A-A223-AE7F23743E20}" presName="parTx" presStyleLbl="revTx" presStyleIdx="0" presStyleCnt="3">
        <dgm:presLayoutVars>
          <dgm:chMax val="0"/>
          <dgm:chPref val="0"/>
        </dgm:presLayoutVars>
      </dgm:prSet>
      <dgm:spPr/>
    </dgm:pt>
    <dgm:pt modelId="{38065C26-AE83-488F-B1A0-31A48694BD7D}" type="pres">
      <dgm:prSet presAssocID="{2BF95008-8651-4411-B8B2-6A2F8490F4B0}" presName="sibTrans" presStyleCnt="0"/>
      <dgm:spPr/>
    </dgm:pt>
    <dgm:pt modelId="{D29C7BFC-D8F6-42AF-B5CF-E882D1D0085F}" type="pres">
      <dgm:prSet presAssocID="{E6CC5AD7-C071-465D-BEA1-E96364C72687}" presName="compNode" presStyleCnt="0"/>
      <dgm:spPr/>
    </dgm:pt>
    <dgm:pt modelId="{8A21906E-9FB5-4F16-BAF8-894D1ACC97A6}" type="pres">
      <dgm:prSet presAssocID="{E6CC5AD7-C071-465D-BEA1-E96364C72687}" presName="bgRect" presStyleLbl="bgShp" presStyleIdx="1" presStyleCnt="3" custLinFactNeighborX="128"/>
      <dgm:spPr/>
    </dgm:pt>
    <dgm:pt modelId="{C6C1A58D-1EF7-4388-860A-8439270CEB8C}" type="pres">
      <dgm:prSet presAssocID="{E6CC5AD7-C071-465D-BEA1-E96364C72687}" presName="iconRect" presStyleLbl="node1" presStyleIdx="1" presStyleCnt="3"/>
      <dgm:spPr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282D047-E973-4D7B-AE30-CFCFA8F9E631}" type="pres">
      <dgm:prSet presAssocID="{E6CC5AD7-C071-465D-BEA1-E96364C72687}" presName="spaceRect" presStyleCnt="0"/>
      <dgm:spPr/>
    </dgm:pt>
    <dgm:pt modelId="{9719B95C-CE67-4166-B5DE-F7CF66F2BB1B}" type="pres">
      <dgm:prSet presAssocID="{E6CC5AD7-C071-465D-BEA1-E96364C72687}" presName="parTx" presStyleLbl="revTx" presStyleIdx="1" presStyleCnt="3">
        <dgm:presLayoutVars>
          <dgm:chMax val="0"/>
          <dgm:chPref val="0"/>
        </dgm:presLayoutVars>
      </dgm:prSet>
      <dgm:spPr/>
    </dgm:pt>
    <dgm:pt modelId="{DC60AF74-82EC-4DCF-9CB3-072806D26393}" type="pres">
      <dgm:prSet presAssocID="{C9F9FF8E-40FA-4A2A-BAE4-2604142FE7E6}" presName="sibTrans" presStyleCnt="0"/>
      <dgm:spPr/>
    </dgm:pt>
    <dgm:pt modelId="{B560EF02-F805-4F26-B988-6E775A9DF2D1}" type="pres">
      <dgm:prSet presAssocID="{0D3B1119-E33E-4F92-97E0-2C3A2F9C10E5}" presName="compNode" presStyleCnt="0"/>
      <dgm:spPr/>
    </dgm:pt>
    <dgm:pt modelId="{2BC2EFB0-73CD-40DA-8342-C5CD6578B185}" type="pres">
      <dgm:prSet presAssocID="{0D3B1119-E33E-4F92-97E0-2C3A2F9C10E5}" presName="bgRect" presStyleLbl="bgShp" presStyleIdx="2" presStyleCnt="3"/>
      <dgm:spPr/>
    </dgm:pt>
    <dgm:pt modelId="{D2A97164-00D7-4DC9-B777-CAD5A43188A2}" type="pres">
      <dgm:prSet presAssocID="{0D3B1119-E33E-4F92-97E0-2C3A2F9C10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FB1EFF4-F0B8-457D-BD5F-59E97078156E}" type="pres">
      <dgm:prSet presAssocID="{0D3B1119-E33E-4F92-97E0-2C3A2F9C10E5}" presName="spaceRect" presStyleCnt="0"/>
      <dgm:spPr/>
    </dgm:pt>
    <dgm:pt modelId="{3A8AF7E2-0D2F-460C-A226-0FA491DA8EB0}" type="pres">
      <dgm:prSet presAssocID="{0D3B1119-E33E-4F92-97E0-2C3A2F9C10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96E528-D570-4CA6-8C3F-58AA0C509422}" type="presOf" srcId="{E6CC5AD7-C071-465D-BEA1-E96364C72687}" destId="{9719B95C-CE67-4166-B5DE-F7CF66F2BB1B}" srcOrd="0" destOrd="0" presId="urn:microsoft.com/office/officeart/2018/2/layout/IconVerticalSolidList"/>
    <dgm:cxn modelId="{7C6BFA61-61E6-4529-9566-5E71B9D441E3}" srcId="{E0FBE08D-81DF-4C91-86E4-8E422B75AF2C}" destId="{E6CC5AD7-C071-465D-BEA1-E96364C72687}" srcOrd="1" destOrd="0" parTransId="{B205B6DE-5068-4BC1-B96A-CBA209EA2F73}" sibTransId="{C9F9FF8E-40FA-4A2A-BAE4-2604142FE7E6}"/>
    <dgm:cxn modelId="{6E7D694E-F9FA-4DE0-9A88-0CB3DDC3E582}" type="presOf" srcId="{A55DAB2A-1BB1-420A-A223-AE7F23743E20}" destId="{0AAFF067-4B4A-4449-AC25-4BA8D6D597F3}" srcOrd="0" destOrd="0" presId="urn:microsoft.com/office/officeart/2018/2/layout/IconVerticalSolidList"/>
    <dgm:cxn modelId="{D3898850-2007-4F5F-AC6A-6803081F8365}" type="presOf" srcId="{E0FBE08D-81DF-4C91-86E4-8E422B75AF2C}" destId="{ECD04CF1-5319-476D-ADC4-58733521B23A}" srcOrd="0" destOrd="0" presId="urn:microsoft.com/office/officeart/2018/2/layout/IconVerticalSolidList"/>
    <dgm:cxn modelId="{8E86EE95-0D99-42E7-8863-475360A77810}" srcId="{E0FBE08D-81DF-4C91-86E4-8E422B75AF2C}" destId="{0D3B1119-E33E-4F92-97E0-2C3A2F9C10E5}" srcOrd="2" destOrd="0" parTransId="{B7F6F357-0450-4761-ABDA-5E733387959E}" sibTransId="{055DCF79-546A-4383-8152-07C96488F2AA}"/>
    <dgm:cxn modelId="{7A6DB3A9-6B39-4DCE-B784-5340DF29E860}" srcId="{E0FBE08D-81DF-4C91-86E4-8E422B75AF2C}" destId="{A55DAB2A-1BB1-420A-A223-AE7F23743E20}" srcOrd="0" destOrd="0" parTransId="{2F0CED8C-5982-46C4-B257-5A68840AE0CA}" sibTransId="{2BF95008-8651-4411-B8B2-6A2F8490F4B0}"/>
    <dgm:cxn modelId="{C2D74CCF-07AB-441F-8459-E62AF0F566C2}" type="presOf" srcId="{0D3B1119-E33E-4F92-97E0-2C3A2F9C10E5}" destId="{3A8AF7E2-0D2F-460C-A226-0FA491DA8EB0}" srcOrd="0" destOrd="0" presId="urn:microsoft.com/office/officeart/2018/2/layout/IconVerticalSolidList"/>
    <dgm:cxn modelId="{0D773460-9940-4BE3-8DB9-855DC3F864F8}" type="presParOf" srcId="{ECD04CF1-5319-476D-ADC4-58733521B23A}" destId="{C7B6880E-53AC-4838-BDF2-580059C14049}" srcOrd="0" destOrd="0" presId="urn:microsoft.com/office/officeart/2018/2/layout/IconVerticalSolidList"/>
    <dgm:cxn modelId="{3688D96E-C59A-42CC-A471-672238B21FED}" type="presParOf" srcId="{C7B6880E-53AC-4838-BDF2-580059C14049}" destId="{9BEA0751-09FF-460B-97F2-084394D96D79}" srcOrd="0" destOrd="0" presId="urn:microsoft.com/office/officeart/2018/2/layout/IconVerticalSolidList"/>
    <dgm:cxn modelId="{D256C2A7-A9AE-4990-9196-4EF3FC9C8C66}" type="presParOf" srcId="{C7B6880E-53AC-4838-BDF2-580059C14049}" destId="{FB8CEE86-0386-4AEA-B3A7-A8DFF8B2721B}" srcOrd="1" destOrd="0" presId="urn:microsoft.com/office/officeart/2018/2/layout/IconVerticalSolidList"/>
    <dgm:cxn modelId="{9FCFCE7F-81A3-4957-B127-DEAD174C1674}" type="presParOf" srcId="{C7B6880E-53AC-4838-BDF2-580059C14049}" destId="{0FBA2C3B-2E5F-4098-9EDC-1857C027AB0C}" srcOrd="2" destOrd="0" presId="urn:microsoft.com/office/officeart/2018/2/layout/IconVerticalSolidList"/>
    <dgm:cxn modelId="{BA8B26B6-5C35-4D58-80EC-594B3A9E2078}" type="presParOf" srcId="{C7B6880E-53AC-4838-BDF2-580059C14049}" destId="{0AAFF067-4B4A-4449-AC25-4BA8D6D597F3}" srcOrd="3" destOrd="0" presId="urn:microsoft.com/office/officeart/2018/2/layout/IconVerticalSolidList"/>
    <dgm:cxn modelId="{EA28AECC-1A35-42DF-8038-5314DAF8946F}" type="presParOf" srcId="{ECD04CF1-5319-476D-ADC4-58733521B23A}" destId="{38065C26-AE83-488F-B1A0-31A48694BD7D}" srcOrd="1" destOrd="0" presId="urn:microsoft.com/office/officeart/2018/2/layout/IconVerticalSolidList"/>
    <dgm:cxn modelId="{266B830D-DC2C-4ED6-B852-52E9294C409C}" type="presParOf" srcId="{ECD04CF1-5319-476D-ADC4-58733521B23A}" destId="{D29C7BFC-D8F6-42AF-B5CF-E882D1D0085F}" srcOrd="2" destOrd="0" presId="urn:microsoft.com/office/officeart/2018/2/layout/IconVerticalSolidList"/>
    <dgm:cxn modelId="{91084887-6039-43C3-B7C1-27355DA58CF7}" type="presParOf" srcId="{D29C7BFC-D8F6-42AF-B5CF-E882D1D0085F}" destId="{8A21906E-9FB5-4F16-BAF8-894D1ACC97A6}" srcOrd="0" destOrd="0" presId="urn:microsoft.com/office/officeart/2018/2/layout/IconVerticalSolidList"/>
    <dgm:cxn modelId="{6A862C45-AB53-44E6-950D-047CB76DF436}" type="presParOf" srcId="{D29C7BFC-D8F6-42AF-B5CF-E882D1D0085F}" destId="{C6C1A58D-1EF7-4388-860A-8439270CEB8C}" srcOrd="1" destOrd="0" presId="urn:microsoft.com/office/officeart/2018/2/layout/IconVerticalSolidList"/>
    <dgm:cxn modelId="{202F51C4-BCCA-4E7F-9258-7D3A15BF3D74}" type="presParOf" srcId="{D29C7BFC-D8F6-42AF-B5CF-E882D1D0085F}" destId="{A282D047-E973-4D7B-AE30-CFCFA8F9E631}" srcOrd="2" destOrd="0" presId="urn:microsoft.com/office/officeart/2018/2/layout/IconVerticalSolidList"/>
    <dgm:cxn modelId="{7C0F4661-6DAB-4A0A-84DD-FD0B3E3A65C9}" type="presParOf" srcId="{D29C7BFC-D8F6-42AF-B5CF-E882D1D0085F}" destId="{9719B95C-CE67-4166-B5DE-F7CF66F2BB1B}" srcOrd="3" destOrd="0" presId="urn:microsoft.com/office/officeart/2018/2/layout/IconVerticalSolidList"/>
    <dgm:cxn modelId="{34439A2B-9860-4D40-BC08-6505651C5F37}" type="presParOf" srcId="{ECD04CF1-5319-476D-ADC4-58733521B23A}" destId="{DC60AF74-82EC-4DCF-9CB3-072806D26393}" srcOrd="3" destOrd="0" presId="urn:microsoft.com/office/officeart/2018/2/layout/IconVerticalSolidList"/>
    <dgm:cxn modelId="{2533CE71-4063-4FC0-A640-703480495066}" type="presParOf" srcId="{ECD04CF1-5319-476D-ADC4-58733521B23A}" destId="{B560EF02-F805-4F26-B988-6E775A9DF2D1}" srcOrd="4" destOrd="0" presId="urn:microsoft.com/office/officeart/2018/2/layout/IconVerticalSolidList"/>
    <dgm:cxn modelId="{A4A55289-9250-4C74-AAFF-89E98B845982}" type="presParOf" srcId="{B560EF02-F805-4F26-B988-6E775A9DF2D1}" destId="{2BC2EFB0-73CD-40DA-8342-C5CD6578B185}" srcOrd="0" destOrd="0" presId="urn:microsoft.com/office/officeart/2018/2/layout/IconVerticalSolidList"/>
    <dgm:cxn modelId="{145EF090-79ED-4599-B2A0-1AE6BBEE0899}" type="presParOf" srcId="{B560EF02-F805-4F26-B988-6E775A9DF2D1}" destId="{D2A97164-00D7-4DC9-B777-CAD5A43188A2}" srcOrd="1" destOrd="0" presId="urn:microsoft.com/office/officeart/2018/2/layout/IconVerticalSolidList"/>
    <dgm:cxn modelId="{1D5B0A97-0E39-44A2-B35C-F423DE552706}" type="presParOf" srcId="{B560EF02-F805-4F26-B988-6E775A9DF2D1}" destId="{0FB1EFF4-F0B8-457D-BD5F-59E97078156E}" srcOrd="2" destOrd="0" presId="urn:microsoft.com/office/officeart/2018/2/layout/IconVerticalSolidList"/>
    <dgm:cxn modelId="{55E9626A-D9AF-4537-9124-B27EA386BBF0}" type="presParOf" srcId="{B560EF02-F805-4F26-B988-6E775A9DF2D1}" destId="{3A8AF7E2-0D2F-460C-A226-0FA491DA8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FBE08D-81DF-4C91-86E4-8E422B75A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A55DAB2A-1BB1-420A-A223-AE7F23743E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Adversarial Adaptation</a:t>
          </a:r>
        </a:p>
      </dgm:t>
    </dgm:pt>
    <dgm:pt modelId="{2F0CED8C-5982-46C4-B257-5A68840AE0CA}" type="parTrans" cxnId="{7A6DB3A9-6B39-4DCE-B784-5340DF29E860}">
      <dgm:prSet/>
      <dgm:spPr/>
      <dgm:t>
        <a:bodyPr/>
        <a:lstStyle/>
        <a:p>
          <a:endParaRPr lang="en-IN"/>
        </a:p>
      </dgm:t>
    </dgm:pt>
    <dgm:pt modelId="{2BF95008-8651-4411-B8B2-6A2F8490F4B0}" type="sibTrans" cxnId="{7A6DB3A9-6B39-4DCE-B784-5340DF29E86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E6CC5AD7-C071-465D-BEA1-E96364C726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Contrastive Adaptation</a:t>
          </a:r>
          <a:endParaRPr lang="en-IN" dirty="0"/>
        </a:p>
      </dgm:t>
    </dgm:pt>
    <dgm:pt modelId="{B205B6DE-5068-4BC1-B96A-CBA209EA2F73}" type="parTrans" cxnId="{7C6BFA61-61E6-4529-9566-5E71B9D441E3}">
      <dgm:prSet/>
      <dgm:spPr/>
      <dgm:t>
        <a:bodyPr/>
        <a:lstStyle/>
        <a:p>
          <a:endParaRPr lang="en-IN"/>
        </a:p>
      </dgm:t>
    </dgm:pt>
    <dgm:pt modelId="{C9F9FF8E-40FA-4A2A-BAE4-2604142FE7E6}" type="sibTrans" cxnId="{7C6BFA61-61E6-4529-9566-5E71B9D441E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D3B1119-E33E-4F92-97E0-2C3A2F9C10E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Synthetic Question Generation</a:t>
          </a:r>
          <a:endParaRPr lang="en-IN" dirty="0"/>
        </a:p>
      </dgm:t>
    </dgm:pt>
    <dgm:pt modelId="{B7F6F357-0450-4761-ABDA-5E733387959E}" type="parTrans" cxnId="{8E86EE95-0D99-42E7-8863-475360A77810}">
      <dgm:prSet/>
      <dgm:spPr/>
      <dgm:t>
        <a:bodyPr/>
        <a:lstStyle/>
        <a:p>
          <a:endParaRPr lang="en-IN"/>
        </a:p>
      </dgm:t>
    </dgm:pt>
    <dgm:pt modelId="{055DCF79-546A-4383-8152-07C96488F2AA}" type="sibTrans" cxnId="{8E86EE95-0D99-42E7-8863-475360A77810}">
      <dgm:prSet/>
      <dgm:spPr/>
      <dgm:t>
        <a:bodyPr/>
        <a:lstStyle/>
        <a:p>
          <a:endParaRPr lang="en-IN"/>
        </a:p>
      </dgm:t>
    </dgm:pt>
    <dgm:pt modelId="{B7823845-AF56-433A-A9B1-D94D958EE6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Pseudo Labelling</a:t>
          </a:r>
          <a:endParaRPr lang="en-IN" dirty="0"/>
        </a:p>
      </dgm:t>
    </dgm:pt>
    <dgm:pt modelId="{448DF85C-CC2C-4CF8-8A7B-289837D2A035}" type="parTrans" cxnId="{0A2E3246-6231-4FA7-80CC-7F39A689DC16}">
      <dgm:prSet/>
      <dgm:spPr/>
      <dgm:t>
        <a:bodyPr/>
        <a:lstStyle/>
        <a:p>
          <a:endParaRPr lang="en-IN"/>
        </a:p>
      </dgm:t>
    </dgm:pt>
    <dgm:pt modelId="{FC356B65-12A8-4C60-82D5-5D64A45A6362}" type="sibTrans" cxnId="{0A2E3246-6231-4FA7-80CC-7F39A689DC16}">
      <dgm:prSet/>
      <dgm:spPr/>
      <dgm:t>
        <a:bodyPr/>
        <a:lstStyle/>
        <a:p>
          <a:endParaRPr lang="en-IN"/>
        </a:p>
      </dgm:t>
    </dgm:pt>
    <dgm:pt modelId="{ECD04CF1-5319-476D-ADC4-58733521B23A}" type="pres">
      <dgm:prSet presAssocID="{E0FBE08D-81DF-4C91-86E4-8E422B75AF2C}" presName="root" presStyleCnt="0">
        <dgm:presLayoutVars>
          <dgm:dir/>
          <dgm:resizeHandles val="exact"/>
        </dgm:presLayoutVars>
      </dgm:prSet>
      <dgm:spPr/>
    </dgm:pt>
    <dgm:pt modelId="{C7B6880E-53AC-4838-BDF2-580059C14049}" type="pres">
      <dgm:prSet presAssocID="{A55DAB2A-1BB1-420A-A223-AE7F23743E20}" presName="compNode" presStyleCnt="0"/>
      <dgm:spPr/>
    </dgm:pt>
    <dgm:pt modelId="{9BEA0751-09FF-460B-97F2-084394D96D79}" type="pres">
      <dgm:prSet presAssocID="{A55DAB2A-1BB1-420A-A223-AE7F23743E20}" presName="bgRect" presStyleLbl="bgShp" presStyleIdx="0" presStyleCnt="4"/>
      <dgm:spPr/>
    </dgm:pt>
    <dgm:pt modelId="{FB8CEE86-0386-4AEA-B3A7-A8DFF8B2721B}" type="pres">
      <dgm:prSet presAssocID="{A55DAB2A-1BB1-420A-A223-AE7F23743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BA2C3B-2E5F-4098-9EDC-1857C027AB0C}" type="pres">
      <dgm:prSet presAssocID="{A55DAB2A-1BB1-420A-A223-AE7F23743E20}" presName="spaceRect" presStyleCnt="0"/>
      <dgm:spPr/>
    </dgm:pt>
    <dgm:pt modelId="{0AAFF067-4B4A-4449-AC25-4BA8D6D597F3}" type="pres">
      <dgm:prSet presAssocID="{A55DAB2A-1BB1-420A-A223-AE7F23743E20}" presName="parTx" presStyleLbl="revTx" presStyleIdx="0" presStyleCnt="4">
        <dgm:presLayoutVars>
          <dgm:chMax val="0"/>
          <dgm:chPref val="0"/>
        </dgm:presLayoutVars>
      </dgm:prSet>
      <dgm:spPr/>
    </dgm:pt>
    <dgm:pt modelId="{38065C26-AE83-488F-B1A0-31A48694BD7D}" type="pres">
      <dgm:prSet presAssocID="{2BF95008-8651-4411-B8B2-6A2F8490F4B0}" presName="sibTrans" presStyleCnt="0"/>
      <dgm:spPr/>
    </dgm:pt>
    <dgm:pt modelId="{D29C7BFC-D8F6-42AF-B5CF-E882D1D0085F}" type="pres">
      <dgm:prSet presAssocID="{E6CC5AD7-C071-465D-BEA1-E96364C72687}" presName="compNode" presStyleCnt="0"/>
      <dgm:spPr/>
    </dgm:pt>
    <dgm:pt modelId="{8A21906E-9FB5-4F16-BAF8-894D1ACC97A6}" type="pres">
      <dgm:prSet presAssocID="{E6CC5AD7-C071-465D-BEA1-E96364C72687}" presName="bgRect" presStyleLbl="bgShp" presStyleIdx="1" presStyleCnt="4" custLinFactNeighborX="128"/>
      <dgm:spPr/>
    </dgm:pt>
    <dgm:pt modelId="{C6C1A58D-1EF7-4388-860A-8439270CEB8C}" type="pres">
      <dgm:prSet presAssocID="{E6CC5AD7-C071-465D-BEA1-E96364C726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282D047-E973-4D7B-AE30-CFCFA8F9E631}" type="pres">
      <dgm:prSet presAssocID="{E6CC5AD7-C071-465D-BEA1-E96364C72687}" presName="spaceRect" presStyleCnt="0"/>
      <dgm:spPr/>
    </dgm:pt>
    <dgm:pt modelId="{9719B95C-CE67-4166-B5DE-F7CF66F2BB1B}" type="pres">
      <dgm:prSet presAssocID="{E6CC5AD7-C071-465D-BEA1-E96364C72687}" presName="parTx" presStyleLbl="revTx" presStyleIdx="1" presStyleCnt="4">
        <dgm:presLayoutVars>
          <dgm:chMax val="0"/>
          <dgm:chPref val="0"/>
        </dgm:presLayoutVars>
      </dgm:prSet>
      <dgm:spPr/>
    </dgm:pt>
    <dgm:pt modelId="{DC60AF74-82EC-4DCF-9CB3-072806D26393}" type="pres">
      <dgm:prSet presAssocID="{C9F9FF8E-40FA-4A2A-BAE4-2604142FE7E6}" presName="sibTrans" presStyleCnt="0"/>
      <dgm:spPr/>
    </dgm:pt>
    <dgm:pt modelId="{B560EF02-F805-4F26-B988-6E775A9DF2D1}" type="pres">
      <dgm:prSet presAssocID="{0D3B1119-E33E-4F92-97E0-2C3A2F9C10E5}" presName="compNode" presStyleCnt="0"/>
      <dgm:spPr/>
    </dgm:pt>
    <dgm:pt modelId="{2BC2EFB0-73CD-40DA-8342-C5CD6578B185}" type="pres">
      <dgm:prSet presAssocID="{0D3B1119-E33E-4F92-97E0-2C3A2F9C10E5}" presName="bgRect" presStyleLbl="bgShp" presStyleIdx="2" presStyleCnt="4" custLinFactNeighborX="128" custLinFactNeighborY="19"/>
      <dgm:spPr/>
    </dgm:pt>
    <dgm:pt modelId="{D2A97164-00D7-4DC9-B777-CAD5A43188A2}" type="pres">
      <dgm:prSet presAssocID="{0D3B1119-E33E-4F92-97E0-2C3A2F9C10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FB1EFF4-F0B8-457D-BD5F-59E97078156E}" type="pres">
      <dgm:prSet presAssocID="{0D3B1119-E33E-4F92-97E0-2C3A2F9C10E5}" presName="spaceRect" presStyleCnt="0"/>
      <dgm:spPr/>
    </dgm:pt>
    <dgm:pt modelId="{3A8AF7E2-0D2F-460C-A226-0FA491DA8EB0}" type="pres">
      <dgm:prSet presAssocID="{0D3B1119-E33E-4F92-97E0-2C3A2F9C10E5}" presName="parTx" presStyleLbl="revTx" presStyleIdx="2" presStyleCnt="4">
        <dgm:presLayoutVars>
          <dgm:chMax val="0"/>
          <dgm:chPref val="0"/>
        </dgm:presLayoutVars>
      </dgm:prSet>
      <dgm:spPr/>
    </dgm:pt>
    <dgm:pt modelId="{996FEA36-A2E5-4753-B8F3-7EF3B5D69E6F}" type="pres">
      <dgm:prSet presAssocID="{055DCF79-546A-4383-8152-07C96488F2AA}" presName="sibTrans" presStyleCnt="0"/>
      <dgm:spPr/>
    </dgm:pt>
    <dgm:pt modelId="{5A3CE5A8-C04D-4FC1-BACD-F8FA078649F0}" type="pres">
      <dgm:prSet presAssocID="{B7823845-AF56-433A-A9B1-D94D958EE6A4}" presName="compNode" presStyleCnt="0"/>
      <dgm:spPr/>
    </dgm:pt>
    <dgm:pt modelId="{A6251B5E-148E-4E97-8804-C088D0F699C6}" type="pres">
      <dgm:prSet presAssocID="{B7823845-AF56-433A-A9B1-D94D958EE6A4}" presName="bgRect" presStyleLbl="bgShp" presStyleIdx="3" presStyleCnt="4" custLinFactNeighborY="166"/>
      <dgm:spPr/>
    </dgm:pt>
    <dgm:pt modelId="{55DC0B8D-45D2-45C6-9305-ECBB3231F1B3}" type="pres">
      <dgm:prSet presAssocID="{B7823845-AF56-433A-A9B1-D94D958EE6A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9D03DDB-9988-44DD-97A0-2D3D0F928436}" type="pres">
      <dgm:prSet presAssocID="{B7823845-AF56-433A-A9B1-D94D958EE6A4}" presName="spaceRect" presStyleCnt="0"/>
      <dgm:spPr/>
    </dgm:pt>
    <dgm:pt modelId="{84FFCCC1-A316-4704-B8D8-84BDAFB1DF52}" type="pres">
      <dgm:prSet presAssocID="{B7823845-AF56-433A-A9B1-D94D958EE6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96E528-D570-4CA6-8C3F-58AA0C509422}" type="presOf" srcId="{E6CC5AD7-C071-465D-BEA1-E96364C72687}" destId="{9719B95C-CE67-4166-B5DE-F7CF66F2BB1B}" srcOrd="0" destOrd="0" presId="urn:microsoft.com/office/officeart/2018/2/layout/IconVerticalSolidList"/>
    <dgm:cxn modelId="{7C6BFA61-61E6-4529-9566-5E71B9D441E3}" srcId="{E0FBE08D-81DF-4C91-86E4-8E422B75AF2C}" destId="{E6CC5AD7-C071-465D-BEA1-E96364C72687}" srcOrd="1" destOrd="0" parTransId="{B205B6DE-5068-4BC1-B96A-CBA209EA2F73}" sibTransId="{C9F9FF8E-40FA-4A2A-BAE4-2604142FE7E6}"/>
    <dgm:cxn modelId="{0A2E3246-6231-4FA7-80CC-7F39A689DC16}" srcId="{E0FBE08D-81DF-4C91-86E4-8E422B75AF2C}" destId="{B7823845-AF56-433A-A9B1-D94D958EE6A4}" srcOrd="3" destOrd="0" parTransId="{448DF85C-CC2C-4CF8-8A7B-289837D2A035}" sibTransId="{FC356B65-12A8-4C60-82D5-5D64A45A6362}"/>
    <dgm:cxn modelId="{6E7D694E-F9FA-4DE0-9A88-0CB3DDC3E582}" type="presOf" srcId="{A55DAB2A-1BB1-420A-A223-AE7F23743E20}" destId="{0AAFF067-4B4A-4449-AC25-4BA8D6D597F3}" srcOrd="0" destOrd="0" presId="urn:microsoft.com/office/officeart/2018/2/layout/IconVerticalSolidList"/>
    <dgm:cxn modelId="{D3898850-2007-4F5F-AC6A-6803081F8365}" type="presOf" srcId="{E0FBE08D-81DF-4C91-86E4-8E422B75AF2C}" destId="{ECD04CF1-5319-476D-ADC4-58733521B23A}" srcOrd="0" destOrd="0" presId="urn:microsoft.com/office/officeart/2018/2/layout/IconVerticalSolidList"/>
    <dgm:cxn modelId="{8E86EE95-0D99-42E7-8863-475360A77810}" srcId="{E0FBE08D-81DF-4C91-86E4-8E422B75AF2C}" destId="{0D3B1119-E33E-4F92-97E0-2C3A2F9C10E5}" srcOrd="2" destOrd="0" parTransId="{B7F6F357-0450-4761-ABDA-5E733387959E}" sibTransId="{055DCF79-546A-4383-8152-07C96488F2AA}"/>
    <dgm:cxn modelId="{7A6DB3A9-6B39-4DCE-B784-5340DF29E860}" srcId="{E0FBE08D-81DF-4C91-86E4-8E422B75AF2C}" destId="{A55DAB2A-1BB1-420A-A223-AE7F23743E20}" srcOrd="0" destOrd="0" parTransId="{2F0CED8C-5982-46C4-B257-5A68840AE0CA}" sibTransId="{2BF95008-8651-4411-B8B2-6A2F8490F4B0}"/>
    <dgm:cxn modelId="{C2D74CCF-07AB-441F-8459-E62AF0F566C2}" type="presOf" srcId="{0D3B1119-E33E-4F92-97E0-2C3A2F9C10E5}" destId="{3A8AF7E2-0D2F-460C-A226-0FA491DA8EB0}" srcOrd="0" destOrd="0" presId="urn:microsoft.com/office/officeart/2018/2/layout/IconVerticalSolidList"/>
    <dgm:cxn modelId="{423A03E8-6C4D-40E9-853F-C79387DBCA22}" type="presOf" srcId="{B7823845-AF56-433A-A9B1-D94D958EE6A4}" destId="{84FFCCC1-A316-4704-B8D8-84BDAFB1DF52}" srcOrd="0" destOrd="0" presId="urn:microsoft.com/office/officeart/2018/2/layout/IconVerticalSolidList"/>
    <dgm:cxn modelId="{0D773460-9940-4BE3-8DB9-855DC3F864F8}" type="presParOf" srcId="{ECD04CF1-5319-476D-ADC4-58733521B23A}" destId="{C7B6880E-53AC-4838-BDF2-580059C14049}" srcOrd="0" destOrd="0" presId="urn:microsoft.com/office/officeart/2018/2/layout/IconVerticalSolidList"/>
    <dgm:cxn modelId="{3688D96E-C59A-42CC-A471-672238B21FED}" type="presParOf" srcId="{C7B6880E-53AC-4838-BDF2-580059C14049}" destId="{9BEA0751-09FF-460B-97F2-084394D96D79}" srcOrd="0" destOrd="0" presId="urn:microsoft.com/office/officeart/2018/2/layout/IconVerticalSolidList"/>
    <dgm:cxn modelId="{D256C2A7-A9AE-4990-9196-4EF3FC9C8C66}" type="presParOf" srcId="{C7B6880E-53AC-4838-BDF2-580059C14049}" destId="{FB8CEE86-0386-4AEA-B3A7-A8DFF8B2721B}" srcOrd="1" destOrd="0" presId="urn:microsoft.com/office/officeart/2018/2/layout/IconVerticalSolidList"/>
    <dgm:cxn modelId="{9FCFCE7F-81A3-4957-B127-DEAD174C1674}" type="presParOf" srcId="{C7B6880E-53AC-4838-BDF2-580059C14049}" destId="{0FBA2C3B-2E5F-4098-9EDC-1857C027AB0C}" srcOrd="2" destOrd="0" presId="urn:microsoft.com/office/officeart/2018/2/layout/IconVerticalSolidList"/>
    <dgm:cxn modelId="{BA8B26B6-5C35-4D58-80EC-594B3A9E2078}" type="presParOf" srcId="{C7B6880E-53AC-4838-BDF2-580059C14049}" destId="{0AAFF067-4B4A-4449-AC25-4BA8D6D597F3}" srcOrd="3" destOrd="0" presId="urn:microsoft.com/office/officeart/2018/2/layout/IconVerticalSolidList"/>
    <dgm:cxn modelId="{EA28AECC-1A35-42DF-8038-5314DAF8946F}" type="presParOf" srcId="{ECD04CF1-5319-476D-ADC4-58733521B23A}" destId="{38065C26-AE83-488F-B1A0-31A48694BD7D}" srcOrd="1" destOrd="0" presId="urn:microsoft.com/office/officeart/2018/2/layout/IconVerticalSolidList"/>
    <dgm:cxn modelId="{266B830D-DC2C-4ED6-B852-52E9294C409C}" type="presParOf" srcId="{ECD04CF1-5319-476D-ADC4-58733521B23A}" destId="{D29C7BFC-D8F6-42AF-B5CF-E882D1D0085F}" srcOrd="2" destOrd="0" presId="urn:microsoft.com/office/officeart/2018/2/layout/IconVerticalSolidList"/>
    <dgm:cxn modelId="{91084887-6039-43C3-B7C1-27355DA58CF7}" type="presParOf" srcId="{D29C7BFC-D8F6-42AF-B5CF-E882D1D0085F}" destId="{8A21906E-9FB5-4F16-BAF8-894D1ACC97A6}" srcOrd="0" destOrd="0" presId="urn:microsoft.com/office/officeart/2018/2/layout/IconVerticalSolidList"/>
    <dgm:cxn modelId="{6A862C45-AB53-44E6-950D-047CB76DF436}" type="presParOf" srcId="{D29C7BFC-D8F6-42AF-B5CF-E882D1D0085F}" destId="{C6C1A58D-1EF7-4388-860A-8439270CEB8C}" srcOrd="1" destOrd="0" presId="urn:microsoft.com/office/officeart/2018/2/layout/IconVerticalSolidList"/>
    <dgm:cxn modelId="{202F51C4-BCCA-4E7F-9258-7D3A15BF3D74}" type="presParOf" srcId="{D29C7BFC-D8F6-42AF-B5CF-E882D1D0085F}" destId="{A282D047-E973-4D7B-AE30-CFCFA8F9E631}" srcOrd="2" destOrd="0" presId="urn:microsoft.com/office/officeart/2018/2/layout/IconVerticalSolidList"/>
    <dgm:cxn modelId="{7C0F4661-6DAB-4A0A-84DD-FD0B3E3A65C9}" type="presParOf" srcId="{D29C7BFC-D8F6-42AF-B5CF-E882D1D0085F}" destId="{9719B95C-CE67-4166-B5DE-F7CF66F2BB1B}" srcOrd="3" destOrd="0" presId="urn:microsoft.com/office/officeart/2018/2/layout/IconVerticalSolidList"/>
    <dgm:cxn modelId="{34439A2B-9860-4D40-BC08-6505651C5F37}" type="presParOf" srcId="{ECD04CF1-5319-476D-ADC4-58733521B23A}" destId="{DC60AF74-82EC-4DCF-9CB3-072806D26393}" srcOrd="3" destOrd="0" presId="urn:microsoft.com/office/officeart/2018/2/layout/IconVerticalSolidList"/>
    <dgm:cxn modelId="{2533CE71-4063-4FC0-A640-703480495066}" type="presParOf" srcId="{ECD04CF1-5319-476D-ADC4-58733521B23A}" destId="{B560EF02-F805-4F26-B988-6E775A9DF2D1}" srcOrd="4" destOrd="0" presId="urn:microsoft.com/office/officeart/2018/2/layout/IconVerticalSolidList"/>
    <dgm:cxn modelId="{A4A55289-9250-4C74-AAFF-89E98B845982}" type="presParOf" srcId="{B560EF02-F805-4F26-B988-6E775A9DF2D1}" destId="{2BC2EFB0-73CD-40DA-8342-C5CD6578B185}" srcOrd="0" destOrd="0" presId="urn:microsoft.com/office/officeart/2018/2/layout/IconVerticalSolidList"/>
    <dgm:cxn modelId="{145EF090-79ED-4599-B2A0-1AE6BBEE0899}" type="presParOf" srcId="{B560EF02-F805-4F26-B988-6E775A9DF2D1}" destId="{D2A97164-00D7-4DC9-B777-CAD5A43188A2}" srcOrd="1" destOrd="0" presId="urn:microsoft.com/office/officeart/2018/2/layout/IconVerticalSolidList"/>
    <dgm:cxn modelId="{1D5B0A97-0E39-44A2-B35C-F423DE552706}" type="presParOf" srcId="{B560EF02-F805-4F26-B988-6E775A9DF2D1}" destId="{0FB1EFF4-F0B8-457D-BD5F-59E97078156E}" srcOrd="2" destOrd="0" presId="urn:microsoft.com/office/officeart/2018/2/layout/IconVerticalSolidList"/>
    <dgm:cxn modelId="{55E9626A-D9AF-4537-9124-B27EA386BBF0}" type="presParOf" srcId="{B560EF02-F805-4F26-B988-6E775A9DF2D1}" destId="{3A8AF7E2-0D2F-460C-A226-0FA491DA8EB0}" srcOrd="3" destOrd="0" presId="urn:microsoft.com/office/officeart/2018/2/layout/IconVerticalSolidList"/>
    <dgm:cxn modelId="{F61BE3CD-085A-466A-B090-B7EF10B62B7E}" type="presParOf" srcId="{ECD04CF1-5319-476D-ADC4-58733521B23A}" destId="{996FEA36-A2E5-4753-B8F3-7EF3B5D69E6F}" srcOrd="5" destOrd="0" presId="urn:microsoft.com/office/officeart/2018/2/layout/IconVerticalSolidList"/>
    <dgm:cxn modelId="{2909B6EB-CC03-4DC8-8288-5D39C200F229}" type="presParOf" srcId="{ECD04CF1-5319-476D-ADC4-58733521B23A}" destId="{5A3CE5A8-C04D-4FC1-BACD-F8FA078649F0}" srcOrd="6" destOrd="0" presId="urn:microsoft.com/office/officeart/2018/2/layout/IconVerticalSolidList"/>
    <dgm:cxn modelId="{133CEDAE-82A1-4B17-B586-D46AE25B16DB}" type="presParOf" srcId="{5A3CE5A8-C04D-4FC1-BACD-F8FA078649F0}" destId="{A6251B5E-148E-4E97-8804-C088D0F699C6}" srcOrd="0" destOrd="0" presId="urn:microsoft.com/office/officeart/2018/2/layout/IconVerticalSolidList"/>
    <dgm:cxn modelId="{89727720-4119-495E-A632-C3903CBC0261}" type="presParOf" srcId="{5A3CE5A8-C04D-4FC1-BACD-F8FA078649F0}" destId="{55DC0B8D-45D2-45C6-9305-ECBB3231F1B3}" srcOrd="1" destOrd="0" presId="urn:microsoft.com/office/officeart/2018/2/layout/IconVerticalSolidList"/>
    <dgm:cxn modelId="{EA58E93C-D1FC-4114-9895-9B84F5BF9DE3}" type="presParOf" srcId="{5A3CE5A8-C04D-4FC1-BACD-F8FA078649F0}" destId="{59D03DDB-9988-44DD-97A0-2D3D0F928436}" srcOrd="2" destOrd="0" presId="urn:microsoft.com/office/officeart/2018/2/layout/IconVerticalSolidList"/>
    <dgm:cxn modelId="{F9B493D8-EE97-48CF-9783-9F4AE5CFB361}" type="presParOf" srcId="{5A3CE5A8-C04D-4FC1-BACD-F8FA078649F0}" destId="{84FFCCC1-A316-4704-B8D8-84BDAFB1DF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FBE08D-81DF-4C91-86E4-8E422B75A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A55DAB2A-1BB1-420A-A223-AE7F23743E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 QA Generation algorithms</a:t>
          </a:r>
        </a:p>
      </dgm:t>
    </dgm:pt>
    <dgm:pt modelId="{2F0CED8C-5982-46C4-B257-5A68840AE0CA}" type="parTrans" cxnId="{7A6DB3A9-6B39-4DCE-B784-5340DF29E860}">
      <dgm:prSet/>
      <dgm:spPr/>
      <dgm:t>
        <a:bodyPr/>
        <a:lstStyle/>
        <a:p>
          <a:endParaRPr lang="en-IN"/>
        </a:p>
      </dgm:t>
    </dgm:pt>
    <dgm:pt modelId="{2BF95008-8651-4411-B8B2-6A2F8490F4B0}" type="sibTrans" cxnId="{7A6DB3A9-6B39-4DCE-B784-5340DF29E86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E6CC5AD7-C071-465D-BEA1-E96364C726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Extensive evaluations for Phrase Retrieval approaches</a:t>
          </a:r>
        </a:p>
      </dgm:t>
    </dgm:pt>
    <dgm:pt modelId="{B205B6DE-5068-4BC1-B96A-CBA209EA2F73}" type="parTrans" cxnId="{7C6BFA61-61E6-4529-9566-5E71B9D441E3}">
      <dgm:prSet/>
      <dgm:spPr/>
      <dgm:t>
        <a:bodyPr/>
        <a:lstStyle/>
        <a:p>
          <a:endParaRPr lang="en-IN"/>
        </a:p>
      </dgm:t>
    </dgm:pt>
    <dgm:pt modelId="{C9F9FF8E-40FA-4A2A-BAE4-2604142FE7E6}" type="sibTrans" cxnId="{7C6BFA61-61E6-4529-9566-5E71B9D441E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D3B1119-E33E-4F92-97E0-2C3A2F9C10E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Active Learning for query efficient learning on generated questions</a:t>
          </a:r>
        </a:p>
      </dgm:t>
    </dgm:pt>
    <dgm:pt modelId="{B7F6F357-0450-4761-ABDA-5E733387959E}" type="parTrans" cxnId="{8E86EE95-0D99-42E7-8863-475360A77810}">
      <dgm:prSet/>
      <dgm:spPr/>
      <dgm:t>
        <a:bodyPr/>
        <a:lstStyle/>
        <a:p>
          <a:endParaRPr lang="en-IN"/>
        </a:p>
      </dgm:t>
    </dgm:pt>
    <dgm:pt modelId="{055DCF79-546A-4383-8152-07C96488F2AA}" type="sibTrans" cxnId="{8E86EE95-0D99-42E7-8863-475360A77810}">
      <dgm:prSet/>
      <dgm:spPr/>
      <dgm:t>
        <a:bodyPr/>
        <a:lstStyle/>
        <a:p>
          <a:endParaRPr lang="en-IN"/>
        </a:p>
      </dgm:t>
    </dgm:pt>
    <dgm:pt modelId="{ECD04CF1-5319-476D-ADC4-58733521B23A}" type="pres">
      <dgm:prSet presAssocID="{E0FBE08D-81DF-4C91-86E4-8E422B75AF2C}" presName="root" presStyleCnt="0">
        <dgm:presLayoutVars>
          <dgm:dir/>
          <dgm:resizeHandles val="exact"/>
        </dgm:presLayoutVars>
      </dgm:prSet>
      <dgm:spPr/>
    </dgm:pt>
    <dgm:pt modelId="{C7B6880E-53AC-4838-BDF2-580059C14049}" type="pres">
      <dgm:prSet presAssocID="{A55DAB2A-1BB1-420A-A223-AE7F23743E20}" presName="compNode" presStyleCnt="0"/>
      <dgm:spPr/>
    </dgm:pt>
    <dgm:pt modelId="{9BEA0751-09FF-460B-97F2-084394D96D79}" type="pres">
      <dgm:prSet presAssocID="{A55DAB2A-1BB1-420A-A223-AE7F23743E20}" presName="bgRect" presStyleLbl="bgShp" presStyleIdx="0" presStyleCnt="3"/>
      <dgm:spPr/>
    </dgm:pt>
    <dgm:pt modelId="{FB8CEE86-0386-4AEA-B3A7-A8DFF8B2721B}" type="pres">
      <dgm:prSet presAssocID="{A55DAB2A-1BB1-420A-A223-AE7F23743E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BA2C3B-2E5F-4098-9EDC-1857C027AB0C}" type="pres">
      <dgm:prSet presAssocID="{A55DAB2A-1BB1-420A-A223-AE7F23743E20}" presName="spaceRect" presStyleCnt="0"/>
      <dgm:spPr/>
    </dgm:pt>
    <dgm:pt modelId="{0AAFF067-4B4A-4449-AC25-4BA8D6D597F3}" type="pres">
      <dgm:prSet presAssocID="{A55DAB2A-1BB1-420A-A223-AE7F23743E20}" presName="parTx" presStyleLbl="revTx" presStyleIdx="0" presStyleCnt="3">
        <dgm:presLayoutVars>
          <dgm:chMax val="0"/>
          <dgm:chPref val="0"/>
        </dgm:presLayoutVars>
      </dgm:prSet>
      <dgm:spPr/>
    </dgm:pt>
    <dgm:pt modelId="{38065C26-AE83-488F-B1A0-31A48694BD7D}" type="pres">
      <dgm:prSet presAssocID="{2BF95008-8651-4411-B8B2-6A2F8490F4B0}" presName="sibTrans" presStyleCnt="0"/>
      <dgm:spPr/>
    </dgm:pt>
    <dgm:pt modelId="{D29C7BFC-D8F6-42AF-B5CF-E882D1D0085F}" type="pres">
      <dgm:prSet presAssocID="{E6CC5AD7-C071-465D-BEA1-E96364C72687}" presName="compNode" presStyleCnt="0"/>
      <dgm:spPr/>
    </dgm:pt>
    <dgm:pt modelId="{8A21906E-9FB5-4F16-BAF8-894D1ACC97A6}" type="pres">
      <dgm:prSet presAssocID="{E6CC5AD7-C071-465D-BEA1-E96364C72687}" presName="bgRect" presStyleLbl="bgShp" presStyleIdx="1" presStyleCnt="3" custLinFactNeighborX="128"/>
      <dgm:spPr/>
    </dgm:pt>
    <dgm:pt modelId="{C6C1A58D-1EF7-4388-860A-8439270CEB8C}" type="pres">
      <dgm:prSet presAssocID="{E6CC5AD7-C071-465D-BEA1-E96364C726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282D047-E973-4D7B-AE30-CFCFA8F9E631}" type="pres">
      <dgm:prSet presAssocID="{E6CC5AD7-C071-465D-BEA1-E96364C72687}" presName="spaceRect" presStyleCnt="0"/>
      <dgm:spPr/>
    </dgm:pt>
    <dgm:pt modelId="{9719B95C-CE67-4166-B5DE-F7CF66F2BB1B}" type="pres">
      <dgm:prSet presAssocID="{E6CC5AD7-C071-465D-BEA1-E96364C72687}" presName="parTx" presStyleLbl="revTx" presStyleIdx="1" presStyleCnt="3">
        <dgm:presLayoutVars>
          <dgm:chMax val="0"/>
          <dgm:chPref val="0"/>
        </dgm:presLayoutVars>
      </dgm:prSet>
      <dgm:spPr/>
    </dgm:pt>
    <dgm:pt modelId="{DC60AF74-82EC-4DCF-9CB3-072806D26393}" type="pres">
      <dgm:prSet presAssocID="{C9F9FF8E-40FA-4A2A-BAE4-2604142FE7E6}" presName="sibTrans" presStyleCnt="0"/>
      <dgm:spPr/>
    </dgm:pt>
    <dgm:pt modelId="{B560EF02-F805-4F26-B988-6E775A9DF2D1}" type="pres">
      <dgm:prSet presAssocID="{0D3B1119-E33E-4F92-97E0-2C3A2F9C10E5}" presName="compNode" presStyleCnt="0"/>
      <dgm:spPr/>
    </dgm:pt>
    <dgm:pt modelId="{2BC2EFB0-73CD-40DA-8342-C5CD6578B185}" type="pres">
      <dgm:prSet presAssocID="{0D3B1119-E33E-4F92-97E0-2C3A2F9C10E5}" presName="bgRect" presStyleLbl="bgShp" presStyleIdx="2" presStyleCnt="3" custLinFactNeighborX="128" custLinFactNeighborY="19"/>
      <dgm:spPr/>
    </dgm:pt>
    <dgm:pt modelId="{D2A97164-00D7-4DC9-B777-CAD5A43188A2}" type="pres">
      <dgm:prSet presAssocID="{0D3B1119-E33E-4F92-97E0-2C3A2F9C10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FB1EFF4-F0B8-457D-BD5F-59E97078156E}" type="pres">
      <dgm:prSet presAssocID="{0D3B1119-E33E-4F92-97E0-2C3A2F9C10E5}" presName="spaceRect" presStyleCnt="0"/>
      <dgm:spPr/>
    </dgm:pt>
    <dgm:pt modelId="{3A8AF7E2-0D2F-460C-A226-0FA491DA8EB0}" type="pres">
      <dgm:prSet presAssocID="{0D3B1119-E33E-4F92-97E0-2C3A2F9C10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96E528-D570-4CA6-8C3F-58AA0C509422}" type="presOf" srcId="{E6CC5AD7-C071-465D-BEA1-E96364C72687}" destId="{9719B95C-CE67-4166-B5DE-F7CF66F2BB1B}" srcOrd="0" destOrd="0" presId="urn:microsoft.com/office/officeart/2018/2/layout/IconVerticalSolidList"/>
    <dgm:cxn modelId="{7C6BFA61-61E6-4529-9566-5E71B9D441E3}" srcId="{E0FBE08D-81DF-4C91-86E4-8E422B75AF2C}" destId="{E6CC5AD7-C071-465D-BEA1-E96364C72687}" srcOrd="1" destOrd="0" parTransId="{B205B6DE-5068-4BC1-B96A-CBA209EA2F73}" sibTransId="{C9F9FF8E-40FA-4A2A-BAE4-2604142FE7E6}"/>
    <dgm:cxn modelId="{6E7D694E-F9FA-4DE0-9A88-0CB3DDC3E582}" type="presOf" srcId="{A55DAB2A-1BB1-420A-A223-AE7F23743E20}" destId="{0AAFF067-4B4A-4449-AC25-4BA8D6D597F3}" srcOrd="0" destOrd="0" presId="urn:microsoft.com/office/officeart/2018/2/layout/IconVerticalSolidList"/>
    <dgm:cxn modelId="{D3898850-2007-4F5F-AC6A-6803081F8365}" type="presOf" srcId="{E0FBE08D-81DF-4C91-86E4-8E422B75AF2C}" destId="{ECD04CF1-5319-476D-ADC4-58733521B23A}" srcOrd="0" destOrd="0" presId="urn:microsoft.com/office/officeart/2018/2/layout/IconVerticalSolidList"/>
    <dgm:cxn modelId="{8E86EE95-0D99-42E7-8863-475360A77810}" srcId="{E0FBE08D-81DF-4C91-86E4-8E422B75AF2C}" destId="{0D3B1119-E33E-4F92-97E0-2C3A2F9C10E5}" srcOrd="2" destOrd="0" parTransId="{B7F6F357-0450-4761-ABDA-5E733387959E}" sibTransId="{055DCF79-546A-4383-8152-07C96488F2AA}"/>
    <dgm:cxn modelId="{7A6DB3A9-6B39-4DCE-B784-5340DF29E860}" srcId="{E0FBE08D-81DF-4C91-86E4-8E422B75AF2C}" destId="{A55DAB2A-1BB1-420A-A223-AE7F23743E20}" srcOrd="0" destOrd="0" parTransId="{2F0CED8C-5982-46C4-B257-5A68840AE0CA}" sibTransId="{2BF95008-8651-4411-B8B2-6A2F8490F4B0}"/>
    <dgm:cxn modelId="{C2D74CCF-07AB-441F-8459-E62AF0F566C2}" type="presOf" srcId="{0D3B1119-E33E-4F92-97E0-2C3A2F9C10E5}" destId="{3A8AF7E2-0D2F-460C-A226-0FA491DA8EB0}" srcOrd="0" destOrd="0" presId="urn:microsoft.com/office/officeart/2018/2/layout/IconVerticalSolidList"/>
    <dgm:cxn modelId="{0D773460-9940-4BE3-8DB9-855DC3F864F8}" type="presParOf" srcId="{ECD04CF1-5319-476D-ADC4-58733521B23A}" destId="{C7B6880E-53AC-4838-BDF2-580059C14049}" srcOrd="0" destOrd="0" presId="urn:microsoft.com/office/officeart/2018/2/layout/IconVerticalSolidList"/>
    <dgm:cxn modelId="{3688D96E-C59A-42CC-A471-672238B21FED}" type="presParOf" srcId="{C7B6880E-53AC-4838-BDF2-580059C14049}" destId="{9BEA0751-09FF-460B-97F2-084394D96D79}" srcOrd="0" destOrd="0" presId="urn:microsoft.com/office/officeart/2018/2/layout/IconVerticalSolidList"/>
    <dgm:cxn modelId="{D256C2A7-A9AE-4990-9196-4EF3FC9C8C66}" type="presParOf" srcId="{C7B6880E-53AC-4838-BDF2-580059C14049}" destId="{FB8CEE86-0386-4AEA-B3A7-A8DFF8B2721B}" srcOrd="1" destOrd="0" presId="urn:microsoft.com/office/officeart/2018/2/layout/IconVerticalSolidList"/>
    <dgm:cxn modelId="{9FCFCE7F-81A3-4957-B127-DEAD174C1674}" type="presParOf" srcId="{C7B6880E-53AC-4838-BDF2-580059C14049}" destId="{0FBA2C3B-2E5F-4098-9EDC-1857C027AB0C}" srcOrd="2" destOrd="0" presId="urn:microsoft.com/office/officeart/2018/2/layout/IconVerticalSolidList"/>
    <dgm:cxn modelId="{BA8B26B6-5C35-4D58-80EC-594B3A9E2078}" type="presParOf" srcId="{C7B6880E-53AC-4838-BDF2-580059C14049}" destId="{0AAFF067-4B4A-4449-AC25-4BA8D6D597F3}" srcOrd="3" destOrd="0" presId="urn:microsoft.com/office/officeart/2018/2/layout/IconVerticalSolidList"/>
    <dgm:cxn modelId="{EA28AECC-1A35-42DF-8038-5314DAF8946F}" type="presParOf" srcId="{ECD04CF1-5319-476D-ADC4-58733521B23A}" destId="{38065C26-AE83-488F-B1A0-31A48694BD7D}" srcOrd="1" destOrd="0" presId="urn:microsoft.com/office/officeart/2018/2/layout/IconVerticalSolidList"/>
    <dgm:cxn modelId="{266B830D-DC2C-4ED6-B852-52E9294C409C}" type="presParOf" srcId="{ECD04CF1-5319-476D-ADC4-58733521B23A}" destId="{D29C7BFC-D8F6-42AF-B5CF-E882D1D0085F}" srcOrd="2" destOrd="0" presId="urn:microsoft.com/office/officeart/2018/2/layout/IconVerticalSolidList"/>
    <dgm:cxn modelId="{91084887-6039-43C3-B7C1-27355DA58CF7}" type="presParOf" srcId="{D29C7BFC-D8F6-42AF-B5CF-E882D1D0085F}" destId="{8A21906E-9FB5-4F16-BAF8-894D1ACC97A6}" srcOrd="0" destOrd="0" presId="urn:microsoft.com/office/officeart/2018/2/layout/IconVerticalSolidList"/>
    <dgm:cxn modelId="{6A862C45-AB53-44E6-950D-047CB76DF436}" type="presParOf" srcId="{D29C7BFC-D8F6-42AF-B5CF-E882D1D0085F}" destId="{C6C1A58D-1EF7-4388-860A-8439270CEB8C}" srcOrd="1" destOrd="0" presId="urn:microsoft.com/office/officeart/2018/2/layout/IconVerticalSolidList"/>
    <dgm:cxn modelId="{202F51C4-BCCA-4E7F-9258-7D3A15BF3D74}" type="presParOf" srcId="{D29C7BFC-D8F6-42AF-B5CF-E882D1D0085F}" destId="{A282D047-E973-4D7B-AE30-CFCFA8F9E631}" srcOrd="2" destOrd="0" presId="urn:microsoft.com/office/officeart/2018/2/layout/IconVerticalSolidList"/>
    <dgm:cxn modelId="{7C0F4661-6DAB-4A0A-84DD-FD0B3E3A65C9}" type="presParOf" srcId="{D29C7BFC-D8F6-42AF-B5CF-E882D1D0085F}" destId="{9719B95C-CE67-4166-B5DE-F7CF66F2BB1B}" srcOrd="3" destOrd="0" presId="urn:microsoft.com/office/officeart/2018/2/layout/IconVerticalSolidList"/>
    <dgm:cxn modelId="{34439A2B-9860-4D40-BC08-6505651C5F37}" type="presParOf" srcId="{ECD04CF1-5319-476D-ADC4-58733521B23A}" destId="{DC60AF74-82EC-4DCF-9CB3-072806D26393}" srcOrd="3" destOrd="0" presId="urn:microsoft.com/office/officeart/2018/2/layout/IconVerticalSolidList"/>
    <dgm:cxn modelId="{2533CE71-4063-4FC0-A640-703480495066}" type="presParOf" srcId="{ECD04CF1-5319-476D-ADC4-58733521B23A}" destId="{B560EF02-F805-4F26-B988-6E775A9DF2D1}" srcOrd="4" destOrd="0" presId="urn:microsoft.com/office/officeart/2018/2/layout/IconVerticalSolidList"/>
    <dgm:cxn modelId="{A4A55289-9250-4C74-AAFF-89E98B845982}" type="presParOf" srcId="{B560EF02-F805-4F26-B988-6E775A9DF2D1}" destId="{2BC2EFB0-73CD-40DA-8342-C5CD6578B185}" srcOrd="0" destOrd="0" presId="urn:microsoft.com/office/officeart/2018/2/layout/IconVerticalSolidList"/>
    <dgm:cxn modelId="{145EF090-79ED-4599-B2A0-1AE6BBEE0899}" type="presParOf" srcId="{B560EF02-F805-4F26-B988-6E775A9DF2D1}" destId="{D2A97164-00D7-4DC9-B777-CAD5A43188A2}" srcOrd="1" destOrd="0" presId="urn:microsoft.com/office/officeart/2018/2/layout/IconVerticalSolidList"/>
    <dgm:cxn modelId="{1D5B0A97-0E39-44A2-B35C-F423DE552706}" type="presParOf" srcId="{B560EF02-F805-4F26-B988-6E775A9DF2D1}" destId="{0FB1EFF4-F0B8-457D-BD5F-59E97078156E}" srcOrd="2" destOrd="0" presId="urn:microsoft.com/office/officeart/2018/2/layout/IconVerticalSolidList"/>
    <dgm:cxn modelId="{55E9626A-D9AF-4537-9124-B27EA386BBF0}" type="presParOf" srcId="{B560EF02-F805-4F26-B988-6E775A9DF2D1}" destId="{3A8AF7E2-0D2F-460C-A226-0FA491DA8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0751-09FF-460B-97F2-084394D96D79}">
      <dsp:nvSpPr>
        <dsp:cNvPr id="0" name=""/>
        <dsp:cNvSpPr/>
      </dsp:nvSpPr>
      <dsp:spPr>
        <a:xfrm>
          <a:off x="0" y="0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CEE86-0386-4AEA-B3A7-A8DFF8B2721B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FF067-4B4A-4449-AC25-4BA8D6D597F3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Domain QA</a:t>
          </a:r>
        </a:p>
      </dsp:txBody>
      <dsp:txXfrm>
        <a:off x="1666563" y="616"/>
        <a:ext cx="5243823" cy="1442911"/>
      </dsp:txXfrm>
    </dsp:sp>
    <dsp:sp modelId="{8A21906E-9FB5-4F16-BAF8-894D1ACC97A6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A58D-1EF7-4388-860A-8439270CEB8C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9B95C-CE67-4166-B5DE-F7CF66F2BB1B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Extractive QA</a:t>
          </a:r>
          <a:endParaRPr lang="en-IN" sz="2500" kern="1200" dirty="0"/>
        </a:p>
      </dsp:txBody>
      <dsp:txXfrm>
        <a:off x="1666563" y="1804256"/>
        <a:ext cx="5243823" cy="1442911"/>
      </dsp:txXfrm>
    </dsp:sp>
    <dsp:sp modelId="{2BC2EFB0-73CD-40DA-8342-C5CD6578B185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97164-00D7-4DC9-B777-CAD5A43188A2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F7E2-0D2F-460C-A226-0FA491DA8EB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Domain Adaptation</a:t>
          </a:r>
          <a:endParaRPr lang="en-IN" sz="2500" kern="1200" dirty="0"/>
        </a:p>
      </dsp:txBody>
      <dsp:txXfrm>
        <a:off x="1666563" y="3607896"/>
        <a:ext cx="5243823" cy="144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0751-09FF-460B-97F2-084394D96D79}">
      <dsp:nvSpPr>
        <dsp:cNvPr id="0" name=""/>
        <dsp:cNvSpPr/>
      </dsp:nvSpPr>
      <dsp:spPr>
        <a:xfrm>
          <a:off x="0" y="0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CEE86-0386-4AEA-B3A7-A8DFF8B2721B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FF067-4B4A-4449-AC25-4BA8D6D597F3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Domain QA</a:t>
          </a:r>
        </a:p>
      </dsp:txBody>
      <dsp:txXfrm>
        <a:off x="1666563" y="616"/>
        <a:ext cx="5243823" cy="1442911"/>
      </dsp:txXfrm>
    </dsp:sp>
    <dsp:sp modelId="{8A21906E-9FB5-4F16-BAF8-894D1ACC97A6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A58D-1EF7-4388-860A-8439270CEB8C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9B95C-CE67-4166-B5DE-F7CF66F2BB1B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75000"/>
                </a:schemeClr>
              </a:solidFill>
            </a:rPr>
            <a:t>Extractive QA</a:t>
          </a:r>
          <a:endParaRPr lang="en-IN" sz="25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1666563" y="1804256"/>
        <a:ext cx="5243823" cy="1442911"/>
      </dsp:txXfrm>
    </dsp:sp>
    <dsp:sp modelId="{2BC2EFB0-73CD-40DA-8342-C5CD6578B185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97164-00D7-4DC9-B777-CAD5A43188A2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F7E2-0D2F-460C-A226-0FA491DA8EB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75000"/>
                </a:schemeClr>
              </a:solidFill>
            </a:rPr>
            <a:t>Domain Adaptation</a:t>
          </a:r>
          <a:endParaRPr lang="en-IN" sz="25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0751-09FF-460B-97F2-084394D96D79}">
      <dsp:nvSpPr>
        <dsp:cNvPr id="0" name=""/>
        <dsp:cNvSpPr/>
      </dsp:nvSpPr>
      <dsp:spPr>
        <a:xfrm>
          <a:off x="0" y="0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CEE86-0386-4AEA-B3A7-A8DFF8B2721B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FF067-4B4A-4449-AC25-4BA8D6D597F3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75000"/>
                </a:schemeClr>
              </a:solidFill>
            </a:rPr>
            <a:t>Open Domain QA</a:t>
          </a:r>
        </a:p>
      </dsp:txBody>
      <dsp:txXfrm>
        <a:off x="1666563" y="616"/>
        <a:ext cx="5243823" cy="1442911"/>
      </dsp:txXfrm>
    </dsp:sp>
    <dsp:sp modelId="{8A21906E-9FB5-4F16-BAF8-894D1ACC97A6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A58D-1EF7-4388-860A-8439270CEB8C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9B95C-CE67-4166-B5DE-F7CF66F2BB1B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Extractive QA</a:t>
          </a:r>
          <a:endParaRPr lang="en-IN" sz="2500" kern="1200" dirty="0"/>
        </a:p>
      </dsp:txBody>
      <dsp:txXfrm>
        <a:off x="1666563" y="1804256"/>
        <a:ext cx="5243823" cy="1442911"/>
      </dsp:txXfrm>
    </dsp:sp>
    <dsp:sp modelId="{2BC2EFB0-73CD-40DA-8342-C5CD6578B185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97164-00D7-4DC9-B777-CAD5A43188A2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F7E2-0D2F-460C-A226-0FA491DA8EB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75000"/>
                </a:schemeClr>
              </a:solidFill>
            </a:rPr>
            <a:t>Domain Adaptation</a:t>
          </a:r>
          <a:endParaRPr lang="en-IN" sz="25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1666563" y="3607896"/>
        <a:ext cx="5243823" cy="1442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0751-09FF-460B-97F2-084394D96D79}">
      <dsp:nvSpPr>
        <dsp:cNvPr id="0" name=""/>
        <dsp:cNvSpPr/>
      </dsp:nvSpPr>
      <dsp:spPr>
        <a:xfrm>
          <a:off x="0" y="0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CEE86-0386-4AEA-B3A7-A8DFF8B2721B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FF067-4B4A-4449-AC25-4BA8D6D597F3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75000"/>
                </a:schemeClr>
              </a:solidFill>
            </a:rPr>
            <a:t>Open Domain QA</a:t>
          </a:r>
        </a:p>
      </dsp:txBody>
      <dsp:txXfrm>
        <a:off x="1666563" y="616"/>
        <a:ext cx="5243823" cy="1442911"/>
      </dsp:txXfrm>
    </dsp:sp>
    <dsp:sp modelId="{8A21906E-9FB5-4F16-BAF8-894D1ACC97A6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A58D-1EF7-4388-860A-8439270CEB8C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9B95C-CE67-4166-B5DE-F7CF66F2BB1B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75000"/>
                </a:schemeClr>
              </a:solidFill>
            </a:rPr>
            <a:t>Extractive QA</a:t>
          </a:r>
          <a:endParaRPr lang="en-IN" sz="25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1666563" y="1804256"/>
        <a:ext cx="5243823" cy="1442911"/>
      </dsp:txXfrm>
    </dsp:sp>
    <dsp:sp modelId="{2BC2EFB0-73CD-40DA-8342-C5CD6578B185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97164-00D7-4DC9-B777-CAD5A43188A2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F7E2-0D2F-460C-A226-0FA491DA8EB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Domain Adaptation</a:t>
          </a:r>
          <a:endParaRPr lang="en-IN" sz="2500" kern="1200" dirty="0"/>
        </a:p>
      </dsp:txBody>
      <dsp:txXfrm>
        <a:off x="1666563" y="3607896"/>
        <a:ext cx="5243823" cy="1442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0751-09FF-460B-97F2-084394D96D79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CEE86-0386-4AEA-B3A7-A8DFF8B2721B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FF067-4B4A-4449-AC25-4BA8D6D597F3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Adversarial Adaptation</a:t>
          </a:r>
        </a:p>
      </dsp:txBody>
      <dsp:txXfrm>
        <a:off x="1227274" y="2096"/>
        <a:ext cx="5683112" cy="1062575"/>
      </dsp:txXfrm>
    </dsp:sp>
    <dsp:sp modelId="{8A21906E-9FB5-4F16-BAF8-894D1ACC97A6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A58D-1EF7-4388-860A-8439270CEB8C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9B95C-CE67-4166-B5DE-F7CF66F2BB1B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Contrastive Adaptation</a:t>
          </a:r>
          <a:endParaRPr lang="en-IN" sz="2200" kern="1200" dirty="0"/>
        </a:p>
      </dsp:txBody>
      <dsp:txXfrm>
        <a:off x="1227274" y="1330315"/>
        <a:ext cx="5683112" cy="1062575"/>
      </dsp:txXfrm>
    </dsp:sp>
    <dsp:sp modelId="{2BC2EFB0-73CD-40DA-8342-C5CD6578B185}">
      <dsp:nvSpPr>
        <dsp:cNvPr id="0" name=""/>
        <dsp:cNvSpPr/>
      </dsp:nvSpPr>
      <dsp:spPr>
        <a:xfrm>
          <a:off x="0" y="265873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97164-00D7-4DC9-B777-CAD5A43188A2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F7E2-0D2F-460C-A226-0FA491DA8EB0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Synthetic Question Generation</a:t>
          </a:r>
          <a:endParaRPr lang="en-IN" sz="2200" kern="1200" dirty="0"/>
        </a:p>
      </dsp:txBody>
      <dsp:txXfrm>
        <a:off x="1227274" y="2658534"/>
        <a:ext cx="5683112" cy="1062575"/>
      </dsp:txXfrm>
    </dsp:sp>
    <dsp:sp modelId="{A6251B5E-148E-4E97-8804-C088D0F699C6}">
      <dsp:nvSpPr>
        <dsp:cNvPr id="0" name=""/>
        <dsp:cNvSpPr/>
      </dsp:nvSpPr>
      <dsp:spPr>
        <a:xfrm>
          <a:off x="0" y="3988517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C0B8D-45D2-45C6-9305-ECBB3231F1B3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FCCC1-A316-4704-B8D8-84BDAFB1DF52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Pseudo Labelling</a:t>
          </a:r>
          <a:endParaRPr lang="en-IN" sz="2200" kern="1200" dirty="0"/>
        </a:p>
      </dsp:txBody>
      <dsp:txXfrm>
        <a:off x="1227274" y="3986753"/>
        <a:ext cx="5683112" cy="1062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0751-09FF-460B-97F2-084394D96D79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CEE86-0386-4AEA-B3A7-A8DFF8B2721B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FF067-4B4A-4449-AC25-4BA8D6D597F3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Explore QA Generation algorithms</a:t>
          </a:r>
        </a:p>
      </dsp:txBody>
      <dsp:txXfrm>
        <a:off x="1666563" y="616"/>
        <a:ext cx="5243823" cy="1442911"/>
      </dsp:txXfrm>
    </dsp:sp>
    <dsp:sp modelId="{8A21906E-9FB5-4F16-BAF8-894D1ACC97A6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A58D-1EF7-4388-860A-8439270CEB8C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9B95C-CE67-4166-B5DE-F7CF66F2BB1B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Extensive evaluations for Phrase Retrieval approaches</a:t>
          </a:r>
        </a:p>
      </dsp:txBody>
      <dsp:txXfrm>
        <a:off x="1666563" y="1804256"/>
        <a:ext cx="5243823" cy="1442911"/>
      </dsp:txXfrm>
    </dsp:sp>
    <dsp:sp modelId="{2BC2EFB0-73CD-40DA-8342-C5CD6578B185}">
      <dsp:nvSpPr>
        <dsp:cNvPr id="0" name=""/>
        <dsp:cNvSpPr/>
      </dsp:nvSpPr>
      <dsp:spPr>
        <a:xfrm>
          <a:off x="0" y="3608170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97164-00D7-4DC9-B777-CAD5A43188A2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F7E2-0D2F-460C-A226-0FA491DA8EB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Active Learning for query efficient learning on generated questions</a:t>
          </a:r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5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0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2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1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5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mar-devesh/DevRev_InterIIT_P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62786-A52F-4662-932E-A9323BC1E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AA77F-C6EA-558A-699C-B5BDF37A4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IN" sz="6800" dirty="0"/>
              <a:t>Learning Domain Invariant Features for Question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1ADAB-B368-EE79-3738-429DF2777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646844"/>
            <a:ext cx="7321946" cy="951775"/>
          </a:xfrm>
        </p:spPr>
        <p:txBody>
          <a:bodyPr>
            <a:normAutofit/>
          </a:bodyPr>
          <a:lstStyle/>
          <a:p>
            <a:r>
              <a:rPr lang="en-IN" dirty="0"/>
              <a:t>Primary Team ID: 17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2048FC-3F66-40BC-ACC6-444CB3B69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485978"/>
            <a:ext cx="69494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8A10B925-0D04-4419-B554-F54469988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A7ED1-54FF-EABF-AB4E-FEE43135C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24" y="785476"/>
            <a:ext cx="1991003" cy="4829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242F2-9BD6-D49F-41DF-CB7149C971BD}"/>
              </a:ext>
            </a:extLst>
          </p:cNvPr>
          <p:cNvSpPr txBox="1"/>
          <p:nvPr/>
        </p:nvSpPr>
        <p:spPr>
          <a:xfrm>
            <a:off x="11286226" y="5815044"/>
            <a:ext cx="69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Code</a:t>
            </a:r>
            <a:endParaRPr lang="en-IN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F738D2B-157E-5816-9090-7B64DFA66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91" y="5615325"/>
            <a:ext cx="693969" cy="6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FE17-736A-EC8C-1B6F-D5EF914F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Towards Domain Invariance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2F672C-9078-7DD1-FD7B-72DF90571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20583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182307F-D165-C0AB-3609-4A53D070B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581" y="95134"/>
            <a:ext cx="4148402" cy="8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E5B5-D0BB-5F77-70CA-D57C557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Synthetic Question Generation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561BCD-9D26-66F8-3CDC-DB77B8925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32" y="2077541"/>
            <a:ext cx="3914136" cy="157828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50B108E-7BC7-9C8A-5D82-E642BA13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0" y="4297667"/>
            <a:ext cx="8828693" cy="1414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B14EC5-A0E5-5F58-80FF-CE52AC89E045}"/>
              </a:ext>
            </a:extLst>
          </p:cNvPr>
          <p:cNvSpPr txBox="1"/>
          <p:nvPr/>
        </p:nvSpPr>
        <p:spPr>
          <a:xfrm>
            <a:off x="5403913" y="3740753"/>
            <a:ext cx="138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QAGen-T5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5D281-DF3E-1381-A4E7-C7814BE3AF33}"/>
              </a:ext>
            </a:extLst>
          </p:cNvPr>
          <p:cNvSpPr txBox="1"/>
          <p:nvPr/>
        </p:nvSpPr>
        <p:spPr>
          <a:xfrm>
            <a:off x="4558092" y="5802635"/>
            <a:ext cx="313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Question Value Estimation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04321-9A56-6607-00C1-289B9795F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81" y="69254"/>
            <a:ext cx="4148402" cy="8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7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ED4-A0AE-B865-EBBF-B59E0016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/>
              <a:t>Question Generation: Critical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33D5-2963-F82B-4EF9-3C17C99C4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92439"/>
            <a:ext cx="5569738" cy="2765927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Number of Synthetic Questions Required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Effectiveness of Synthetic and Real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Evaluation: SQuADV2 dev as target domain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0C0934AF-24D3-88F2-A9B3-BD92172A9D4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7307430"/>
              </p:ext>
            </p:extLst>
          </p:nvPr>
        </p:nvGraphicFramePr>
        <p:xfrm>
          <a:off x="7050478" y="3126316"/>
          <a:ext cx="443370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5641">
                  <a:extLst>
                    <a:ext uri="{9D8B030D-6E8A-4147-A177-3AD203B41FA5}">
                      <a16:colId xmlns:a16="http://schemas.microsoft.com/office/drawing/2014/main" val="3549991855"/>
                    </a:ext>
                  </a:extLst>
                </a:gridCol>
                <a:gridCol w="834461">
                  <a:extLst>
                    <a:ext uri="{9D8B030D-6E8A-4147-A177-3AD203B41FA5}">
                      <a16:colId xmlns:a16="http://schemas.microsoft.com/office/drawing/2014/main" val="3428153568"/>
                    </a:ext>
                  </a:extLst>
                </a:gridCol>
                <a:gridCol w="833604">
                  <a:extLst>
                    <a:ext uri="{9D8B030D-6E8A-4147-A177-3AD203B41FA5}">
                      <a16:colId xmlns:a16="http://schemas.microsoft.com/office/drawing/2014/main" val="552583461"/>
                    </a:ext>
                  </a:extLst>
                </a:gridCol>
              </a:tblGrid>
              <a:tr h="268526">
                <a:tc>
                  <a:txBody>
                    <a:bodyPr/>
                    <a:lstStyle/>
                    <a:p>
                      <a:r>
                        <a:rPr lang="en-IN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6331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CAQA (5k train subset pairs)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79422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dirty="0"/>
                        <a:t>CAQA (5k synthetic pairs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16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BCF29E-63D6-9817-B7E1-DC31B764C069}"/>
              </a:ext>
            </a:extLst>
          </p:cNvPr>
          <p:cNvSpPr txBox="1"/>
          <p:nvPr/>
        </p:nvSpPr>
        <p:spPr>
          <a:xfrm>
            <a:off x="7050478" y="4386800"/>
            <a:ext cx="443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BERT-base pretrained model checkpoints finetuned on question answer pairs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5E251-9E28-94A6-C4F8-3A7EE958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81" y="69254"/>
            <a:ext cx="4148402" cy="8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A2C7-9CA7-AC48-1520-B173240E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Adaptation: Retriever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E332F7-144A-CD69-A2D2-56BDEAF945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7800" y="2365180"/>
            <a:ext cx="8376399" cy="3067943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1DAA26D-9458-DFBF-ADCC-7FDDB67E19B6}"/>
              </a:ext>
            </a:extLst>
          </p:cNvPr>
          <p:cNvSpPr txBox="1">
            <a:spLocks/>
          </p:cNvSpPr>
          <p:nvPr/>
        </p:nvSpPr>
        <p:spPr>
          <a:xfrm>
            <a:off x="3806612" y="5638363"/>
            <a:ext cx="4639736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Generative Pseudo Labelling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7C5631-58F3-9BB2-5F97-7AB4B5B3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81" y="105073"/>
            <a:ext cx="4148402" cy="8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750A-2C89-50A8-0949-7176011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Adaptation: Retriever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8DBF9-8B93-F446-022B-3A5ED73C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54" y="1911182"/>
            <a:ext cx="9605692" cy="372718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77AAE6-91EA-50F4-6E86-8CFA38A57486}"/>
              </a:ext>
            </a:extLst>
          </p:cNvPr>
          <p:cNvSpPr txBox="1">
            <a:spLocks/>
          </p:cNvSpPr>
          <p:nvPr/>
        </p:nvSpPr>
        <p:spPr>
          <a:xfrm>
            <a:off x="3806612" y="5638363"/>
            <a:ext cx="4639736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LaPraDoR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32EF0-6E27-EF9D-D486-795B4212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81" y="95134"/>
            <a:ext cx="4148402" cy="85355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297D6D-6001-AD04-EF92-1C72DF9D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84" y="-2342472"/>
            <a:ext cx="5358516" cy="19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1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042A-0DCF-4DBE-D8C0-C4A1029A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Adaptation: Retriever</a:t>
            </a:r>
            <a:endParaRPr lang="en-IN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51830977-6A78-1376-2AD0-453F7E6E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4" y="2171648"/>
            <a:ext cx="5358516" cy="1962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F10C8D-40D0-E1C8-A088-40F879FD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4" y="4079729"/>
            <a:ext cx="5660274" cy="2196289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3970A399-B63F-7338-2A1F-D02CB7DDC8BA}"/>
              </a:ext>
            </a:extLst>
          </p:cNvPr>
          <p:cNvSpPr/>
          <p:nvPr/>
        </p:nvSpPr>
        <p:spPr>
          <a:xfrm>
            <a:off x="905774" y="2001327"/>
            <a:ext cx="4960188" cy="4339087"/>
          </a:xfrm>
          <a:prstGeom prst="mathMultiply">
            <a:avLst>
              <a:gd name="adj1" fmla="val 64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A061B-7170-B696-D18C-319031CA5992}"/>
              </a:ext>
            </a:extLst>
          </p:cNvPr>
          <p:cNvSpPr txBox="1"/>
          <p:nvPr/>
        </p:nvSpPr>
        <p:spPr>
          <a:xfrm>
            <a:off x="8765654" y="4903851"/>
            <a:ext cx="15713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Why?</a:t>
            </a:r>
          </a:p>
          <a:p>
            <a:endParaRPr lang="en-IN" dirty="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C5F0EBB1-6128-C04C-0E32-814C29C5A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17235"/>
              </p:ext>
            </p:extLst>
          </p:nvPr>
        </p:nvGraphicFramePr>
        <p:xfrm>
          <a:off x="6919274" y="2576685"/>
          <a:ext cx="4917651" cy="1704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334">
                  <a:extLst>
                    <a:ext uri="{9D8B030D-6E8A-4147-A177-3AD203B41FA5}">
                      <a16:colId xmlns:a16="http://schemas.microsoft.com/office/drawing/2014/main" val="2445242257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231965472"/>
                    </a:ext>
                  </a:extLst>
                </a:gridCol>
                <a:gridCol w="1109222">
                  <a:extLst>
                    <a:ext uri="{9D8B030D-6E8A-4147-A177-3AD203B41FA5}">
                      <a16:colId xmlns:a16="http://schemas.microsoft.com/office/drawing/2014/main" val="1893751426"/>
                    </a:ext>
                  </a:extLst>
                </a:gridCol>
              </a:tblGrid>
              <a:tr h="358575">
                <a:tc>
                  <a:txBody>
                    <a:bodyPr/>
                    <a:lstStyle/>
                    <a:p>
                      <a:r>
                        <a:rPr lang="en-IN" sz="1600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Top1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Top5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55444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r>
                        <a:rPr lang="en-I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</a:t>
                      </a:r>
                      <a:r>
                        <a:rPr lang="en-IN" sz="16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en-I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N" sz="16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mpnet</a:t>
                      </a:r>
                      <a:r>
                        <a:rPr lang="en-I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84247"/>
                  </a:ext>
                </a:extLst>
              </a:tr>
              <a:tr h="393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GPL (</a:t>
                      </a:r>
                      <a:r>
                        <a:rPr lang="en-I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</a:t>
                      </a:r>
                      <a:r>
                        <a:rPr lang="en-IN" sz="16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en-I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N" sz="16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mpnet</a:t>
                      </a:r>
                      <a:r>
                        <a:rPr lang="en-I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76370"/>
                  </a:ext>
                </a:extLst>
              </a:tr>
              <a:tr h="322651">
                <a:tc>
                  <a:txBody>
                    <a:bodyPr/>
                    <a:lstStyle/>
                    <a:p>
                      <a:r>
                        <a:rPr lang="en-IN" sz="1600" dirty="0" err="1"/>
                        <a:t>LaPraDoR</a:t>
                      </a:r>
                      <a:r>
                        <a:rPr lang="en-IN" sz="1600" dirty="0"/>
                        <a:t> (checkpoint not trained on SQuADv2 retrieval)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9788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F50A47E-6F8A-FF43-E18E-17F585FB0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81" y="95134"/>
            <a:ext cx="4148402" cy="8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1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042A-0DCF-4DBE-D8C0-C4A1029A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Adaptation: Retriever</a:t>
            </a:r>
            <a:endParaRPr lang="en-IN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51830977-6A78-1376-2AD0-453F7E6E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4" y="2171648"/>
            <a:ext cx="5358516" cy="1962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F10C8D-40D0-E1C8-A088-40F879FD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4" y="4079729"/>
            <a:ext cx="5660274" cy="2196289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3970A399-B63F-7338-2A1F-D02CB7DDC8BA}"/>
              </a:ext>
            </a:extLst>
          </p:cNvPr>
          <p:cNvSpPr/>
          <p:nvPr/>
        </p:nvSpPr>
        <p:spPr>
          <a:xfrm>
            <a:off x="905774" y="2001327"/>
            <a:ext cx="4960188" cy="4339087"/>
          </a:xfrm>
          <a:prstGeom prst="mathMultiply">
            <a:avLst>
              <a:gd name="adj1" fmla="val 64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A061B-7170-B696-D18C-319031CA5992}"/>
              </a:ext>
            </a:extLst>
          </p:cNvPr>
          <p:cNvSpPr txBox="1"/>
          <p:nvPr/>
        </p:nvSpPr>
        <p:spPr>
          <a:xfrm>
            <a:off x="7137824" y="3064066"/>
            <a:ext cx="4148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MPNet</a:t>
            </a:r>
            <a:r>
              <a:rPr lang="en-IN" dirty="0"/>
              <a:t> used is trained on datasets spanning across various domains for paragraph retrieval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 dataset consisted of 215M paragraph query pairs. For comparison, SQuADV2 consists of 0.15M paragraph question answer pairs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6B771-092F-6E93-7AC9-353E77B0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81" y="95134"/>
            <a:ext cx="4148402" cy="8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4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DCD-E6B4-0C31-901A-9AB34FCB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Adaptation: Reader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4ECD-AB7A-70B4-9B56-1CA8B37C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665146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CAQA</a:t>
            </a:r>
            <a:r>
              <a:rPr lang="en-IN" dirty="0"/>
              <a:t>: Uses contrastive losses with generated question answer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QADA, QC4QA</a:t>
            </a:r>
            <a:r>
              <a:rPr lang="en-IN" dirty="0"/>
              <a:t>: State of the art approaches that pseudo label question paragraphs pairs instead of using generated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CAQA*</a:t>
            </a:r>
            <a:r>
              <a:rPr lang="en-IN" dirty="0"/>
              <a:t>: Same objective function as CAQA but using pseudo labelling rather than generating synthetic data</a:t>
            </a:r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0D3B9294-7C12-9CCC-25CE-3A3B1F505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28761"/>
              </p:ext>
            </p:extLst>
          </p:nvPr>
        </p:nvGraphicFramePr>
        <p:xfrm>
          <a:off x="1093509" y="3861244"/>
          <a:ext cx="985897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8062">
                  <a:extLst>
                    <a:ext uri="{9D8B030D-6E8A-4147-A177-3AD203B41FA5}">
                      <a16:colId xmlns:a16="http://schemas.microsoft.com/office/drawing/2014/main" val="3549991855"/>
                    </a:ext>
                  </a:extLst>
                </a:gridCol>
                <a:gridCol w="1361869">
                  <a:extLst>
                    <a:ext uri="{9D8B030D-6E8A-4147-A177-3AD203B41FA5}">
                      <a16:colId xmlns:a16="http://schemas.microsoft.com/office/drawing/2014/main" val="3428153568"/>
                    </a:ext>
                  </a:extLst>
                </a:gridCol>
                <a:gridCol w="1451650">
                  <a:extLst>
                    <a:ext uri="{9D8B030D-6E8A-4147-A177-3AD203B41FA5}">
                      <a16:colId xmlns:a16="http://schemas.microsoft.com/office/drawing/2014/main" val="335963941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877377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9412934"/>
                    </a:ext>
                  </a:extLst>
                </a:gridCol>
                <a:gridCol w="1159470">
                  <a:extLst>
                    <a:ext uri="{9D8B030D-6E8A-4147-A177-3AD203B41FA5}">
                      <a16:colId xmlns:a16="http://schemas.microsoft.com/office/drawing/2014/main" val="1368352464"/>
                    </a:ext>
                  </a:extLst>
                </a:gridCol>
              </a:tblGrid>
              <a:tr h="268526">
                <a:tc>
                  <a:txBody>
                    <a:bodyPr/>
                    <a:lstStyle/>
                    <a:p>
                      <a:r>
                        <a:rPr lang="en-IN" sz="1400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/>
                        <a:t>HotspotQA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/>
                        <a:t>NaturalQ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/>
                        <a:t>NewsQA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/>
                        <a:t>SearchQA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/>
                        <a:t>TriviaQA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6331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BERT zero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79422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sz="1400" dirty="0"/>
                        <a:t>BERT (10k annotated paragraphs)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84451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sz="1400" dirty="0"/>
                        <a:t>CAQA (10k synthetic)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26061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sz="1400" b="0" dirty="0"/>
                        <a:t>CAQA*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64.76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60.52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60.83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62.98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37750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sz="1400" dirty="0"/>
                        <a:t>QC4QA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64.57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85907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sz="1400" dirty="0"/>
                        <a:t>QADA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556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E3CD29-DB51-9714-C2BE-ED6846B2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81" y="95134"/>
            <a:ext cx="4148402" cy="8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3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3263-C8D4-0F7B-88EA-66712824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Adaptation: Reader</a:t>
            </a:r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CC157081-894E-6C47-C92D-CD68AFFFC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43876"/>
              </p:ext>
            </p:extLst>
          </p:nvPr>
        </p:nvGraphicFramePr>
        <p:xfrm>
          <a:off x="3292387" y="2273253"/>
          <a:ext cx="566818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979">
                  <a:extLst>
                    <a:ext uri="{9D8B030D-6E8A-4147-A177-3AD203B41FA5}">
                      <a16:colId xmlns:a16="http://schemas.microsoft.com/office/drawing/2014/main" val="3549991855"/>
                    </a:ext>
                  </a:extLst>
                </a:gridCol>
                <a:gridCol w="1059103">
                  <a:extLst>
                    <a:ext uri="{9D8B030D-6E8A-4147-A177-3AD203B41FA5}">
                      <a16:colId xmlns:a16="http://schemas.microsoft.com/office/drawing/2014/main" val="3428153568"/>
                    </a:ext>
                  </a:extLst>
                </a:gridCol>
                <a:gridCol w="1059103">
                  <a:extLst>
                    <a:ext uri="{9D8B030D-6E8A-4147-A177-3AD203B41FA5}">
                      <a16:colId xmlns:a16="http://schemas.microsoft.com/office/drawing/2014/main" val="552583461"/>
                    </a:ext>
                  </a:extLst>
                </a:gridCol>
              </a:tblGrid>
              <a:tr h="268526">
                <a:tc>
                  <a:txBody>
                    <a:bodyPr/>
                    <a:lstStyle/>
                    <a:p>
                      <a:r>
                        <a:rPr lang="en-IN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6331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BERT-Base zero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79422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dirty="0"/>
                        <a:t>CAQA (Synthetic – QAGen-T5-base)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26061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dirty="0"/>
                        <a:t>CAQA (No Synthetic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76.27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05462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dirty="0"/>
                        <a:t>QADA (4 epochs)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76.50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73.23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55624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CF819F05-35B9-D0A9-0D50-FB99303B9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50672"/>
              </p:ext>
            </p:extLst>
          </p:nvPr>
        </p:nvGraphicFramePr>
        <p:xfrm>
          <a:off x="3292388" y="4409551"/>
          <a:ext cx="566818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680">
                  <a:extLst>
                    <a:ext uri="{9D8B030D-6E8A-4147-A177-3AD203B41FA5}">
                      <a16:colId xmlns:a16="http://schemas.microsoft.com/office/drawing/2014/main" val="35499918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28153568"/>
                    </a:ext>
                  </a:extLst>
                </a:gridCol>
                <a:gridCol w="1065704">
                  <a:extLst>
                    <a:ext uri="{9D8B030D-6E8A-4147-A177-3AD203B41FA5}">
                      <a16:colId xmlns:a16="http://schemas.microsoft.com/office/drawing/2014/main" val="552583461"/>
                    </a:ext>
                  </a:extLst>
                </a:gridCol>
              </a:tblGrid>
              <a:tr h="268526">
                <a:tc>
                  <a:txBody>
                    <a:bodyPr/>
                    <a:lstStyle/>
                    <a:p>
                      <a:r>
                        <a:rPr lang="en-IN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6331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DeBERTa-v3-Base zero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79422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dirty="0"/>
                        <a:t>CAQA (Synthetic – QAGen-T5-base)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05462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dirty="0"/>
                        <a:t>CAQA (No Synthetic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16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9DDCD2E-1B54-4228-BE7C-229770CB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81" y="95134"/>
            <a:ext cx="4148402" cy="8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4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D76F-0994-9C32-DED1-BE6459EB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Pipeline</a:t>
            </a:r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7CE47C91-554C-124C-2CDC-C9BAABC46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63030"/>
              </p:ext>
            </p:extLst>
          </p:nvPr>
        </p:nvGraphicFramePr>
        <p:xfrm>
          <a:off x="1665400" y="5141377"/>
          <a:ext cx="886119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6975">
                  <a:extLst>
                    <a:ext uri="{9D8B030D-6E8A-4147-A177-3AD203B41FA5}">
                      <a16:colId xmlns:a16="http://schemas.microsoft.com/office/drawing/2014/main" val="3549991855"/>
                    </a:ext>
                  </a:extLst>
                </a:gridCol>
                <a:gridCol w="3324222">
                  <a:extLst>
                    <a:ext uri="{9D8B030D-6E8A-4147-A177-3AD203B41FA5}">
                      <a16:colId xmlns:a16="http://schemas.microsoft.com/office/drawing/2014/main" val="3428153568"/>
                    </a:ext>
                  </a:extLst>
                </a:gridCol>
              </a:tblGrid>
              <a:tr h="268526">
                <a:tc>
                  <a:txBody>
                    <a:bodyPr/>
                    <a:lstStyle/>
                    <a:p>
                      <a:r>
                        <a:rPr lang="en-IN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/>
                        <a:t>DevRev</a:t>
                      </a:r>
                      <a:r>
                        <a:rPr lang="en-IN" b="1" dirty="0"/>
                        <a:t> Metric (SQuADV2 Dev)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6331"/>
                  </a:ext>
                </a:extLst>
              </a:tr>
              <a:tr h="268526">
                <a:tc>
                  <a:txBody>
                    <a:bodyPr/>
                    <a:lstStyle/>
                    <a:p>
                      <a:r>
                        <a:rPr lang="en-IN" i="1" dirty="0"/>
                        <a:t>Retriever</a:t>
                      </a:r>
                      <a:r>
                        <a:rPr lang="en-IN" dirty="0"/>
                        <a:t>: </a:t>
                      </a:r>
                      <a:r>
                        <a:rPr lang="en-IN" dirty="0" err="1"/>
                        <a:t>MPNet</a:t>
                      </a:r>
                      <a:r>
                        <a:rPr lang="en-IN" dirty="0"/>
                        <a:t> + BM25</a:t>
                      </a:r>
                    </a:p>
                    <a:p>
                      <a:r>
                        <a:rPr lang="en-IN" i="1" dirty="0"/>
                        <a:t>Reader</a:t>
                      </a:r>
                      <a:r>
                        <a:rPr lang="en-IN" dirty="0"/>
                        <a:t>: DeBERTa-v3-Base CAQA (No Synthetic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226061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D9A45FC-08B4-C93B-0581-8B17003D2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7" y="2146100"/>
            <a:ext cx="10231225" cy="25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FE17-736A-EC8C-1B6F-D5EF914F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Task 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2F672C-9078-7DD1-FD7B-72DF90571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27925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58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FE17-736A-EC8C-1B6F-D5EF914F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58" y="635284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dirty="0"/>
              <a:t>Future Directions</a:t>
            </a:r>
            <a:endParaRPr lang="en-US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2F672C-9078-7DD1-FD7B-72DF90571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21854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93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C1A-5AF2-BA28-D6CE-49420B847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199114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E0F78-C7B4-95AA-CFD1-F8032FC3CECC}"/>
              </a:ext>
            </a:extLst>
          </p:cNvPr>
          <p:cNvSpPr/>
          <p:nvPr/>
        </p:nvSpPr>
        <p:spPr>
          <a:xfrm>
            <a:off x="-3175" y="0"/>
            <a:ext cx="121920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FE17-736A-EC8C-1B6F-D5EF914F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Task 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2F672C-9078-7DD1-FD7B-72DF90571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77270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2B1CCC-DA71-5EDD-683B-34731BFEC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12" y="634946"/>
            <a:ext cx="6901541" cy="14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A06E-24BB-529F-D36B-0846FC8F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Retriever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A9EA-153C-6AB3-8A44-3163C2FB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221294"/>
            <a:ext cx="4639736" cy="73628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/>
              <a:t>Lexical</a:t>
            </a:r>
          </a:p>
          <a:p>
            <a:pPr algn="ctr"/>
            <a:r>
              <a:rPr lang="en-US" dirty="0"/>
              <a:t>BM25 Scores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24B17-31C4-B1F5-CA1C-912D27342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221294"/>
            <a:ext cx="4639736" cy="73628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/>
              <a:t>Semantic</a:t>
            </a:r>
          </a:p>
          <a:p>
            <a:pPr algn="ctr"/>
            <a:r>
              <a:rPr lang="en-US" dirty="0" err="1"/>
              <a:t>MPNet</a:t>
            </a:r>
            <a:r>
              <a:rPr lang="en-US" dirty="0"/>
              <a:t> Embeddings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33E6D6-424D-0F73-4278-9A2EC519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30" y="3173579"/>
            <a:ext cx="2956163" cy="28593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BB063A-E411-F92D-D1A7-0897BD57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86" y="3209499"/>
            <a:ext cx="5180324" cy="28233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0801DB-DDB1-EA2C-3BF7-FB514D59E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075" y="104834"/>
            <a:ext cx="4377579" cy="9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4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A06E-24BB-529F-D36B-0846FC8F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Retriever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56B0E8-A20D-5CAA-2241-A0CD3FA6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5" y="2861153"/>
            <a:ext cx="2503393" cy="24213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994222-E925-968D-AABA-A32AD52B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35022">
            <a:off x="5731085" y="3490580"/>
            <a:ext cx="1428874" cy="1459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E40963-9619-6FD6-CFFD-4B35F062E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53" y="3098591"/>
            <a:ext cx="4007060" cy="21839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70D9A6-4EB5-3CEF-DDF9-3BF3745BE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075" y="104834"/>
            <a:ext cx="4377579" cy="9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2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49FC-36F1-F485-9B33-F0D9ECFA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Retriever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1999C-42FE-F7D7-2CA6-D19C7EAD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075" y="104834"/>
            <a:ext cx="4377579" cy="91373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8E2140-EE7D-6F84-8D27-C2EFC92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51404"/>
              </p:ext>
            </p:extLst>
          </p:nvPr>
        </p:nvGraphicFramePr>
        <p:xfrm>
          <a:off x="3133183" y="3025259"/>
          <a:ext cx="592563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670">
                  <a:extLst>
                    <a:ext uri="{9D8B030D-6E8A-4147-A177-3AD203B41FA5}">
                      <a16:colId xmlns:a16="http://schemas.microsoft.com/office/drawing/2014/main" val="2445242257"/>
                    </a:ext>
                  </a:extLst>
                </a:gridCol>
                <a:gridCol w="1374836">
                  <a:extLst>
                    <a:ext uri="{9D8B030D-6E8A-4147-A177-3AD203B41FA5}">
                      <a16:colId xmlns:a16="http://schemas.microsoft.com/office/drawing/2014/main" val="231965472"/>
                    </a:ext>
                  </a:extLst>
                </a:gridCol>
                <a:gridCol w="1319128">
                  <a:extLst>
                    <a:ext uri="{9D8B030D-6E8A-4147-A177-3AD203B41FA5}">
                      <a16:colId xmlns:a16="http://schemas.microsoft.com/office/drawing/2014/main" val="1893751426"/>
                    </a:ext>
                  </a:extLst>
                </a:gridCol>
              </a:tblGrid>
              <a:tr h="358575">
                <a:tc>
                  <a:txBody>
                    <a:bodyPr/>
                    <a:lstStyle/>
                    <a:p>
                      <a:r>
                        <a:rPr lang="en-IN" sz="2000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Top1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Top5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55444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r>
                        <a:rPr lang="en-I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</a:t>
                      </a:r>
                      <a:r>
                        <a:rPr lang="en-IN" sz="20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en-I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N" sz="20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mpnet</a:t>
                      </a:r>
                      <a:r>
                        <a:rPr lang="en-I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63.57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88.4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84247"/>
                  </a:ext>
                </a:extLst>
              </a:tr>
              <a:tr h="393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58.57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79.82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76370"/>
                  </a:ext>
                </a:extLst>
              </a:tr>
              <a:tr h="322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</a:t>
                      </a:r>
                      <a:r>
                        <a:rPr lang="en-IN" sz="20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en-I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N" sz="20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mpnet</a:t>
                      </a:r>
                      <a:r>
                        <a:rPr lang="en-I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 + BM25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70.67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89.63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9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E0F78-C7B4-95AA-CFD1-F8032FC3CECC}"/>
              </a:ext>
            </a:extLst>
          </p:cNvPr>
          <p:cNvSpPr/>
          <p:nvPr/>
        </p:nvSpPr>
        <p:spPr>
          <a:xfrm>
            <a:off x="-3175" y="0"/>
            <a:ext cx="121920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FE17-736A-EC8C-1B6F-D5EF914F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Task 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2F672C-9078-7DD1-FD7B-72DF90571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22933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B9BBCB8-6E93-00EC-6530-8C449EF38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238" y="2426695"/>
            <a:ext cx="6901541" cy="14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D78A-DD4F-7A5E-5E5D-FE9F6251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</a:t>
            </a:r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0ADCFD-765C-18BB-127F-5B0AFA53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8913"/>
            <a:ext cx="4384003" cy="4273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761CC-DADE-872B-B155-436CC6E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92" y="75050"/>
            <a:ext cx="4844989" cy="10225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0BE349-1A67-377C-678B-40C24CB2A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90450"/>
              </p:ext>
            </p:extLst>
          </p:nvPr>
        </p:nvGraphicFramePr>
        <p:xfrm>
          <a:off x="6575884" y="3336394"/>
          <a:ext cx="3831639" cy="1498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4118">
                  <a:extLst>
                    <a:ext uri="{9D8B030D-6E8A-4147-A177-3AD203B41FA5}">
                      <a16:colId xmlns:a16="http://schemas.microsoft.com/office/drawing/2014/main" val="2445242257"/>
                    </a:ext>
                  </a:extLst>
                </a:gridCol>
                <a:gridCol w="793259">
                  <a:extLst>
                    <a:ext uri="{9D8B030D-6E8A-4147-A177-3AD203B41FA5}">
                      <a16:colId xmlns:a16="http://schemas.microsoft.com/office/drawing/2014/main" val="231965472"/>
                    </a:ext>
                  </a:extLst>
                </a:gridCol>
                <a:gridCol w="864262">
                  <a:extLst>
                    <a:ext uri="{9D8B030D-6E8A-4147-A177-3AD203B41FA5}">
                      <a16:colId xmlns:a16="http://schemas.microsoft.com/office/drawing/2014/main" val="1893751426"/>
                    </a:ext>
                  </a:extLst>
                </a:gridCol>
              </a:tblGrid>
              <a:tr h="358575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55444"/>
                  </a:ext>
                </a:extLst>
              </a:tr>
              <a:tr h="373148">
                <a:tc>
                  <a:txBody>
                    <a:bodyPr/>
                    <a:lstStyle/>
                    <a:p>
                      <a:pPr algn="l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84247"/>
                  </a:ext>
                </a:extLst>
              </a:tr>
              <a:tr h="393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ELECTRA-base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81.71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76370"/>
                  </a:ext>
                </a:extLst>
              </a:tr>
              <a:tr h="322651"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DeBERTa-v3-base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87.41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83.82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9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32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FE17-736A-EC8C-1B6F-D5EF914F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Task 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2F672C-9078-7DD1-FD7B-72DF90571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2022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0F7F85B-7932-9BBF-7F10-64244D55D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59" y="4247730"/>
            <a:ext cx="6929488" cy="142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7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E2D23"/>
      </a:dk2>
      <a:lt2>
        <a:srgbClr val="E2E3E8"/>
      </a:lt2>
      <a:accent1>
        <a:srgbClr val="AAA17E"/>
      </a:accent1>
      <a:accent2>
        <a:srgbClr val="BC947C"/>
      </a:accent2>
      <a:accent3>
        <a:srgbClr val="C89497"/>
      </a:accent3>
      <a:accent4>
        <a:srgbClr val="BC7C9A"/>
      </a:accent4>
      <a:accent5>
        <a:srgbClr val="C58EBF"/>
      </a:accent5>
      <a:accent6>
        <a:srgbClr val="A97CBC"/>
      </a:accent6>
      <a:hlink>
        <a:srgbClr val="6978AE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464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Garamond</vt:lpstr>
      <vt:lpstr>RetrospectVTI</vt:lpstr>
      <vt:lpstr>Learning Domain Invariant Features for Question Answering</vt:lpstr>
      <vt:lpstr>Task Overview</vt:lpstr>
      <vt:lpstr>Task Overview</vt:lpstr>
      <vt:lpstr>The Retriever</vt:lpstr>
      <vt:lpstr>The Retriever</vt:lpstr>
      <vt:lpstr>The Retriever</vt:lpstr>
      <vt:lpstr>Task Overview</vt:lpstr>
      <vt:lpstr>The Reader</vt:lpstr>
      <vt:lpstr>Task Overview</vt:lpstr>
      <vt:lpstr>Towards Domain Invariance</vt:lpstr>
      <vt:lpstr>Synthetic Question Generation</vt:lpstr>
      <vt:lpstr>Question Generation: Critical Analysis</vt:lpstr>
      <vt:lpstr>Domain Adaptation: Retriever</vt:lpstr>
      <vt:lpstr>Domain Adaptation: Retriever</vt:lpstr>
      <vt:lpstr>Domain Adaptation: Retriever</vt:lpstr>
      <vt:lpstr>Domain Adaptation: Retriever</vt:lpstr>
      <vt:lpstr>Domain Adaptation: Reader </vt:lpstr>
      <vt:lpstr>Domain Adaptation: Reader</vt:lpstr>
      <vt:lpstr>Final Pipeline</vt:lpstr>
      <vt:lpstr>Future Directions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Domain Invariant Features for Question Answering</dc:title>
  <dc:creator>Pranjal Gulati</dc:creator>
  <cp:lastModifiedBy>Pranjal Gulati</cp:lastModifiedBy>
  <cp:revision>7</cp:revision>
  <dcterms:created xsi:type="dcterms:W3CDTF">2023-02-09T03:50:11Z</dcterms:created>
  <dcterms:modified xsi:type="dcterms:W3CDTF">2023-02-09T16:37:30Z</dcterms:modified>
</cp:coreProperties>
</file>