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3" r:id="rId6"/>
    <p:sldId id="264" r:id="rId7"/>
    <p:sldId id="265" r:id="rId8"/>
    <p:sldId id="266" r:id="rId9"/>
    <p:sldId id="267" r:id="rId10"/>
    <p:sldId id="269" r:id="rId11"/>
    <p:sldId id="272" r:id="rId12"/>
    <p:sldId id="274" r:id="rId13"/>
    <p:sldId id="275" r:id="rId14"/>
    <p:sldId id="276" r:id="rId15"/>
    <p:sldId id="279" r:id="rId1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3"/>
  </p:normalViewPr>
  <p:slideViewPr>
    <p:cSldViewPr>
      <p:cViewPr varScale="1">
        <p:scale>
          <a:sx n="94" d="100"/>
          <a:sy n="94" d="100"/>
        </p:scale>
        <p:origin x="1624"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30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2015-01-28 11:28:43</a:t>
            </a:r>
          </a:p>
          <a:p>
            <a:r>
              <a:t>--------------------------------------------</a:t>
            </a:r>
          </a:p>
          <a:p>
            <a:r>
              <a:t>Hello, I’m Joe eames, and  welcome to Pluralsight’s course  AngularJS Directive  Fundamentals. This course will  teach you how to go from writing  your first directive, to becoming  an expert in angular directives.  By the time you are through with  this course, you will be able to  amaze your friends and  neighbors with your encyclopedic  knowledge of transclusion, speak  intelligently on the difference  between isolated an inherited  scopes, and ridicule the pitiful  directives written by other  developers. Or at the very least,  you will feel really comfortable  writing directives, and  understand not only how, but  when and why to write directives.  Directives are one of those  pieces of AngularJS that is a bit  like a rabbit hole. It appears to go  down and down, but by watching  this course, you will discover that  directives really aren’t that  difficult, and it’s quite possible to  learn even the corners and  recesses of directives in a  reasonable amount of time.</a:t>
            </a:r>
          </a:p>
          <a:p>
            <a:r>
              <a:t>One of the major goals I had with  this course was to do a lot of  different demos. So in this  course we will build a LOT of  different directives. Some  directives will be small and  simple and built in a few minutes.  Some of them will be big and  complex and slowly built up over  multiple modules. In doing this,  you’ll get the opportunity to see  each concept taught through  more than one demonstration. I  highly encourage you to follow  along and code up everything I  code. It won’t be difficult to  follow along, but it will require  effort to learn the things that will  be taught. So following along,  typing the code out and making it  work, and trying things that aren’t  shown will all enhance what you  get out of this course.</a:t>
            </a:r>
          </a:p>
        </p:txBody>
      </p:sp>
    </p:spTree>
    <p:extLst>
      <p:ext uri="{BB962C8B-B14F-4D97-AF65-F5344CB8AC3E}">
        <p14:creationId xmlns:p14="http://schemas.microsoft.com/office/powerpoint/2010/main" val="240746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2015-01-28 11:32:57</a:t>
            </a:r>
          </a:p>
          <a:p>
            <a:r>
              <a:t>--------------------------------------------</a:t>
            </a:r>
          </a:p>
          <a:p>
            <a:r>
              <a:t>Before we get into actual code,  it’s a good idea to look what  transclusion is from a conceptual  standpoint, so that we can lay  the groundwork for our later  discussion.</a:t>
            </a:r>
          </a:p>
          <a:p>
            <a:r>
              <a:t>The best way to think about  transclusion is to think of a  picture frame. A picture frame  has its own design and visual  space. When someone chooses  a picture frame, they care about  how the frame itself looks. But  the frame is completely separate  from the picture that will go  inside of it. We can decide what  picture we will put inside a frame,  and we can change the picture if  we need. This is just like  transclusion. </a:t>
            </a:r>
          </a:p>
          <a:p>
            <a:r>
              <a:t>When it comes to angular, we  have some kind of controller with  its scope, and inside of that we  place a directive that supports  transclusion. This directive will  have its own display &amp;  functionality, represented here by  the blue area. With a  non-transcluded directive, the  inner display of the directive is  decided by the directive. But with  transclusion, just like a picture  frame, we get to decide what  goes inside the transcluded  directive. This visualization is  useful as a basis for how  transclusion works, but there are  certainly more details to it. We’ll  look at those as we get to the  code in the following sections.</a:t>
            </a:r>
          </a:p>
        </p:txBody>
      </p:sp>
    </p:spTree>
    <p:extLst>
      <p:ext uri="{BB962C8B-B14F-4D97-AF65-F5344CB8AC3E}">
        <p14:creationId xmlns:p14="http://schemas.microsoft.com/office/powerpoint/2010/main" val="1095797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2015-01-28 11:33:50</a:t>
            </a:r>
          </a:p>
          <a:p>
            <a:r>
              <a:t>--------------------------------------------</a:t>
            </a:r>
          </a:p>
          <a:p>
            <a:r>
              <a:t>In this module we learned about  structural directives. We started  by learning about the transclude  function, how it works, and how it  lets us control when and where  transcluded content appears in  the dom. We saw a practical use  of this with a lazy load directive.  We also learned how powerful  the transclude function is by  recreating the basic functionality  of the ng-repeat directive. Finally  we created a business-specific  ng-repeat directive. Although  these last two demos may have  more limited usefulness in  business scenarios, they showed  us the power of structural  directives, and gave us a taste  for what you can do with them.  Structural directives are by far  the most complex type of  directives, but they can be very  useful in certain scenarios, and  knowing how to work with them  can be very important.</a:t>
            </a:r>
          </a:p>
        </p:txBody>
      </p:sp>
    </p:spTree>
    <p:extLst>
      <p:ext uri="{BB962C8B-B14F-4D97-AF65-F5344CB8AC3E}">
        <p14:creationId xmlns:p14="http://schemas.microsoft.com/office/powerpoint/2010/main" val="1980985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720830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035498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2015-01-28 11:34:38</a:t>
            </a:r>
          </a:p>
          <a:p>
            <a:r>
              <a:t>--------------------------------------------</a:t>
            </a:r>
          </a:p>
          <a:p>
            <a:r>
              <a:t>In this module we learned about  the relationship between  directives and services.</a:t>
            </a:r>
          </a:p>
          <a:p>
            <a:r>
              <a:t> We first saw how we can  extract services from directives in  order to keep business logic  where it belongs and to make our  applications more composable.  We also saw how to use services  to allow directives to  communicate with each other.</a:t>
            </a:r>
          </a:p>
          <a:p>
            <a:r>
              <a:t>And finally, we looked at the  difference between services and  directives with imperative view  functionality like dialogs.  Services give us the ability to  create imperative API’s to  functionality, where directives do  not. Overall services and  directives have a close  relationship and both must be  tools in your toolbelt when  authoring angular applications.</a:t>
            </a:r>
          </a:p>
        </p:txBody>
      </p:sp>
    </p:spTree>
    <p:extLst>
      <p:ext uri="{BB962C8B-B14F-4D97-AF65-F5344CB8AC3E}">
        <p14:creationId xmlns:p14="http://schemas.microsoft.com/office/powerpoint/2010/main" val="415225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2014-12-23 09:08:07</a:t>
            </a:r>
          </a:p>
          <a:p>
            <a:r>
              <a:t>--------------------------------------------</a:t>
            </a:r>
          </a:p>
          <a:p>
            <a:r>
              <a:t>In this module we learned about  controllers and nested directives.  We started out by looking at the  different ways we can specify  controllers, both pulling them out  of the directive’s definition object  into a named function, and also  using them with the ControllerAs  syntax. Then we learned about  the prelink and postlink function,  their relative execution order,  and how we can use them as a  way to get information from one  controller to a child controller.  Finally we learned about how to  require controllers so that we can  get access to another directive’s  controller so that we have an API  to communicate from one  controller to another. This gave  us a much more manageable  way to communicate between  controllers and a much cleaner  API.</a:t>
            </a:r>
          </a:p>
        </p:txBody>
      </p:sp>
    </p:spTree>
    <p:extLst>
      <p:ext uri="{BB962C8B-B14F-4D97-AF65-F5344CB8AC3E}">
        <p14:creationId xmlns:p14="http://schemas.microsoft.com/office/powerpoint/2010/main" val="1242918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2015-01-28 11:28:44</a:t>
            </a:r>
          </a:p>
          <a:p>
            <a:r>
              <a:t>--------------------------------------------</a:t>
            </a:r>
          </a:p>
          <a:p>
            <a:r>
              <a:t>The first four modules are a  gentle introduction to directives.  We’ll start in module 1 by  creating our first directive. We’ll  learn all about bindings,  templates, and naming  directives. Then in module 2 we’ll  learn how to react to events, how  the different kinds of scope  relationships affect our  directives, and how to add a  controller to our directive</a:t>
            </a:r>
          </a:p>
          <a:p>
            <a:r>
              <a:t>In module 3 we’ll discuss  decorator directives which modify  the display or functionality of an  existing node</a:t>
            </a:r>
          </a:p>
          <a:p>
            <a:r>
              <a:t>And in module 4 we’ll learn all  about transclusion which lets us  fill in our own display to an  existing directive. This may seem  like an advanced topic, but in this  module we will see that  transclusion is a lot simpler than  many people may think. Then  we’ll move on to the second part  of this course which covers the  more advanced parts of  directives. </a:t>
            </a:r>
          </a:p>
          <a:p>
            <a:r>
              <a:t>We’ll start with structural  directives, which are directives  that modify the structure of the  DOM.</a:t>
            </a:r>
          </a:p>
          <a:p>
            <a:r>
              <a:t>Then we’ll look at advanced  ways to deal with controllers in  directives, and how to create  nested directives. Finally we’ll  look at how directives and  services interact, and some  directives that are better built as  services.</a:t>
            </a:r>
          </a:p>
          <a:p>
            <a:r>
              <a:t>This course is meant to be a  comprehensive and indeed  exhaustive coverage of directives  in angular. But it will also show  that directives are easy to learn  and easy to build if you just go  step by step.</a:t>
            </a:r>
          </a:p>
        </p:txBody>
      </p:sp>
    </p:spTree>
    <p:extLst>
      <p:ext uri="{BB962C8B-B14F-4D97-AF65-F5344CB8AC3E}">
        <p14:creationId xmlns:p14="http://schemas.microsoft.com/office/powerpoint/2010/main" val="374965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2015-01-28 11:28:44</a:t>
            </a:r>
          </a:p>
          <a:p>
            <a:r>
              <a:t>--------------------------------------------</a:t>
            </a:r>
          </a:p>
          <a:p>
            <a:r>
              <a:t>Directives come in three types.  Each of these three types of  directives has a different  purpose. This is something that  is almost never talked about, but  it’s an important concept, since it  will play a more central role in  future versions of Angular.</a:t>
            </a:r>
          </a:p>
          <a:p>
            <a:r>
              <a:t>We’ve already built the first type  of directive, and that is the &lt;b&gt;  component. A component is the  canonical custom directive. It  represents some data and its  associated html display and any  necessary functionality, and is  almost always implemented as a  custom element. You might also  call this type of directive a  widget. Our User Info Card is a  component directive. We can put  it where we want, and it will add  the new functionality in that place  on the page. Components are  often business case specific, like  our user info card, but they can  be generic as well, such as a  button or a list.</a:t>
            </a:r>
          </a:p>
          <a:p>
            <a:r>
              <a:t>&lt;B&gt; the nexttype of directive is a  decorator. This type is actually  the most commonly used type of  directive. A decorator adds  additional functionality to an  existing tag, or modifies that  tag’s display. The classic  example of this is the ng-click  directive, which adds click  functionality to an existing tag.  Also the ng-show and ng-hide  directives are examples of this.  Again, these directives are  almost always implemented as  an attribute and almost never  have a template.</a:t>
            </a:r>
          </a:p>
          <a:p>
            <a:r>
              <a:t>&lt;B&gt;The final type of directive is a  structural or temlpating directive.  A great example of this is the  ng-repeat directive. This type of  directive manipulates the dom  structurally to produce a display.</a:t>
            </a:r>
          </a:p>
          <a:p>
            <a:r>
              <a:t>We will be working with and  building all three kinds of  directives through this course,  and future modules will go in  more depth into all three types of  directives. Understanding the  type of directive you’re building,  and how it should be  implemented is important so that  you can understand when you  might be mixing directive  purposes, and use that as a way  to determine if you’re building too  much into your directive.</a:t>
            </a:r>
          </a:p>
        </p:txBody>
      </p:sp>
    </p:spTree>
    <p:extLst>
      <p:ext uri="{BB962C8B-B14F-4D97-AF65-F5344CB8AC3E}">
        <p14:creationId xmlns:p14="http://schemas.microsoft.com/office/powerpoint/2010/main" val="1332709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597590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2015-01-28 11:30:18</a:t>
            </a:r>
          </a:p>
          <a:p>
            <a:r>
              <a:t>--------------------------------------------</a:t>
            </a:r>
          </a:p>
          <a:p>
            <a:r>
              <a:t>The first scenario is when we  have shared scope.</a:t>
            </a:r>
          </a:p>
          <a:p>
            <a:r>
              <a:t>Let’s assume we have some kind  of parent scope, represented by  the purple box, and on that  scope, we create a collection of  instructors, represented by the  blue box and somewhere inside  of that scope’s elements, we  create a directive that is sharing  scope. Then any time any code  within that scope can just refer to  the instructors collection.</a:t>
            </a:r>
          </a:p>
          <a:p>
            <a:r>
              <a:t>&lt;B&gt; now, if the directive were to  create a new object on the  scope, maybe a  CurrentInstuctorId, then that is  created on the parent scope, and  the controller on the parent  scope, and any bindings on it,  and any other directives with a  shared scope will see that new  variable.</a:t>
            </a:r>
          </a:p>
        </p:txBody>
      </p:sp>
    </p:spTree>
    <p:extLst>
      <p:ext uri="{BB962C8B-B14F-4D97-AF65-F5344CB8AC3E}">
        <p14:creationId xmlns:p14="http://schemas.microsoft.com/office/powerpoint/2010/main" val="1798106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2015-01-28 11:30:18</a:t>
            </a:r>
          </a:p>
          <a:p>
            <a:r>
              <a:t>--------------------------------------------</a:t>
            </a:r>
          </a:p>
          <a:p>
            <a:r>
              <a:t>The next scenario is Inherited  scope.  </a:t>
            </a:r>
          </a:p>
          <a:p>
            <a:r>
              <a:t>In this scenario, the parent scope  still has a collection of  Instructors, but now we have a  directive that has it’s scope set to  true, which creates an inherited  scope. That directive, and it’s  new scope, is represented by the  red box. The directive can still  refer to Instructors, and see the  same instructors collection that  was created by the parent scope, </a:t>
            </a:r>
          </a:p>
          <a:p>
            <a:r>
              <a:t>&lt;B&gt;but if that directive were to  create the currentInstructorId, it  would be on the new inherited  scope, and the parent scope,  and it’s controller, and any  directives that share scope with it  or have their own inherited  scope, will NOT be able to see  this new value on the red  inherited scope.</a:t>
            </a:r>
          </a:p>
        </p:txBody>
      </p:sp>
    </p:spTree>
    <p:extLst>
      <p:ext uri="{BB962C8B-B14F-4D97-AF65-F5344CB8AC3E}">
        <p14:creationId xmlns:p14="http://schemas.microsoft.com/office/powerpoint/2010/main" val="1383174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2015-01-28 11:30:18</a:t>
            </a:r>
          </a:p>
          <a:p>
            <a:r>
              <a:t>--------------------------------------------</a:t>
            </a:r>
          </a:p>
          <a:p>
            <a:r>
              <a:t>The last relationship is Isolated  Scope. This is really different  because the new scope no  longer inherits from the parent  scope. It is truly separate.  &lt;B&gt;Again, if that directive  creates any new variables, they  wont’ be visible to the parent  scope, but futhermore, none of  the values on the parent scope  are visible to the new isolated  scope. So there’s a way to get  around this. &lt;B&gt;We can define  specific values on the parent  scope that are visible to the new  isolated scope. We do this in the  scope definition of the directive  declaration. During this  definition, we can actually give  ourselves a new name for the  reference to this value. So we  can decide the even though the  parent scope calls that collection  Instructors, &lt;B&gt;we can call it  NewInstructors, or anything we  want. This is done in the  definition of the new isolated  scope inside the directive. It’s  still the same object, but we can  refer to it by any name we want.  Hopefully these diagrams will  give you a slightly more concrete  idea as to the different  relationships that scopes can  have with each other, and how  directives are part of that  relationship.</a:t>
            </a:r>
          </a:p>
        </p:txBody>
      </p:sp>
    </p:spTree>
    <p:extLst>
      <p:ext uri="{BB962C8B-B14F-4D97-AF65-F5344CB8AC3E}">
        <p14:creationId xmlns:p14="http://schemas.microsoft.com/office/powerpoint/2010/main" val="496821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2015-01-28 11:30:18</a:t>
            </a:r>
          </a:p>
          <a:p>
            <a:r>
              <a:t>--------------------------------------------</a:t>
            </a:r>
          </a:p>
          <a:p>
            <a:r>
              <a:t>Directives come in three types.  Each of these three types of  directives has a different  purpose. This is something that  is almost never talked about, but  it’s an important concept, since it  will play a more central role in  future versions of Angular.</a:t>
            </a:r>
          </a:p>
          <a:p>
            <a:r>
              <a:t>We’ve already built the first type  of directive, and that is the &lt;b&gt;  component. A component is the  canonical custom directive. It  represents some data and its  associated html display and any  necessary functionality, and is  almost always implemented as a  custom element. You might also  call this type of directive a  widget. Our User Info Card is a  component directive. We can put  it where we want, and it will add  the new functionality in that place  on the page. Components are  often business case specific, like  our user info card, but they can  be generic as well, such as a  button or a list.</a:t>
            </a:r>
          </a:p>
          <a:p>
            <a:r>
              <a:t>&lt;B&gt;The next type of directive is  a formatter. We’ve seen one of  these already. The ng-show and  ng-hide directives are examples  of formatter directives. Formatter  directives modify the display of  an existing html tag, often with a  given set of conditions. A  formatter is almost always  implemented as an attribute, and  almost never has a template.</a:t>
            </a:r>
          </a:p>
          <a:p>
            <a:r>
              <a:t>&lt;B&gt; the final type of directive is a  decorator. This type is actually  the most commonly used type of  directive. A decorator adds  additional functionality to an  existing tag. The classic example  of this is the ng-click directive,  which adds click functionality to  an existing tag. Again, these  directives are almost always  implemented as an attribute and  almost never have a template.</a:t>
            </a:r>
          </a:p>
          <a:p>
            <a:r>
              <a:t>We will be working with and  building all three kinds of  directives through this course,  and future modules will go in  more depth into all three types of  directives. Understanding the  type of directive you’re building,  and how it should be  implemented is important so that  you can understand when you  might be mixing directive  purposes, and use that as a way  to determine if you’re building too  much into your directive.</a:t>
            </a:r>
          </a:p>
        </p:txBody>
      </p:sp>
    </p:spTree>
    <p:extLst>
      <p:ext uri="{BB962C8B-B14F-4D97-AF65-F5344CB8AC3E}">
        <p14:creationId xmlns:p14="http://schemas.microsoft.com/office/powerpoint/2010/main" val="664362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2015-01-28 11:30:18</a:t>
            </a:r>
          </a:p>
          <a:p>
            <a:r>
              <a:t>--------------------------------------------</a:t>
            </a:r>
          </a:p>
          <a:p>
            <a:r>
              <a:t>In this module we saw &lt;B&gt;how  to add a controller to our  directives, &lt;B&gt;how the scope of  a directive relates to it’s parent  scope, and what happens when  multiple directives have  competing scope requirements,  &lt;B&gt;then we looked at Inherited  and Isolated scopes, and how  and when to use them  effectively. This module showed  us how to make our directives  interact with the user effectively  and with minimal coding.</a:t>
            </a:r>
          </a:p>
        </p:txBody>
      </p:sp>
    </p:spTree>
    <p:extLst>
      <p:ext uri="{BB962C8B-B14F-4D97-AF65-F5344CB8AC3E}">
        <p14:creationId xmlns:p14="http://schemas.microsoft.com/office/powerpoint/2010/main" val="1180233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4/14/16</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4/14/16</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4/14/16</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4/14/16</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685544" y="458215"/>
            <a:ext cx="5772911" cy="440055"/>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a:xfrm>
            <a:off x="1371600" y="1981200"/>
            <a:ext cx="6400800" cy="37338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4/14/16</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4842" y="1896173"/>
            <a:ext cx="6445250" cy="501650"/>
          </a:xfrm>
          <a:prstGeom prst="rect">
            <a:avLst/>
          </a:prstGeom>
        </p:spPr>
        <p:txBody>
          <a:bodyPr vert="horz" wrap="square" lIns="0" tIns="0" rIns="0" bIns="0" rtlCol="0">
            <a:spAutoFit/>
          </a:bodyPr>
          <a:lstStyle/>
          <a:p>
            <a:pPr marL="12700">
              <a:lnSpc>
                <a:spcPct val="100000"/>
              </a:lnSpc>
            </a:pPr>
            <a:r>
              <a:rPr sz="3200" spc="-175">
                <a:latin typeface="Arial"/>
                <a:cs typeface="Arial"/>
              </a:rPr>
              <a:t>AngularJS </a:t>
            </a:r>
            <a:r>
              <a:rPr sz="3200" spc="-105" smtClean="0">
                <a:latin typeface="Arial"/>
                <a:cs typeface="Arial"/>
              </a:rPr>
              <a:t>Directives</a:t>
            </a:r>
            <a:endParaRPr sz="3200" dirty="0">
              <a:latin typeface="Arial"/>
              <a:cs typeface="Aria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41119" y="1924811"/>
            <a:ext cx="6516623" cy="3875531"/>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371600" y="1981200"/>
            <a:ext cx="6400800" cy="3733800"/>
          </a:xfrm>
          <a:custGeom>
            <a:avLst/>
            <a:gdLst/>
            <a:ahLst/>
            <a:cxnLst/>
            <a:rect l="l" t="t" r="r" b="b"/>
            <a:pathLst>
              <a:path w="6400800" h="3733800">
                <a:moveTo>
                  <a:pt x="0" y="0"/>
                </a:moveTo>
                <a:lnTo>
                  <a:pt x="6400800" y="0"/>
                </a:lnTo>
                <a:lnTo>
                  <a:pt x="6400800" y="3733800"/>
                </a:lnTo>
                <a:lnTo>
                  <a:pt x="0" y="3733800"/>
                </a:lnTo>
                <a:lnTo>
                  <a:pt x="0" y="0"/>
                </a:lnTo>
                <a:close/>
              </a:path>
            </a:pathLst>
          </a:custGeom>
          <a:solidFill>
            <a:srgbClr val="4BACC6"/>
          </a:solidFill>
        </p:spPr>
        <p:txBody>
          <a:bodyPr wrap="square" lIns="0" tIns="0" rIns="0" bIns="0" rtlCol="0"/>
          <a:lstStyle/>
          <a:p>
            <a:endParaRPr/>
          </a:p>
        </p:txBody>
      </p:sp>
      <p:sp>
        <p:nvSpPr>
          <p:cNvPr id="4" name="object 4"/>
          <p:cNvSpPr/>
          <p:nvPr/>
        </p:nvSpPr>
        <p:spPr>
          <a:xfrm>
            <a:off x="1371600" y="1981200"/>
            <a:ext cx="6400800" cy="3733800"/>
          </a:xfrm>
          <a:custGeom>
            <a:avLst/>
            <a:gdLst/>
            <a:ahLst/>
            <a:cxnLst/>
            <a:rect l="l" t="t" r="r" b="b"/>
            <a:pathLst>
              <a:path w="6400800" h="3733800">
                <a:moveTo>
                  <a:pt x="0" y="0"/>
                </a:moveTo>
                <a:lnTo>
                  <a:pt x="6400800" y="0"/>
                </a:lnTo>
                <a:lnTo>
                  <a:pt x="6400800" y="3733800"/>
                </a:lnTo>
                <a:lnTo>
                  <a:pt x="0" y="3733800"/>
                </a:lnTo>
                <a:lnTo>
                  <a:pt x="0" y="0"/>
                </a:lnTo>
                <a:close/>
              </a:path>
            </a:pathLst>
          </a:custGeom>
          <a:ln w="9144">
            <a:solidFill>
              <a:srgbClr val="000000"/>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880870">
              <a:lnSpc>
                <a:spcPct val="100000"/>
              </a:lnSpc>
            </a:pPr>
            <a:r>
              <a:rPr spc="-140" dirty="0">
                <a:latin typeface="Arial"/>
                <a:cs typeface="Arial"/>
              </a:rPr>
              <a:t>Transclusion</a:t>
            </a:r>
          </a:p>
        </p:txBody>
      </p:sp>
      <p:sp>
        <p:nvSpPr>
          <p:cNvPr id="6" name="object 6"/>
          <p:cNvSpPr/>
          <p:nvPr/>
        </p:nvSpPr>
        <p:spPr>
          <a:xfrm>
            <a:off x="2418588" y="2609088"/>
            <a:ext cx="4361687" cy="2532887"/>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667000" y="2857500"/>
            <a:ext cx="3810000" cy="1981200"/>
          </a:xfrm>
          <a:custGeom>
            <a:avLst/>
            <a:gdLst/>
            <a:ahLst/>
            <a:cxnLst/>
            <a:rect l="l" t="t" r="r" b="b"/>
            <a:pathLst>
              <a:path w="3810000" h="1981200">
                <a:moveTo>
                  <a:pt x="0" y="0"/>
                </a:moveTo>
                <a:lnTo>
                  <a:pt x="3810000" y="0"/>
                </a:lnTo>
                <a:lnTo>
                  <a:pt x="3810000" y="1981200"/>
                </a:lnTo>
                <a:lnTo>
                  <a:pt x="0" y="1981200"/>
                </a:lnTo>
                <a:lnTo>
                  <a:pt x="0" y="0"/>
                </a:lnTo>
                <a:close/>
              </a:path>
            </a:pathLst>
          </a:custGeom>
          <a:ln w="445008">
            <a:solidFill>
              <a:srgbClr val="4F81BD"/>
            </a:solidFill>
          </a:ln>
        </p:spPr>
        <p:txBody>
          <a:bodyPr wrap="square" lIns="0" tIns="0" rIns="0" bIns="0" rtlCol="0"/>
          <a:lstStyle/>
          <a:p>
            <a:endParaRPr/>
          </a:p>
        </p:txBody>
      </p:sp>
      <p:sp>
        <p:nvSpPr>
          <p:cNvPr id="8" name="object 8"/>
          <p:cNvSpPr txBox="1"/>
          <p:nvPr/>
        </p:nvSpPr>
        <p:spPr>
          <a:xfrm>
            <a:off x="1371600" y="1981200"/>
            <a:ext cx="6400800" cy="3733800"/>
          </a:xfrm>
          <a:prstGeom prst="rect">
            <a:avLst/>
          </a:prstGeom>
          <a:ln w="9144">
            <a:solidFill>
              <a:srgbClr val="000000"/>
            </a:solidFill>
          </a:ln>
        </p:spPr>
        <p:txBody>
          <a:bodyPr vert="horz" wrap="square" lIns="0" tIns="13970" rIns="0" bIns="0" rtlCol="0">
            <a:spAutoFit/>
          </a:bodyPr>
          <a:lstStyle/>
          <a:p>
            <a:pPr algn="ctr">
              <a:lnSpc>
                <a:spcPct val="100000"/>
              </a:lnSpc>
              <a:spcBef>
                <a:spcPts val="110"/>
              </a:spcBef>
            </a:pPr>
            <a:r>
              <a:rPr sz="2000" b="1" spc="-185" dirty="0">
                <a:latin typeface="Arial"/>
                <a:cs typeface="Arial"/>
              </a:rPr>
              <a:t>Containing</a:t>
            </a:r>
            <a:r>
              <a:rPr sz="2000" b="1" spc="-100" dirty="0">
                <a:latin typeface="Arial"/>
                <a:cs typeface="Arial"/>
              </a:rPr>
              <a:t> </a:t>
            </a:r>
            <a:r>
              <a:rPr sz="2000" b="1" spc="-145" dirty="0">
                <a:latin typeface="Arial"/>
                <a:cs typeface="Arial"/>
              </a:rPr>
              <a:t>Scope/Controller</a:t>
            </a:r>
            <a:endParaRPr sz="2000">
              <a:latin typeface="Arial"/>
              <a:cs typeface="Arial"/>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marL="2191385" marR="2185035" indent="-1905" algn="ctr">
              <a:lnSpc>
                <a:spcPct val="100000"/>
              </a:lnSpc>
              <a:spcBef>
                <a:spcPts val="1785"/>
              </a:spcBef>
            </a:pPr>
            <a:r>
              <a:rPr sz="1800" b="1" spc="-110" dirty="0">
                <a:latin typeface="Arial"/>
                <a:cs typeface="Arial"/>
              </a:rPr>
              <a:t>Content </a:t>
            </a:r>
            <a:r>
              <a:rPr sz="1800" b="1" spc="-155" dirty="0">
                <a:latin typeface="Arial"/>
                <a:cs typeface="Arial"/>
              </a:rPr>
              <a:t>Inside  </a:t>
            </a:r>
            <a:r>
              <a:rPr sz="1800" b="1" spc="-175" dirty="0">
                <a:latin typeface="Arial"/>
                <a:cs typeface="Arial"/>
              </a:rPr>
              <a:t>Transcluded</a:t>
            </a:r>
            <a:r>
              <a:rPr sz="1800" b="1" spc="-100" dirty="0">
                <a:latin typeface="Arial"/>
                <a:cs typeface="Arial"/>
              </a:rPr>
              <a:t> </a:t>
            </a:r>
            <a:r>
              <a:rPr sz="1800" b="1" spc="-125" dirty="0">
                <a:latin typeface="Arial"/>
                <a:cs typeface="Arial"/>
              </a:rPr>
              <a:t>Directive</a:t>
            </a:r>
            <a:endParaRPr sz="1800">
              <a:latin typeface="Arial"/>
              <a:cs typeface="Aria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126615">
              <a:lnSpc>
                <a:spcPct val="100000"/>
              </a:lnSpc>
            </a:pPr>
            <a:r>
              <a:rPr spc="-125" dirty="0">
                <a:latin typeface="Arial"/>
                <a:cs typeface="Arial"/>
              </a:rPr>
              <a:t>Summary</a:t>
            </a:r>
          </a:p>
        </p:txBody>
      </p:sp>
      <p:sp>
        <p:nvSpPr>
          <p:cNvPr id="3" name="object 3"/>
          <p:cNvSpPr/>
          <p:nvPr/>
        </p:nvSpPr>
        <p:spPr>
          <a:xfrm>
            <a:off x="1600961" y="1524761"/>
            <a:ext cx="2042160" cy="1841500"/>
          </a:xfrm>
          <a:custGeom>
            <a:avLst/>
            <a:gdLst/>
            <a:ahLst/>
            <a:cxnLst/>
            <a:rect l="l" t="t" r="r" b="b"/>
            <a:pathLst>
              <a:path w="2042160" h="1841500">
                <a:moveTo>
                  <a:pt x="1021080" y="0"/>
                </a:moveTo>
                <a:lnTo>
                  <a:pt x="970117" y="1126"/>
                </a:lnTo>
                <a:lnTo>
                  <a:pt x="919801" y="4470"/>
                </a:lnTo>
                <a:lnTo>
                  <a:pt x="870191" y="9980"/>
                </a:lnTo>
                <a:lnTo>
                  <a:pt x="821344" y="17602"/>
                </a:lnTo>
                <a:lnTo>
                  <a:pt x="773320" y="27283"/>
                </a:lnTo>
                <a:lnTo>
                  <a:pt x="726177" y="38972"/>
                </a:lnTo>
                <a:lnTo>
                  <a:pt x="679973" y="52615"/>
                </a:lnTo>
                <a:lnTo>
                  <a:pt x="634766" y="68159"/>
                </a:lnTo>
                <a:lnTo>
                  <a:pt x="590616" y="85552"/>
                </a:lnTo>
                <a:lnTo>
                  <a:pt x="547581" y="104741"/>
                </a:lnTo>
                <a:lnTo>
                  <a:pt x="505719" y="125673"/>
                </a:lnTo>
                <a:lnTo>
                  <a:pt x="465089" y="148296"/>
                </a:lnTo>
                <a:lnTo>
                  <a:pt x="425749" y="172556"/>
                </a:lnTo>
                <a:lnTo>
                  <a:pt x="387758" y="198402"/>
                </a:lnTo>
                <a:lnTo>
                  <a:pt x="351174" y="225780"/>
                </a:lnTo>
                <a:lnTo>
                  <a:pt x="316056" y="254637"/>
                </a:lnTo>
                <a:lnTo>
                  <a:pt x="282463" y="284922"/>
                </a:lnTo>
                <a:lnTo>
                  <a:pt x="250452" y="316580"/>
                </a:lnTo>
                <a:lnTo>
                  <a:pt x="220082" y="349560"/>
                </a:lnTo>
                <a:lnTo>
                  <a:pt x="191412" y="383809"/>
                </a:lnTo>
                <a:lnTo>
                  <a:pt x="164501" y="419274"/>
                </a:lnTo>
                <a:lnTo>
                  <a:pt x="139406" y="455901"/>
                </a:lnTo>
                <a:lnTo>
                  <a:pt x="116186" y="493639"/>
                </a:lnTo>
                <a:lnTo>
                  <a:pt x="94901" y="532435"/>
                </a:lnTo>
                <a:lnTo>
                  <a:pt x="75607" y="572236"/>
                </a:lnTo>
                <a:lnTo>
                  <a:pt x="58364" y="612990"/>
                </a:lnTo>
                <a:lnTo>
                  <a:pt x="43231" y="654642"/>
                </a:lnTo>
                <a:lnTo>
                  <a:pt x="30265" y="697142"/>
                </a:lnTo>
                <a:lnTo>
                  <a:pt x="19525" y="740435"/>
                </a:lnTo>
                <a:lnTo>
                  <a:pt x="11071" y="784470"/>
                </a:lnTo>
                <a:lnTo>
                  <a:pt x="4959" y="829194"/>
                </a:lnTo>
                <a:lnTo>
                  <a:pt x="1249" y="874553"/>
                </a:lnTo>
                <a:lnTo>
                  <a:pt x="0" y="920496"/>
                </a:lnTo>
                <a:lnTo>
                  <a:pt x="1249" y="966438"/>
                </a:lnTo>
                <a:lnTo>
                  <a:pt x="4959" y="1011797"/>
                </a:lnTo>
                <a:lnTo>
                  <a:pt x="11071" y="1056521"/>
                </a:lnTo>
                <a:lnTo>
                  <a:pt x="19525" y="1100556"/>
                </a:lnTo>
                <a:lnTo>
                  <a:pt x="30265" y="1143849"/>
                </a:lnTo>
                <a:lnTo>
                  <a:pt x="43231" y="1186349"/>
                </a:lnTo>
                <a:lnTo>
                  <a:pt x="58364" y="1228001"/>
                </a:lnTo>
                <a:lnTo>
                  <a:pt x="75607" y="1268755"/>
                </a:lnTo>
                <a:lnTo>
                  <a:pt x="94901" y="1308556"/>
                </a:lnTo>
                <a:lnTo>
                  <a:pt x="116186" y="1347352"/>
                </a:lnTo>
                <a:lnTo>
                  <a:pt x="139406" y="1385090"/>
                </a:lnTo>
                <a:lnTo>
                  <a:pt x="164501" y="1421717"/>
                </a:lnTo>
                <a:lnTo>
                  <a:pt x="191412" y="1457182"/>
                </a:lnTo>
                <a:lnTo>
                  <a:pt x="220082" y="1491431"/>
                </a:lnTo>
                <a:lnTo>
                  <a:pt x="250452" y="1524411"/>
                </a:lnTo>
                <a:lnTo>
                  <a:pt x="282463" y="1556069"/>
                </a:lnTo>
                <a:lnTo>
                  <a:pt x="316056" y="1586354"/>
                </a:lnTo>
                <a:lnTo>
                  <a:pt x="351174" y="1615211"/>
                </a:lnTo>
                <a:lnTo>
                  <a:pt x="387758" y="1642589"/>
                </a:lnTo>
                <a:lnTo>
                  <a:pt x="425749" y="1668435"/>
                </a:lnTo>
                <a:lnTo>
                  <a:pt x="465089" y="1692695"/>
                </a:lnTo>
                <a:lnTo>
                  <a:pt x="505719" y="1715318"/>
                </a:lnTo>
                <a:lnTo>
                  <a:pt x="547581" y="1736250"/>
                </a:lnTo>
                <a:lnTo>
                  <a:pt x="590616" y="1755439"/>
                </a:lnTo>
                <a:lnTo>
                  <a:pt x="634766" y="1772832"/>
                </a:lnTo>
                <a:lnTo>
                  <a:pt x="679973" y="1788376"/>
                </a:lnTo>
                <a:lnTo>
                  <a:pt x="726177" y="1802019"/>
                </a:lnTo>
                <a:lnTo>
                  <a:pt x="773320" y="1813708"/>
                </a:lnTo>
                <a:lnTo>
                  <a:pt x="821344" y="1823389"/>
                </a:lnTo>
                <a:lnTo>
                  <a:pt x="870191" y="1831011"/>
                </a:lnTo>
                <a:lnTo>
                  <a:pt x="919801" y="1836521"/>
                </a:lnTo>
                <a:lnTo>
                  <a:pt x="970117" y="1839865"/>
                </a:lnTo>
                <a:lnTo>
                  <a:pt x="1021080" y="1840992"/>
                </a:lnTo>
                <a:lnTo>
                  <a:pt x="1072042" y="1839865"/>
                </a:lnTo>
                <a:lnTo>
                  <a:pt x="1122358" y="1836521"/>
                </a:lnTo>
                <a:lnTo>
                  <a:pt x="1171968" y="1831011"/>
                </a:lnTo>
                <a:lnTo>
                  <a:pt x="1220815" y="1823389"/>
                </a:lnTo>
                <a:lnTo>
                  <a:pt x="1268839" y="1813708"/>
                </a:lnTo>
                <a:lnTo>
                  <a:pt x="1315982" y="1802019"/>
                </a:lnTo>
                <a:lnTo>
                  <a:pt x="1362186" y="1788376"/>
                </a:lnTo>
                <a:lnTo>
                  <a:pt x="1407393" y="1772832"/>
                </a:lnTo>
                <a:lnTo>
                  <a:pt x="1451543" y="1755439"/>
                </a:lnTo>
                <a:lnTo>
                  <a:pt x="1494578" y="1736250"/>
                </a:lnTo>
                <a:lnTo>
                  <a:pt x="1536440" y="1715318"/>
                </a:lnTo>
                <a:lnTo>
                  <a:pt x="1577070" y="1692695"/>
                </a:lnTo>
                <a:lnTo>
                  <a:pt x="1616410" y="1668435"/>
                </a:lnTo>
                <a:lnTo>
                  <a:pt x="1654401" y="1642589"/>
                </a:lnTo>
                <a:lnTo>
                  <a:pt x="1690985" y="1615211"/>
                </a:lnTo>
                <a:lnTo>
                  <a:pt x="1726103" y="1586354"/>
                </a:lnTo>
                <a:lnTo>
                  <a:pt x="1759696" y="1556069"/>
                </a:lnTo>
                <a:lnTo>
                  <a:pt x="1791707" y="1524411"/>
                </a:lnTo>
                <a:lnTo>
                  <a:pt x="1822077" y="1491431"/>
                </a:lnTo>
                <a:lnTo>
                  <a:pt x="1850747" y="1457182"/>
                </a:lnTo>
                <a:lnTo>
                  <a:pt x="1877658" y="1421717"/>
                </a:lnTo>
                <a:lnTo>
                  <a:pt x="1902753" y="1385090"/>
                </a:lnTo>
                <a:lnTo>
                  <a:pt x="1925973" y="1347352"/>
                </a:lnTo>
                <a:lnTo>
                  <a:pt x="1947258" y="1308556"/>
                </a:lnTo>
                <a:lnTo>
                  <a:pt x="1966552" y="1268755"/>
                </a:lnTo>
                <a:lnTo>
                  <a:pt x="1983795" y="1228001"/>
                </a:lnTo>
                <a:lnTo>
                  <a:pt x="1998928" y="1186349"/>
                </a:lnTo>
                <a:lnTo>
                  <a:pt x="2011894" y="1143849"/>
                </a:lnTo>
                <a:lnTo>
                  <a:pt x="2022634" y="1100556"/>
                </a:lnTo>
                <a:lnTo>
                  <a:pt x="2031088" y="1056521"/>
                </a:lnTo>
                <a:lnTo>
                  <a:pt x="2037200" y="1011797"/>
                </a:lnTo>
                <a:lnTo>
                  <a:pt x="2040910" y="966438"/>
                </a:lnTo>
                <a:lnTo>
                  <a:pt x="2042160" y="920496"/>
                </a:lnTo>
                <a:lnTo>
                  <a:pt x="2040910" y="874553"/>
                </a:lnTo>
                <a:lnTo>
                  <a:pt x="2037200" y="829194"/>
                </a:lnTo>
                <a:lnTo>
                  <a:pt x="2031088" y="784470"/>
                </a:lnTo>
                <a:lnTo>
                  <a:pt x="2022634" y="740435"/>
                </a:lnTo>
                <a:lnTo>
                  <a:pt x="2011894" y="697142"/>
                </a:lnTo>
                <a:lnTo>
                  <a:pt x="1998928" y="654642"/>
                </a:lnTo>
                <a:lnTo>
                  <a:pt x="1983795" y="612990"/>
                </a:lnTo>
                <a:lnTo>
                  <a:pt x="1966552" y="572236"/>
                </a:lnTo>
                <a:lnTo>
                  <a:pt x="1947258" y="532435"/>
                </a:lnTo>
                <a:lnTo>
                  <a:pt x="1925973" y="493639"/>
                </a:lnTo>
                <a:lnTo>
                  <a:pt x="1902753" y="455901"/>
                </a:lnTo>
                <a:lnTo>
                  <a:pt x="1877658" y="419274"/>
                </a:lnTo>
                <a:lnTo>
                  <a:pt x="1850747" y="383809"/>
                </a:lnTo>
                <a:lnTo>
                  <a:pt x="1822077" y="349560"/>
                </a:lnTo>
                <a:lnTo>
                  <a:pt x="1791707" y="316580"/>
                </a:lnTo>
                <a:lnTo>
                  <a:pt x="1759696" y="284922"/>
                </a:lnTo>
                <a:lnTo>
                  <a:pt x="1726103" y="254637"/>
                </a:lnTo>
                <a:lnTo>
                  <a:pt x="1690985" y="225780"/>
                </a:lnTo>
                <a:lnTo>
                  <a:pt x="1654401" y="198402"/>
                </a:lnTo>
                <a:lnTo>
                  <a:pt x="1616410" y="172556"/>
                </a:lnTo>
                <a:lnTo>
                  <a:pt x="1577070" y="148296"/>
                </a:lnTo>
                <a:lnTo>
                  <a:pt x="1536440" y="125673"/>
                </a:lnTo>
                <a:lnTo>
                  <a:pt x="1494578" y="104741"/>
                </a:lnTo>
                <a:lnTo>
                  <a:pt x="1451543" y="85552"/>
                </a:lnTo>
                <a:lnTo>
                  <a:pt x="1407393" y="68159"/>
                </a:lnTo>
                <a:lnTo>
                  <a:pt x="1362186" y="52615"/>
                </a:lnTo>
                <a:lnTo>
                  <a:pt x="1315982" y="38972"/>
                </a:lnTo>
                <a:lnTo>
                  <a:pt x="1268839" y="27283"/>
                </a:lnTo>
                <a:lnTo>
                  <a:pt x="1220815" y="17602"/>
                </a:lnTo>
                <a:lnTo>
                  <a:pt x="1171968" y="9980"/>
                </a:lnTo>
                <a:lnTo>
                  <a:pt x="1122358" y="4470"/>
                </a:lnTo>
                <a:lnTo>
                  <a:pt x="1072042" y="1126"/>
                </a:lnTo>
                <a:lnTo>
                  <a:pt x="1021080" y="0"/>
                </a:lnTo>
                <a:close/>
              </a:path>
            </a:pathLst>
          </a:custGeom>
          <a:solidFill>
            <a:srgbClr val="9BBB59"/>
          </a:solidFill>
        </p:spPr>
        <p:txBody>
          <a:bodyPr wrap="square" lIns="0" tIns="0" rIns="0" bIns="0" rtlCol="0"/>
          <a:lstStyle/>
          <a:p>
            <a:endParaRPr/>
          </a:p>
        </p:txBody>
      </p:sp>
      <p:sp>
        <p:nvSpPr>
          <p:cNvPr id="4" name="object 4"/>
          <p:cNvSpPr/>
          <p:nvPr/>
        </p:nvSpPr>
        <p:spPr>
          <a:xfrm>
            <a:off x="1600961" y="1524761"/>
            <a:ext cx="2042160" cy="1841500"/>
          </a:xfrm>
          <a:custGeom>
            <a:avLst/>
            <a:gdLst/>
            <a:ahLst/>
            <a:cxnLst/>
            <a:rect l="l" t="t" r="r" b="b"/>
            <a:pathLst>
              <a:path w="2042160" h="1841500">
                <a:moveTo>
                  <a:pt x="0" y="920496"/>
                </a:moveTo>
                <a:lnTo>
                  <a:pt x="1249" y="874553"/>
                </a:lnTo>
                <a:lnTo>
                  <a:pt x="4959" y="829194"/>
                </a:lnTo>
                <a:lnTo>
                  <a:pt x="11071" y="784470"/>
                </a:lnTo>
                <a:lnTo>
                  <a:pt x="19525" y="740435"/>
                </a:lnTo>
                <a:lnTo>
                  <a:pt x="30265" y="697142"/>
                </a:lnTo>
                <a:lnTo>
                  <a:pt x="43231" y="654642"/>
                </a:lnTo>
                <a:lnTo>
                  <a:pt x="58364" y="612990"/>
                </a:lnTo>
                <a:lnTo>
                  <a:pt x="75607" y="572236"/>
                </a:lnTo>
                <a:lnTo>
                  <a:pt x="94901" y="532435"/>
                </a:lnTo>
                <a:lnTo>
                  <a:pt x="116186" y="493639"/>
                </a:lnTo>
                <a:lnTo>
                  <a:pt x="139406" y="455901"/>
                </a:lnTo>
                <a:lnTo>
                  <a:pt x="164501" y="419274"/>
                </a:lnTo>
                <a:lnTo>
                  <a:pt x="191412" y="383809"/>
                </a:lnTo>
                <a:lnTo>
                  <a:pt x="220082" y="349560"/>
                </a:lnTo>
                <a:lnTo>
                  <a:pt x="250452" y="316580"/>
                </a:lnTo>
                <a:lnTo>
                  <a:pt x="282463" y="284922"/>
                </a:lnTo>
                <a:lnTo>
                  <a:pt x="316056" y="254637"/>
                </a:lnTo>
                <a:lnTo>
                  <a:pt x="351174" y="225780"/>
                </a:lnTo>
                <a:lnTo>
                  <a:pt x="387758" y="198402"/>
                </a:lnTo>
                <a:lnTo>
                  <a:pt x="425749" y="172556"/>
                </a:lnTo>
                <a:lnTo>
                  <a:pt x="465089" y="148296"/>
                </a:lnTo>
                <a:lnTo>
                  <a:pt x="505719" y="125673"/>
                </a:lnTo>
                <a:lnTo>
                  <a:pt x="547581" y="104741"/>
                </a:lnTo>
                <a:lnTo>
                  <a:pt x="590616" y="85552"/>
                </a:lnTo>
                <a:lnTo>
                  <a:pt x="634766" y="68159"/>
                </a:lnTo>
                <a:lnTo>
                  <a:pt x="679973" y="52615"/>
                </a:lnTo>
                <a:lnTo>
                  <a:pt x="726177" y="38972"/>
                </a:lnTo>
                <a:lnTo>
                  <a:pt x="773320" y="27283"/>
                </a:lnTo>
                <a:lnTo>
                  <a:pt x="821344" y="17602"/>
                </a:lnTo>
                <a:lnTo>
                  <a:pt x="870191" y="9980"/>
                </a:lnTo>
                <a:lnTo>
                  <a:pt x="919801" y="4470"/>
                </a:lnTo>
                <a:lnTo>
                  <a:pt x="970117" y="1126"/>
                </a:lnTo>
                <a:lnTo>
                  <a:pt x="1021080" y="0"/>
                </a:lnTo>
                <a:lnTo>
                  <a:pt x="1072042" y="1126"/>
                </a:lnTo>
                <a:lnTo>
                  <a:pt x="1122358" y="4470"/>
                </a:lnTo>
                <a:lnTo>
                  <a:pt x="1171968" y="9980"/>
                </a:lnTo>
                <a:lnTo>
                  <a:pt x="1220815" y="17602"/>
                </a:lnTo>
                <a:lnTo>
                  <a:pt x="1268839" y="27283"/>
                </a:lnTo>
                <a:lnTo>
                  <a:pt x="1315982" y="38972"/>
                </a:lnTo>
                <a:lnTo>
                  <a:pt x="1362186" y="52615"/>
                </a:lnTo>
                <a:lnTo>
                  <a:pt x="1407393" y="68159"/>
                </a:lnTo>
                <a:lnTo>
                  <a:pt x="1451543" y="85552"/>
                </a:lnTo>
                <a:lnTo>
                  <a:pt x="1494578" y="104741"/>
                </a:lnTo>
                <a:lnTo>
                  <a:pt x="1536440" y="125673"/>
                </a:lnTo>
                <a:lnTo>
                  <a:pt x="1577070" y="148296"/>
                </a:lnTo>
                <a:lnTo>
                  <a:pt x="1616410" y="172556"/>
                </a:lnTo>
                <a:lnTo>
                  <a:pt x="1654401" y="198402"/>
                </a:lnTo>
                <a:lnTo>
                  <a:pt x="1690985" y="225780"/>
                </a:lnTo>
                <a:lnTo>
                  <a:pt x="1726103" y="254637"/>
                </a:lnTo>
                <a:lnTo>
                  <a:pt x="1759696" y="284922"/>
                </a:lnTo>
                <a:lnTo>
                  <a:pt x="1791707" y="316580"/>
                </a:lnTo>
                <a:lnTo>
                  <a:pt x="1822077" y="349560"/>
                </a:lnTo>
                <a:lnTo>
                  <a:pt x="1850747" y="383809"/>
                </a:lnTo>
                <a:lnTo>
                  <a:pt x="1877658" y="419274"/>
                </a:lnTo>
                <a:lnTo>
                  <a:pt x="1902753" y="455901"/>
                </a:lnTo>
                <a:lnTo>
                  <a:pt x="1925973" y="493639"/>
                </a:lnTo>
                <a:lnTo>
                  <a:pt x="1947258" y="532435"/>
                </a:lnTo>
                <a:lnTo>
                  <a:pt x="1966552" y="572236"/>
                </a:lnTo>
                <a:lnTo>
                  <a:pt x="1983795" y="612990"/>
                </a:lnTo>
                <a:lnTo>
                  <a:pt x="1998928" y="654642"/>
                </a:lnTo>
                <a:lnTo>
                  <a:pt x="2011894" y="697142"/>
                </a:lnTo>
                <a:lnTo>
                  <a:pt x="2022634" y="740435"/>
                </a:lnTo>
                <a:lnTo>
                  <a:pt x="2031088" y="784470"/>
                </a:lnTo>
                <a:lnTo>
                  <a:pt x="2037200" y="829194"/>
                </a:lnTo>
                <a:lnTo>
                  <a:pt x="2040910" y="874553"/>
                </a:lnTo>
                <a:lnTo>
                  <a:pt x="2042160" y="920496"/>
                </a:lnTo>
                <a:lnTo>
                  <a:pt x="2040910" y="966438"/>
                </a:lnTo>
                <a:lnTo>
                  <a:pt x="2037200" y="1011797"/>
                </a:lnTo>
                <a:lnTo>
                  <a:pt x="2031088" y="1056521"/>
                </a:lnTo>
                <a:lnTo>
                  <a:pt x="2022634" y="1100556"/>
                </a:lnTo>
                <a:lnTo>
                  <a:pt x="2011894" y="1143849"/>
                </a:lnTo>
                <a:lnTo>
                  <a:pt x="1998928" y="1186349"/>
                </a:lnTo>
                <a:lnTo>
                  <a:pt x="1983795" y="1228001"/>
                </a:lnTo>
                <a:lnTo>
                  <a:pt x="1966552" y="1268755"/>
                </a:lnTo>
                <a:lnTo>
                  <a:pt x="1947258" y="1308556"/>
                </a:lnTo>
                <a:lnTo>
                  <a:pt x="1925973" y="1347352"/>
                </a:lnTo>
                <a:lnTo>
                  <a:pt x="1902753" y="1385090"/>
                </a:lnTo>
                <a:lnTo>
                  <a:pt x="1877658" y="1421717"/>
                </a:lnTo>
                <a:lnTo>
                  <a:pt x="1850747" y="1457182"/>
                </a:lnTo>
                <a:lnTo>
                  <a:pt x="1822077" y="1491431"/>
                </a:lnTo>
                <a:lnTo>
                  <a:pt x="1791707" y="1524411"/>
                </a:lnTo>
                <a:lnTo>
                  <a:pt x="1759696" y="1556069"/>
                </a:lnTo>
                <a:lnTo>
                  <a:pt x="1726103" y="1586354"/>
                </a:lnTo>
                <a:lnTo>
                  <a:pt x="1690985" y="1615211"/>
                </a:lnTo>
                <a:lnTo>
                  <a:pt x="1654401" y="1642589"/>
                </a:lnTo>
                <a:lnTo>
                  <a:pt x="1616410" y="1668435"/>
                </a:lnTo>
                <a:lnTo>
                  <a:pt x="1577070" y="1692695"/>
                </a:lnTo>
                <a:lnTo>
                  <a:pt x="1536440" y="1715318"/>
                </a:lnTo>
                <a:lnTo>
                  <a:pt x="1494578" y="1736250"/>
                </a:lnTo>
                <a:lnTo>
                  <a:pt x="1451543" y="1755439"/>
                </a:lnTo>
                <a:lnTo>
                  <a:pt x="1407393" y="1772832"/>
                </a:lnTo>
                <a:lnTo>
                  <a:pt x="1362186" y="1788376"/>
                </a:lnTo>
                <a:lnTo>
                  <a:pt x="1315982" y="1802019"/>
                </a:lnTo>
                <a:lnTo>
                  <a:pt x="1268839" y="1813708"/>
                </a:lnTo>
                <a:lnTo>
                  <a:pt x="1220815" y="1823389"/>
                </a:lnTo>
                <a:lnTo>
                  <a:pt x="1171968" y="1831011"/>
                </a:lnTo>
                <a:lnTo>
                  <a:pt x="1122358" y="1836521"/>
                </a:lnTo>
                <a:lnTo>
                  <a:pt x="1072042" y="1839865"/>
                </a:lnTo>
                <a:lnTo>
                  <a:pt x="1021080" y="1840992"/>
                </a:lnTo>
                <a:lnTo>
                  <a:pt x="970117" y="1839865"/>
                </a:lnTo>
                <a:lnTo>
                  <a:pt x="919801" y="1836521"/>
                </a:lnTo>
                <a:lnTo>
                  <a:pt x="870191" y="1831011"/>
                </a:lnTo>
                <a:lnTo>
                  <a:pt x="821344" y="1823389"/>
                </a:lnTo>
                <a:lnTo>
                  <a:pt x="773320" y="1813708"/>
                </a:lnTo>
                <a:lnTo>
                  <a:pt x="726177" y="1802019"/>
                </a:lnTo>
                <a:lnTo>
                  <a:pt x="679973" y="1788376"/>
                </a:lnTo>
                <a:lnTo>
                  <a:pt x="634766" y="1772832"/>
                </a:lnTo>
                <a:lnTo>
                  <a:pt x="590616" y="1755439"/>
                </a:lnTo>
                <a:lnTo>
                  <a:pt x="547581" y="1736250"/>
                </a:lnTo>
                <a:lnTo>
                  <a:pt x="505719" y="1715318"/>
                </a:lnTo>
                <a:lnTo>
                  <a:pt x="465089" y="1692695"/>
                </a:lnTo>
                <a:lnTo>
                  <a:pt x="425749" y="1668435"/>
                </a:lnTo>
                <a:lnTo>
                  <a:pt x="387758" y="1642589"/>
                </a:lnTo>
                <a:lnTo>
                  <a:pt x="351174" y="1615211"/>
                </a:lnTo>
                <a:lnTo>
                  <a:pt x="316056" y="1586354"/>
                </a:lnTo>
                <a:lnTo>
                  <a:pt x="282463" y="1556069"/>
                </a:lnTo>
                <a:lnTo>
                  <a:pt x="250452" y="1524411"/>
                </a:lnTo>
                <a:lnTo>
                  <a:pt x="220082" y="1491431"/>
                </a:lnTo>
                <a:lnTo>
                  <a:pt x="191412" y="1457182"/>
                </a:lnTo>
                <a:lnTo>
                  <a:pt x="164501" y="1421717"/>
                </a:lnTo>
                <a:lnTo>
                  <a:pt x="139406" y="1385090"/>
                </a:lnTo>
                <a:lnTo>
                  <a:pt x="116186" y="1347352"/>
                </a:lnTo>
                <a:lnTo>
                  <a:pt x="94901" y="1308556"/>
                </a:lnTo>
                <a:lnTo>
                  <a:pt x="75607" y="1268755"/>
                </a:lnTo>
                <a:lnTo>
                  <a:pt x="58364" y="1228001"/>
                </a:lnTo>
                <a:lnTo>
                  <a:pt x="43231" y="1186349"/>
                </a:lnTo>
                <a:lnTo>
                  <a:pt x="30265" y="1143849"/>
                </a:lnTo>
                <a:lnTo>
                  <a:pt x="19525" y="1100556"/>
                </a:lnTo>
                <a:lnTo>
                  <a:pt x="11071" y="1056521"/>
                </a:lnTo>
                <a:lnTo>
                  <a:pt x="4959" y="1011797"/>
                </a:lnTo>
                <a:lnTo>
                  <a:pt x="1249" y="966438"/>
                </a:lnTo>
                <a:lnTo>
                  <a:pt x="0" y="920496"/>
                </a:lnTo>
                <a:close/>
              </a:path>
            </a:pathLst>
          </a:custGeom>
          <a:ln w="25908">
            <a:solidFill>
              <a:srgbClr val="71893F"/>
            </a:solidFill>
          </a:ln>
        </p:spPr>
        <p:txBody>
          <a:bodyPr wrap="square" lIns="0" tIns="0" rIns="0" bIns="0" rtlCol="0"/>
          <a:lstStyle/>
          <a:p>
            <a:endParaRPr/>
          </a:p>
        </p:txBody>
      </p:sp>
      <p:sp>
        <p:nvSpPr>
          <p:cNvPr id="5" name="object 5"/>
          <p:cNvSpPr txBox="1"/>
          <p:nvPr/>
        </p:nvSpPr>
        <p:spPr>
          <a:xfrm>
            <a:off x="2010575" y="2127853"/>
            <a:ext cx="1222375" cy="624205"/>
          </a:xfrm>
          <a:prstGeom prst="rect">
            <a:avLst/>
          </a:prstGeom>
        </p:spPr>
        <p:txBody>
          <a:bodyPr vert="horz" wrap="square" lIns="0" tIns="0" rIns="0" bIns="0" rtlCol="0">
            <a:spAutoFit/>
          </a:bodyPr>
          <a:lstStyle/>
          <a:p>
            <a:pPr marL="121920" marR="5080" indent="-109855">
              <a:lnSpc>
                <a:spcPct val="100000"/>
              </a:lnSpc>
            </a:pPr>
            <a:r>
              <a:rPr sz="2000" b="1" spc="-265" dirty="0">
                <a:solidFill>
                  <a:srgbClr val="FFFFFF"/>
                </a:solidFill>
                <a:latin typeface="Arial"/>
                <a:cs typeface="Arial"/>
              </a:rPr>
              <a:t>T</a:t>
            </a:r>
            <a:r>
              <a:rPr sz="2000" b="1" spc="-85" dirty="0">
                <a:solidFill>
                  <a:srgbClr val="FFFFFF"/>
                </a:solidFill>
                <a:latin typeface="Arial"/>
                <a:cs typeface="Arial"/>
              </a:rPr>
              <a:t>r</a:t>
            </a:r>
            <a:r>
              <a:rPr sz="2000" b="1" spc="-95" dirty="0">
                <a:solidFill>
                  <a:srgbClr val="FFFFFF"/>
                </a:solidFill>
                <a:latin typeface="Arial"/>
                <a:cs typeface="Arial"/>
              </a:rPr>
              <a:t>a</a:t>
            </a:r>
            <a:r>
              <a:rPr sz="2000" b="1" spc="-75" dirty="0">
                <a:solidFill>
                  <a:srgbClr val="FFFFFF"/>
                </a:solidFill>
                <a:latin typeface="Arial"/>
                <a:cs typeface="Arial"/>
              </a:rPr>
              <a:t>n</a:t>
            </a:r>
            <a:r>
              <a:rPr sz="2000" b="1" spc="-280" dirty="0">
                <a:solidFill>
                  <a:srgbClr val="FFFFFF"/>
                </a:solidFill>
                <a:latin typeface="Arial"/>
                <a:cs typeface="Arial"/>
              </a:rPr>
              <a:t>s</a:t>
            </a:r>
            <a:r>
              <a:rPr sz="2000" b="1" spc="-90" dirty="0">
                <a:solidFill>
                  <a:srgbClr val="FFFFFF"/>
                </a:solidFill>
                <a:latin typeface="Arial"/>
                <a:cs typeface="Arial"/>
              </a:rPr>
              <a:t>clude </a:t>
            </a:r>
            <a:r>
              <a:rPr sz="2000" b="1" spc="-50" dirty="0">
                <a:solidFill>
                  <a:srgbClr val="FFFFFF"/>
                </a:solidFill>
                <a:latin typeface="Arial"/>
                <a:cs typeface="Arial"/>
              </a:rPr>
              <a:t> </a:t>
            </a:r>
            <a:r>
              <a:rPr sz="2000" b="1" spc="-105" dirty="0">
                <a:solidFill>
                  <a:srgbClr val="FFFFFF"/>
                </a:solidFill>
                <a:latin typeface="Arial"/>
                <a:cs typeface="Arial"/>
              </a:rPr>
              <a:t>Function</a:t>
            </a:r>
            <a:endParaRPr sz="2000">
              <a:latin typeface="Arial"/>
              <a:cs typeface="Arial"/>
            </a:endParaRPr>
          </a:p>
        </p:txBody>
      </p:sp>
      <p:sp>
        <p:nvSpPr>
          <p:cNvPr id="6" name="object 6"/>
          <p:cNvSpPr/>
          <p:nvPr/>
        </p:nvSpPr>
        <p:spPr>
          <a:xfrm>
            <a:off x="4725161" y="1524761"/>
            <a:ext cx="2042160" cy="1841500"/>
          </a:xfrm>
          <a:custGeom>
            <a:avLst/>
            <a:gdLst/>
            <a:ahLst/>
            <a:cxnLst/>
            <a:rect l="l" t="t" r="r" b="b"/>
            <a:pathLst>
              <a:path w="2042159" h="1841500">
                <a:moveTo>
                  <a:pt x="1021080" y="0"/>
                </a:moveTo>
                <a:lnTo>
                  <a:pt x="970117" y="1126"/>
                </a:lnTo>
                <a:lnTo>
                  <a:pt x="919801" y="4470"/>
                </a:lnTo>
                <a:lnTo>
                  <a:pt x="870191" y="9980"/>
                </a:lnTo>
                <a:lnTo>
                  <a:pt x="821344" y="17602"/>
                </a:lnTo>
                <a:lnTo>
                  <a:pt x="773320" y="27283"/>
                </a:lnTo>
                <a:lnTo>
                  <a:pt x="726177" y="38972"/>
                </a:lnTo>
                <a:lnTo>
                  <a:pt x="679973" y="52615"/>
                </a:lnTo>
                <a:lnTo>
                  <a:pt x="634766" y="68159"/>
                </a:lnTo>
                <a:lnTo>
                  <a:pt x="590616" y="85552"/>
                </a:lnTo>
                <a:lnTo>
                  <a:pt x="547581" y="104741"/>
                </a:lnTo>
                <a:lnTo>
                  <a:pt x="505719" y="125673"/>
                </a:lnTo>
                <a:lnTo>
                  <a:pt x="465089" y="148296"/>
                </a:lnTo>
                <a:lnTo>
                  <a:pt x="425749" y="172556"/>
                </a:lnTo>
                <a:lnTo>
                  <a:pt x="387758" y="198402"/>
                </a:lnTo>
                <a:lnTo>
                  <a:pt x="351174" y="225780"/>
                </a:lnTo>
                <a:lnTo>
                  <a:pt x="316056" y="254637"/>
                </a:lnTo>
                <a:lnTo>
                  <a:pt x="282463" y="284922"/>
                </a:lnTo>
                <a:lnTo>
                  <a:pt x="250452" y="316580"/>
                </a:lnTo>
                <a:lnTo>
                  <a:pt x="220082" y="349560"/>
                </a:lnTo>
                <a:lnTo>
                  <a:pt x="191412" y="383809"/>
                </a:lnTo>
                <a:lnTo>
                  <a:pt x="164501" y="419274"/>
                </a:lnTo>
                <a:lnTo>
                  <a:pt x="139406" y="455901"/>
                </a:lnTo>
                <a:lnTo>
                  <a:pt x="116186" y="493639"/>
                </a:lnTo>
                <a:lnTo>
                  <a:pt x="94901" y="532435"/>
                </a:lnTo>
                <a:lnTo>
                  <a:pt x="75607" y="572236"/>
                </a:lnTo>
                <a:lnTo>
                  <a:pt x="58364" y="612990"/>
                </a:lnTo>
                <a:lnTo>
                  <a:pt x="43231" y="654642"/>
                </a:lnTo>
                <a:lnTo>
                  <a:pt x="30265" y="697142"/>
                </a:lnTo>
                <a:lnTo>
                  <a:pt x="19525" y="740435"/>
                </a:lnTo>
                <a:lnTo>
                  <a:pt x="11071" y="784470"/>
                </a:lnTo>
                <a:lnTo>
                  <a:pt x="4959" y="829194"/>
                </a:lnTo>
                <a:lnTo>
                  <a:pt x="1249" y="874553"/>
                </a:lnTo>
                <a:lnTo>
                  <a:pt x="0" y="920496"/>
                </a:lnTo>
                <a:lnTo>
                  <a:pt x="1249" y="966438"/>
                </a:lnTo>
                <a:lnTo>
                  <a:pt x="4959" y="1011797"/>
                </a:lnTo>
                <a:lnTo>
                  <a:pt x="11071" y="1056521"/>
                </a:lnTo>
                <a:lnTo>
                  <a:pt x="19525" y="1100556"/>
                </a:lnTo>
                <a:lnTo>
                  <a:pt x="30265" y="1143849"/>
                </a:lnTo>
                <a:lnTo>
                  <a:pt x="43231" y="1186349"/>
                </a:lnTo>
                <a:lnTo>
                  <a:pt x="58364" y="1228001"/>
                </a:lnTo>
                <a:lnTo>
                  <a:pt x="75607" y="1268755"/>
                </a:lnTo>
                <a:lnTo>
                  <a:pt x="94901" y="1308556"/>
                </a:lnTo>
                <a:lnTo>
                  <a:pt x="116186" y="1347352"/>
                </a:lnTo>
                <a:lnTo>
                  <a:pt x="139406" y="1385090"/>
                </a:lnTo>
                <a:lnTo>
                  <a:pt x="164501" y="1421717"/>
                </a:lnTo>
                <a:lnTo>
                  <a:pt x="191412" y="1457182"/>
                </a:lnTo>
                <a:lnTo>
                  <a:pt x="220082" y="1491431"/>
                </a:lnTo>
                <a:lnTo>
                  <a:pt x="250452" y="1524411"/>
                </a:lnTo>
                <a:lnTo>
                  <a:pt x="282463" y="1556069"/>
                </a:lnTo>
                <a:lnTo>
                  <a:pt x="316056" y="1586354"/>
                </a:lnTo>
                <a:lnTo>
                  <a:pt x="351174" y="1615211"/>
                </a:lnTo>
                <a:lnTo>
                  <a:pt x="387758" y="1642589"/>
                </a:lnTo>
                <a:lnTo>
                  <a:pt x="425749" y="1668435"/>
                </a:lnTo>
                <a:lnTo>
                  <a:pt x="465089" y="1692695"/>
                </a:lnTo>
                <a:lnTo>
                  <a:pt x="505719" y="1715318"/>
                </a:lnTo>
                <a:lnTo>
                  <a:pt x="547581" y="1736250"/>
                </a:lnTo>
                <a:lnTo>
                  <a:pt x="590616" y="1755439"/>
                </a:lnTo>
                <a:lnTo>
                  <a:pt x="634766" y="1772832"/>
                </a:lnTo>
                <a:lnTo>
                  <a:pt x="679973" y="1788376"/>
                </a:lnTo>
                <a:lnTo>
                  <a:pt x="726177" y="1802019"/>
                </a:lnTo>
                <a:lnTo>
                  <a:pt x="773320" y="1813708"/>
                </a:lnTo>
                <a:lnTo>
                  <a:pt x="821344" y="1823389"/>
                </a:lnTo>
                <a:lnTo>
                  <a:pt x="870191" y="1831011"/>
                </a:lnTo>
                <a:lnTo>
                  <a:pt x="919801" y="1836521"/>
                </a:lnTo>
                <a:lnTo>
                  <a:pt x="970117" y="1839865"/>
                </a:lnTo>
                <a:lnTo>
                  <a:pt x="1021080" y="1840992"/>
                </a:lnTo>
                <a:lnTo>
                  <a:pt x="1072042" y="1839865"/>
                </a:lnTo>
                <a:lnTo>
                  <a:pt x="1122358" y="1836521"/>
                </a:lnTo>
                <a:lnTo>
                  <a:pt x="1171968" y="1831011"/>
                </a:lnTo>
                <a:lnTo>
                  <a:pt x="1220815" y="1823389"/>
                </a:lnTo>
                <a:lnTo>
                  <a:pt x="1268839" y="1813708"/>
                </a:lnTo>
                <a:lnTo>
                  <a:pt x="1315982" y="1802019"/>
                </a:lnTo>
                <a:lnTo>
                  <a:pt x="1362186" y="1788376"/>
                </a:lnTo>
                <a:lnTo>
                  <a:pt x="1407393" y="1772832"/>
                </a:lnTo>
                <a:lnTo>
                  <a:pt x="1451543" y="1755439"/>
                </a:lnTo>
                <a:lnTo>
                  <a:pt x="1494578" y="1736250"/>
                </a:lnTo>
                <a:lnTo>
                  <a:pt x="1536440" y="1715318"/>
                </a:lnTo>
                <a:lnTo>
                  <a:pt x="1577070" y="1692695"/>
                </a:lnTo>
                <a:lnTo>
                  <a:pt x="1616410" y="1668435"/>
                </a:lnTo>
                <a:lnTo>
                  <a:pt x="1654401" y="1642589"/>
                </a:lnTo>
                <a:lnTo>
                  <a:pt x="1690985" y="1615211"/>
                </a:lnTo>
                <a:lnTo>
                  <a:pt x="1726103" y="1586354"/>
                </a:lnTo>
                <a:lnTo>
                  <a:pt x="1759696" y="1556069"/>
                </a:lnTo>
                <a:lnTo>
                  <a:pt x="1791707" y="1524411"/>
                </a:lnTo>
                <a:lnTo>
                  <a:pt x="1822077" y="1491431"/>
                </a:lnTo>
                <a:lnTo>
                  <a:pt x="1850747" y="1457182"/>
                </a:lnTo>
                <a:lnTo>
                  <a:pt x="1877658" y="1421717"/>
                </a:lnTo>
                <a:lnTo>
                  <a:pt x="1902753" y="1385090"/>
                </a:lnTo>
                <a:lnTo>
                  <a:pt x="1925973" y="1347352"/>
                </a:lnTo>
                <a:lnTo>
                  <a:pt x="1947258" y="1308556"/>
                </a:lnTo>
                <a:lnTo>
                  <a:pt x="1966552" y="1268755"/>
                </a:lnTo>
                <a:lnTo>
                  <a:pt x="1983795" y="1228001"/>
                </a:lnTo>
                <a:lnTo>
                  <a:pt x="1998928" y="1186349"/>
                </a:lnTo>
                <a:lnTo>
                  <a:pt x="2011894" y="1143849"/>
                </a:lnTo>
                <a:lnTo>
                  <a:pt x="2022634" y="1100556"/>
                </a:lnTo>
                <a:lnTo>
                  <a:pt x="2031088" y="1056521"/>
                </a:lnTo>
                <a:lnTo>
                  <a:pt x="2037200" y="1011797"/>
                </a:lnTo>
                <a:lnTo>
                  <a:pt x="2040910" y="966438"/>
                </a:lnTo>
                <a:lnTo>
                  <a:pt x="2042160" y="920496"/>
                </a:lnTo>
                <a:lnTo>
                  <a:pt x="2040910" y="874553"/>
                </a:lnTo>
                <a:lnTo>
                  <a:pt x="2037200" y="829194"/>
                </a:lnTo>
                <a:lnTo>
                  <a:pt x="2031088" y="784470"/>
                </a:lnTo>
                <a:lnTo>
                  <a:pt x="2022634" y="740435"/>
                </a:lnTo>
                <a:lnTo>
                  <a:pt x="2011894" y="697142"/>
                </a:lnTo>
                <a:lnTo>
                  <a:pt x="1998928" y="654642"/>
                </a:lnTo>
                <a:lnTo>
                  <a:pt x="1983795" y="612990"/>
                </a:lnTo>
                <a:lnTo>
                  <a:pt x="1966552" y="572236"/>
                </a:lnTo>
                <a:lnTo>
                  <a:pt x="1947258" y="532435"/>
                </a:lnTo>
                <a:lnTo>
                  <a:pt x="1925973" y="493639"/>
                </a:lnTo>
                <a:lnTo>
                  <a:pt x="1902753" y="455901"/>
                </a:lnTo>
                <a:lnTo>
                  <a:pt x="1877658" y="419274"/>
                </a:lnTo>
                <a:lnTo>
                  <a:pt x="1850747" y="383809"/>
                </a:lnTo>
                <a:lnTo>
                  <a:pt x="1822077" y="349560"/>
                </a:lnTo>
                <a:lnTo>
                  <a:pt x="1791707" y="316580"/>
                </a:lnTo>
                <a:lnTo>
                  <a:pt x="1759696" y="284922"/>
                </a:lnTo>
                <a:lnTo>
                  <a:pt x="1726103" y="254637"/>
                </a:lnTo>
                <a:lnTo>
                  <a:pt x="1690985" y="225780"/>
                </a:lnTo>
                <a:lnTo>
                  <a:pt x="1654401" y="198402"/>
                </a:lnTo>
                <a:lnTo>
                  <a:pt x="1616410" y="172556"/>
                </a:lnTo>
                <a:lnTo>
                  <a:pt x="1577070" y="148296"/>
                </a:lnTo>
                <a:lnTo>
                  <a:pt x="1536440" y="125673"/>
                </a:lnTo>
                <a:lnTo>
                  <a:pt x="1494578" y="104741"/>
                </a:lnTo>
                <a:lnTo>
                  <a:pt x="1451543" y="85552"/>
                </a:lnTo>
                <a:lnTo>
                  <a:pt x="1407393" y="68159"/>
                </a:lnTo>
                <a:lnTo>
                  <a:pt x="1362186" y="52615"/>
                </a:lnTo>
                <a:lnTo>
                  <a:pt x="1315982" y="38972"/>
                </a:lnTo>
                <a:lnTo>
                  <a:pt x="1268839" y="27283"/>
                </a:lnTo>
                <a:lnTo>
                  <a:pt x="1220815" y="17602"/>
                </a:lnTo>
                <a:lnTo>
                  <a:pt x="1171968" y="9980"/>
                </a:lnTo>
                <a:lnTo>
                  <a:pt x="1122358" y="4470"/>
                </a:lnTo>
                <a:lnTo>
                  <a:pt x="1072042" y="1126"/>
                </a:lnTo>
                <a:lnTo>
                  <a:pt x="1021080" y="0"/>
                </a:lnTo>
                <a:close/>
              </a:path>
            </a:pathLst>
          </a:custGeom>
          <a:solidFill>
            <a:srgbClr val="4BACC6"/>
          </a:solidFill>
        </p:spPr>
        <p:txBody>
          <a:bodyPr wrap="square" lIns="0" tIns="0" rIns="0" bIns="0" rtlCol="0"/>
          <a:lstStyle/>
          <a:p>
            <a:endParaRPr/>
          </a:p>
        </p:txBody>
      </p:sp>
      <p:sp>
        <p:nvSpPr>
          <p:cNvPr id="7" name="object 7"/>
          <p:cNvSpPr/>
          <p:nvPr/>
        </p:nvSpPr>
        <p:spPr>
          <a:xfrm>
            <a:off x="4725161" y="1524761"/>
            <a:ext cx="2042160" cy="1841500"/>
          </a:xfrm>
          <a:custGeom>
            <a:avLst/>
            <a:gdLst/>
            <a:ahLst/>
            <a:cxnLst/>
            <a:rect l="l" t="t" r="r" b="b"/>
            <a:pathLst>
              <a:path w="2042159" h="1841500">
                <a:moveTo>
                  <a:pt x="0" y="920496"/>
                </a:moveTo>
                <a:lnTo>
                  <a:pt x="1249" y="874553"/>
                </a:lnTo>
                <a:lnTo>
                  <a:pt x="4959" y="829194"/>
                </a:lnTo>
                <a:lnTo>
                  <a:pt x="11071" y="784470"/>
                </a:lnTo>
                <a:lnTo>
                  <a:pt x="19525" y="740435"/>
                </a:lnTo>
                <a:lnTo>
                  <a:pt x="30265" y="697142"/>
                </a:lnTo>
                <a:lnTo>
                  <a:pt x="43231" y="654642"/>
                </a:lnTo>
                <a:lnTo>
                  <a:pt x="58364" y="612990"/>
                </a:lnTo>
                <a:lnTo>
                  <a:pt x="75607" y="572236"/>
                </a:lnTo>
                <a:lnTo>
                  <a:pt x="94901" y="532435"/>
                </a:lnTo>
                <a:lnTo>
                  <a:pt x="116186" y="493639"/>
                </a:lnTo>
                <a:lnTo>
                  <a:pt x="139406" y="455901"/>
                </a:lnTo>
                <a:lnTo>
                  <a:pt x="164501" y="419274"/>
                </a:lnTo>
                <a:lnTo>
                  <a:pt x="191412" y="383809"/>
                </a:lnTo>
                <a:lnTo>
                  <a:pt x="220082" y="349560"/>
                </a:lnTo>
                <a:lnTo>
                  <a:pt x="250452" y="316580"/>
                </a:lnTo>
                <a:lnTo>
                  <a:pt x="282463" y="284922"/>
                </a:lnTo>
                <a:lnTo>
                  <a:pt x="316056" y="254637"/>
                </a:lnTo>
                <a:lnTo>
                  <a:pt x="351174" y="225780"/>
                </a:lnTo>
                <a:lnTo>
                  <a:pt x="387758" y="198402"/>
                </a:lnTo>
                <a:lnTo>
                  <a:pt x="425749" y="172556"/>
                </a:lnTo>
                <a:lnTo>
                  <a:pt x="465089" y="148296"/>
                </a:lnTo>
                <a:lnTo>
                  <a:pt x="505719" y="125673"/>
                </a:lnTo>
                <a:lnTo>
                  <a:pt x="547581" y="104741"/>
                </a:lnTo>
                <a:lnTo>
                  <a:pt x="590616" y="85552"/>
                </a:lnTo>
                <a:lnTo>
                  <a:pt x="634766" y="68159"/>
                </a:lnTo>
                <a:lnTo>
                  <a:pt x="679973" y="52615"/>
                </a:lnTo>
                <a:lnTo>
                  <a:pt x="726177" y="38972"/>
                </a:lnTo>
                <a:lnTo>
                  <a:pt x="773320" y="27283"/>
                </a:lnTo>
                <a:lnTo>
                  <a:pt x="821344" y="17602"/>
                </a:lnTo>
                <a:lnTo>
                  <a:pt x="870191" y="9980"/>
                </a:lnTo>
                <a:lnTo>
                  <a:pt x="919801" y="4470"/>
                </a:lnTo>
                <a:lnTo>
                  <a:pt x="970117" y="1126"/>
                </a:lnTo>
                <a:lnTo>
                  <a:pt x="1021080" y="0"/>
                </a:lnTo>
                <a:lnTo>
                  <a:pt x="1072042" y="1126"/>
                </a:lnTo>
                <a:lnTo>
                  <a:pt x="1122358" y="4470"/>
                </a:lnTo>
                <a:lnTo>
                  <a:pt x="1171968" y="9980"/>
                </a:lnTo>
                <a:lnTo>
                  <a:pt x="1220815" y="17602"/>
                </a:lnTo>
                <a:lnTo>
                  <a:pt x="1268839" y="27283"/>
                </a:lnTo>
                <a:lnTo>
                  <a:pt x="1315982" y="38972"/>
                </a:lnTo>
                <a:lnTo>
                  <a:pt x="1362186" y="52615"/>
                </a:lnTo>
                <a:lnTo>
                  <a:pt x="1407393" y="68159"/>
                </a:lnTo>
                <a:lnTo>
                  <a:pt x="1451543" y="85552"/>
                </a:lnTo>
                <a:lnTo>
                  <a:pt x="1494578" y="104741"/>
                </a:lnTo>
                <a:lnTo>
                  <a:pt x="1536440" y="125673"/>
                </a:lnTo>
                <a:lnTo>
                  <a:pt x="1577070" y="148296"/>
                </a:lnTo>
                <a:lnTo>
                  <a:pt x="1616410" y="172556"/>
                </a:lnTo>
                <a:lnTo>
                  <a:pt x="1654401" y="198402"/>
                </a:lnTo>
                <a:lnTo>
                  <a:pt x="1690985" y="225780"/>
                </a:lnTo>
                <a:lnTo>
                  <a:pt x="1726103" y="254637"/>
                </a:lnTo>
                <a:lnTo>
                  <a:pt x="1759696" y="284922"/>
                </a:lnTo>
                <a:lnTo>
                  <a:pt x="1791707" y="316580"/>
                </a:lnTo>
                <a:lnTo>
                  <a:pt x="1822077" y="349560"/>
                </a:lnTo>
                <a:lnTo>
                  <a:pt x="1850747" y="383809"/>
                </a:lnTo>
                <a:lnTo>
                  <a:pt x="1877658" y="419274"/>
                </a:lnTo>
                <a:lnTo>
                  <a:pt x="1902753" y="455901"/>
                </a:lnTo>
                <a:lnTo>
                  <a:pt x="1925973" y="493639"/>
                </a:lnTo>
                <a:lnTo>
                  <a:pt x="1947258" y="532435"/>
                </a:lnTo>
                <a:lnTo>
                  <a:pt x="1966552" y="572236"/>
                </a:lnTo>
                <a:lnTo>
                  <a:pt x="1983795" y="612990"/>
                </a:lnTo>
                <a:lnTo>
                  <a:pt x="1998928" y="654642"/>
                </a:lnTo>
                <a:lnTo>
                  <a:pt x="2011894" y="697142"/>
                </a:lnTo>
                <a:lnTo>
                  <a:pt x="2022634" y="740435"/>
                </a:lnTo>
                <a:lnTo>
                  <a:pt x="2031088" y="784470"/>
                </a:lnTo>
                <a:lnTo>
                  <a:pt x="2037200" y="829194"/>
                </a:lnTo>
                <a:lnTo>
                  <a:pt x="2040910" y="874553"/>
                </a:lnTo>
                <a:lnTo>
                  <a:pt x="2042160" y="920496"/>
                </a:lnTo>
                <a:lnTo>
                  <a:pt x="2040910" y="966438"/>
                </a:lnTo>
                <a:lnTo>
                  <a:pt x="2037200" y="1011797"/>
                </a:lnTo>
                <a:lnTo>
                  <a:pt x="2031088" y="1056521"/>
                </a:lnTo>
                <a:lnTo>
                  <a:pt x="2022634" y="1100556"/>
                </a:lnTo>
                <a:lnTo>
                  <a:pt x="2011894" y="1143849"/>
                </a:lnTo>
                <a:lnTo>
                  <a:pt x="1998928" y="1186349"/>
                </a:lnTo>
                <a:lnTo>
                  <a:pt x="1983795" y="1228001"/>
                </a:lnTo>
                <a:lnTo>
                  <a:pt x="1966552" y="1268755"/>
                </a:lnTo>
                <a:lnTo>
                  <a:pt x="1947258" y="1308556"/>
                </a:lnTo>
                <a:lnTo>
                  <a:pt x="1925973" y="1347352"/>
                </a:lnTo>
                <a:lnTo>
                  <a:pt x="1902753" y="1385090"/>
                </a:lnTo>
                <a:lnTo>
                  <a:pt x="1877658" y="1421717"/>
                </a:lnTo>
                <a:lnTo>
                  <a:pt x="1850747" y="1457182"/>
                </a:lnTo>
                <a:lnTo>
                  <a:pt x="1822077" y="1491431"/>
                </a:lnTo>
                <a:lnTo>
                  <a:pt x="1791707" y="1524411"/>
                </a:lnTo>
                <a:lnTo>
                  <a:pt x="1759696" y="1556069"/>
                </a:lnTo>
                <a:lnTo>
                  <a:pt x="1726103" y="1586354"/>
                </a:lnTo>
                <a:lnTo>
                  <a:pt x="1690985" y="1615211"/>
                </a:lnTo>
                <a:lnTo>
                  <a:pt x="1654401" y="1642589"/>
                </a:lnTo>
                <a:lnTo>
                  <a:pt x="1616410" y="1668435"/>
                </a:lnTo>
                <a:lnTo>
                  <a:pt x="1577070" y="1692695"/>
                </a:lnTo>
                <a:lnTo>
                  <a:pt x="1536440" y="1715318"/>
                </a:lnTo>
                <a:lnTo>
                  <a:pt x="1494578" y="1736250"/>
                </a:lnTo>
                <a:lnTo>
                  <a:pt x="1451543" y="1755439"/>
                </a:lnTo>
                <a:lnTo>
                  <a:pt x="1407393" y="1772832"/>
                </a:lnTo>
                <a:lnTo>
                  <a:pt x="1362186" y="1788376"/>
                </a:lnTo>
                <a:lnTo>
                  <a:pt x="1315982" y="1802019"/>
                </a:lnTo>
                <a:lnTo>
                  <a:pt x="1268839" y="1813708"/>
                </a:lnTo>
                <a:lnTo>
                  <a:pt x="1220815" y="1823389"/>
                </a:lnTo>
                <a:lnTo>
                  <a:pt x="1171968" y="1831011"/>
                </a:lnTo>
                <a:lnTo>
                  <a:pt x="1122358" y="1836521"/>
                </a:lnTo>
                <a:lnTo>
                  <a:pt x="1072042" y="1839865"/>
                </a:lnTo>
                <a:lnTo>
                  <a:pt x="1021080" y="1840992"/>
                </a:lnTo>
                <a:lnTo>
                  <a:pt x="970117" y="1839865"/>
                </a:lnTo>
                <a:lnTo>
                  <a:pt x="919801" y="1836521"/>
                </a:lnTo>
                <a:lnTo>
                  <a:pt x="870191" y="1831011"/>
                </a:lnTo>
                <a:lnTo>
                  <a:pt x="821344" y="1823389"/>
                </a:lnTo>
                <a:lnTo>
                  <a:pt x="773320" y="1813708"/>
                </a:lnTo>
                <a:lnTo>
                  <a:pt x="726177" y="1802019"/>
                </a:lnTo>
                <a:lnTo>
                  <a:pt x="679973" y="1788376"/>
                </a:lnTo>
                <a:lnTo>
                  <a:pt x="634766" y="1772832"/>
                </a:lnTo>
                <a:lnTo>
                  <a:pt x="590616" y="1755439"/>
                </a:lnTo>
                <a:lnTo>
                  <a:pt x="547581" y="1736250"/>
                </a:lnTo>
                <a:lnTo>
                  <a:pt x="505719" y="1715318"/>
                </a:lnTo>
                <a:lnTo>
                  <a:pt x="465089" y="1692695"/>
                </a:lnTo>
                <a:lnTo>
                  <a:pt x="425749" y="1668435"/>
                </a:lnTo>
                <a:lnTo>
                  <a:pt x="387758" y="1642589"/>
                </a:lnTo>
                <a:lnTo>
                  <a:pt x="351174" y="1615211"/>
                </a:lnTo>
                <a:lnTo>
                  <a:pt x="316056" y="1586354"/>
                </a:lnTo>
                <a:lnTo>
                  <a:pt x="282463" y="1556069"/>
                </a:lnTo>
                <a:lnTo>
                  <a:pt x="250452" y="1524411"/>
                </a:lnTo>
                <a:lnTo>
                  <a:pt x="220082" y="1491431"/>
                </a:lnTo>
                <a:lnTo>
                  <a:pt x="191412" y="1457182"/>
                </a:lnTo>
                <a:lnTo>
                  <a:pt x="164501" y="1421717"/>
                </a:lnTo>
                <a:lnTo>
                  <a:pt x="139406" y="1385090"/>
                </a:lnTo>
                <a:lnTo>
                  <a:pt x="116186" y="1347352"/>
                </a:lnTo>
                <a:lnTo>
                  <a:pt x="94901" y="1308556"/>
                </a:lnTo>
                <a:lnTo>
                  <a:pt x="75607" y="1268755"/>
                </a:lnTo>
                <a:lnTo>
                  <a:pt x="58364" y="1228001"/>
                </a:lnTo>
                <a:lnTo>
                  <a:pt x="43231" y="1186349"/>
                </a:lnTo>
                <a:lnTo>
                  <a:pt x="30265" y="1143849"/>
                </a:lnTo>
                <a:lnTo>
                  <a:pt x="19525" y="1100556"/>
                </a:lnTo>
                <a:lnTo>
                  <a:pt x="11071" y="1056521"/>
                </a:lnTo>
                <a:lnTo>
                  <a:pt x="4959" y="1011797"/>
                </a:lnTo>
                <a:lnTo>
                  <a:pt x="1249" y="966438"/>
                </a:lnTo>
                <a:lnTo>
                  <a:pt x="0" y="920496"/>
                </a:lnTo>
                <a:close/>
              </a:path>
            </a:pathLst>
          </a:custGeom>
          <a:ln w="25908">
            <a:solidFill>
              <a:srgbClr val="357D91"/>
            </a:solidFill>
          </a:ln>
        </p:spPr>
        <p:txBody>
          <a:bodyPr wrap="square" lIns="0" tIns="0" rIns="0" bIns="0" rtlCol="0"/>
          <a:lstStyle/>
          <a:p>
            <a:endParaRPr/>
          </a:p>
        </p:txBody>
      </p:sp>
      <p:sp>
        <p:nvSpPr>
          <p:cNvPr id="8" name="object 8"/>
          <p:cNvSpPr txBox="1"/>
          <p:nvPr/>
        </p:nvSpPr>
        <p:spPr>
          <a:xfrm>
            <a:off x="5185035" y="2280253"/>
            <a:ext cx="1120140" cy="318770"/>
          </a:xfrm>
          <a:prstGeom prst="rect">
            <a:avLst/>
          </a:prstGeom>
        </p:spPr>
        <p:txBody>
          <a:bodyPr vert="horz" wrap="square" lIns="0" tIns="0" rIns="0" bIns="0" rtlCol="0">
            <a:spAutoFit/>
          </a:bodyPr>
          <a:lstStyle/>
          <a:p>
            <a:pPr marL="12700">
              <a:lnSpc>
                <a:spcPct val="100000"/>
              </a:lnSpc>
            </a:pPr>
            <a:r>
              <a:rPr sz="2000" b="1" spc="-130" dirty="0">
                <a:solidFill>
                  <a:srgbClr val="FFFFFF"/>
                </a:solidFill>
                <a:latin typeface="Arial"/>
                <a:cs typeface="Arial"/>
              </a:rPr>
              <a:t>Lazy</a:t>
            </a:r>
            <a:r>
              <a:rPr sz="2000" b="1" spc="-220" dirty="0">
                <a:solidFill>
                  <a:srgbClr val="FFFFFF"/>
                </a:solidFill>
                <a:latin typeface="Arial"/>
                <a:cs typeface="Arial"/>
              </a:rPr>
              <a:t> </a:t>
            </a:r>
            <a:r>
              <a:rPr sz="2000" b="1" spc="-135" dirty="0">
                <a:solidFill>
                  <a:srgbClr val="FFFFFF"/>
                </a:solidFill>
                <a:latin typeface="Arial"/>
                <a:cs typeface="Arial"/>
              </a:rPr>
              <a:t>Load</a:t>
            </a:r>
            <a:endParaRPr sz="2000">
              <a:latin typeface="Arial"/>
              <a:cs typeface="Arial"/>
            </a:endParaRPr>
          </a:p>
        </p:txBody>
      </p:sp>
      <p:sp>
        <p:nvSpPr>
          <p:cNvPr id="9" name="object 9"/>
          <p:cNvSpPr/>
          <p:nvPr/>
        </p:nvSpPr>
        <p:spPr>
          <a:xfrm>
            <a:off x="6020561" y="3338321"/>
            <a:ext cx="2042160" cy="1841500"/>
          </a:xfrm>
          <a:custGeom>
            <a:avLst/>
            <a:gdLst/>
            <a:ahLst/>
            <a:cxnLst/>
            <a:rect l="l" t="t" r="r" b="b"/>
            <a:pathLst>
              <a:path w="2042159" h="1841500">
                <a:moveTo>
                  <a:pt x="1021080" y="0"/>
                </a:moveTo>
                <a:lnTo>
                  <a:pt x="970117" y="1126"/>
                </a:lnTo>
                <a:lnTo>
                  <a:pt x="919801" y="4470"/>
                </a:lnTo>
                <a:lnTo>
                  <a:pt x="870191" y="9980"/>
                </a:lnTo>
                <a:lnTo>
                  <a:pt x="821344" y="17602"/>
                </a:lnTo>
                <a:lnTo>
                  <a:pt x="773320" y="27283"/>
                </a:lnTo>
                <a:lnTo>
                  <a:pt x="726177" y="38972"/>
                </a:lnTo>
                <a:lnTo>
                  <a:pt x="679973" y="52615"/>
                </a:lnTo>
                <a:lnTo>
                  <a:pt x="634766" y="68159"/>
                </a:lnTo>
                <a:lnTo>
                  <a:pt x="590616" y="85552"/>
                </a:lnTo>
                <a:lnTo>
                  <a:pt x="547581" y="104741"/>
                </a:lnTo>
                <a:lnTo>
                  <a:pt x="505719" y="125673"/>
                </a:lnTo>
                <a:lnTo>
                  <a:pt x="465089" y="148296"/>
                </a:lnTo>
                <a:lnTo>
                  <a:pt x="425749" y="172556"/>
                </a:lnTo>
                <a:lnTo>
                  <a:pt x="387758" y="198402"/>
                </a:lnTo>
                <a:lnTo>
                  <a:pt x="351174" y="225780"/>
                </a:lnTo>
                <a:lnTo>
                  <a:pt x="316056" y="254637"/>
                </a:lnTo>
                <a:lnTo>
                  <a:pt x="282463" y="284922"/>
                </a:lnTo>
                <a:lnTo>
                  <a:pt x="250452" y="316580"/>
                </a:lnTo>
                <a:lnTo>
                  <a:pt x="220082" y="349560"/>
                </a:lnTo>
                <a:lnTo>
                  <a:pt x="191412" y="383809"/>
                </a:lnTo>
                <a:lnTo>
                  <a:pt x="164501" y="419274"/>
                </a:lnTo>
                <a:lnTo>
                  <a:pt x="139406" y="455901"/>
                </a:lnTo>
                <a:lnTo>
                  <a:pt x="116186" y="493639"/>
                </a:lnTo>
                <a:lnTo>
                  <a:pt x="94901" y="532435"/>
                </a:lnTo>
                <a:lnTo>
                  <a:pt x="75607" y="572236"/>
                </a:lnTo>
                <a:lnTo>
                  <a:pt x="58364" y="612990"/>
                </a:lnTo>
                <a:lnTo>
                  <a:pt x="43231" y="654642"/>
                </a:lnTo>
                <a:lnTo>
                  <a:pt x="30265" y="697142"/>
                </a:lnTo>
                <a:lnTo>
                  <a:pt x="19525" y="740435"/>
                </a:lnTo>
                <a:lnTo>
                  <a:pt x="11071" y="784470"/>
                </a:lnTo>
                <a:lnTo>
                  <a:pt x="4959" y="829194"/>
                </a:lnTo>
                <a:lnTo>
                  <a:pt x="1249" y="874553"/>
                </a:lnTo>
                <a:lnTo>
                  <a:pt x="0" y="920495"/>
                </a:lnTo>
                <a:lnTo>
                  <a:pt x="1249" y="966438"/>
                </a:lnTo>
                <a:lnTo>
                  <a:pt x="4959" y="1011797"/>
                </a:lnTo>
                <a:lnTo>
                  <a:pt x="11071" y="1056521"/>
                </a:lnTo>
                <a:lnTo>
                  <a:pt x="19525" y="1100556"/>
                </a:lnTo>
                <a:lnTo>
                  <a:pt x="30265" y="1143849"/>
                </a:lnTo>
                <a:lnTo>
                  <a:pt x="43231" y="1186349"/>
                </a:lnTo>
                <a:lnTo>
                  <a:pt x="58364" y="1228001"/>
                </a:lnTo>
                <a:lnTo>
                  <a:pt x="75607" y="1268755"/>
                </a:lnTo>
                <a:lnTo>
                  <a:pt x="94901" y="1308556"/>
                </a:lnTo>
                <a:lnTo>
                  <a:pt x="116186" y="1347352"/>
                </a:lnTo>
                <a:lnTo>
                  <a:pt x="139406" y="1385090"/>
                </a:lnTo>
                <a:lnTo>
                  <a:pt x="164501" y="1421717"/>
                </a:lnTo>
                <a:lnTo>
                  <a:pt x="191412" y="1457182"/>
                </a:lnTo>
                <a:lnTo>
                  <a:pt x="220082" y="1491431"/>
                </a:lnTo>
                <a:lnTo>
                  <a:pt x="250452" y="1524411"/>
                </a:lnTo>
                <a:lnTo>
                  <a:pt x="282463" y="1556069"/>
                </a:lnTo>
                <a:lnTo>
                  <a:pt x="316056" y="1586354"/>
                </a:lnTo>
                <a:lnTo>
                  <a:pt x="351174" y="1615211"/>
                </a:lnTo>
                <a:lnTo>
                  <a:pt x="387758" y="1642589"/>
                </a:lnTo>
                <a:lnTo>
                  <a:pt x="425749" y="1668435"/>
                </a:lnTo>
                <a:lnTo>
                  <a:pt x="465089" y="1692695"/>
                </a:lnTo>
                <a:lnTo>
                  <a:pt x="505719" y="1715318"/>
                </a:lnTo>
                <a:lnTo>
                  <a:pt x="547581" y="1736250"/>
                </a:lnTo>
                <a:lnTo>
                  <a:pt x="590616" y="1755439"/>
                </a:lnTo>
                <a:lnTo>
                  <a:pt x="634766" y="1772832"/>
                </a:lnTo>
                <a:lnTo>
                  <a:pt x="679973" y="1788376"/>
                </a:lnTo>
                <a:lnTo>
                  <a:pt x="726177" y="1802019"/>
                </a:lnTo>
                <a:lnTo>
                  <a:pt x="773320" y="1813708"/>
                </a:lnTo>
                <a:lnTo>
                  <a:pt x="821344" y="1823389"/>
                </a:lnTo>
                <a:lnTo>
                  <a:pt x="870191" y="1831011"/>
                </a:lnTo>
                <a:lnTo>
                  <a:pt x="919801" y="1836521"/>
                </a:lnTo>
                <a:lnTo>
                  <a:pt x="970117" y="1839865"/>
                </a:lnTo>
                <a:lnTo>
                  <a:pt x="1021080" y="1840991"/>
                </a:lnTo>
                <a:lnTo>
                  <a:pt x="1072042" y="1839865"/>
                </a:lnTo>
                <a:lnTo>
                  <a:pt x="1122358" y="1836521"/>
                </a:lnTo>
                <a:lnTo>
                  <a:pt x="1171968" y="1831011"/>
                </a:lnTo>
                <a:lnTo>
                  <a:pt x="1220815" y="1823389"/>
                </a:lnTo>
                <a:lnTo>
                  <a:pt x="1268839" y="1813708"/>
                </a:lnTo>
                <a:lnTo>
                  <a:pt x="1315982" y="1802019"/>
                </a:lnTo>
                <a:lnTo>
                  <a:pt x="1362186" y="1788376"/>
                </a:lnTo>
                <a:lnTo>
                  <a:pt x="1407393" y="1772832"/>
                </a:lnTo>
                <a:lnTo>
                  <a:pt x="1451543" y="1755439"/>
                </a:lnTo>
                <a:lnTo>
                  <a:pt x="1494578" y="1736250"/>
                </a:lnTo>
                <a:lnTo>
                  <a:pt x="1536440" y="1715318"/>
                </a:lnTo>
                <a:lnTo>
                  <a:pt x="1577070" y="1692695"/>
                </a:lnTo>
                <a:lnTo>
                  <a:pt x="1616410" y="1668435"/>
                </a:lnTo>
                <a:lnTo>
                  <a:pt x="1654401" y="1642589"/>
                </a:lnTo>
                <a:lnTo>
                  <a:pt x="1690985" y="1615211"/>
                </a:lnTo>
                <a:lnTo>
                  <a:pt x="1726103" y="1586354"/>
                </a:lnTo>
                <a:lnTo>
                  <a:pt x="1759696" y="1556069"/>
                </a:lnTo>
                <a:lnTo>
                  <a:pt x="1791707" y="1524411"/>
                </a:lnTo>
                <a:lnTo>
                  <a:pt x="1822077" y="1491431"/>
                </a:lnTo>
                <a:lnTo>
                  <a:pt x="1850747" y="1457182"/>
                </a:lnTo>
                <a:lnTo>
                  <a:pt x="1877658" y="1421717"/>
                </a:lnTo>
                <a:lnTo>
                  <a:pt x="1902753" y="1385090"/>
                </a:lnTo>
                <a:lnTo>
                  <a:pt x="1925973" y="1347352"/>
                </a:lnTo>
                <a:lnTo>
                  <a:pt x="1947258" y="1308556"/>
                </a:lnTo>
                <a:lnTo>
                  <a:pt x="1966552" y="1268755"/>
                </a:lnTo>
                <a:lnTo>
                  <a:pt x="1983795" y="1228001"/>
                </a:lnTo>
                <a:lnTo>
                  <a:pt x="1998928" y="1186349"/>
                </a:lnTo>
                <a:lnTo>
                  <a:pt x="2011894" y="1143849"/>
                </a:lnTo>
                <a:lnTo>
                  <a:pt x="2022634" y="1100556"/>
                </a:lnTo>
                <a:lnTo>
                  <a:pt x="2031088" y="1056521"/>
                </a:lnTo>
                <a:lnTo>
                  <a:pt x="2037200" y="1011797"/>
                </a:lnTo>
                <a:lnTo>
                  <a:pt x="2040910" y="966438"/>
                </a:lnTo>
                <a:lnTo>
                  <a:pt x="2042160" y="920495"/>
                </a:lnTo>
                <a:lnTo>
                  <a:pt x="2040910" y="874553"/>
                </a:lnTo>
                <a:lnTo>
                  <a:pt x="2037200" y="829194"/>
                </a:lnTo>
                <a:lnTo>
                  <a:pt x="2031088" y="784470"/>
                </a:lnTo>
                <a:lnTo>
                  <a:pt x="2022634" y="740435"/>
                </a:lnTo>
                <a:lnTo>
                  <a:pt x="2011894" y="697142"/>
                </a:lnTo>
                <a:lnTo>
                  <a:pt x="1998928" y="654642"/>
                </a:lnTo>
                <a:lnTo>
                  <a:pt x="1983795" y="612990"/>
                </a:lnTo>
                <a:lnTo>
                  <a:pt x="1966552" y="572236"/>
                </a:lnTo>
                <a:lnTo>
                  <a:pt x="1947258" y="532435"/>
                </a:lnTo>
                <a:lnTo>
                  <a:pt x="1925973" y="493639"/>
                </a:lnTo>
                <a:lnTo>
                  <a:pt x="1902753" y="455901"/>
                </a:lnTo>
                <a:lnTo>
                  <a:pt x="1877658" y="419274"/>
                </a:lnTo>
                <a:lnTo>
                  <a:pt x="1850747" y="383809"/>
                </a:lnTo>
                <a:lnTo>
                  <a:pt x="1822077" y="349560"/>
                </a:lnTo>
                <a:lnTo>
                  <a:pt x="1791707" y="316580"/>
                </a:lnTo>
                <a:lnTo>
                  <a:pt x="1759696" y="284922"/>
                </a:lnTo>
                <a:lnTo>
                  <a:pt x="1726103" y="254637"/>
                </a:lnTo>
                <a:lnTo>
                  <a:pt x="1690985" y="225780"/>
                </a:lnTo>
                <a:lnTo>
                  <a:pt x="1654401" y="198402"/>
                </a:lnTo>
                <a:lnTo>
                  <a:pt x="1616410" y="172556"/>
                </a:lnTo>
                <a:lnTo>
                  <a:pt x="1577070" y="148296"/>
                </a:lnTo>
                <a:lnTo>
                  <a:pt x="1536440" y="125673"/>
                </a:lnTo>
                <a:lnTo>
                  <a:pt x="1494578" y="104741"/>
                </a:lnTo>
                <a:lnTo>
                  <a:pt x="1451543" y="85552"/>
                </a:lnTo>
                <a:lnTo>
                  <a:pt x="1407393" y="68159"/>
                </a:lnTo>
                <a:lnTo>
                  <a:pt x="1362186" y="52615"/>
                </a:lnTo>
                <a:lnTo>
                  <a:pt x="1315982" y="38972"/>
                </a:lnTo>
                <a:lnTo>
                  <a:pt x="1268839" y="27283"/>
                </a:lnTo>
                <a:lnTo>
                  <a:pt x="1220815" y="17602"/>
                </a:lnTo>
                <a:lnTo>
                  <a:pt x="1171968" y="9980"/>
                </a:lnTo>
                <a:lnTo>
                  <a:pt x="1122358" y="4470"/>
                </a:lnTo>
                <a:lnTo>
                  <a:pt x="1072042" y="1126"/>
                </a:lnTo>
                <a:lnTo>
                  <a:pt x="1021080" y="0"/>
                </a:lnTo>
                <a:close/>
              </a:path>
            </a:pathLst>
          </a:custGeom>
          <a:solidFill>
            <a:srgbClr val="4F81BD"/>
          </a:solidFill>
        </p:spPr>
        <p:txBody>
          <a:bodyPr wrap="square" lIns="0" tIns="0" rIns="0" bIns="0" rtlCol="0"/>
          <a:lstStyle/>
          <a:p>
            <a:endParaRPr/>
          </a:p>
        </p:txBody>
      </p:sp>
      <p:sp>
        <p:nvSpPr>
          <p:cNvPr id="10" name="object 10"/>
          <p:cNvSpPr/>
          <p:nvPr/>
        </p:nvSpPr>
        <p:spPr>
          <a:xfrm>
            <a:off x="6020561" y="3338321"/>
            <a:ext cx="2042160" cy="1841500"/>
          </a:xfrm>
          <a:custGeom>
            <a:avLst/>
            <a:gdLst/>
            <a:ahLst/>
            <a:cxnLst/>
            <a:rect l="l" t="t" r="r" b="b"/>
            <a:pathLst>
              <a:path w="2042159" h="1841500">
                <a:moveTo>
                  <a:pt x="0" y="920495"/>
                </a:moveTo>
                <a:lnTo>
                  <a:pt x="1249" y="874553"/>
                </a:lnTo>
                <a:lnTo>
                  <a:pt x="4959" y="829194"/>
                </a:lnTo>
                <a:lnTo>
                  <a:pt x="11071" y="784470"/>
                </a:lnTo>
                <a:lnTo>
                  <a:pt x="19525" y="740435"/>
                </a:lnTo>
                <a:lnTo>
                  <a:pt x="30265" y="697142"/>
                </a:lnTo>
                <a:lnTo>
                  <a:pt x="43231" y="654642"/>
                </a:lnTo>
                <a:lnTo>
                  <a:pt x="58364" y="612990"/>
                </a:lnTo>
                <a:lnTo>
                  <a:pt x="75607" y="572236"/>
                </a:lnTo>
                <a:lnTo>
                  <a:pt x="94901" y="532435"/>
                </a:lnTo>
                <a:lnTo>
                  <a:pt x="116186" y="493639"/>
                </a:lnTo>
                <a:lnTo>
                  <a:pt x="139406" y="455901"/>
                </a:lnTo>
                <a:lnTo>
                  <a:pt x="164501" y="419274"/>
                </a:lnTo>
                <a:lnTo>
                  <a:pt x="191412" y="383809"/>
                </a:lnTo>
                <a:lnTo>
                  <a:pt x="220082" y="349560"/>
                </a:lnTo>
                <a:lnTo>
                  <a:pt x="250452" y="316580"/>
                </a:lnTo>
                <a:lnTo>
                  <a:pt x="282463" y="284922"/>
                </a:lnTo>
                <a:lnTo>
                  <a:pt x="316056" y="254637"/>
                </a:lnTo>
                <a:lnTo>
                  <a:pt x="351174" y="225780"/>
                </a:lnTo>
                <a:lnTo>
                  <a:pt x="387758" y="198402"/>
                </a:lnTo>
                <a:lnTo>
                  <a:pt x="425749" y="172556"/>
                </a:lnTo>
                <a:lnTo>
                  <a:pt x="465089" y="148296"/>
                </a:lnTo>
                <a:lnTo>
                  <a:pt x="505719" y="125673"/>
                </a:lnTo>
                <a:lnTo>
                  <a:pt x="547581" y="104741"/>
                </a:lnTo>
                <a:lnTo>
                  <a:pt x="590616" y="85552"/>
                </a:lnTo>
                <a:lnTo>
                  <a:pt x="634766" y="68159"/>
                </a:lnTo>
                <a:lnTo>
                  <a:pt x="679973" y="52615"/>
                </a:lnTo>
                <a:lnTo>
                  <a:pt x="726177" y="38972"/>
                </a:lnTo>
                <a:lnTo>
                  <a:pt x="773320" y="27283"/>
                </a:lnTo>
                <a:lnTo>
                  <a:pt x="821344" y="17602"/>
                </a:lnTo>
                <a:lnTo>
                  <a:pt x="870191" y="9980"/>
                </a:lnTo>
                <a:lnTo>
                  <a:pt x="919801" y="4470"/>
                </a:lnTo>
                <a:lnTo>
                  <a:pt x="970117" y="1126"/>
                </a:lnTo>
                <a:lnTo>
                  <a:pt x="1021080" y="0"/>
                </a:lnTo>
                <a:lnTo>
                  <a:pt x="1072042" y="1126"/>
                </a:lnTo>
                <a:lnTo>
                  <a:pt x="1122358" y="4470"/>
                </a:lnTo>
                <a:lnTo>
                  <a:pt x="1171968" y="9980"/>
                </a:lnTo>
                <a:lnTo>
                  <a:pt x="1220815" y="17602"/>
                </a:lnTo>
                <a:lnTo>
                  <a:pt x="1268839" y="27283"/>
                </a:lnTo>
                <a:lnTo>
                  <a:pt x="1315982" y="38972"/>
                </a:lnTo>
                <a:lnTo>
                  <a:pt x="1362186" y="52615"/>
                </a:lnTo>
                <a:lnTo>
                  <a:pt x="1407393" y="68159"/>
                </a:lnTo>
                <a:lnTo>
                  <a:pt x="1451543" y="85552"/>
                </a:lnTo>
                <a:lnTo>
                  <a:pt x="1494578" y="104741"/>
                </a:lnTo>
                <a:lnTo>
                  <a:pt x="1536440" y="125673"/>
                </a:lnTo>
                <a:lnTo>
                  <a:pt x="1577070" y="148296"/>
                </a:lnTo>
                <a:lnTo>
                  <a:pt x="1616410" y="172556"/>
                </a:lnTo>
                <a:lnTo>
                  <a:pt x="1654401" y="198402"/>
                </a:lnTo>
                <a:lnTo>
                  <a:pt x="1690985" y="225780"/>
                </a:lnTo>
                <a:lnTo>
                  <a:pt x="1726103" y="254637"/>
                </a:lnTo>
                <a:lnTo>
                  <a:pt x="1759696" y="284922"/>
                </a:lnTo>
                <a:lnTo>
                  <a:pt x="1791707" y="316580"/>
                </a:lnTo>
                <a:lnTo>
                  <a:pt x="1822077" y="349560"/>
                </a:lnTo>
                <a:lnTo>
                  <a:pt x="1850747" y="383809"/>
                </a:lnTo>
                <a:lnTo>
                  <a:pt x="1877658" y="419274"/>
                </a:lnTo>
                <a:lnTo>
                  <a:pt x="1902753" y="455901"/>
                </a:lnTo>
                <a:lnTo>
                  <a:pt x="1925973" y="493639"/>
                </a:lnTo>
                <a:lnTo>
                  <a:pt x="1947258" y="532435"/>
                </a:lnTo>
                <a:lnTo>
                  <a:pt x="1966552" y="572236"/>
                </a:lnTo>
                <a:lnTo>
                  <a:pt x="1983795" y="612990"/>
                </a:lnTo>
                <a:lnTo>
                  <a:pt x="1998928" y="654642"/>
                </a:lnTo>
                <a:lnTo>
                  <a:pt x="2011894" y="697142"/>
                </a:lnTo>
                <a:lnTo>
                  <a:pt x="2022634" y="740435"/>
                </a:lnTo>
                <a:lnTo>
                  <a:pt x="2031088" y="784470"/>
                </a:lnTo>
                <a:lnTo>
                  <a:pt x="2037200" y="829194"/>
                </a:lnTo>
                <a:lnTo>
                  <a:pt x="2040910" y="874553"/>
                </a:lnTo>
                <a:lnTo>
                  <a:pt x="2042160" y="920495"/>
                </a:lnTo>
                <a:lnTo>
                  <a:pt x="2040910" y="966438"/>
                </a:lnTo>
                <a:lnTo>
                  <a:pt x="2037200" y="1011797"/>
                </a:lnTo>
                <a:lnTo>
                  <a:pt x="2031088" y="1056521"/>
                </a:lnTo>
                <a:lnTo>
                  <a:pt x="2022634" y="1100556"/>
                </a:lnTo>
                <a:lnTo>
                  <a:pt x="2011894" y="1143849"/>
                </a:lnTo>
                <a:lnTo>
                  <a:pt x="1998928" y="1186349"/>
                </a:lnTo>
                <a:lnTo>
                  <a:pt x="1983795" y="1228001"/>
                </a:lnTo>
                <a:lnTo>
                  <a:pt x="1966552" y="1268755"/>
                </a:lnTo>
                <a:lnTo>
                  <a:pt x="1947258" y="1308556"/>
                </a:lnTo>
                <a:lnTo>
                  <a:pt x="1925973" y="1347352"/>
                </a:lnTo>
                <a:lnTo>
                  <a:pt x="1902753" y="1385090"/>
                </a:lnTo>
                <a:lnTo>
                  <a:pt x="1877658" y="1421717"/>
                </a:lnTo>
                <a:lnTo>
                  <a:pt x="1850747" y="1457182"/>
                </a:lnTo>
                <a:lnTo>
                  <a:pt x="1822077" y="1491431"/>
                </a:lnTo>
                <a:lnTo>
                  <a:pt x="1791707" y="1524411"/>
                </a:lnTo>
                <a:lnTo>
                  <a:pt x="1759696" y="1556069"/>
                </a:lnTo>
                <a:lnTo>
                  <a:pt x="1726103" y="1586354"/>
                </a:lnTo>
                <a:lnTo>
                  <a:pt x="1690985" y="1615211"/>
                </a:lnTo>
                <a:lnTo>
                  <a:pt x="1654401" y="1642589"/>
                </a:lnTo>
                <a:lnTo>
                  <a:pt x="1616410" y="1668435"/>
                </a:lnTo>
                <a:lnTo>
                  <a:pt x="1577070" y="1692695"/>
                </a:lnTo>
                <a:lnTo>
                  <a:pt x="1536440" y="1715318"/>
                </a:lnTo>
                <a:lnTo>
                  <a:pt x="1494578" y="1736250"/>
                </a:lnTo>
                <a:lnTo>
                  <a:pt x="1451543" y="1755439"/>
                </a:lnTo>
                <a:lnTo>
                  <a:pt x="1407393" y="1772832"/>
                </a:lnTo>
                <a:lnTo>
                  <a:pt x="1362186" y="1788376"/>
                </a:lnTo>
                <a:lnTo>
                  <a:pt x="1315982" y="1802019"/>
                </a:lnTo>
                <a:lnTo>
                  <a:pt x="1268839" y="1813708"/>
                </a:lnTo>
                <a:lnTo>
                  <a:pt x="1220815" y="1823389"/>
                </a:lnTo>
                <a:lnTo>
                  <a:pt x="1171968" y="1831011"/>
                </a:lnTo>
                <a:lnTo>
                  <a:pt x="1122358" y="1836521"/>
                </a:lnTo>
                <a:lnTo>
                  <a:pt x="1072042" y="1839865"/>
                </a:lnTo>
                <a:lnTo>
                  <a:pt x="1021080" y="1840991"/>
                </a:lnTo>
                <a:lnTo>
                  <a:pt x="970117" y="1839865"/>
                </a:lnTo>
                <a:lnTo>
                  <a:pt x="919801" y="1836521"/>
                </a:lnTo>
                <a:lnTo>
                  <a:pt x="870191" y="1831011"/>
                </a:lnTo>
                <a:lnTo>
                  <a:pt x="821344" y="1823389"/>
                </a:lnTo>
                <a:lnTo>
                  <a:pt x="773320" y="1813708"/>
                </a:lnTo>
                <a:lnTo>
                  <a:pt x="726177" y="1802019"/>
                </a:lnTo>
                <a:lnTo>
                  <a:pt x="679973" y="1788376"/>
                </a:lnTo>
                <a:lnTo>
                  <a:pt x="634766" y="1772832"/>
                </a:lnTo>
                <a:lnTo>
                  <a:pt x="590616" y="1755439"/>
                </a:lnTo>
                <a:lnTo>
                  <a:pt x="547581" y="1736250"/>
                </a:lnTo>
                <a:lnTo>
                  <a:pt x="505719" y="1715318"/>
                </a:lnTo>
                <a:lnTo>
                  <a:pt x="465089" y="1692695"/>
                </a:lnTo>
                <a:lnTo>
                  <a:pt x="425749" y="1668435"/>
                </a:lnTo>
                <a:lnTo>
                  <a:pt x="387758" y="1642589"/>
                </a:lnTo>
                <a:lnTo>
                  <a:pt x="351174" y="1615211"/>
                </a:lnTo>
                <a:lnTo>
                  <a:pt x="316056" y="1586354"/>
                </a:lnTo>
                <a:lnTo>
                  <a:pt x="282463" y="1556069"/>
                </a:lnTo>
                <a:lnTo>
                  <a:pt x="250452" y="1524411"/>
                </a:lnTo>
                <a:lnTo>
                  <a:pt x="220082" y="1491431"/>
                </a:lnTo>
                <a:lnTo>
                  <a:pt x="191412" y="1457182"/>
                </a:lnTo>
                <a:lnTo>
                  <a:pt x="164501" y="1421717"/>
                </a:lnTo>
                <a:lnTo>
                  <a:pt x="139406" y="1385090"/>
                </a:lnTo>
                <a:lnTo>
                  <a:pt x="116186" y="1347352"/>
                </a:lnTo>
                <a:lnTo>
                  <a:pt x="94901" y="1308556"/>
                </a:lnTo>
                <a:lnTo>
                  <a:pt x="75607" y="1268755"/>
                </a:lnTo>
                <a:lnTo>
                  <a:pt x="58364" y="1228001"/>
                </a:lnTo>
                <a:lnTo>
                  <a:pt x="43231" y="1186349"/>
                </a:lnTo>
                <a:lnTo>
                  <a:pt x="30265" y="1143849"/>
                </a:lnTo>
                <a:lnTo>
                  <a:pt x="19525" y="1100556"/>
                </a:lnTo>
                <a:lnTo>
                  <a:pt x="11071" y="1056521"/>
                </a:lnTo>
                <a:lnTo>
                  <a:pt x="4959" y="1011797"/>
                </a:lnTo>
                <a:lnTo>
                  <a:pt x="1249" y="966438"/>
                </a:lnTo>
                <a:lnTo>
                  <a:pt x="0" y="920495"/>
                </a:lnTo>
                <a:close/>
              </a:path>
            </a:pathLst>
          </a:custGeom>
          <a:ln w="25908">
            <a:solidFill>
              <a:srgbClr val="385D8A"/>
            </a:solidFill>
          </a:ln>
        </p:spPr>
        <p:txBody>
          <a:bodyPr wrap="square" lIns="0" tIns="0" rIns="0" bIns="0" rtlCol="0"/>
          <a:lstStyle/>
          <a:p>
            <a:endParaRPr/>
          </a:p>
        </p:txBody>
      </p:sp>
      <p:sp>
        <p:nvSpPr>
          <p:cNvPr id="11" name="object 11"/>
          <p:cNvSpPr txBox="1"/>
          <p:nvPr/>
        </p:nvSpPr>
        <p:spPr>
          <a:xfrm>
            <a:off x="6482079" y="3941949"/>
            <a:ext cx="1116330" cy="624205"/>
          </a:xfrm>
          <a:prstGeom prst="rect">
            <a:avLst/>
          </a:prstGeom>
        </p:spPr>
        <p:txBody>
          <a:bodyPr vert="horz" wrap="square" lIns="0" tIns="0" rIns="0" bIns="0" rtlCol="0">
            <a:spAutoFit/>
          </a:bodyPr>
          <a:lstStyle/>
          <a:p>
            <a:pPr marL="12700" marR="5080" indent="66675">
              <a:lnSpc>
                <a:spcPct val="100000"/>
              </a:lnSpc>
            </a:pPr>
            <a:r>
              <a:rPr sz="2000" b="1" spc="-120" dirty="0">
                <a:solidFill>
                  <a:srgbClr val="FFFFFF"/>
                </a:solidFill>
                <a:latin typeface="Arial"/>
                <a:cs typeface="Arial"/>
              </a:rPr>
              <a:t>Recreate  </a:t>
            </a:r>
            <a:r>
              <a:rPr sz="2000" b="1" spc="-70" dirty="0">
                <a:solidFill>
                  <a:srgbClr val="FFFFFF"/>
                </a:solidFill>
                <a:latin typeface="Arial"/>
                <a:cs typeface="Arial"/>
              </a:rPr>
              <a:t>n</a:t>
            </a:r>
            <a:r>
              <a:rPr sz="2000" b="1" spc="-75" dirty="0">
                <a:solidFill>
                  <a:srgbClr val="FFFFFF"/>
                </a:solidFill>
                <a:latin typeface="Arial"/>
                <a:cs typeface="Arial"/>
              </a:rPr>
              <a:t>g</a:t>
            </a:r>
            <a:r>
              <a:rPr sz="2000" b="1" spc="-35" dirty="0">
                <a:solidFill>
                  <a:srgbClr val="FFFFFF"/>
                </a:solidFill>
                <a:latin typeface="Arial"/>
                <a:cs typeface="Arial"/>
              </a:rPr>
              <a:t>-</a:t>
            </a:r>
            <a:r>
              <a:rPr sz="2000" b="1" spc="-85" dirty="0">
                <a:solidFill>
                  <a:srgbClr val="FFFFFF"/>
                </a:solidFill>
                <a:latin typeface="Arial"/>
                <a:cs typeface="Arial"/>
              </a:rPr>
              <a:t>r</a:t>
            </a:r>
            <a:r>
              <a:rPr sz="2000" b="1" spc="-70" dirty="0">
                <a:solidFill>
                  <a:srgbClr val="FFFFFF"/>
                </a:solidFill>
                <a:latin typeface="Arial"/>
                <a:cs typeface="Arial"/>
              </a:rPr>
              <a:t>ep</a:t>
            </a:r>
            <a:r>
              <a:rPr sz="2000" b="1" spc="-95" dirty="0">
                <a:solidFill>
                  <a:srgbClr val="FFFFFF"/>
                </a:solidFill>
                <a:latin typeface="Arial"/>
                <a:cs typeface="Arial"/>
              </a:rPr>
              <a:t>e</a:t>
            </a:r>
            <a:r>
              <a:rPr sz="2000" b="1" spc="-100" dirty="0">
                <a:solidFill>
                  <a:srgbClr val="FFFFFF"/>
                </a:solidFill>
                <a:latin typeface="Arial"/>
                <a:cs typeface="Arial"/>
              </a:rPr>
              <a:t>a</a:t>
            </a:r>
            <a:r>
              <a:rPr sz="2000" b="1" spc="35" dirty="0">
                <a:solidFill>
                  <a:srgbClr val="FFFFFF"/>
                </a:solidFill>
                <a:latin typeface="Arial"/>
                <a:cs typeface="Arial"/>
              </a:rPr>
              <a:t>t</a:t>
            </a:r>
            <a:endParaRPr sz="2000">
              <a:latin typeface="Arial"/>
              <a:cs typeface="Arial"/>
            </a:endParaRPr>
          </a:p>
        </p:txBody>
      </p:sp>
      <p:sp>
        <p:nvSpPr>
          <p:cNvPr id="12" name="object 12"/>
          <p:cNvSpPr/>
          <p:nvPr/>
        </p:nvSpPr>
        <p:spPr>
          <a:xfrm>
            <a:off x="2457450" y="4467605"/>
            <a:ext cx="2042160" cy="1839595"/>
          </a:xfrm>
          <a:custGeom>
            <a:avLst/>
            <a:gdLst/>
            <a:ahLst/>
            <a:cxnLst/>
            <a:rect l="l" t="t" r="r" b="b"/>
            <a:pathLst>
              <a:path w="2042160" h="1839595">
                <a:moveTo>
                  <a:pt x="1021080" y="0"/>
                </a:moveTo>
                <a:lnTo>
                  <a:pt x="970117" y="1125"/>
                </a:lnTo>
                <a:lnTo>
                  <a:pt x="919801" y="4467"/>
                </a:lnTo>
                <a:lnTo>
                  <a:pt x="870191" y="9972"/>
                </a:lnTo>
                <a:lnTo>
                  <a:pt x="821344" y="17588"/>
                </a:lnTo>
                <a:lnTo>
                  <a:pt x="773320" y="27262"/>
                </a:lnTo>
                <a:lnTo>
                  <a:pt x="726177" y="38941"/>
                </a:lnTo>
                <a:lnTo>
                  <a:pt x="679973" y="52572"/>
                </a:lnTo>
                <a:lnTo>
                  <a:pt x="634766" y="68104"/>
                </a:lnTo>
                <a:lnTo>
                  <a:pt x="590616" y="85483"/>
                </a:lnTo>
                <a:lnTo>
                  <a:pt x="547581" y="104656"/>
                </a:lnTo>
                <a:lnTo>
                  <a:pt x="505719" y="125571"/>
                </a:lnTo>
                <a:lnTo>
                  <a:pt x="465089" y="148176"/>
                </a:lnTo>
                <a:lnTo>
                  <a:pt x="425749" y="172417"/>
                </a:lnTo>
                <a:lnTo>
                  <a:pt x="387758" y="198241"/>
                </a:lnTo>
                <a:lnTo>
                  <a:pt x="351174" y="225597"/>
                </a:lnTo>
                <a:lnTo>
                  <a:pt x="316056" y="254431"/>
                </a:lnTo>
                <a:lnTo>
                  <a:pt x="282463" y="284690"/>
                </a:lnTo>
                <a:lnTo>
                  <a:pt x="250452" y="316323"/>
                </a:lnTo>
                <a:lnTo>
                  <a:pt x="220082" y="349276"/>
                </a:lnTo>
                <a:lnTo>
                  <a:pt x="191412" y="383496"/>
                </a:lnTo>
                <a:lnTo>
                  <a:pt x="164501" y="418931"/>
                </a:lnTo>
                <a:lnTo>
                  <a:pt x="139406" y="455529"/>
                </a:lnTo>
                <a:lnTo>
                  <a:pt x="116186" y="493236"/>
                </a:lnTo>
                <a:lnTo>
                  <a:pt x="94901" y="531999"/>
                </a:lnTo>
                <a:lnTo>
                  <a:pt x="75607" y="571767"/>
                </a:lnTo>
                <a:lnTo>
                  <a:pt x="58364" y="612486"/>
                </a:lnTo>
                <a:lnTo>
                  <a:pt x="43231" y="654104"/>
                </a:lnTo>
                <a:lnTo>
                  <a:pt x="30265" y="696568"/>
                </a:lnTo>
                <a:lnTo>
                  <a:pt x="19525" y="739825"/>
                </a:lnTo>
                <a:lnTo>
                  <a:pt x="11071" y="783823"/>
                </a:lnTo>
                <a:lnTo>
                  <a:pt x="4959" y="828509"/>
                </a:lnTo>
                <a:lnTo>
                  <a:pt x="1249" y="873830"/>
                </a:lnTo>
                <a:lnTo>
                  <a:pt x="0" y="919734"/>
                </a:lnTo>
                <a:lnTo>
                  <a:pt x="1249" y="965637"/>
                </a:lnTo>
                <a:lnTo>
                  <a:pt x="4959" y="1010958"/>
                </a:lnTo>
                <a:lnTo>
                  <a:pt x="11071" y="1055644"/>
                </a:lnTo>
                <a:lnTo>
                  <a:pt x="19525" y="1099642"/>
                </a:lnTo>
                <a:lnTo>
                  <a:pt x="30265" y="1142899"/>
                </a:lnTo>
                <a:lnTo>
                  <a:pt x="43231" y="1185363"/>
                </a:lnTo>
                <a:lnTo>
                  <a:pt x="58364" y="1226981"/>
                </a:lnTo>
                <a:lnTo>
                  <a:pt x="75607" y="1267700"/>
                </a:lnTo>
                <a:lnTo>
                  <a:pt x="94901" y="1307468"/>
                </a:lnTo>
                <a:lnTo>
                  <a:pt x="116186" y="1346231"/>
                </a:lnTo>
                <a:lnTo>
                  <a:pt x="139406" y="1383938"/>
                </a:lnTo>
                <a:lnTo>
                  <a:pt x="164501" y="1420536"/>
                </a:lnTo>
                <a:lnTo>
                  <a:pt x="191412" y="1455971"/>
                </a:lnTo>
                <a:lnTo>
                  <a:pt x="220082" y="1490191"/>
                </a:lnTo>
                <a:lnTo>
                  <a:pt x="250452" y="1523144"/>
                </a:lnTo>
                <a:lnTo>
                  <a:pt x="282463" y="1554777"/>
                </a:lnTo>
                <a:lnTo>
                  <a:pt x="316056" y="1585036"/>
                </a:lnTo>
                <a:lnTo>
                  <a:pt x="351174" y="1613870"/>
                </a:lnTo>
                <a:lnTo>
                  <a:pt x="387758" y="1641226"/>
                </a:lnTo>
                <a:lnTo>
                  <a:pt x="425749" y="1667050"/>
                </a:lnTo>
                <a:lnTo>
                  <a:pt x="465089" y="1691291"/>
                </a:lnTo>
                <a:lnTo>
                  <a:pt x="505719" y="1713896"/>
                </a:lnTo>
                <a:lnTo>
                  <a:pt x="547581" y="1734811"/>
                </a:lnTo>
                <a:lnTo>
                  <a:pt x="590616" y="1753984"/>
                </a:lnTo>
                <a:lnTo>
                  <a:pt x="634766" y="1771363"/>
                </a:lnTo>
                <a:lnTo>
                  <a:pt x="679973" y="1786895"/>
                </a:lnTo>
                <a:lnTo>
                  <a:pt x="726177" y="1800526"/>
                </a:lnTo>
                <a:lnTo>
                  <a:pt x="773320" y="1812205"/>
                </a:lnTo>
                <a:lnTo>
                  <a:pt x="821344" y="1821879"/>
                </a:lnTo>
                <a:lnTo>
                  <a:pt x="870191" y="1829495"/>
                </a:lnTo>
                <a:lnTo>
                  <a:pt x="919801" y="1835000"/>
                </a:lnTo>
                <a:lnTo>
                  <a:pt x="970117" y="1838342"/>
                </a:lnTo>
                <a:lnTo>
                  <a:pt x="1021080" y="1839468"/>
                </a:lnTo>
                <a:lnTo>
                  <a:pt x="1072042" y="1838342"/>
                </a:lnTo>
                <a:lnTo>
                  <a:pt x="1122358" y="1835000"/>
                </a:lnTo>
                <a:lnTo>
                  <a:pt x="1171968" y="1829495"/>
                </a:lnTo>
                <a:lnTo>
                  <a:pt x="1220815" y="1821879"/>
                </a:lnTo>
                <a:lnTo>
                  <a:pt x="1268839" y="1812205"/>
                </a:lnTo>
                <a:lnTo>
                  <a:pt x="1315982" y="1800526"/>
                </a:lnTo>
                <a:lnTo>
                  <a:pt x="1362186" y="1786895"/>
                </a:lnTo>
                <a:lnTo>
                  <a:pt x="1407393" y="1771363"/>
                </a:lnTo>
                <a:lnTo>
                  <a:pt x="1451543" y="1753984"/>
                </a:lnTo>
                <a:lnTo>
                  <a:pt x="1494578" y="1734811"/>
                </a:lnTo>
                <a:lnTo>
                  <a:pt x="1536440" y="1713896"/>
                </a:lnTo>
                <a:lnTo>
                  <a:pt x="1577070" y="1691291"/>
                </a:lnTo>
                <a:lnTo>
                  <a:pt x="1616410" y="1667050"/>
                </a:lnTo>
                <a:lnTo>
                  <a:pt x="1654401" y="1641226"/>
                </a:lnTo>
                <a:lnTo>
                  <a:pt x="1690985" y="1613870"/>
                </a:lnTo>
                <a:lnTo>
                  <a:pt x="1726103" y="1585036"/>
                </a:lnTo>
                <a:lnTo>
                  <a:pt x="1759696" y="1554777"/>
                </a:lnTo>
                <a:lnTo>
                  <a:pt x="1791707" y="1523144"/>
                </a:lnTo>
                <a:lnTo>
                  <a:pt x="1822077" y="1490191"/>
                </a:lnTo>
                <a:lnTo>
                  <a:pt x="1850747" y="1455971"/>
                </a:lnTo>
                <a:lnTo>
                  <a:pt x="1877658" y="1420536"/>
                </a:lnTo>
                <a:lnTo>
                  <a:pt x="1902753" y="1383938"/>
                </a:lnTo>
                <a:lnTo>
                  <a:pt x="1925973" y="1346231"/>
                </a:lnTo>
                <a:lnTo>
                  <a:pt x="1947258" y="1307468"/>
                </a:lnTo>
                <a:lnTo>
                  <a:pt x="1966552" y="1267700"/>
                </a:lnTo>
                <a:lnTo>
                  <a:pt x="1983795" y="1226981"/>
                </a:lnTo>
                <a:lnTo>
                  <a:pt x="1998928" y="1185363"/>
                </a:lnTo>
                <a:lnTo>
                  <a:pt x="2011894" y="1142899"/>
                </a:lnTo>
                <a:lnTo>
                  <a:pt x="2022634" y="1099642"/>
                </a:lnTo>
                <a:lnTo>
                  <a:pt x="2031088" y="1055644"/>
                </a:lnTo>
                <a:lnTo>
                  <a:pt x="2037200" y="1010958"/>
                </a:lnTo>
                <a:lnTo>
                  <a:pt x="2040910" y="965637"/>
                </a:lnTo>
                <a:lnTo>
                  <a:pt x="2042160" y="919734"/>
                </a:lnTo>
                <a:lnTo>
                  <a:pt x="2040910" y="873830"/>
                </a:lnTo>
                <a:lnTo>
                  <a:pt x="2037200" y="828509"/>
                </a:lnTo>
                <a:lnTo>
                  <a:pt x="2031088" y="783823"/>
                </a:lnTo>
                <a:lnTo>
                  <a:pt x="2022634" y="739825"/>
                </a:lnTo>
                <a:lnTo>
                  <a:pt x="2011894" y="696568"/>
                </a:lnTo>
                <a:lnTo>
                  <a:pt x="1998928" y="654104"/>
                </a:lnTo>
                <a:lnTo>
                  <a:pt x="1983795" y="612486"/>
                </a:lnTo>
                <a:lnTo>
                  <a:pt x="1966552" y="571767"/>
                </a:lnTo>
                <a:lnTo>
                  <a:pt x="1947258" y="531999"/>
                </a:lnTo>
                <a:lnTo>
                  <a:pt x="1925973" y="493236"/>
                </a:lnTo>
                <a:lnTo>
                  <a:pt x="1902753" y="455529"/>
                </a:lnTo>
                <a:lnTo>
                  <a:pt x="1877658" y="418931"/>
                </a:lnTo>
                <a:lnTo>
                  <a:pt x="1850747" y="383496"/>
                </a:lnTo>
                <a:lnTo>
                  <a:pt x="1822077" y="349276"/>
                </a:lnTo>
                <a:lnTo>
                  <a:pt x="1791707" y="316323"/>
                </a:lnTo>
                <a:lnTo>
                  <a:pt x="1759696" y="284690"/>
                </a:lnTo>
                <a:lnTo>
                  <a:pt x="1726103" y="254431"/>
                </a:lnTo>
                <a:lnTo>
                  <a:pt x="1690985" y="225597"/>
                </a:lnTo>
                <a:lnTo>
                  <a:pt x="1654401" y="198241"/>
                </a:lnTo>
                <a:lnTo>
                  <a:pt x="1616410" y="172417"/>
                </a:lnTo>
                <a:lnTo>
                  <a:pt x="1577070" y="148176"/>
                </a:lnTo>
                <a:lnTo>
                  <a:pt x="1536440" y="125571"/>
                </a:lnTo>
                <a:lnTo>
                  <a:pt x="1494578" y="104656"/>
                </a:lnTo>
                <a:lnTo>
                  <a:pt x="1451543" y="85483"/>
                </a:lnTo>
                <a:lnTo>
                  <a:pt x="1407393" y="68104"/>
                </a:lnTo>
                <a:lnTo>
                  <a:pt x="1362186" y="52572"/>
                </a:lnTo>
                <a:lnTo>
                  <a:pt x="1315982" y="38941"/>
                </a:lnTo>
                <a:lnTo>
                  <a:pt x="1268839" y="27262"/>
                </a:lnTo>
                <a:lnTo>
                  <a:pt x="1220815" y="17588"/>
                </a:lnTo>
                <a:lnTo>
                  <a:pt x="1171968" y="9972"/>
                </a:lnTo>
                <a:lnTo>
                  <a:pt x="1122358" y="4467"/>
                </a:lnTo>
                <a:lnTo>
                  <a:pt x="1072042" y="1125"/>
                </a:lnTo>
                <a:lnTo>
                  <a:pt x="1021080" y="0"/>
                </a:lnTo>
                <a:close/>
              </a:path>
            </a:pathLst>
          </a:custGeom>
          <a:solidFill>
            <a:srgbClr val="F79646"/>
          </a:solidFill>
        </p:spPr>
        <p:txBody>
          <a:bodyPr wrap="square" lIns="0" tIns="0" rIns="0" bIns="0" rtlCol="0"/>
          <a:lstStyle/>
          <a:p>
            <a:endParaRPr/>
          </a:p>
        </p:txBody>
      </p:sp>
      <p:sp>
        <p:nvSpPr>
          <p:cNvPr id="13" name="object 13"/>
          <p:cNvSpPr/>
          <p:nvPr/>
        </p:nvSpPr>
        <p:spPr>
          <a:xfrm>
            <a:off x="2457450" y="4467605"/>
            <a:ext cx="2042160" cy="1839595"/>
          </a:xfrm>
          <a:custGeom>
            <a:avLst/>
            <a:gdLst/>
            <a:ahLst/>
            <a:cxnLst/>
            <a:rect l="l" t="t" r="r" b="b"/>
            <a:pathLst>
              <a:path w="2042160" h="1839595">
                <a:moveTo>
                  <a:pt x="0" y="919734"/>
                </a:moveTo>
                <a:lnTo>
                  <a:pt x="1249" y="873830"/>
                </a:lnTo>
                <a:lnTo>
                  <a:pt x="4959" y="828509"/>
                </a:lnTo>
                <a:lnTo>
                  <a:pt x="11071" y="783823"/>
                </a:lnTo>
                <a:lnTo>
                  <a:pt x="19525" y="739825"/>
                </a:lnTo>
                <a:lnTo>
                  <a:pt x="30265" y="696568"/>
                </a:lnTo>
                <a:lnTo>
                  <a:pt x="43231" y="654104"/>
                </a:lnTo>
                <a:lnTo>
                  <a:pt x="58364" y="612486"/>
                </a:lnTo>
                <a:lnTo>
                  <a:pt x="75607" y="571767"/>
                </a:lnTo>
                <a:lnTo>
                  <a:pt x="94901" y="531999"/>
                </a:lnTo>
                <a:lnTo>
                  <a:pt x="116186" y="493236"/>
                </a:lnTo>
                <a:lnTo>
                  <a:pt x="139406" y="455529"/>
                </a:lnTo>
                <a:lnTo>
                  <a:pt x="164501" y="418931"/>
                </a:lnTo>
                <a:lnTo>
                  <a:pt x="191412" y="383496"/>
                </a:lnTo>
                <a:lnTo>
                  <a:pt x="220082" y="349276"/>
                </a:lnTo>
                <a:lnTo>
                  <a:pt x="250452" y="316323"/>
                </a:lnTo>
                <a:lnTo>
                  <a:pt x="282463" y="284690"/>
                </a:lnTo>
                <a:lnTo>
                  <a:pt x="316056" y="254431"/>
                </a:lnTo>
                <a:lnTo>
                  <a:pt x="351174" y="225597"/>
                </a:lnTo>
                <a:lnTo>
                  <a:pt x="387758" y="198241"/>
                </a:lnTo>
                <a:lnTo>
                  <a:pt x="425749" y="172417"/>
                </a:lnTo>
                <a:lnTo>
                  <a:pt x="465089" y="148176"/>
                </a:lnTo>
                <a:lnTo>
                  <a:pt x="505719" y="125571"/>
                </a:lnTo>
                <a:lnTo>
                  <a:pt x="547581" y="104656"/>
                </a:lnTo>
                <a:lnTo>
                  <a:pt x="590616" y="85483"/>
                </a:lnTo>
                <a:lnTo>
                  <a:pt x="634766" y="68104"/>
                </a:lnTo>
                <a:lnTo>
                  <a:pt x="679973" y="52572"/>
                </a:lnTo>
                <a:lnTo>
                  <a:pt x="726177" y="38941"/>
                </a:lnTo>
                <a:lnTo>
                  <a:pt x="773320" y="27262"/>
                </a:lnTo>
                <a:lnTo>
                  <a:pt x="821344" y="17588"/>
                </a:lnTo>
                <a:lnTo>
                  <a:pt x="870191" y="9972"/>
                </a:lnTo>
                <a:lnTo>
                  <a:pt x="919801" y="4467"/>
                </a:lnTo>
                <a:lnTo>
                  <a:pt x="970117" y="1125"/>
                </a:lnTo>
                <a:lnTo>
                  <a:pt x="1021080" y="0"/>
                </a:lnTo>
                <a:lnTo>
                  <a:pt x="1072042" y="1125"/>
                </a:lnTo>
                <a:lnTo>
                  <a:pt x="1122358" y="4467"/>
                </a:lnTo>
                <a:lnTo>
                  <a:pt x="1171968" y="9972"/>
                </a:lnTo>
                <a:lnTo>
                  <a:pt x="1220815" y="17588"/>
                </a:lnTo>
                <a:lnTo>
                  <a:pt x="1268839" y="27262"/>
                </a:lnTo>
                <a:lnTo>
                  <a:pt x="1315982" y="38941"/>
                </a:lnTo>
                <a:lnTo>
                  <a:pt x="1362186" y="52572"/>
                </a:lnTo>
                <a:lnTo>
                  <a:pt x="1407393" y="68104"/>
                </a:lnTo>
                <a:lnTo>
                  <a:pt x="1451543" y="85483"/>
                </a:lnTo>
                <a:lnTo>
                  <a:pt x="1494578" y="104656"/>
                </a:lnTo>
                <a:lnTo>
                  <a:pt x="1536440" y="125571"/>
                </a:lnTo>
                <a:lnTo>
                  <a:pt x="1577070" y="148176"/>
                </a:lnTo>
                <a:lnTo>
                  <a:pt x="1616410" y="172417"/>
                </a:lnTo>
                <a:lnTo>
                  <a:pt x="1654401" y="198241"/>
                </a:lnTo>
                <a:lnTo>
                  <a:pt x="1690985" y="225597"/>
                </a:lnTo>
                <a:lnTo>
                  <a:pt x="1726103" y="254431"/>
                </a:lnTo>
                <a:lnTo>
                  <a:pt x="1759696" y="284690"/>
                </a:lnTo>
                <a:lnTo>
                  <a:pt x="1791707" y="316323"/>
                </a:lnTo>
                <a:lnTo>
                  <a:pt x="1822077" y="349276"/>
                </a:lnTo>
                <a:lnTo>
                  <a:pt x="1850747" y="383496"/>
                </a:lnTo>
                <a:lnTo>
                  <a:pt x="1877658" y="418931"/>
                </a:lnTo>
                <a:lnTo>
                  <a:pt x="1902753" y="455529"/>
                </a:lnTo>
                <a:lnTo>
                  <a:pt x="1925973" y="493236"/>
                </a:lnTo>
                <a:lnTo>
                  <a:pt x="1947258" y="531999"/>
                </a:lnTo>
                <a:lnTo>
                  <a:pt x="1966552" y="571767"/>
                </a:lnTo>
                <a:lnTo>
                  <a:pt x="1983795" y="612486"/>
                </a:lnTo>
                <a:lnTo>
                  <a:pt x="1998928" y="654104"/>
                </a:lnTo>
                <a:lnTo>
                  <a:pt x="2011894" y="696568"/>
                </a:lnTo>
                <a:lnTo>
                  <a:pt x="2022634" y="739825"/>
                </a:lnTo>
                <a:lnTo>
                  <a:pt x="2031088" y="783823"/>
                </a:lnTo>
                <a:lnTo>
                  <a:pt x="2037200" y="828509"/>
                </a:lnTo>
                <a:lnTo>
                  <a:pt x="2040910" y="873830"/>
                </a:lnTo>
                <a:lnTo>
                  <a:pt x="2042160" y="919734"/>
                </a:lnTo>
                <a:lnTo>
                  <a:pt x="2040910" y="965637"/>
                </a:lnTo>
                <a:lnTo>
                  <a:pt x="2037200" y="1010958"/>
                </a:lnTo>
                <a:lnTo>
                  <a:pt x="2031088" y="1055644"/>
                </a:lnTo>
                <a:lnTo>
                  <a:pt x="2022634" y="1099642"/>
                </a:lnTo>
                <a:lnTo>
                  <a:pt x="2011894" y="1142899"/>
                </a:lnTo>
                <a:lnTo>
                  <a:pt x="1998928" y="1185363"/>
                </a:lnTo>
                <a:lnTo>
                  <a:pt x="1983795" y="1226981"/>
                </a:lnTo>
                <a:lnTo>
                  <a:pt x="1966552" y="1267700"/>
                </a:lnTo>
                <a:lnTo>
                  <a:pt x="1947258" y="1307468"/>
                </a:lnTo>
                <a:lnTo>
                  <a:pt x="1925973" y="1346231"/>
                </a:lnTo>
                <a:lnTo>
                  <a:pt x="1902753" y="1383938"/>
                </a:lnTo>
                <a:lnTo>
                  <a:pt x="1877658" y="1420536"/>
                </a:lnTo>
                <a:lnTo>
                  <a:pt x="1850747" y="1455971"/>
                </a:lnTo>
                <a:lnTo>
                  <a:pt x="1822077" y="1490191"/>
                </a:lnTo>
                <a:lnTo>
                  <a:pt x="1791707" y="1523144"/>
                </a:lnTo>
                <a:lnTo>
                  <a:pt x="1759696" y="1554777"/>
                </a:lnTo>
                <a:lnTo>
                  <a:pt x="1726103" y="1585036"/>
                </a:lnTo>
                <a:lnTo>
                  <a:pt x="1690985" y="1613870"/>
                </a:lnTo>
                <a:lnTo>
                  <a:pt x="1654401" y="1641226"/>
                </a:lnTo>
                <a:lnTo>
                  <a:pt x="1616410" y="1667050"/>
                </a:lnTo>
                <a:lnTo>
                  <a:pt x="1577070" y="1691291"/>
                </a:lnTo>
                <a:lnTo>
                  <a:pt x="1536440" y="1713896"/>
                </a:lnTo>
                <a:lnTo>
                  <a:pt x="1494578" y="1734811"/>
                </a:lnTo>
                <a:lnTo>
                  <a:pt x="1451543" y="1753984"/>
                </a:lnTo>
                <a:lnTo>
                  <a:pt x="1407393" y="1771363"/>
                </a:lnTo>
                <a:lnTo>
                  <a:pt x="1362186" y="1786895"/>
                </a:lnTo>
                <a:lnTo>
                  <a:pt x="1315982" y="1800526"/>
                </a:lnTo>
                <a:lnTo>
                  <a:pt x="1268839" y="1812205"/>
                </a:lnTo>
                <a:lnTo>
                  <a:pt x="1220815" y="1821879"/>
                </a:lnTo>
                <a:lnTo>
                  <a:pt x="1171968" y="1829495"/>
                </a:lnTo>
                <a:lnTo>
                  <a:pt x="1122358" y="1835000"/>
                </a:lnTo>
                <a:lnTo>
                  <a:pt x="1072042" y="1838342"/>
                </a:lnTo>
                <a:lnTo>
                  <a:pt x="1021080" y="1839468"/>
                </a:lnTo>
                <a:lnTo>
                  <a:pt x="970117" y="1838342"/>
                </a:lnTo>
                <a:lnTo>
                  <a:pt x="919801" y="1835000"/>
                </a:lnTo>
                <a:lnTo>
                  <a:pt x="870191" y="1829495"/>
                </a:lnTo>
                <a:lnTo>
                  <a:pt x="821344" y="1821879"/>
                </a:lnTo>
                <a:lnTo>
                  <a:pt x="773320" y="1812205"/>
                </a:lnTo>
                <a:lnTo>
                  <a:pt x="726177" y="1800526"/>
                </a:lnTo>
                <a:lnTo>
                  <a:pt x="679973" y="1786895"/>
                </a:lnTo>
                <a:lnTo>
                  <a:pt x="634766" y="1771363"/>
                </a:lnTo>
                <a:lnTo>
                  <a:pt x="590616" y="1753984"/>
                </a:lnTo>
                <a:lnTo>
                  <a:pt x="547581" y="1734811"/>
                </a:lnTo>
                <a:lnTo>
                  <a:pt x="505719" y="1713896"/>
                </a:lnTo>
                <a:lnTo>
                  <a:pt x="465089" y="1691291"/>
                </a:lnTo>
                <a:lnTo>
                  <a:pt x="425749" y="1667050"/>
                </a:lnTo>
                <a:lnTo>
                  <a:pt x="387758" y="1641226"/>
                </a:lnTo>
                <a:lnTo>
                  <a:pt x="351174" y="1613870"/>
                </a:lnTo>
                <a:lnTo>
                  <a:pt x="316056" y="1585036"/>
                </a:lnTo>
                <a:lnTo>
                  <a:pt x="282463" y="1554777"/>
                </a:lnTo>
                <a:lnTo>
                  <a:pt x="250452" y="1523144"/>
                </a:lnTo>
                <a:lnTo>
                  <a:pt x="220082" y="1490191"/>
                </a:lnTo>
                <a:lnTo>
                  <a:pt x="191412" y="1455971"/>
                </a:lnTo>
                <a:lnTo>
                  <a:pt x="164501" y="1420536"/>
                </a:lnTo>
                <a:lnTo>
                  <a:pt x="139406" y="1383938"/>
                </a:lnTo>
                <a:lnTo>
                  <a:pt x="116186" y="1346231"/>
                </a:lnTo>
                <a:lnTo>
                  <a:pt x="94901" y="1307468"/>
                </a:lnTo>
                <a:lnTo>
                  <a:pt x="75607" y="1267700"/>
                </a:lnTo>
                <a:lnTo>
                  <a:pt x="58364" y="1226981"/>
                </a:lnTo>
                <a:lnTo>
                  <a:pt x="43231" y="1185363"/>
                </a:lnTo>
                <a:lnTo>
                  <a:pt x="30265" y="1142899"/>
                </a:lnTo>
                <a:lnTo>
                  <a:pt x="19525" y="1099642"/>
                </a:lnTo>
                <a:lnTo>
                  <a:pt x="11071" y="1055644"/>
                </a:lnTo>
                <a:lnTo>
                  <a:pt x="4959" y="1010958"/>
                </a:lnTo>
                <a:lnTo>
                  <a:pt x="1249" y="965637"/>
                </a:lnTo>
                <a:lnTo>
                  <a:pt x="0" y="919734"/>
                </a:lnTo>
                <a:close/>
              </a:path>
            </a:pathLst>
          </a:custGeom>
          <a:ln w="25908">
            <a:solidFill>
              <a:srgbClr val="B66D31"/>
            </a:solidFill>
          </a:ln>
        </p:spPr>
        <p:txBody>
          <a:bodyPr wrap="square" lIns="0" tIns="0" rIns="0" bIns="0" rtlCol="0"/>
          <a:lstStyle/>
          <a:p>
            <a:endParaRPr/>
          </a:p>
        </p:txBody>
      </p:sp>
      <p:sp>
        <p:nvSpPr>
          <p:cNvPr id="14" name="object 14"/>
          <p:cNvSpPr txBox="1"/>
          <p:nvPr/>
        </p:nvSpPr>
        <p:spPr>
          <a:xfrm>
            <a:off x="2918223" y="4917726"/>
            <a:ext cx="1116330" cy="929005"/>
          </a:xfrm>
          <a:prstGeom prst="rect">
            <a:avLst/>
          </a:prstGeom>
        </p:spPr>
        <p:txBody>
          <a:bodyPr vert="horz" wrap="square" lIns="0" tIns="0" rIns="0" bIns="0" rtlCol="0">
            <a:spAutoFit/>
          </a:bodyPr>
          <a:lstStyle/>
          <a:p>
            <a:pPr marL="12065" marR="5080" indent="1270" algn="ctr">
              <a:lnSpc>
                <a:spcPct val="100000"/>
              </a:lnSpc>
            </a:pPr>
            <a:r>
              <a:rPr sz="2000" b="1" spc="-165" dirty="0">
                <a:solidFill>
                  <a:srgbClr val="FFFFFF"/>
                </a:solidFill>
                <a:latin typeface="Arial"/>
                <a:cs typeface="Arial"/>
              </a:rPr>
              <a:t>Business-  </a:t>
            </a:r>
            <a:r>
              <a:rPr sz="2000" b="1" spc="-125" dirty="0">
                <a:solidFill>
                  <a:srgbClr val="FFFFFF"/>
                </a:solidFill>
                <a:latin typeface="Arial"/>
                <a:cs typeface="Arial"/>
              </a:rPr>
              <a:t>Specific  </a:t>
            </a:r>
            <a:r>
              <a:rPr sz="2000" b="1" spc="-70" dirty="0">
                <a:solidFill>
                  <a:srgbClr val="FFFFFF"/>
                </a:solidFill>
                <a:latin typeface="Arial"/>
                <a:cs typeface="Arial"/>
              </a:rPr>
              <a:t>n</a:t>
            </a:r>
            <a:r>
              <a:rPr sz="2000" b="1" spc="-75" dirty="0">
                <a:solidFill>
                  <a:srgbClr val="FFFFFF"/>
                </a:solidFill>
                <a:latin typeface="Arial"/>
                <a:cs typeface="Arial"/>
              </a:rPr>
              <a:t>g</a:t>
            </a:r>
            <a:r>
              <a:rPr sz="2000" b="1" spc="-35" dirty="0">
                <a:solidFill>
                  <a:srgbClr val="FFFFFF"/>
                </a:solidFill>
                <a:latin typeface="Arial"/>
                <a:cs typeface="Arial"/>
              </a:rPr>
              <a:t>-</a:t>
            </a:r>
            <a:r>
              <a:rPr sz="2000" b="1" spc="-85" dirty="0">
                <a:solidFill>
                  <a:srgbClr val="FFFFFF"/>
                </a:solidFill>
                <a:latin typeface="Arial"/>
                <a:cs typeface="Arial"/>
              </a:rPr>
              <a:t>r</a:t>
            </a:r>
            <a:r>
              <a:rPr sz="2000" b="1" spc="-70" dirty="0">
                <a:solidFill>
                  <a:srgbClr val="FFFFFF"/>
                </a:solidFill>
                <a:latin typeface="Arial"/>
                <a:cs typeface="Arial"/>
              </a:rPr>
              <a:t>ep</a:t>
            </a:r>
            <a:r>
              <a:rPr sz="2000" b="1" spc="-95" dirty="0">
                <a:solidFill>
                  <a:srgbClr val="FFFFFF"/>
                </a:solidFill>
                <a:latin typeface="Arial"/>
                <a:cs typeface="Arial"/>
              </a:rPr>
              <a:t>e</a:t>
            </a:r>
            <a:r>
              <a:rPr sz="2000" b="1" spc="-100" dirty="0">
                <a:solidFill>
                  <a:srgbClr val="FFFFFF"/>
                </a:solidFill>
                <a:latin typeface="Arial"/>
                <a:cs typeface="Arial"/>
              </a:rPr>
              <a:t>a</a:t>
            </a:r>
            <a:r>
              <a:rPr sz="2000" b="1" spc="35" dirty="0">
                <a:solidFill>
                  <a:srgbClr val="FFFFFF"/>
                </a:solidFill>
                <a:latin typeface="Arial"/>
                <a:cs typeface="Arial"/>
              </a:rPr>
              <a:t>t</a:t>
            </a:r>
            <a:endParaRPr sz="20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63061" y="1677161"/>
            <a:ext cx="2819400" cy="1143000"/>
          </a:xfrm>
          <a:prstGeom prst="rect">
            <a:avLst/>
          </a:prstGeom>
        </p:spPr>
        <p:txBody>
          <a:bodyPr vert="horz" wrap="square" lIns="0" tIns="4414" rIns="0" bIns="0" rtlCol="0">
            <a:spAutoFit/>
          </a:bodyPr>
          <a:lstStyle/>
          <a:p>
            <a:pPr>
              <a:lnSpc>
                <a:spcPct val="100000"/>
              </a:lnSpc>
              <a:spcBef>
                <a:spcPts val="34"/>
              </a:spcBef>
            </a:pPr>
            <a:endParaRPr sz="2650">
              <a:latin typeface="Times New Roman"/>
              <a:cs typeface="Times New Roman"/>
            </a:endParaRPr>
          </a:p>
          <a:p>
            <a:pPr marL="513080">
              <a:lnSpc>
                <a:spcPct val="100000"/>
              </a:lnSpc>
            </a:pPr>
            <a:r>
              <a:rPr sz="2000" b="1" spc="-185" dirty="0">
                <a:solidFill>
                  <a:srgbClr val="FFFFFF"/>
                </a:solidFill>
                <a:latin typeface="Arial"/>
                <a:cs typeface="Arial"/>
              </a:rPr>
              <a:t>Containing</a:t>
            </a:r>
            <a:r>
              <a:rPr sz="2000" b="1" spc="-204" dirty="0">
                <a:solidFill>
                  <a:srgbClr val="FFFFFF"/>
                </a:solidFill>
                <a:latin typeface="Arial"/>
                <a:cs typeface="Arial"/>
              </a:rPr>
              <a:t> </a:t>
            </a:r>
            <a:r>
              <a:rPr sz="2000" b="1" spc="-195" dirty="0">
                <a:solidFill>
                  <a:srgbClr val="FFFFFF"/>
                </a:solidFill>
                <a:latin typeface="Arial"/>
                <a:cs typeface="Arial"/>
              </a:rPr>
              <a:t>Scope</a:t>
            </a:r>
            <a:endParaRPr sz="2000">
              <a:latin typeface="Arial"/>
              <a:cs typeface="Arial"/>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433070">
              <a:lnSpc>
                <a:spcPct val="100000"/>
              </a:lnSpc>
            </a:pPr>
            <a:r>
              <a:rPr spc="-50" dirty="0"/>
              <a:t>Inter-Directive</a:t>
            </a:r>
            <a:r>
              <a:rPr spc="-204" dirty="0"/>
              <a:t> </a:t>
            </a:r>
            <a:r>
              <a:rPr spc="-105" dirty="0"/>
              <a:t>Communication</a:t>
            </a:r>
          </a:p>
        </p:txBody>
      </p:sp>
      <p:sp>
        <p:nvSpPr>
          <p:cNvPr id="4" name="object 4"/>
          <p:cNvSpPr txBox="1"/>
          <p:nvPr/>
        </p:nvSpPr>
        <p:spPr>
          <a:xfrm>
            <a:off x="4991861" y="3810761"/>
            <a:ext cx="2819400" cy="1143000"/>
          </a:xfrm>
          <a:prstGeom prst="rect">
            <a:avLst/>
          </a:prstGeom>
          <a:solidFill>
            <a:srgbClr val="C0504D"/>
          </a:solidFill>
          <a:ln w="25908">
            <a:solidFill>
              <a:srgbClr val="8C3836"/>
            </a:solidFill>
          </a:ln>
        </p:spPr>
        <p:txBody>
          <a:bodyPr vert="horz" wrap="square" lIns="0" tIns="6064" rIns="0" bIns="0" rtlCol="0">
            <a:spAutoFit/>
          </a:bodyPr>
          <a:lstStyle/>
          <a:p>
            <a:pPr>
              <a:lnSpc>
                <a:spcPct val="100000"/>
              </a:lnSpc>
              <a:spcBef>
                <a:spcPts val="47"/>
              </a:spcBef>
            </a:pPr>
            <a:endParaRPr sz="2550">
              <a:latin typeface="Times New Roman"/>
              <a:cs typeface="Times New Roman"/>
            </a:endParaRPr>
          </a:p>
          <a:p>
            <a:pPr marL="821690">
              <a:lnSpc>
                <a:spcPct val="100000"/>
              </a:lnSpc>
            </a:pPr>
            <a:r>
              <a:rPr sz="2000" b="1" spc="-130" dirty="0">
                <a:solidFill>
                  <a:srgbClr val="FFFFFF"/>
                </a:solidFill>
                <a:latin typeface="Arial"/>
                <a:cs typeface="Arial"/>
              </a:rPr>
              <a:t>Directive</a:t>
            </a:r>
            <a:r>
              <a:rPr sz="2000" b="1" spc="-250" dirty="0">
                <a:solidFill>
                  <a:srgbClr val="FFFFFF"/>
                </a:solidFill>
                <a:latin typeface="Arial"/>
                <a:cs typeface="Arial"/>
              </a:rPr>
              <a:t> </a:t>
            </a:r>
            <a:r>
              <a:rPr sz="2000" b="1" spc="200" dirty="0">
                <a:solidFill>
                  <a:srgbClr val="FFFFFF"/>
                </a:solidFill>
                <a:latin typeface="Arial"/>
                <a:cs typeface="Arial"/>
              </a:rPr>
              <a:t>2</a:t>
            </a:r>
            <a:endParaRPr sz="2000">
              <a:latin typeface="Arial"/>
              <a:cs typeface="Arial"/>
            </a:endParaRPr>
          </a:p>
        </p:txBody>
      </p:sp>
      <p:sp>
        <p:nvSpPr>
          <p:cNvPr id="5" name="object 5"/>
          <p:cNvSpPr txBox="1"/>
          <p:nvPr/>
        </p:nvSpPr>
        <p:spPr>
          <a:xfrm>
            <a:off x="1334261" y="3810761"/>
            <a:ext cx="2819400" cy="1143000"/>
          </a:xfrm>
          <a:prstGeom prst="rect">
            <a:avLst/>
          </a:prstGeom>
          <a:solidFill>
            <a:srgbClr val="C0504D"/>
          </a:solidFill>
          <a:ln w="25908">
            <a:solidFill>
              <a:srgbClr val="8C3836"/>
            </a:solidFill>
          </a:ln>
        </p:spPr>
        <p:txBody>
          <a:bodyPr vert="horz" wrap="square" lIns="0" tIns="6064" rIns="0" bIns="0" rtlCol="0">
            <a:spAutoFit/>
          </a:bodyPr>
          <a:lstStyle/>
          <a:p>
            <a:pPr>
              <a:lnSpc>
                <a:spcPct val="100000"/>
              </a:lnSpc>
              <a:spcBef>
                <a:spcPts val="47"/>
              </a:spcBef>
            </a:pPr>
            <a:endParaRPr sz="2550">
              <a:latin typeface="Times New Roman"/>
              <a:cs typeface="Times New Roman"/>
            </a:endParaRPr>
          </a:p>
          <a:p>
            <a:pPr marL="821690">
              <a:lnSpc>
                <a:spcPct val="100000"/>
              </a:lnSpc>
            </a:pPr>
            <a:r>
              <a:rPr sz="2000" b="1" spc="-130" dirty="0">
                <a:solidFill>
                  <a:srgbClr val="FFFFFF"/>
                </a:solidFill>
                <a:latin typeface="Arial"/>
                <a:cs typeface="Arial"/>
              </a:rPr>
              <a:t>Directive</a:t>
            </a:r>
            <a:r>
              <a:rPr sz="2000" b="1" spc="-250" dirty="0">
                <a:solidFill>
                  <a:srgbClr val="FFFFFF"/>
                </a:solidFill>
                <a:latin typeface="Arial"/>
                <a:cs typeface="Arial"/>
              </a:rPr>
              <a:t> </a:t>
            </a:r>
            <a:r>
              <a:rPr sz="2000" b="1" spc="200" dirty="0">
                <a:solidFill>
                  <a:srgbClr val="FFFFFF"/>
                </a:solidFill>
                <a:latin typeface="Arial"/>
                <a:cs typeface="Arial"/>
              </a:rPr>
              <a:t>1</a:t>
            </a:r>
            <a:endParaRPr sz="2000">
              <a:latin typeface="Arial"/>
              <a:cs typeface="Arial"/>
            </a:endParaRPr>
          </a:p>
        </p:txBody>
      </p:sp>
      <p:sp>
        <p:nvSpPr>
          <p:cNvPr id="6" name="object 6"/>
          <p:cNvSpPr/>
          <p:nvPr/>
        </p:nvSpPr>
        <p:spPr>
          <a:xfrm>
            <a:off x="3249546" y="2845901"/>
            <a:ext cx="785495" cy="788670"/>
          </a:xfrm>
          <a:custGeom>
            <a:avLst/>
            <a:gdLst/>
            <a:ahLst/>
            <a:cxnLst/>
            <a:rect l="l" t="t" r="r" b="b"/>
            <a:pathLst>
              <a:path w="785495" h="788670">
                <a:moveTo>
                  <a:pt x="0" y="445935"/>
                </a:moveTo>
                <a:lnTo>
                  <a:pt x="1396" y="788619"/>
                </a:lnTo>
                <a:lnTo>
                  <a:pt x="344081" y="787234"/>
                </a:lnTo>
                <a:lnTo>
                  <a:pt x="258063" y="701916"/>
                </a:lnTo>
                <a:lnTo>
                  <a:pt x="427330" y="531266"/>
                </a:lnTo>
                <a:lnTo>
                  <a:pt x="86017" y="531266"/>
                </a:lnTo>
                <a:lnTo>
                  <a:pt x="0" y="445935"/>
                </a:lnTo>
                <a:close/>
              </a:path>
              <a:path w="785495" h="788670">
                <a:moveTo>
                  <a:pt x="612990" y="0"/>
                </a:moveTo>
                <a:lnTo>
                  <a:pt x="86017" y="531266"/>
                </a:lnTo>
                <a:lnTo>
                  <a:pt x="427330" y="531266"/>
                </a:lnTo>
                <a:lnTo>
                  <a:pt x="785025" y="170649"/>
                </a:lnTo>
                <a:lnTo>
                  <a:pt x="612990" y="0"/>
                </a:lnTo>
                <a:close/>
              </a:path>
            </a:pathLst>
          </a:custGeom>
          <a:solidFill>
            <a:srgbClr val="4F81BD"/>
          </a:solidFill>
        </p:spPr>
        <p:txBody>
          <a:bodyPr wrap="square" lIns="0" tIns="0" rIns="0" bIns="0" rtlCol="0"/>
          <a:lstStyle/>
          <a:p>
            <a:endParaRPr/>
          </a:p>
        </p:txBody>
      </p:sp>
      <p:sp>
        <p:nvSpPr>
          <p:cNvPr id="7" name="object 7"/>
          <p:cNvSpPr/>
          <p:nvPr/>
        </p:nvSpPr>
        <p:spPr>
          <a:xfrm>
            <a:off x="3249546" y="2845901"/>
            <a:ext cx="785495" cy="788670"/>
          </a:xfrm>
          <a:custGeom>
            <a:avLst/>
            <a:gdLst/>
            <a:ahLst/>
            <a:cxnLst/>
            <a:rect l="l" t="t" r="r" b="b"/>
            <a:pathLst>
              <a:path w="785495" h="788670">
                <a:moveTo>
                  <a:pt x="785025" y="170649"/>
                </a:moveTo>
                <a:lnTo>
                  <a:pt x="258063" y="701916"/>
                </a:lnTo>
                <a:lnTo>
                  <a:pt x="344081" y="787234"/>
                </a:lnTo>
                <a:lnTo>
                  <a:pt x="1396" y="788619"/>
                </a:lnTo>
                <a:lnTo>
                  <a:pt x="0" y="445935"/>
                </a:lnTo>
                <a:lnTo>
                  <a:pt x="86017" y="531266"/>
                </a:lnTo>
                <a:lnTo>
                  <a:pt x="612990" y="0"/>
                </a:lnTo>
                <a:lnTo>
                  <a:pt x="785025" y="170649"/>
                </a:lnTo>
                <a:close/>
              </a:path>
            </a:pathLst>
          </a:custGeom>
          <a:ln w="25400">
            <a:solidFill>
              <a:srgbClr val="385D8A"/>
            </a:solidFill>
          </a:ln>
        </p:spPr>
        <p:txBody>
          <a:bodyPr wrap="square" lIns="0" tIns="0" rIns="0" bIns="0" rtlCol="0"/>
          <a:lstStyle/>
          <a:p>
            <a:endParaRPr/>
          </a:p>
        </p:txBody>
      </p:sp>
      <p:sp>
        <p:nvSpPr>
          <p:cNvPr id="8" name="object 8"/>
          <p:cNvSpPr/>
          <p:nvPr/>
        </p:nvSpPr>
        <p:spPr>
          <a:xfrm>
            <a:off x="5101658" y="2852446"/>
            <a:ext cx="798830" cy="781050"/>
          </a:xfrm>
          <a:custGeom>
            <a:avLst/>
            <a:gdLst/>
            <a:ahLst/>
            <a:cxnLst/>
            <a:rect l="l" t="t" r="r" b="b"/>
            <a:pathLst>
              <a:path w="798829" h="781050">
                <a:moveTo>
                  <a:pt x="167817" y="0"/>
                </a:moveTo>
                <a:lnTo>
                  <a:pt x="0" y="174790"/>
                </a:lnTo>
                <a:lnTo>
                  <a:pt x="539762" y="693039"/>
                </a:lnTo>
                <a:lnTo>
                  <a:pt x="455853" y="780440"/>
                </a:lnTo>
                <a:lnTo>
                  <a:pt x="798474" y="773468"/>
                </a:lnTo>
                <a:lnTo>
                  <a:pt x="793280" y="518248"/>
                </a:lnTo>
                <a:lnTo>
                  <a:pt x="707593" y="518248"/>
                </a:lnTo>
                <a:lnTo>
                  <a:pt x="167817" y="0"/>
                </a:lnTo>
                <a:close/>
              </a:path>
              <a:path w="798829" h="781050">
                <a:moveTo>
                  <a:pt x="791502" y="430847"/>
                </a:moveTo>
                <a:lnTo>
                  <a:pt x="707593" y="518248"/>
                </a:lnTo>
                <a:lnTo>
                  <a:pt x="793280" y="518248"/>
                </a:lnTo>
                <a:lnTo>
                  <a:pt x="791502" y="430847"/>
                </a:lnTo>
                <a:close/>
              </a:path>
            </a:pathLst>
          </a:custGeom>
          <a:solidFill>
            <a:srgbClr val="4F81BD"/>
          </a:solidFill>
        </p:spPr>
        <p:txBody>
          <a:bodyPr wrap="square" lIns="0" tIns="0" rIns="0" bIns="0" rtlCol="0"/>
          <a:lstStyle/>
          <a:p>
            <a:endParaRPr/>
          </a:p>
        </p:txBody>
      </p:sp>
      <p:sp>
        <p:nvSpPr>
          <p:cNvPr id="9" name="object 9"/>
          <p:cNvSpPr/>
          <p:nvPr/>
        </p:nvSpPr>
        <p:spPr>
          <a:xfrm>
            <a:off x="5101658" y="2852446"/>
            <a:ext cx="798830" cy="781050"/>
          </a:xfrm>
          <a:custGeom>
            <a:avLst/>
            <a:gdLst/>
            <a:ahLst/>
            <a:cxnLst/>
            <a:rect l="l" t="t" r="r" b="b"/>
            <a:pathLst>
              <a:path w="798829" h="781050">
                <a:moveTo>
                  <a:pt x="167817" y="0"/>
                </a:moveTo>
                <a:lnTo>
                  <a:pt x="707593" y="518248"/>
                </a:lnTo>
                <a:lnTo>
                  <a:pt x="791502" y="430847"/>
                </a:lnTo>
                <a:lnTo>
                  <a:pt x="798474" y="773468"/>
                </a:lnTo>
                <a:lnTo>
                  <a:pt x="455853" y="780440"/>
                </a:lnTo>
                <a:lnTo>
                  <a:pt x="539762" y="693039"/>
                </a:lnTo>
                <a:lnTo>
                  <a:pt x="0" y="174790"/>
                </a:lnTo>
                <a:lnTo>
                  <a:pt x="167817" y="0"/>
                </a:lnTo>
                <a:close/>
              </a:path>
            </a:pathLst>
          </a:custGeom>
          <a:ln w="25400">
            <a:solidFill>
              <a:srgbClr val="385D8A"/>
            </a:solidFill>
          </a:ln>
        </p:spPr>
        <p:txBody>
          <a:bodyPr wrap="square" lIns="0" tIns="0" rIns="0" bIns="0" rtlCol="0"/>
          <a:lstStyle/>
          <a:p>
            <a:endParaRPr/>
          </a:p>
        </p:txBody>
      </p:sp>
      <p:sp>
        <p:nvSpPr>
          <p:cNvPr id="10" name="object 10"/>
          <p:cNvSpPr txBox="1"/>
          <p:nvPr/>
        </p:nvSpPr>
        <p:spPr>
          <a:xfrm>
            <a:off x="3163061" y="1677161"/>
            <a:ext cx="2819400" cy="1143000"/>
          </a:xfrm>
          <a:prstGeom prst="rect">
            <a:avLst/>
          </a:prstGeom>
          <a:solidFill>
            <a:srgbClr val="4BACC6"/>
          </a:solidFill>
          <a:ln w="25908">
            <a:solidFill>
              <a:srgbClr val="357D91"/>
            </a:solidFill>
          </a:ln>
        </p:spPr>
        <p:txBody>
          <a:bodyPr vert="horz" wrap="square" lIns="0" tIns="6064" rIns="0" bIns="0" rtlCol="0">
            <a:spAutoFit/>
          </a:bodyPr>
          <a:lstStyle/>
          <a:p>
            <a:pPr>
              <a:lnSpc>
                <a:spcPct val="100000"/>
              </a:lnSpc>
              <a:spcBef>
                <a:spcPts val="47"/>
              </a:spcBef>
            </a:pPr>
            <a:endParaRPr sz="2550">
              <a:latin typeface="Times New Roman"/>
              <a:cs typeface="Times New Roman"/>
            </a:endParaRPr>
          </a:p>
          <a:p>
            <a:pPr algn="ctr">
              <a:lnSpc>
                <a:spcPct val="100000"/>
              </a:lnSpc>
            </a:pPr>
            <a:r>
              <a:rPr sz="2000" b="1" spc="-160" dirty="0">
                <a:solidFill>
                  <a:srgbClr val="FFFFFF"/>
                </a:solidFill>
                <a:latin typeface="Arial"/>
                <a:cs typeface="Arial"/>
              </a:rPr>
              <a:t>Service</a:t>
            </a:r>
            <a:endParaRPr sz="2000">
              <a:latin typeface="Arial"/>
              <a:cs typeface="Aria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77165">
              <a:lnSpc>
                <a:spcPct val="100000"/>
              </a:lnSpc>
            </a:pPr>
            <a:r>
              <a:rPr spc="-95" dirty="0"/>
              <a:t>Directives </a:t>
            </a:r>
            <a:r>
              <a:rPr spc="-60" dirty="0"/>
              <a:t>That </a:t>
            </a:r>
            <a:r>
              <a:rPr spc="-114" dirty="0"/>
              <a:t>Should </a:t>
            </a:r>
            <a:r>
              <a:rPr spc="-65" dirty="0"/>
              <a:t>be</a:t>
            </a:r>
            <a:r>
              <a:rPr spc="-580" dirty="0"/>
              <a:t> </a:t>
            </a:r>
            <a:r>
              <a:rPr spc="-165" dirty="0"/>
              <a:t>Services</a:t>
            </a:r>
          </a:p>
        </p:txBody>
      </p:sp>
      <p:sp>
        <p:nvSpPr>
          <p:cNvPr id="3" name="object 3"/>
          <p:cNvSpPr txBox="1"/>
          <p:nvPr/>
        </p:nvSpPr>
        <p:spPr>
          <a:xfrm>
            <a:off x="3163061" y="3658361"/>
            <a:ext cx="2819400" cy="1143000"/>
          </a:xfrm>
          <a:prstGeom prst="rect">
            <a:avLst/>
          </a:prstGeom>
          <a:solidFill>
            <a:srgbClr val="F79646"/>
          </a:solidFill>
          <a:ln w="25908">
            <a:solidFill>
              <a:srgbClr val="B66D31"/>
            </a:solidFill>
          </a:ln>
        </p:spPr>
        <p:txBody>
          <a:bodyPr vert="horz" wrap="square" lIns="0" tIns="6064" rIns="0" bIns="0" rtlCol="0">
            <a:spAutoFit/>
          </a:bodyPr>
          <a:lstStyle/>
          <a:p>
            <a:pPr>
              <a:lnSpc>
                <a:spcPct val="100000"/>
              </a:lnSpc>
              <a:spcBef>
                <a:spcPts val="47"/>
              </a:spcBef>
            </a:pPr>
            <a:endParaRPr sz="2550">
              <a:latin typeface="Times New Roman"/>
              <a:cs typeface="Times New Roman"/>
            </a:endParaRPr>
          </a:p>
          <a:p>
            <a:pPr marL="806450">
              <a:lnSpc>
                <a:spcPct val="100000"/>
              </a:lnSpc>
            </a:pPr>
            <a:r>
              <a:rPr sz="2000" b="1" spc="-135" dirty="0">
                <a:solidFill>
                  <a:srgbClr val="FFFFFF"/>
                </a:solidFill>
                <a:latin typeface="Arial"/>
                <a:cs typeface="Arial"/>
              </a:rPr>
              <a:t>Declarative</a:t>
            </a:r>
            <a:endParaRPr sz="2000">
              <a:latin typeface="Arial"/>
              <a:cs typeface="Arial"/>
            </a:endParaRPr>
          </a:p>
        </p:txBody>
      </p:sp>
      <p:sp>
        <p:nvSpPr>
          <p:cNvPr id="4" name="object 4"/>
          <p:cNvSpPr txBox="1"/>
          <p:nvPr/>
        </p:nvSpPr>
        <p:spPr>
          <a:xfrm>
            <a:off x="3163061" y="2134361"/>
            <a:ext cx="2819400" cy="1143000"/>
          </a:xfrm>
          <a:prstGeom prst="rect">
            <a:avLst/>
          </a:prstGeom>
          <a:solidFill>
            <a:srgbClr val="8064A2"/>
          </a:solidFill>
          <a:ln w="25908">
            <a:solidFill>
              <a:srgbClr val="5C4776"/>
            </a:solidFill>
          </a:ln>
        </p:spPr>
        <p:txBody>
          <a:bodyPr vert="horz" wrap="square" lIns="0" tIns="6064" rIns="0" bIns="0" rtlCol="0">
            <a:spAutoFit/>
          </a:bodyPr>
          <a:lstStyle/>
          <a:p>
            <a:pPr>
              <a:lnSpc>
                <a:spcPct val="100000"/>
              </a:lnSpc>
              <a:spcBef>
                <a:spcPts val="47"/>
              </a:spcBef>
            </a:pPr>
            <a:endParaRPr sz="2550">
              <a:latin typeface="Times New Roman"/>
              <a:cs typeface="Times New Roman"/>
            </a:endParaRPr>
          </a:p>
          <a:p>
            <a:pPr marL="844550">
              <a:lnSpc>
                <a:spcPct val="100000"/>
              </a:lnSpc>
            </a:pPr>
            <a:r>
              <a:rPr sz="2000" b="1" spc="-140" dirty="0">
                <a:solidFill>
                  <a:srgbClr val="FFFFFF"/>
                </a:solidFill>
                <a:latin typeface="Arial"/>
                <a:cs typeface="Arial"/>
              </a:rPr>
              <a:t>Imperative</a:t>
            </a:r>
            <a:endParaRPr sz="2000">
              <a:latin typeface="Arial"/>
              <a:cs typeface="Arial"/>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126615">
              <a:lnSpc>
                <a:spcPct val="100000"/>
              </a:lnSpc>
            </a:pPr>
            <a:r>
              <a:rPr spc="-125" dirty="0"/>
              <a:t>Summary</a:t>
            </a:r>
          </a:p>
        </p:txBody>
      </p:sp>
      <p:sp>
        <p:nvSpPr>
          <p:cNvPr id="3" name="object 3"/>
          <p:cNvSpPr/>
          <p:nvPr/>
        </p:nvSpPr>
        <p:spPr>
          <a:xfrm>
            <a:off x="1600961" y="1524761"/>
            <a:ext cx="2042160" cy="1841500"/>
          </a:xfrm>
          <a:custGeom>
            <a:avLst/>
            <a:gdLst/>
            <a:ahLst/>
            <a:cxnLst/>
            <a:rect l="l" t="t" r="r" b="b"/>
            <a:pathLst>
              <a:path w="2042160" h="1841500">
                <a:moveTo>
                  <a:pt x="1021080" y="0"/>
                </a:moveTo>
                <a:lnTo>
                  <a:pt x="970117" y="1126"/>
                </a:lnTo>
                <a:lnTo>
                  <a:pt x="919801" y="4470"/>
                </a:lnTo>
                <a:lnTo>
                  <a:pt x="870191" y="9980"/>
                </a:lnTo>
                <a:lnTo>
                  <a:pt x="821344" y="17602"/>
                </a:lnTo>
                <a:lnTo>
                  <a:pt x="773320" y="27283"/>
                </a:lnTo>
                <a:lnTo>
                  <a:pt x="726177" y="38972"/>
                </a:lnTo>
                <a:lnTo>
                  <a:pt x="679973" y="52615"/>
                </a:lnTo>
                <a:lnTo>
                  <a:pt x="634766" y="68159"/>
                </a:lnTo>
                <a:lnTo>
                  <a:pt x="590616" y="85552"/>
                </a:lnTo>
                <a:lnTo>
                  <a:pt x="547581" y="104741"/>
                </a:lnTo>
                <a:lnTo>
                  <a:pt x="505719" y="125673"/>
                </a:lnTo>
                <a:lnTo>
                  <a:pt x="465089" y="148296"/>
                </a:lnTo>
                <a:lnTo>
                  <a:pt x="425749" y="172556"/>
                </a:lnTo>
                <a:lnTo>
                  <a:pt x="387758" y="198402"/>
                </a:lnTo>
                <a:lnTo>
                  <a:pt x="351174" y="225780"/>
                </a:lnTo>
                <a:lnTo>
                  <a:pt x="316056" y="254637"/>
                </a:lnTo>
                <a:lnTo>
                  <a:pt x="282463" y="284922"/>
                </a:lnTo>
                <a:lnTo>
                  <a:pt x="250452" y="316580"/>
                </a:lnTo>
                <a:lnTo>
                  <a:pt x="220082" y="349560"/>
                </a:lnTo>
                <a:lnTo>
                  <a:pt x="191412" y="383809"/>
                </a:lnTo>
                <a:lnTo>
                  <a:pt x="164501" y="419274"/>
                </a:lnTo>
                <a:lnTo>
                  <a:pt x="139406" y="455901"/>
                </a:lnTo>
                <a:lnTo>
                  <a:pt x="116186" y="493639"/>
                </a:lnTo>
                <a:lnTo>
                  <a:pt x="94901" y="532435"/>
                </a:lnTo>
                <a:lnTo>
                  <a:pt x="75607" y="572236"/>
                </a:lnTo>
                <a:lnTo>
                  <a:pt x="58364" y="612990"/>
                </a:lnTo>
                <a:lnTo>
                  <a:pt x="43231" y="654642"/>
                </a:lnTo>
                <a:lnTo>
                  <a:pt x="30265" y="697142"/>
                </a:lnTo>
                <a:lnTo>
                  <a:pt x="19525" y="740435"/>
                </a:lnTo>
                <a:lnTo>
                  <a:pt x="11071" y="784470"/>
                </a:lnTo>
                <a:lnTo>
                  <a:pt x="4959" y="829194"/>
                </a:lnTo>
                <a:lnTo>
                  <a:pt x="1249" y="874553"/>
                </a:lnTo>
                <a:lnTo>
                  <a:pt x="0" y="920496"/>
                </a:lnTo>
                <a:lnTo>
                  <a:pt x="1249" y="966438"/>
                </a:lnTo>
                <a:lnTo>
                  <a:pt x="4959" y="1011797"/>
                </a:lnTo>
                <a:lnTo>
                  <a:pt x="11071" y="1056521"/>
                </a:lnTo>
                <a:lnTo>
                  <a:pt x="19525" y="1100556"/>
                </a:lnTo>
                <a:lnTo>
                  <a:pt x="30265" y="1143849"/>
                </a:lnTo>
                <a:lnTo>
                  <a:pt x="43231" y="1186349"/>
                </a:lnTo>
                <a:lnTo>
                  <a:pt x="58364" y="1228001"/>
                </a:lnTo>
                <a:lnTo>
                  <a:pt x="75607" y="1268755"/>
                </a:lnTo>
                <a:lnTo>
                  <a:pt x="94901" y="1308556"/>
                </a:lnTo>
                <a:lnTo>
                  <a:pt x="116186" y="1347352"/>
                </a:lnTo>
                <a:lnTo>
                  <a:pt x="139406" y="1385090"/>
                </a:lnTo>
                <a:lnTo>
                  <a:pt x="164501" y="1421717"/>
                </a:lnTo>
                <a:lnTo>
                  <a:pt x="191412" y="1457182"/>
                </a:lnTo>
                <a:lnTo>
                  <a:pt x="220082" y="1491431"/>
                </a:lnTo>
                <a:lnTo>
                  <a:pt x="250452" y="1524411"/>
                </a:lnTo>
                <a:lnTo>
                  <a:pt x="282463" y="1556069"/>
                </a:lnTo>
                <a:lnTo>
                  <a:pt x="316056" y="1586354"/>
                </a:lnTo>
                <a:lnTo>
                  <a:pt x="351174" y="1615211"/>
                </a:lnTo>
                <a:lnTo>
                  <a:pt x="387758" y="1642589"/>
                </a:lnTo>
                <a:lnTo>
                  <a:pt x="425749" y="1668435"/>
                </a:lnTo>
                <a:lnTo>
                  <a:pt x="465089" y="1692695"/>
                </a:lnTo>
                <a:lnTo>
                  <a:pt x="505719" y="1715318"/>
                </a:lnTo>
                <a:lnTo>
                  <a:pt x="547581" y="1736250"/>
                </a:lnTo>
                <a:lnTo>
                  <a:pt x="590616" y="1755439"/>
                </a:lnTo>
                <a:lnTo>
                  <a:pt x="634766" y="1772832"/>
                </a:lnTo>
                <a:lnTo>
                  <a:pt x="679973" y="1788376"/>
                </a:lnTo>
                <a:lnTo>
                  <a:pt x="726177" y="1802019"/>
                </a:lnTo>
                <a:lnTo>
                  <a:pt x="773320" y="1813708"/>
                </a:lnTo>
                <a:lnTo>
                  <a:pt x="821344" y="1823389"/>
                </a:lnTo>
                <a:lnTo>
                  <a:pt x="870191" y="1831011"/>
                </a:lnTo>
                <a:lnTo>
                  <a:pt x="919801" y="1836521"/>
                </a:lnTo>
                <a:lnTo>
                  <a:pt x="970117" y="1839865"/>
                </a:lnTo>
                <a:lnTo>
                  <a:pt x="1021080" y="1840992"/>
                </a:lnTo>
                <a:lnTo>
                  <a:pt x="1072042" y="1839865"/>
                </a:lnTo>
                <a:lnTo>
                  <a:pt x="1122358" y="1836521"/>
                </a:lnTo>
                <a:lnTo>
                  <a:pt x="1171968" y="1831011"/>
                </a:lnTo>
                <a:lnTo>
                  <a:pt x="1220815" y="1823389"/>
                </a:lnTo>
                <a:lnTo>
                  <a:pt x="1268839" y="1813708"/>
                </a:lnTo>
                <a:lnTo>
                  <a:pt x="1315982" y="1802019"/>
                </a:lnTo>
                <a:lnTo>
                  <a:pt x="1362186" y="1788376"/>
                </a:lnTo>
                <a:lnTo>
                  <a:pt x="1407393" y="1772832"/>
                </a:lnTo>
                <a:lnTo>
                  <a:pt x="1451543" y="1755439"/>
                </a:lnTo>
                <a:lnTo>
                  <a:pt x="1494578" y="1736250"/>
                </a:lnTo>
                <a:lnTo>
                  <a:pt x="1536440" y="1715318"/>
                </a:lnTo>
                <a:lnTo>
                  <a:pt x="1577070" y="1692695"/>
                </a:lnTo>
                <a:lnTo>
                  <a:pt x="1616410" y="1668435"/>
                </a:lnTo>
                <a:lnTo>
                  <a:pt x="1654401" y="1642589"/>
                </a:lnTo>
                <a:lnTo>
                  <a:pt x="1690985" y="1615211"/>
                </a:lnTo>
                <a:lnTo>
                  <a:pt x="1726103" y="1586354"/>
                </a:lnTo>
                <a:lnTo>
                  <a:pt x="1759696" y="1556069"/>
                </a:lnTo>
                <a:lnTo>
                  <a:pt x="1791707" y="1524411"/>
                </a:lnTo>
                <a:lnTo>
                  <a:pt x="1822077" y="1491431"/>
                </a:lnTo>
                <a:lnTo>
                  <a:pt x="1850747" y="1457182"/>
                </a:lnTo>
                <a:lnTo>
                  <a:pt x="1877658" y="1421717"/>
                </a:lnTo>
                <a:lnTo>
                  <a:pt x="1902753" y="1385090"/>
                </a:lnTo>
                <a:lnTo>
                  <a:pt x="1925973" y="1347352"/>
                </a:lnTo>
                <a:lnTo>
                  <a:pt x="1947258" y="1308556"/>
                </a:lnTo>
                <a:lnTo>
                  <a:pt x="1966552" y="1268755"/>
                </a:lnTo>
                <a:lnTo>
                  <a:pt x="1983795" y="1228001"/>
                </a:lnTo>
                <a:lnTo>
                  <a:pt x="1998928" y="1186349"/>
                </a:lnTo>
                <a:lnTo>
                  <a:pt x="2011894" y="1143849"/>
                </a:lnTo>
                <a:lnTo>
                  <a:pt x="2022634" y="1100556"/>
                </a:lnTo>
                <a:lnTo>
                  <a:pt x="2031088" y="1056521"/>
                </a:lnTo>
                <a:lnTo>
                  <a:pt x="2037200" y="1011797"/>
                </a:lnTo>
                <a:lnTo>
                  <a:pt x="2040910" y="966438"/>
                </a:lnTo>
                <a:lnTo>
                  <a:pt x="2042160" y="920496"/>
                </a:lnTo>
                <a:lnTo>
                  <a:pt x="2040910" y="874553"/>
                </a:lnTo>
                <a:lnTo>
                  <a:pt x="2037200" y="829194"/>
                </a:lnTo>
                <a:lnTo>
                  <a:pt x="2031088" y="784470"/>
                </a:lnTo>
                <a:lnTo>
                  <a:pt x="2022634" y="740435"/>
                </a:lnTo>
                <a:lnTo>
                  <a:pt x="2011894" y="697142"/>
                </a:lnTo>
                <a:lnTo>
                  <a:pt x="1998928" y="654642"/>
                </a:lnTo>
                <a:lnTo>
                  <a:pt x="1983795" y="612990"/>
                </a:lnTo>
                <a:lnTo>
                  <a:pt x="1966552" y="572236"/>
                </a:lnTo>
                <a:lnTo>
                  <a:pt x="1947258" y="532435"/>
                </a:lnTo>
                <a:lnTo>
                  <a:pt x="1925973" y="493639"/>
                </a:lnTo>
                <a:lnTo>
                  <a:pt x="1902753" y="455901"/>
                </a:lnTo>
                <a:lnTo>
                  <a:pt x="1877658" y="419274"/>
                </a:lnTo>
                <a:lnTo>
                  <a:pt x="1850747" y="383809"/>
                </a:lnTo>
                <a:lnTo>
                  <a:pt x="1822077" y="349560"/>
                </a:lnTo>
                <a:lnTo>
                  <a:pt x="1791707" y="316580"/>
                </a:lnTo>
                <a:lnTo>
                  <a:pt x="1759696" y="284922"/>
                </a:lnTo>
                <a:lnTo>
                  <a:pt x="1726103" y="254637"/>
                </a:lnTo>
                <a:lnTo>
                  <a:pt x="1690985" y="225780"/>
                </a:lnTo>
                <a:lnTo>
                  <a:pt x="1654401" y="198402"/>
                </a:lnTo>
                <a:lnTo>
                  <a:pt x="1616410" y="172556"/>
                </a:lnTo>
                <a:lnTo>
                  <a:pt x="1577070" y="148296"/>
                </a:lnTo>
                <a:lnTo>
                  <a:pt x="1536440" y="125673"/>
                </a:lnTo>
                <a:lnTo>
                  <a:pt x="1494578" y="104741"/>
                </a:lnTo>
                <a:lnTo>
                  <a:pt x="1451543" y="85552"/>
                </a:lnTo>
                <a:lnTo>
                  <a:pt x="1407393" y="68159"/>
                </a:lnTo>
                <a:lnTo>
                  <a:pt x="1362186" y="52615"/>
                </a:lnTo>
                <a:lnTo>
                  <a:pt x="1315982" y="38972"/>
                </a:lnTo>
                <a:lnTo>
                  <a:pt x="1268839" y="27283"/>
                </a:lnTo>
                <a:lnTo>
                  <a:pt x="1220815" y="17602"/>
                </a:lnTo>
                <a:lnTo>
                  <a:pt x="1171968" y="9980"/>
                </a:lnTo>
                <a:lnTo>
                  <a:pt x="1122358" y="4470"/>
                </a:lnTo>
                <a:lnTo>
                  <a:pt x="1072042" y="1126"/>
                </a:lnTo>
                <a:lnTo>
                  <a:pt x="1021080" y="0"/>
                </a:lnTo>
                <a:close/>
              </a:path>
            </a:pathLst>
          </a:custGeom>
          <a:solidFill>
            <a:srgbClr val="8064A2"/>
          </a:solidFill>
        </p:spPr>
        <p:txBody>
          <a:bodyPr wrap="square" lIns="0" tIns="0" rIns="0" bIns="0" rtlCol="0"/>
          <a:lstStyle/>
          <a:p>
            <a:endParaRPr/>
          </a:p>
        </p:txBody>
      </p:sp>
      <p:sp>
        <p:nvSpPr>
          <p:cNvPr id="4" name="object 4"/>
          <p:cNvSpPr/>
          <p:nvPr/>
        </p:nvSpPr>
        <p:spPr>
          <a:xfrm>
            <a:off x="1600961" y="1524761"/>
            <a:ext cx="2042160" cy="1841500"/>
          </a:xfrm>
          <a:custGeom>
            <a:avLst/>
            <a:gdLst/>
            <a:ahLst/>
            <a:cxnLst/>
            <a:rect l="l" t="t" r="r" b="b"/>
            <a:pathLst>
              <a:path w="2042160" h="1841500">
                <a:moveTo>
                  <a:pt x="0" y="920496"/>
                </a:moveTo>
                <a:lnTo>
                  <a:pt x="1249" y="874553"/>
                </a:lnTo>
                <a:lnTo>
                  <a:pt x="4959" y="829194"/>
                </a:lnTo>
                <a:lnTo>
                  <a:pt x="11071" y="784470"/>
                </a:lnTo>
                <a:lnTo>
                  <a:pt x="19525" y="740435"/>
                </a:lnTo>
                <a:lnTo>
                  <a:pt x="30265" y="697142"/>
                </a:lnTo>
                <a:lnTo>
                  <a:pt x="43231" y="654642"/>
                </a:lnTo>
                <a:lnTo>
                  <a:pt x="58364" y="612990"/>
                </a:lnTo>
                <a:lnTo>
                  <a:pt x="75607" y="572236"/>
                </a:lnTo>
                <a:lnTo>
                  <a:pt x="94901" y="532435"/>
                </a:lnTo>
                <a:lnTo>
                  <a:pt x="116186" y="493639"/>
                </a:lnTo>
                <a:lnTo>
                  <a:pt x="139406" y="455901"/>
                </a:lnTo>
                <a:lnTo>
                  <a:pt x="164501" y="419274"/>
                </a:lnTo>
                <a:lnTo>
                  <a:pt x="191412" y="383809"/>
                </a:lnTo>
                <a:lnTo>
                  <a:pt x="220082" y="349560"/>
                </a:lnTo>
                <a:lnTo>
                  <a:pt x="250452" y="316580"/>
                </a:lnTo>
                <a:lnTo>
                  <a:pt x="282463" y="284922"/>
                </a:lnTo>
                <a:lnTo>
                  <a:pt x="316056" y="254637"/>
                </a:lnTo>
                <a:lnTo>
                  <a:pt x="351174" y="225780"/>
                </a:lnTo>
                <a:lnTo>
                  <a:pt x="387758" y="198402"/>
                </a:lnTo>
                <a:lnTo>
                  <a:pt x="425749" y="172556"/>
                </a:lnTo>
                <a:lnTo>
                  <a:pt x="465089" y="148296"/>
                </a:lnTo>
                <a:lnTo>
                  <a:pt x="505719" y="125673"/>
                </a:lnTo>
                <a:lnTo>
                  <a:pt x="547581" y="104741"/>
                </a:lnTo>
                <a:lnTo>
                  <a:pt x="590616" y="85552"/>
                </a:lnTo>
                <a:lnTo>
                  <a:pt x="634766" y="68159"/>
                </a:lnTo>
                <a:lnTo>
                  <a:pt x="679973" y="52615"/>
                </a:lnTo>
                <a:lnTo>
                  <a:pt x="726177" y="38972"/>
                </a:lnTo>
                <a:lnTo>
                  <a:pt x="773320" y="27283"/>
                </a:lnTo>
                <a:lnTo>
                  <a:pt x="821344" y="17602"/>
                </a:lnTo>
                <a:lnTo>
                  <a:pt x="870191" y="9980"/>
                </a:lnTo>
                <a:lnTo>
                  <a:pt x="919801" y="4470"/>
                </a:lnTo>
                <a:lnTo>
                  <a:pt x="970117" y="1126"/>
                </a:lnTo>
                <a:lnTo>
                  <a:pt x="1021080" y="0"/>
                </a:lnTo>
                <a:lnTo>
                  <a:pt x="1072042" y="1126"/>
                </a:lnTo>
                <a:lnTo>
                  <a:pt x="1122358" y="4470"/>
                </a:lnTo>
                <a:lnTo>
                  <a:pt x="1171968" y="9980"/>
                </a:lnTo>
                <a:lnTo>
                  <a:pt x="1220815" y="17602"/>
                </a:lnTo>
                <a:lnTo>
                  <a:pt x="1268839" y="27283"/>
                </a:lnTo>
                <a:lnTo>
                  <a:pt x="1315982" y="38972"/>
                </a:lnTo>
                <a:lnTo>
                  <a:pt x="1362186" y="52615"/>
                </a:lnTo>
                <a:lnTo>
                  <a:pt x="1407393" y="68159"/>
                </a:lnTo>
                <a:lnTo>
                  <a:pt x="1451543" y="85552"/>
                </a:lnTo>
                <a:lnTo>
                  <a:pt x="1494578" y="104741"/>
                </a:lnTo>
                <a:lnTo>
                  <a:pt x="1536440" y="125673"/>
                </a:lnTo>
                <a:lnTo>
                  <a:pt x="1577070" y="148296"/>
                </a:lnTo>
                <a:lnTo>
                  <a:pt x="1616410" y="172556"/>
                </a:lnTo>
                <a:lnTo>
                  <a:pt x="1654401" y="198402"/>
                </a:lnTo>
                <a:lnTo>
                  <a:pt x="1690985" y="225780"/>
                </a:lnTo>
                <a:lnTo>
                  <a:pt x="1726103" y="254637"/>
                </a:lnTo>
                <a:lnTo>
                  <a:pt x="1759696" y="284922"/>
                </a:lnTo>
                <a:lnTo>
                  <a:pt x="1791707" y="316580"/>
                </a:lnTo>
                <a:lnTo>
                  <a:pt x="1822077" y="349560"/>
                </a:lnTo>
                <a:lnTo>
                  <a:pt x="1850747" y="383809"/>
                </a:lnTo>
                <a:lnTo>
                  <a:pt x="1877658" y="419274"/>
                </a:lnTo>
                <a:lnTo>
                  <a:pt x="1902753" y="455901"/>
                </a:lnTo>
                <a:lnTo>
                  <a:pt x="1925973" y="493639"/>
                </a:lnTo>
                <a:lnTo>
                  <a:pt x="1947258" y="532435"/>
                </a:lnTo>
                <a:lnTo>
                  <a:pt x="1966552" y="572236"/>
                </a:lnTo>
                <a:lnTo>
                  <a:pt x="1983795" y="612990"/>
                </a:lnTo>
                <a:lnTo>
                  <a:pt x="1998928" y="654642"/>
                </a:lnTo>
                <a:lnTo>
                  <a:pt x="2011894" y="697142"/>
                </a:lnTo>
                <a:lnTo>
                  <a:pt x="2022634" y="740435"/>
                </a:lnTo>
                <a:lnTo>
                  <a:pt x="2031088" y="784470"/>
                </a:lnTo>
                <a:lnTo>
                  <a:pt x="2037200" y="829194"/>
                </a:lnTo>
                <a:lnTo>
                  <a:pt x="2040910" y="874553"/>
                </a:lnTo>
                <a:lnTo>
                  <a:pt x="2042160" y="920496"/>
                </a:lnTo>
                <a:lnTo>
                  <a:pt x="2040910" y="966438"/>
                </a:lnTo>
                <a:lnTo>
                  <a:pt x="2037200" y="1011797"/>
                </a:lnTo>
                <a:lnTo>
                  <a:pt x="2031088" y="1056521"/>
                </a:lnTo>
                <a:lnTo>
                  <a:pt x="2022634" y="1100556"/>
                </a:lnTo>
                <a:lnTo>
                  <a:pt x="2011894" y="1143849"/>
                </a:lnTo>
                <a:lnTo>
                  <a:pt x="1998928" y="1186349"/>
                </a:lnTo>
                <a:lnTo>
                  <a:pt x="1983795" y="1228001"/>
                </a:lnTo>
                <a:lnTo>
                  <a:pt x="1966552" y="1268755"/>
                </a:lnTo>
                <a:lnTo>
                  <a:pt x="1947258" y="1308556"/>
                </a:lnTo>
                <a:lnTo>
                  <a:pt x="1925973" y="1347352"/>
                </a:lnTo>
                <a:lnTo>
                  <a:pt x="1902753" y="1385090"/>
                </a:lnTo>
                <a:lnTo>
                  <a:pt x="1877658" y="1421717"/>
                </a:lnTo>
                <a:lnTo>
                  <a:pt x="1850747" y="1457182"/>
                </a:lnTo>
                <a:lnTo>
                  <a:pt x="1822077" y="1491431"/>
                </a:lnTo>
                <a:lnTo>
                  <a:pt x="1791707" y="1524411"/>
                </a:lnTo>
                <a:lnTo>
                  <a:pt x="1759696" y="1556069"/>
                </a:lnTo>
                <a:lnTo>
                  <a:pt x="1726103" y="1586354"/>
                </a:lnTo>
                <a:lnTo>
                  <a:pt x="1690985" y="1615211"/>
                </a:lnTo>
                <a:lnTo>
                  <a:pt x="1654401" y="1642589"/>
                </a:lnTo>
                <a:lnTo>
                  <a:pt x="1616410" y="1668435"/>
                </a:lnTo>
                <a:lnTo>
                  <a:pt x="1577070" y="1692695"/>
                </a:lnTo>
                <a:lnTo>
                  <a:pt x="1536440" y="1715318"/>
                </a:lnTo>
                <a:lnTo>
                  <a:pt x="1494578" y="1736250"/>
                </a:lnTo>
                <a:lnTo>
                  <a:pt x="1451543" y="1755439"/>
                </a:lnTo>
                <a:lnTo>
                  <a:pt x="1407393" y="1772832"/>
                </a:lnTo>
                <a:lnTo>
                  <a:pt x="1362186" y="1788376"/>
                </a:lnTo>
                <a:lnTo>
                  <a:pt x="1315982" y="1802019"/>
                </a:lnTo>
                <a:lnTo>
                  <a:pt x="1268839" y="1813708"/>
                </a:lnTo>
                <a:lnTo>
                  <a:pt x="1220815" y="1823389"/>
                </a:lnTo>
                <a:lnTo>
                  <a:pt x="1171968" y="1831011"/>
                </a:lnTo>
                <a:lnTo>
                  <a:pt x="1122358" y="1836521"/>
                </a:lnTo>
                <a:lnTo>
                  <a:pt x="1072042" y="1839865"/>
                </a:lnTo>
                <a:lnTo>
                  <a:pt x="1021080" y="1840992"/>
                </a:lnTo>
                <a:lnTo>
                  <a:pt x="970117" y="1839865"/>
                </a:lnTo>
                <a:lnTo>
                  <a:pt x="919801" y="1836521"/>
                </a:lnTo>
                <a:lnTo>
                  <a:pt x="870191" y="1831011"/>
                </a:lnTo>
                <a:lnTo>
                  <a:pt x="821344" y="1823389"/>
                </a:lnTo>
                <a:lnTo>
                  <a:pt x="773320" y="1813708"/>
                </a:lnTo>
                <a:lnTo>
                  <a:pt x="726177" y="1802019"/>
                </a:lnTo>
                <a:lnTo>
                  <a:pt x="679973" y="1788376"/>
                </a:lnTo>
                <a:lnTo>
                  <a:pt x="634766" y="1772832"/>
                </a:lnTo>
                <a:lnTo>
                  <a:pt x="590616" y="1755439"/>
                </a:lnTo>
                <a:lnTo>
                  <a:pt x="547581" y="1736250"/>
                </a:lnTo>
                <a:lnTo>
                  <a:pt x="505719" y="1715318"/>
                </a:lnTo>
                <a:lnTo>
                  <a:pt x="465089" y="1692695"/>
                </a:lnTo>
                <a:lnTo>
                  <a:pt x="425749" y="1668435"/>
                </a:lnTo>
                <a:lnTo>
                  <a:pt x="387758" y="1642589"/>
                </a:lnTo>
                <a:lnTo>
                  <a:pt x="351174" y="1615211"/>
                </a:lnTo>
                <a:lnTo>
                  <a:pt x="316056" y="1586354"/>
                </a:lnTo>
                <a:lnTo>
                  <a:pt x="282463" y="1556069"/>
                </a:lnTo>
                <a:lnTo>
                  <a:pt x="250452" y="1524411"/>
                </a:lnTo>
                <a:lnTo>
                  <a:pt x="220082" y="1491431"/>
                </a:lnTo>
                <a:lnTo>
                  <a:pt x="191412" y="1457182"/>
                </a:lnTo>
                <a:lnTo>
                  <a:pt x="164501" y="1421717"/>
                </a:lnTo>
                <a:lnTo>
                  <a:pt x="139406" y="1385090"/>
                </a:lnTo>
                <a:lnTo>
                  <a:pt x="116186" y="1347352"/>
                </a:lnTo>
                <a:lnTo>
                  <a:pt x="94901" y="1308556"/>
                </a:lnTo>
                <a:lnTo>
                  <a:pt x="75607" y="1268755"/>
                </a:lnTo>
                <a:lnTo>
                  <a:pt x="58364" y="1228001"/>
                </a:lnTo>
                <a:lnTo>
                  <a:pt x="43231" y="1186349"/>
                </a:lnTo>
                <a:lnTo>
                  <a:pt x="30265" y="1143849"/>
                </a:lnTo>
                <a:lnTo>
                  <a:pt x="19525" y="1100556"/>
                </a:lnTo>
                <a:lnTo>
                  <a:pt x="11071" y="1056521"/>
                </a:lnTo>
                <a:lnTo>
                  <a:pt x="4959" y="1011797"/>
                </a:lnTo>
                <a:lnTo>
                  <a:pt x="1249" y="966438"/>
                </a:lnTo>
                <a:lnTo>
                  <a:pt x="0" y="920496"/>
                </a:lnTo>
                <a:close/>
              </a:path>
            </a:pathLst>
          </a:custGeom>
          <a:ln w="25908">
            <a:solidFill>
              <a:srgbClr val="5C4776"/>
            </a:solidFill>
          </a:ln>
        </p:spPr>
        <p:txBody>
          <a:bodyPr wrap="square" lIns="0" tIns="0" rIns="0" bIns="0" rtlCol="0"/>
          <a:lstStyle/>
          <a:p>
            <a:endParaRPr/>
          </a:p>
        </p:txBody>
      </p:sp>
      <p:sp>
        <p:nvSpPr>
          <p:cNvPr id="5" name="object 5"/>
          <p:cNvSpPr txBox="1"/>
          <p:nvPr/>
        </p:nvSpPr>
        <p:spPr>
          <a:xfrm>
            <a:off x="2042547" y="2127853"/>
            <a:ext cx="1157605" cy="624205"/>
          </a:xfrm>
          <a:prstGeom prst="rect">
            <a:avLst/>
          </a:prstGeom>
        </p:spPr>
        <p:txBody>
          <a:bodyPr vert="horz" wrap="square" lIns="0" tIns="0" rIns="0" bIns="0" rtlCol="0">
            <a:spAutoFit/>
          </a:bodyPr>
          <a:lstStyle/>
          <a:p>
            <a:pPr marL="125095" marR="5080" indent="-113030">
              <a:lnSpc>
                <a:spcPct val="100000"/>
              </a:lnSpc>
            </a:pPr>
            <a:r>
              <a:rPr sz="2000" b="1" spc="-305" dirty="0">
                <a:solidFill>
                  <a:srgbClr val="FFFFFF"/>
                </a:solidFill>
                <a:latin typeface="Arial"/>
                <a:cs typeface="Arial"/>
              </a:rPr>
              <a:t>E</a:t>
            </a:r>
            <a:r>
              <a:rPr sz="2000" b="1" spc="-110" dirty="0">
                <a:solidFill>
                  <a:srgbClr val="FFFFFF"/>
                </a:solidFill>
                <a:latin typeface="Arial"/>
                <a:cs typeface="Arial"/>
              </a:rPr>
              <a:t>x</a:t>
            </a:r>
            <a:r>
              <a:rPr sz="2000" b="1" spc="-15" dirty="0">
                <a:solidFill>
                  <a:srgbClr val="FFFFFF"/>
                </a:solidFill>
                <a:latin typeface="Arial"/>
                <a:cs typeface="Arial"/>
              </a:rPr>
              <a:t>t</a:t>
            </a:r>
            <a:r>
              <a:rPr sz="2000" b="1" spc="-35" dirty="0">
                <a:solidFill>
                  <a:srgbClr val="FFFFFF"/>
                </a:solidFill>
                <a:latin typeface="Arial"/>
                <a:cs typeface="Arial"/>
              </a:rPr>
              <a:t>r</a:t>
            </a:r>
            <a:r>
              <a:rPr sz="2000" b="1" spc="-95" dirty="0">
                <a:solidFill>
                  <a:srgbClr val="FFFFFF"/>
                </a:solidFill>
                <a:latin typeface="Arial"/>
                <a:cs typeface="Arial"/>
              </a:rPr>
              <a:t>a</a:t>
            </a:r>
            <a:r>
              <a:rPr sz="2000" b="1" spc="-195" dirty="0">
                <a:solidFill>
                  <a:srgbClr val="FFFFFF"/>
                </a:solidFill>
                <a:latin typeface="Arial"/>
                <a:cs typeface="Arial"/>
              </a:rPr>
              <a:t>c</a:t>
            </a:r>
            <a:r>
              <a:rPr sz="2000" b="1" spc="-5" dirty="0">
                <a:solidFill>
                  <a:srgbClr val="FFFFFF"/>
                </a:solidFill>
                <a:latin typeface="Arial"/>
                <a:cs typeface="Arial"/>
              </a:rPr>
              <a:t>ti</a:t>
            </a:r>
            <a:r>
              <a:rPr sz="2000" b="1" spc="-75" dirty="0">
                <a:solidFill>
                  <a:srgbClr val="FFFFFF"/>
                </a:solidFill>
                <a:latin typeface="Arial"/>
                <a:cs typeface="Arial"/>
              </a:rPr>
              <a:t>n</a:t>
            </a:r>
            <a:r>
              <a:rPr sz="2000" b="1" spc="-55" dirty="0">
                <a:solidFill>
                  <a:srgbClr val="FFFFFF"/>
                </a:solidFill>
                <a:latin typeface="Arial"/>
                <a:cs typeface="Arial"/>
              </a:rPr>
              <a:t>g </a:t>
            </a:r>
            <a:r>
              <a:rPr sz="2000" b="1" spc="-35" dirty="0">
                <a:solidFill>
                  <a:srgbClr val="FFFFFF"/>
                </a:solidFill>
                <a:latin typeface="Arial"/>
                <a:cs typeface="Arial"/>
              </a:rPr>
              <a:t> </a:t>
            </a:r>
            <a:r>
              <a:rPr sz="2000" b="1" spc="-145" dirty="0">
                <a:solidFill>
                  <a:srgbClr val="FFFFFF"/>
                </a:solidFill>
                <a:latin typeface="Arial"/>
                <a:cs typeface="Arial"/>
              </a:rPr>
              <a:t>Services</a:t>
            </a:r>
            <a:endParaRPr sz="2000">
              <a:latin typeface="Arial"/>
              <a:cs typeface="Arial"/>
            </a:endParaRPr>
          </a:p>
        </p:txBody>
      </p:sp>
      <p:sp>
        <p:nvSpPr>
          <p:cNvPr id="6" name="object 6"/>
          <p:cNvSpPr/>
          <p:nvPr/>
        </p:nvSpPr>
        <p:spPr>
          <a:xfrm>
            <a:off x="4725161" y="1524761"/>
            <a:ext cx="2042160" cy="1841500"/>
          </a:xfrm>
          <a:custGeom>
            <a:avLst/>
            <a:gdLst/>
            <a:ahLst/>
            <a:cxnLst/>
            <a:rect l="l" t="t" r="r" b="b"/>
            <a:pathLst>
              <a:path w="2042159" h="1841500">
                <a:moveTo>
                  <a:pt x="1021080" y="0"/>
                </a:moveTo>
                <a:lnTo>
                  <a:pt x="970117" y="1126"/>
                </a:lnTo>
                <a:lnTo>
                  <a:pt x="919801" y="4470"/>
                </a:lnTo>
                <a:lnTo>
                  <a:pt x="870191" y="9980"/>
                </a:lnTo>
                <a:lnTo>
                  <a:pt x="821344" y="17602"/>
                </a:lnTo>
                <a:lnTo>
                  <a:pt x="773320" y="27283"/>
                </a:lnTo>
                <a:lnTo>
                  <a:pt x="726177" y="38972"/>
                </a:lnTo>
                <a:lnTo>
                  <a:pt x="679973" y="52615"/>
                </a:lnTo>
                <a:lnTo>
                  <a:pt x="634766" y="68159"/>
                </a:lnTo>
                <a:lnTo>
                  <a:pt x="590616" y="85552"/>
                </a:lnTo>
                <a:lnTo>
                  <a:pt x="547581" y="104741"/>
                </a:lnTo>
                <a:lnTo>
                  <a:pt x="505719" y="125673"/>
                </a:lnTo>
                <a:lnTo>
                  <a:pt x="465089" y="148296"/>
                </a:lnTo>
                <a:lnTo>
                  <a:pt x="425749" y="172556"/>
                </a:lnTo>
                <a:lnTo>
                  <a:pt x="387758" y="198402"/>
                </a:lnTo>
                <a:lnTo>
                  <a:pt x="351174" y="225780"/>
                </a:lnTo>
                <a:lnTo>
                  <a:pt x="316056" y="254637"/>
                </a:lnTo>
                <a:lnTo>
                  <a:pt x="282463" y="284922"/>
                </a:lnTo>
                <a:lnTo>
                  <a:pt x="250452" y="316580"/>
                </a:lnTo>
                <a:lnTo>
                  <a:pt x="220082" y="349560"/>
                </a:lnTo>
                <a:lnTo>
                  <a:pt x="191412" y="383809"/>
                </a:lnTo>
                <a:lnTo>
                  <a:pt x="164501" y="419274"/>
                </a:lnTo>
                <a:lnTo>
                  <a:pt x="139406" y="455901"/>
                </a:lnTo>
                <a:lnTo>
                  <a:pt x="116186" y="493639"/>
                </a:lnTo>
                <a:lnTo>
                  <a:pt x="94901" y="532435"/>
                </a:lnTo>
                <a:lnTo>
                  <a:pt x="75607" y="572236"/>
                </a:lnTo>
                <a:lnTo>
                  <a:pt x="58364" y="612990"/>
                </a:lnTo>
                <a:lnTo>
                  <a:pt x="43231" y="654642"/>
                </a:lnTo>
                <a:lnTo>
                  <a:pt x="30265" y="697142"/>
                </a:lnTo>
                <a:lnTo>
                  <a:pt x="19525" y="740435"/>
                </a:lnTo>
                <a:lnTo>
                  <a:pt x="11071" y="784470"/>
                </a:lnTo>
                <a:lnTo>
                  <a:pt x="4959" y="829194"/>
                </a:lnTo>
                <a:lnTo>
                  <a:pt x="1249" y="874553"/>
                </a:lnTo>
                <a:lnTo>
                  <a:pt x="0" y="920496"/>
                </a:lnTo>
                <a:lnTo>
                  <a:pt x="1249" y="966438"/>
                </a:lnTo>
                <a:lnTo>
                  <a:pt x="4959" y="1011797"/>
                </a:lnTo>
                <a:lnTo>
                  <a:pt x="11071" y="1056521"/>
                </a:lnTo>
                <a:lnTo>
                  <a:pt x="19525" y="1100556"/>
                </a:lnTo>
                <a:lnTo>
                  <a:pt x="30265" y="1143849"/>
                </a:lnTo>
                <a:lnTo>
                  <a:pt x="43231" y="1186349"/>
                </a:lnTo>
                <a:lnTo>
                  <a:pt x="58364" y="1228001"/>
                </a:lnTo>
                <a:lnTo>
                  <a:pt x="75607" y="1268755"/>
                </a:lnTo>
                <a:lnTo>
                  <a:pt x="94901" y="1308556"/>
                </a:lnTo>
                <a:lnTo>
                  <a:pt x="116186" y="1347352"/>
                </a:lnTo>
                <a:lnTo>
                  <a:pt x="139406" y="1385090"/>
                </a:lnTo>
                <a:lnTo>
                  <a:pt x="164501" y="1421717"/>
                </a:lnTo>
                <a:lnTo>
                  <a:pt x="191412" y="1457182"/>
                </a:lnTo>
                <a:lnTo>
                  <a:pt x="220082" y="1491431"/>
                </a:lnTo>
                <a:lnTo>
                  <a:pt x="250452" y="1524411"/>
                </a:lnTo>
                <a:lnTo>
                  <a:pt x="282463" y="1556069"/>
                </a:lnTo>
                <a:lnTo>
                  <a:pt x="316056" y="1586354"/>
                </a:lnTo>
                <a:lnTo>
                  <a:pt x="351174" y="1615211"/>
                </a:lnTo>
                <a:lnTo>
                  <a:pt x="387758" y="1642589"/>
                </a:lnTo>
                <a:lnTo>
                  <a:pt x="425749" y="1668435"/>
                </a:lnTo>
                <a:lnTo>
                  <a:pt x="465089" y="1692695"/>
                </a:lnTo>
                <a:lnTo>
                  <a:pt x="505719" y="1715318"/>
                </a:lnTo>
                <a:lnTo>
                  <a:pt x="547581" y="1736250"/>
                </a:lnTo>
                <a:lnTo>
                  <a:pt x="590616" y="1755439"/>
                </a:lnTo>
                <a:lnTo>
                  <a:pt x="634766" y="1772832"/>
                </a:lnTo>
                <a:lnTo>
                  <a:pt x="679973" y="1788376"/>
                </a:lnTo>
                <a:lnTo>
                  <a:pt x="726177" y="1802019"/>
                </a:lnTo>
                <a:lnTo>
                  <a:pt x="773320" y="1813708"/>
                </a:lnTo>
                <a:lnTo>
                  <a:pt x="821344" y="1823389"/>
                </a:lnTo>
                <a:lnTo>
                  <a:pt x="870191" y="1831011"/>
                </a:lnTo>
                <a:lnTo>
                  <a:pt x="919801" y="1836521"/>
                </a:lnTo>
                <a:lnTo>
                  <a:pt x="970117" y="1839865"/>
                </a:lnTo>
                <a:lnTo>
                  <a:pt x="1021080" y="1840992"/>
                </a:lnTo>
                <a:lnTo>
                  <a:pt x="1072042" y="1839865"/>
                </a:lnTo>
                <a:lnTo>
                  <a:pt x="1122358" y="1836521"/>
                </a:lnTo>
                <a:lnTo>
                  <a:pt x="1171968" y="1831011"/>
                </a:lnTo>
                <a:lnTo>
                  <a:pt x="1220815" y="1823389"/>
                </a:lnTo>
                <a:lnTo>
                  <a:pt x="1268839" y="1813708"/>
                </a:lnTo>
                <a:lnTo>
                  <a:pt x="1315982" y="1802019"/>
                </a:lnTo>
                <a:lnTo>
                  <a:pt x="1362186" y="1788376"/>
                </a:lnTo>
                <a:lnTo>
                  <a:pt x="1407393" y="1772832"/>
                </a:lnTo>
                <a:lnTo>
                  <a:pt x="1451543" y="1755439"/>
                </a:lnTo>
                <a:lnTo>
                  <a:pt x="1494578" y="1736250"/>
                </a:lnTo>
                <a:lnTo>
                  <a:pt x="1536440" y="1715318"/>
                </a:lnTo>
                <a:lnTo>
                  <a:pt x="1577070" y="1692695"/>
                </a:lnTo>
                <a:lnTo>
                  <a:pt x="1616410" y="1668435"/>
                </a:lnTo>
                <a:lnTo>
                  <a:pt x="1654401" y="1642589"/>
                </a:lnTo>
                <a:lnTo>
                  <a:pt x="1690985" y="1615211"/>
                </a:lnTo>
                <a:lnTo>
                  <a:pt x="1726103" y="1586354"/>
                </a:lnTo>
                <a:lnTo>
                  <a:pt x="1759696" y="1556069"/>
                </a:lnTo>
                <a:lnTo>
                  <a:pt x="1791707" y="1524411"/>
                </a:lnTo>
                <a:lnTo>
                  <a:pt x="1822077" y="1491431"/>
                </a:lnTo>
                <a:lnTo>
                  <a:pt x="1850747" y="1457182"/>
                </a:lnTo>
                <a:lnTo>
                  <a:pt x="1877658" y="1421717"/>
                </a:lnTo>
                <a:lnTo>
                  <a:pt x="1902753" y="1385090"/>
                </a:lnTo>
                <a:lnTo>
                  <a:pt x="1925973" y="1347352"/>
                </a:lnTo>
                <a:lnTo>
                  <a:pt x="1947258" y="1308556"/>
                </a:lnTo>
                <a:lnTo>
                  <a:pt x="1966552" y="1268755"/>
                </a:lnTo>
                <a:lnTo>
                  <a:pt x="1983795" y="1228001"/>
                </a:lnTo>
                <a:lnTo>
                  <a:pt x="1998928" y="1186349"/>
                </a:lnTo>
                <a:lnTo>
                  <a:pt x="2011894" y="1143849"/>
                </a:lnTo>
                <a:lnTo>
                  <a:pt x="2022634" y="1100556"/>
                </a:lnTo>
                <a:lnTo>
                  <a:pt x="2031088" y="1056521"/>
                </a:lnTo>
                <a:lnTo>
                  <a:pt x="2037200" y="1011797"/>
                </a:lnTo>
                <a:lnTo>
                  <a:pt x="2040910" y="966438"/>
                </a:lnTo>
                <a:lnTo>
                  <a:pt x="2042160" y="920496"/>
                </a:lnTo>
                <a:lnTo>
                  <a:pt x="2040910" y="874553"/>
                </a:lnTo>
                <a:lnTo>
                  <a:pt x="2037200" y="829194"/>
                </a:lnTo>
                <a:lnTo>
                  <a:pt x="2031088" y="784470"/>
                </a:lnTo>
                <a:lnTo>
                  <a:pt x="2022634" y="740435"/>
                </a:lnTo>
                <a:lnTo>
                  <a:pt x="2011894" y="697142"/>
                </a:lnTo>
                <a:lnTo>
                  <a:pt x="1998928" y="654642"/>
                </a:lnTo>
                <a:lnTo>
                  <a:pt x="1983795" y="612990"/>
                </a:lnTo>
                <a:lnTo>
                  <a:pt x="1966552" y="572236"/>
                </a:lnTo>
                <a:lnTo>
                  <a:pt x="1947258" y="532435"/>
                </a:lnTo>
                <a:lnTo>
                  <a:pt x="1925973" y="493639"/>
                </a:lnTo>
                <a:lnTo>
                  <a:pt x="1902753" y="455901"/>
                </a:lnTo>
                <a:lnTo>
                  <a:pt x="1877658" y="419274"/>
                </a:lnTo>
                <a:lnTo>
                  <a:pt x="1850747" y="383809"/>
                </a:lnTo>
                <a:lnTo>
                  <a:pt x="1822077" y="349560"/>
                </a:lnTo>
                <a:lnTo>
                  <a:pt x="1791707" y="316580"/>
                </a:lnTo>
                <a:lnTo>
                  <a:pt x="1759696" y="284922"/>
                </a:lnTo>
                <a:lnTo>
                  <a:pt x="1726103" y="254637"/>
                </a:lnTo>
                <a:lnTo>
                  <a:pt x="1690985" y="225780"/>
                </a:lnTo>
                <a:lnTo>
                  <a:pt x="1654401" y="198402"/>
                </a:lnTo>
                <a:lnTo>
                  <a:pt x="1616410" y="172556"/>
                </a:lnTo>
                <a:lnTo>
                  <a:pt x="1577070" y="148296"/>
                </a:lnTo>
                <a:lnTo>
                  <a:pt x="1536440" y="125673"/>
                </a:lnTo>
                <a:lnTo>
                  <a:pt x="1494578" y="104741"/>
                </a:lnTo>
                <a:lnTo>
                  <a:pt x="1451543" y="85552"/>
                </a:lnTo>
                <a:lnTo>
                  <a:pt x="1407393" y="68159"/>
                </a:lnTo>
                <a:lnTo>
                  <a:pt x="1362186" y="52615"/>
                </a:lnTo>
                <a:lnTo>
                  <a:pt x="1315982" y="38972"/>
                </a:lnTo>
                <a:lnTo>
                  <a:pt x="1268839" y="27283"/>
                </a:lnTo>
                <a:lnTo>
                  <a:pt x="1220815" y="17602"/>
                </a:lnTo>
                <a:lnTo>
                  <a:pt x="1171968" y="9980"/>
                </a:lnTo>
                <a:lnTo>
                  <a:pt x="1122358" y="4470"/>
                </a:lnTo>
                <a:lnTo>
                  <a:pt x="1072042" y="1126"/>
                </a:lnTo>
                <a:lnTo>
                  <a:pt x="1021080" y="0"/>
                </a:lnTo>
                <a:close/>
              </a:path>
            </a:pathLst>
          </a:custGeom>
          <a:solidFill>
            <a:srgbClr val="C0504D"/>
          </a:solidFill>
        </p:spPr>
        <p:txBody>
          <a:bodyPr wrap="square" lIns="0" tIns="0" rIns="0" bIns="0" rtlCol="0"/>
          <a:lstStyle/>
          <a:p>
            <a:endParaRPr/>
          </a:p>
        </p:txBody>
      </p:sp>
      <p:sp>
        <p:nvSpPr>
          <p:cNvPr id="7" name="object 7"/>
          <p:cNvSpPr/>
          <p:nvPr/>
        </p:nvSpPr>
        <p:spPr>
          <a:xfrm>
            <a:off x="4725161" y="1524761"/>
            <a:ext cx="2042160" cy="1841500"/>
          </a:xfrm>
          <a:custGeom>
            <a:avLst/>
            <a:gdLst/>
            <a:ahLst/>
            <a:cxnLst/>
            <a:rect l="l" t="t" r="r" b="b"/>
            <a:pathLst>
              <a:path w="2042159" h="1841500">
                <a:moveTo>
                  <a:pt x="0" y="920496"/>
                </a:moveTo>
                <a:lnTo>
                  <a:pt x="1249" y="874553"/>
                </a:lnTo>
                <a:lnTo>
                  <a:pt x="4959" y="829194"/>
                </a:lnTo>
                <a:lnTo>
                  <a:pt x="11071" y="784470"/>
                </a:lnTo>
                <a:lnTo>
                  <a:pt x="19525" y="740435"/>
                </a:lnTo>
                <a:lnTo>
                  <a:pt x="30265" y="697142"/>
                </a:lnTo>
                <a:lnTo>
                  <a:pt x="43231" y="654642"/>
                </a:lnTo>
                <a:lnTo>
                  <a:pt x="58364" y="612990"/>
                </a:lnTo>
                <a:lnTo>
                  <a:pt x="75607" y="572236"/>
                </a:lnTo>
                <a:lnTo>
                  <a:pt x="94901" y="532435"/>
                </a:lnTo>
                <a:lnTo>
                  <a:pt x="116186" y="493639"/>
                </a:lnTo>
                <a:lnTo>
                  <a:pt x="139406" y="455901"/>
                </a:lnTo>
                <a:lnTo>
                  <a:pt x="164501" y="419274"/>
                </a:lnTo>
                <a:lnTo>
                  <a:pt x="191412" y="383809"/>
                </a:lnTo>
                <a:lnTo>
                  <a:pt x="220082" y="349560"/>
                </a:lnTo>
                <a:lnTo>
                  <a:pt x="250452" y="316580"/>
                </a:lnTo>
                <a:lnTo>
                  <a:pt x="282463" y="284922"/>
                </a:lnTo>
                <a:lnTo>
                  <a:pt x="316056" y="254637"/>
                </a:lnTo>
                <a:lnTo>
                  <a:pt x="351174" y="225780"/>
                </a:lnTo>
                <a:lnTo>
                  <a:pt x="387758" y="198402"/>
                </a:lnTo>
                <a:lnTo>
                  <a:pt x="425749" y="172556"/>
                </a:lnTo>
                <a:lnTo>
                  <a:pt x="465089" y="148296"/>
                </a:lnTo>
                <a:lnTo>
                  <a:pt x="505719" y="125673"/>
                </a:lnTo>
                <a:lnTo>
                  <a:pt x="547581" y="104741"/>
                </a:lnTo>
                <a:lnTo>
                  <a:pt x="590616" y="85552"/>
                </a:lnTo>
                <a:lnTo>
                  <a:pt x="634766" y="68159"/>
                </a:lnTo>
                <a:lnTo>
                  <a:pt x="679973" y="52615"/>
                </a:lnTo>
                <a:lnTo>
                  <a:pt x="726177" y="38972"/>
                </a:lnTo>
                <a:lnTo>
                  <a:pt x="773320" y="27283"/>
                </a:lnTo>
                <a:lnTo>
                  <a:pt x="821344" y="17602"/>
                </a:lnTo>
                <a:lnTo>
                  <a:pt x="870191" y="9980"/>
                </a:lnTo>
                <a:lnTo>
                  <a:pt x="919801" y="4470"/>
                </a:lnTo>
                <a:lnTo>
                  <a:pt x="970117" y="1126"/>
                </a:lnTo>
                <a:lnTo>
                  <a:pt x="1021080" y="0"/>
                </a:lnTo>
                <a:lnTo>
                  <a:pt x="1072042" y="1126"/>
                </a:lnTo>
                <a:lnTo>
                  <a:pt x="1122358" y="4470"/>
                </a:lnTo>
                <a:lnTo>
                  <a:pt x="1171968" y="9980"/>
                </a:lnTo>
                <a:lnTo>
                  <a:pt x="1220815" y="17602"/>
                </a:lnTo>
                <a:lnTo>
                  <a:pt x="1268839" y="27283"/>
                </a:lnTo>
                <a:lnTo>
                  <a:pt x="1315982" y="38972"/>
                </a:lnTo>
                <a:lnTo>
                  <a:pt x="1362186" y="52615"/>
                </a:lnTo>
                <a:lnTo>
                  <a:pt x="1407393" y="68159"/>
                </a:lnTo>
                <a:lnTo>
                  <a:pt x="1451543" y="85552"/>
                </a:lnTo>
                <a:lnTo>
                  <a:pt x="1494578" y="104741"/>
                </a:lnTo>
                <a:lnTo>
                  <a:pt x="1536440" y="125673"/>
                </a:lnTo>
                <a:lnTo>
                  <a:pt x="1577070" y="148296"/>
                </a:lnTo>
                <a:lnTo>
                  <a:pt x="1616410" y="172556"/>
                </a:lnTo>
                <a:lnTo>
                  <a:pt x="1654401" y="198402"/>
                </a:lnTo>
                <a:lnTo>
                  <a:pt x="1690985" y="225780"/>
                </a:lnTo>
                <a:lnTo>
                  <a:pt x="1726103" y="254637"/>
                </a:lnTo>
                <a:lnTo>
                  <a:pt x="1759696" y="284922"/>
                </a:lnTo>
                <a:lnTo>
                  <a:pt x="1791707" y="316580"/>
                </a:lnTo>
                <a:lnTo>
                  <a:pt x="1822077" y="349560"/>
                </a:lnTo>
                <a:lnTo>
                  <a:pt x="1850747" y="383809"/>
                </a:lnTo>
                <a:lnTo>
                  <a:pt x="1877658" y="419274"/>
                </a:lnTo>
                <a:lnTo>
                  <a:pt x="1902753" y="455901"/>
                </a:lnTo>
                <a:lnTo>
                  <a:pt x="1925973" y="493639"/>
                </a:lnTo>
                <a:lnTo>
                  <a:pt x="1947258" y="532435"/>
                </a:lnTo>
                <a:lnTo>
                  <a:pt x="1966552" y="572236"/>
                </a:lnTo>
                <a:lnTo>
                  <a:pt x="1983795" y="612990"/>
                </a:lnTo>
                <a:lnTo>
                  <a:pt x="1998928" y="654642"/>
                </a:lnTo>
                <a:lnTo>
                  <a:pt x="2011894" y="697142"/>
                </a:lnTo>
                <a:lnTo>
                  <a:pt x="2022634" y="740435"/>
                </a:lnTo>
                <a:lnTo>
                  <a:pt x="2031088" y="784470"/>
                </a:lnTo>
                <a:lnTo>
                  <a:pt x="2037200" y="829194"/>
                </a:lnTo>
                <a:lnTo>
                  <a:pt x="2040910" y="874553"/>
                </a:lnTo>
                <a:lnTo>
                  <a:pt x="2042160" y="920496"/>
                </a:lnTo>
                <a:lnTo>
                  <a:pt x="2040910" y="966438"/>
                </a:lnTo>
                <a:lnTo>
                  <a:pt x="2037200" y="1011797"/>
                </a:lnTo>
                <a:lnTo>
                  <a:pt x="2031088" y="1056521"/>
                </a:lnTo>
                <a:lnTo>
                  <a:pt x="2022634" y="1100556"/>
                </a:lnTo>
                <a:lnTo>
                  <a:pt x="2011894" y="1143849"/>
                </a:lnTo>
                <a:lnTo>
                  <a:pt x="1998928" y="1186349"/>
                </a:lnTo>
                <a:lnTo>
                  <a:pt x="1983795" y="1228001"/>
                </a:lnTo>
                <a:lnTo>
                  <a:pt x="1966552" y="1268755"/>
                </a:lnTo>
                <a:lnTo>
                  <a:pt x="1947258" y="1308556"/>
                </a:lnTo>
                <a:lnTo>
                  <a:pt x="1925973" y="1347352"/>
                </a:lnTo>
                <a:lnTo>
                  <a:pt x="1902753" y="1385090"/>
                </a:lnTo>
                <a:lnTo>
                  <a:pt x="1877658" y="1421717"/>
                </a:lnTo>
                <a:lnTo>
                  <a:pt x="1850747" y="1457182"/>
                </a:lnTo>
                <a:lnTo>
                  <a:pt x="1822077" y="1491431"/>
                </a:lnTo>
                <a:lnTo>
                  <a:pt x="1791707" y="1524411"/>
                </a:lnTo>
                <a:lnTo>
                  <a:pt x="1759696" y="1556069"/>
                </a:lnTo>
                <a:lnTo>
                  <a:pt x="1726103" y="1586354"/>
                </a:lnTo>
                <a:lnTo>
                  <a:pt x="1690985" y="1615211"/>
                </a:lnTo>
                <a:lnTo>
                  <a:pt x="1654401" y="1642589"/>
                </a:lnTo>
                <a:lnTo>
                  <a:pt x="1616410" y="1668435"/>
                </a:lnTo>
                <a:lnTo>
                  <a:pt x="1577070" y="1692695"/>
                </a:lnTo>
                <a:lnTo>
                  <a:pt x="1536440" y="1715318"/>
                </a:lnTo>
                <a:lnTo>
                  <a:pt x="1494578" y="1736250"/>
                </a:lnTo>
                <a:lnTo>
                  <a:pt x="1451543" y="1755439"/>
                </a:lnTo>
                <a:lnTo>
                  <a:pt x="1407393" y="1772832"/>
                </a:lnTo>
                <a:lnTo>
                  <a:pt x="1362186" y="1788376"/>
                </a:lnTo>
                <a:lnTo>
                  <a:pt x="1315982" y="1802019"/>
                </a:lnTo>
                <a:lnTo>
                  <a:pt x="1268839" y="1813708"/>
                </a:lnTo>
                <a:lnTo>
                  <a:pt x="1220815" y="1823389"/>
                </a:lnTo>
                <a:lnTo>
                  <a:pt x="1171968" y="1831011"/>
                </a:lnTo>
                <a:lnTo>
                  <a:pt x="1122358" y="1836521"/>
                </a:lnTo>
                <a:lnTo>
                  <a:pt x="1072042" y="1839865"/>
                </a:lnTo>
                <a:lnTo>
                  <a:pt x="1021080" y="1840992"/>
                </a:lnTo>
                <a:lnTo>
                  <a:pt x="970117" y="1839865"/>
                </a:lnTo>
                <a:lnTo>
                  <a:pt x="919801" y="1836521"/>
                </a:lnTo>
                <a:lnTo>
                  <a:pt x="870191" y="1831011"/>
                </a:lnTo>
                <a:lnTo>
                  <a:pt x="821344" y="1823389"/>
                </a:lnTo>
                <a:lnTo>
                  <a:pt x="773320" y="1813708"/>
                </a:lnTo>
                <a:lnTo>
                  <a:pt x="726177" y="1802019"/>
                </a:lnTo>
                <a:lnTo>
                  <a:pt x="679973" y="1788376"/>
                </a:lnTo>
                <a:lnTo>
                  <a:pt x="634766" y="1772832"/>
                </a:lnTo>
                <a:lnTo>
                  <a:pt x="590616" y="1755439"/>
                </a:lnTo>
                <a:lnTo>
                  <a:pt x="547581" y="1736250"/>
                </a:lnTo>
                <a:lnTo>
                  <a:pt x="505719" y="1715318"/>
                </a:lnTo>
                <a:lnTo>
                  <a:pt x="465089" y="1692695"/>
                </a:lnTo>
                <a:lnTo>
                  <a:pt x="425749" y="1668435"/>
                </a:lnTo>
                <a:lnTo>
                  <a:pt x="387758" y="1642589"/>
                </a:lnTo>
                <a:lnTo>
                  <a:pt x="351174" y="1615211"/>
                </a:lnTo>
                <a:lnTo>
                  <a:pt x="316056" y="1586354"/>
                </a:lnTo>
                <a:lnTo>
                  <a:pt x="282463" y="1556069"/>
                </a:lnTo>
                <a:lnTo>
                  <a:pt x="250452" y="1524411"/>
                </a:lnTo>
                <a:lnTo>
                  <a:pt x="220082" y="1491431"/>
                </a:lnTo>
                <a:lnTo>
                  <a:pt x="191412" y="1457182"/>
                </a:lnTo>
                <a:lnTo>
                  <a:pt x="164501" y="1421717"/>
                </a:lnTo>
                <a:lnTo>
                  <a:pt x="139406" y="1385090"/>
                </a:lnTo>
                <a:lnTo>
                  <a:pt x="116186" y="1347352"/>
                </a:lnTo>
                <a:lnTo>
                  <a:pt x="94901" y="1308556"/>
                </a:lnTo>
                <a:lnTo>
                  <a:pt x="75607" y="1268755"/>
                </a:lnTo>
                <a:lnTo>
                  <a:pt x="58364" y="1228001"/>
                </a:lnTo>
                <a:lnTo>
                  <a:pt x="43231" y="1186349"/>
                </a:lnTo>
                <a:lnTo>
                  <a:pt x="30265" y="1143849"/>
                </a:lnTo>
                <a:lnTo>
                  <a:pt x="19525" y="1100556"/>
                </a:lnTo>
                <a:lnTo>
                  <a:pt x="11071" y="1056521"/>
                </a:lnTo>
                <a:lnTo>
                  <a:pt x="4959" y="1011797"/>
                </a:lnTo>
                <a:lnTo>
                  <a:pt x="1249" y="966438"/>
                </a:lnTo>
                <a:lnTo>
                  <a:pt x="0" y="920496"/>
                </a:lnTo>
                <a:close/>
              </a:path>
            </a:pathLst>
          </a:custGeom>
          <a:ln w="25908">
            <a:solidFill>
              <a:srgbClr val="8C3836"/>
            </a:solidFill>
          </a:ln>
        </p:spPr>
        <p:txBody>
          <a:bodyPr wrap="square" lIns="0" tIns="0" rIns="0" bIns="0" rtlCol="0"/>
          <a:lstStyle/>
          <a:p>
            <a:endParaRPr/>
          </a:p>
        </p:txBody>
      </p:sp>
      <p:sp>
        <p:nvSpPr>
          <p:cNvPr id="8" name="object 8"/>
          <p:cNvSpPr txBox="1"/>
          <p:nvPr/>
        </p:nvSpPr>
        <p:spPr>
          <a:xfrm>
            <a:off x="4851279" y="2280253"/>
            <a:ext cx="1789430" cy="318770"/>
          </a:xfrm>
          <a:prstGeom prst="rect">
            <a:avLst/>
          </a:prstGeom>
        </p:spPr>
        <p:txBody>
          <a:bodyPr vert="horz" wrap="square" lIns="0" tIns="0" rIns="0" bIns="0" rtlCol="0">
            <a:spAutoFit/>
          </a:bodyPr>
          <a:lstStyle/>
          <a:p>
            <a:pPr marL="12700">
              <a:lnSpc>
                <a:spcPct val="100000"/>
              </a:lnSpc>
            </a:pPr>
            <a:r>
              <a:rPr sz="2000" b="1" spc="-100" dirty="0">
                <a:solidFill>
                  <a:srgbClr val="FFFFFF"/>
                </a:solidFill>
                <a:latin typeface="Arial"/>
                <a:cs typeface="Arial"/>
              </a:rPr>
              <a:t>Communication</a:t>
            </a:r>
            <a:endParaRPr sz="2000">
              <a:latin typeface="Arial"/>
              <a:cs typeface="Arial"/>
            </a:endParaRPr>
          </a:p>
        </p:txBody>
      </p:sp>
      <p:sp>
        <p:nvSpPr>
          <p:cNvPr id="9" name="object 9"/>
          <p:cNvSpPr/>
          <p:nvPr/>
        </p:nvSpPr>
        <p:spPr>
          <a:xfrm>
            <a:off x="2820161" y="4115561"/>
            <a:ext cx="2042160" cy="1841500"/>
          </a:xfrm>
          <a:custGeom>
            <a:avLst/>
            <a:gdLst/>
            <a:ahLst/>
            <a:cxnLst/>
            <a:rect l="l" t="t" r="r" b="b"/>
            <a:pathLst>
              <a:path w="2042160" h="1841500">
                <a:moveTo>
                  <a:pt x="1021080" y="0"/>
                </a:moveTo>
                <a:lnTo>
                  <a:pt x="970117" y="1126"/>
                </a:lnTo>
                <a:lnTo>
                  <a:pt x="919801" y="4470"/>
                </a:lnTo>
                <a:lnTo>
                  <a:pt x="870191" y="9980"/>
                </a:lnTo>
                <a:lnTo>
                  <a:pt x="821344" y="17602"/>
                </a:lnTo>
                <a:lnTo>
                  <a:pt x="773320" y="27283"/>
                </a:lnTo>
                <a:lnTo>
                  <a:pt x="726177" y="38972"/>
                </a:lnTo>
                <a:lnTo>
                  <a:pt x="679973" y="52615"/>
                </a:lnTo>
                <a:lnTo>
                  <a:pt x="634766" y="68159"/>
                </a:lnTo>
                <a:lnTo>
                  <a:pt x="590616" y="85552"/>
                </a:lnTo>
                <a:lnTo>
                  <a:pt x="547581" y="104741"/>
                </a:lnTo>
                <a:lnTo>
                  <a:pt x="505719" y="125673"/>
                </a:lnTo>
                <a:lnTo>
                  <a:pt x="465089" y="148296"/>
                </a:lnTo>
                <a:lnTo>
                  <a:pt x="425749" y="172556"/>
                </a:lnTo>
                <a:lnTo>
                  <a:pt x="387758" y="198402"/>
                </a:lnTo>
                <a:lnTo>
                  <a:pt x="351174" y="225780"/>
                </a:lnTo>
                <a:lnTo>
                  <a:pt x="316056" y="254637"/>
                </a:lnTo>
                <a:lnTo>
                  <a:pt x="282463" y="284922"/>
                </a:lnTo>
                <a:lnTo>
                  <a:pt x="250452" y="316580"/>
                </a:lnTo>
                <a:lnTo>
                  <a:pt x="220082" y="349560"/>
                </a:lnTo>
                <a:lnTo>
                  <a:pt x="191412" y="383809"/>
                </a:lnTo>
                <a:lnTo>
                  <a:pt x="164501" y="419274"/>
                </a:lnTo>
                <a:lnTo>
                  <a:pt x="139406" y="455901"/>
                </a:lnTo>
                <a:lnTo>
                  <a:pt x="116186" y="493639"/>
                </a:lnTo>
                <a:lnTo>
                  <a:pt x="94901" y="532435"/>
                </a:lnTo>
                <a:lnTo>
                  <a:pt x="75607" y="572236"/>
                </a:lnTo>
                <a:lnTo>
                  <a:pt x="58364" y="612990"/>
                </a:lnTo>
                <a:lnTo>
                  <a:pt x="43231" y="654642"/>
                </a:lnTo>
                <a:lnTo>
                  <a:pt x="30265" y="697142"/>
                </a:lnTo>
                <a:lnTo>
                  <a:pt x="19525" y="740435"/>
                </a:lnTo>
                <a:lnTo>
                  <a:pt x="11071" y="784470"/>
                </a:lnTo>
                <a:lnTo>
                  <a:pt x="4959" y="829194"/>
                </a:lnTo>
                <a:lnTo>
                  <a:pt x="1249" y="874553"/>
                </a:lnTo>
                <a:lnTo>
                  <a:pt x="0" y="920495"/>
                </a:lnTo>
                <a:lnTo>
                  <a:pt x="1249" y="966438"/>
                </a:lnTo>
                <a:lnTo>
                  <a:pt x="4959" y="1011797"/>
                </a:lnTo>
                <a:lnTo>
                  <a:pt x="11071" y="1056521"/>
                </a:lnTo>
                <a:lnTo>
                  <a:pt x="19525" y="1100556"/>
                </a:lnTo>
                <a:lnTo>
                  <a:pt x="30265" y="1143849"/>
                </a:lnTo>
                <a:lnTo>
                  <a:pt x="43231" y="1186349"/>
                </a:lnTo>
                <a:lnTo>
                  <a:pt x="58364" y="1228001"/>
                </a:lnTo>
                <a:lnTo>
                  <a:pt x="75607" y="1268755"/>
                </a:lnTo>
                <a:lnTo>
                  <a:pt x="94901" y="1308556"/>
                </a:lnTo>
                <a:lnTo>
                  <a:pt x="116186" y="1347352"/>
                </a:lnTo>
                <a:lnTo>
                  <a:pt x="139406" y="1385090"/>
                </a:lnTo>
                <a:lnTo>
                  <a:pt x="164501" y="1421717"/>
                </a:lnTo>
                <a:lnTo>
                  <a:pt x="191412" y="1457182"/>
                </a:lnTo>
                <a:lnTo>
                  <a:pt x="220082" y="1491431"/>
                </a:lnTo>
                <a:lnTo>
                  <a:pt x="250452" y="1524411"/>
                </a:lnTo>
                <a:lnTo>
                  <a:pt x="282463" y="1556069"/>
                </a:lnTo>
                <a:lnTo>
                  <a:pt x="316056" y="1586354"/>
                </a:lnTo>
                <a:lnTo>
                  <a:pt x="351174" y="1615211"/>
                </a:lnTo>
                <a:lnTo>
                  <a:pt x="387758" y="1642589"/>
                </a:lnTo>
                <a:lnTo>
                  <a:pt x="425749" y="1668435"/>
                </a:lnTo>
                <a:lnTo>
                  <a:pt x="465089" y="1692695"/>
                </a:lnTo>
                <a:lnTo>
                  <a:pt x="505719" y="1715318"/>
                </a:lnTo>
                <a:lnTo>
                  <a:pt x="547581" y="1736250"/>
                </a:lnTo>
                <a:lnTo>
                  <a:pt x="590616" y="1755439"/>
                </a:lnTo>
                <a:lnTo>
                  <a:pt x="634766" y="1772832"/>
                </a:lnTo>
                <a:lnTo>
                  <a:pt x="679973" y="1788376"/>
                </a:lnTo>
                <a:lnTo>
                  <a:pt x="726177" y="1802019"/>
                </a:lnTo>
                <a:lnTo>
                  <a:pt x="773320" y="1813708"/>
                </a:lnTo>
                <a:lnTo>
                  <a:pt x="821344" y="1823389"/>
                </a:lnTo>
                <a:lnTo>
                  <a:pt x="870191" y="1831011"/>
                </a:lnTo>
                <a:lnTo>
                  <a:pt x="919801" y="1836521"/>
                </a:lnTo>
                <a:lnTo>
                  <a:pt x="970117" y="1839865"/>
                </a:lnTo>
                <a:lnTo>
                  <a:pt x="1021080" y="1840991"/>
                </a:lnTo>
                <a:lnTo>
                  <a:pt x="1072042" y="1839865"/>
                </a:lnTo>
                <a:lnTo>
                  <a:pt x="1122358" y="1836521"/>
                </a:lnTo>
                <a:lnTo>
                  <a:pt x="1171968" y="1831011"/>
                </a:lnTo>
                <a:lnTo>
                  <a:pt x="1220815" y="1823389"/>
                </a:lnTo>
                <a:lnTo>
                  <a:pt x="1268839" y="1813708"/>
                </a:lnTo>
                <a:lnTo>
                  <a:pt x="1315982" y="1802019"/>
                </a:lnTo>
                <a:lnTo>
                  <a:pt x="1362186" y="1788376"/>
                </a:lnTo>
                <a:lnTo>
                  <a:pt x="1407393" y="1772832"/>
                </a:lnTo>
                <a:lnTo>
                  <a:pt x="1451543" y="1755439"/>
                </a:lnTo>
                <a:lnTo>
                  <a:pt x="1494578" y="1736250"/>
                </a:lnTo>
                <a:lnTo>
                  <a:pt x="1536440" y="1715318"/>
                </a:lnTo>
                <a:lnTo>
                  <a:pt x="1577070" y="1692695"/>
                </a:lnTo>
                <a:lnTo>
                  <a:pt x="1616410" y="1668435"/>
                </a:lnTo>
                <a:lnTo>
                  <a:pt x="1654401" y="1642589"/>
                </a:lnTo>
                <a:lnTo>
                  <a:pt x="1690985" y="1615211"/>
                </a:lnTo>
                <a:lnTo>
                  <a:pt x="1726103" y="1586354"/>
                </a:lnTo>
                <a:lnTo>
                  <a:pt x="1759696" y="1556069"/>
                </a:lnTo>
                <a:lnTo>
                  <a:pt x="1791707" y="1524411"/>
                </a:lnTo>
                <a:lnTo>
                  <a:pt x="1822077" y="1491431"/>
                </a:lnTo>
                <a:lnTo>
                  <a:pt x="1850747" y="1457182"/>
                </a:lnTo>
                <a:lnTo>
                  <a:pt x="1877658" y="1421717"/>
                </a:lnTo>
                <a:lnTo>
                  <a:pt x="1902753" y="1385090"/>
                </a:lnTo>
                <a:lnTo>
                  <a:pt x="1925973" y="1347352"/>
                </a:lnTo>
                <a:lnTo>
                  <a:pt x="1947258" y="1308556"/>
                </a:lnTo>
                <a:lnTo>
                  <a:pt x="1966552" y="1268755"/>
                </a:lnTo>
                <a:lnTo>
                  <a:pt x="1983795" y="1228001"/>
                </a:lnTo>
                <a:lnTo>
                  <a:pt x="1998928" y="1186349"/>
                </a:lnTo>
                <a:lnTo>
                  <a:pt x="2011894" y="1143849"/>
                </a:lnTo>
                <a:lnTo>
                  <a:pt x="2022634" y="1100556"/>
                </a:lnTo>
                <a:lnTo>
                  <a:pt x="2031088" y="1056521"/>
                </a:lnTo>
                <a:lnTo>
                  <a:pt x="2037200" y="1011797"/>
                </a:lnTo>
                <a:lnTo>
                  <a:pt x="2040910" y="966438"/>
                </a:lnTo>
                <a:lnTo>
                  <a:pt x="2042160" y="920495"/>
                </a:lnTo>
                <a:lnTo>
                  <a:pt x="2040910" y="874553"/>
                </a:lnTo>
                <a:lnTo>
                  <a:pt x="2037200" y="829194"/>
                </a:lnTo>
                <a:lnTo>
                  <a:pt x="2031088" y="784470"/>
                </a:lnTo>
                <a:lnTo>
                  <a:pt x="2022634" y="740435"/>
                </a:lnTo>
                <a:lnTo>
                  <a:pt x="2011894" y="697142"/>
                </a:lnTo>
                <a:lnTo>
                  <a:pt x="1998928" y="654642"/>
                </a:lnTo>
                <a:lnTo>
                  <a:pt x="1983795" y="612990"/>
                </a:lnTo>
                <a:lnTo>
                  <a:pt x="1966552" y="572236"/>
                </a:lnTo>
                <a:lnTo>
                  <a:pt x="1947258" y="532435"/>
                </a:lnTo>
                <a:lnTo>
                  <a:pt x="1925973" y="493639"/>
                </a:lnTo>
                <a:lnTo>
                  <a:pt x="1902753" y="455901"/>
                </a:lnTo>
                <a:lnTo>
                  <a:pt x="1877658" y="419274"/>
                </a:lnTo>
                <a:lnTo>
                  <a:pt x="1850747" y="383809"/>
                </a:lnTo>
                <a:lnTo>
                  <a:pt x="1822077" y="349560"/>
                </a:lnTo>
                <a:lnTo>
                  <a:pt x="1791707" y="316580"/>
                </a:lnTo>
                <a:lnTo>
                  <a:pt x="1759696" y="284922"/>
                </a:lnTo>
                <a:lnTo>
                  <a:pt x="1726103" y="254637"/>
                </a:lnTo>
                <a:lnTo>
                  <a:pt x="1690985" y="225780"/>
                </a:lnTo>
                <a:lnTo>
                  <a:pt x="1654401" y="198402"/>
                </a:lnTo>
                <a:lnTo>
                  <a:pt x="1616410" y="172556"/>
                </a:lnTo>
                <a:lnTo>
                  <a:pt x="1577070" y="148296"/>
                </a:lnTo>
                <a:lnTo>
                  <a:pt x="1536440" y="125673"/>
                </a:lnTo>
                <a:lnTo>
                  <a:pt x="1494578" y="104741"/>
                </a:lnTo>
                <a:lnTo>
                  <a:pt x="1451543" y="85552"/>
                </a:lnTo>
                <a:lnTo>
                  <a:pt x="1407393" y="68159"/>
                </a:lnTo>
                <a:lnTo>
                  <a:pt x="1362186" y="52615"/>
                </a:lnTo>
                <a:lnTo>
                  <a:pt x="1315982" y="38972"/>
                </a:lnTo>
                <a:lnTo>
                  <a:pt x="1268839" y="27283"/>
                </a:lnTo>
                <a:lnTo>
                  <a:pt x="1220815" y="17602"/>
                </a:lnTo>
                <a:lnTo>
                  <a:pt x="1171968" y="9980"/>
                </a:lnTo>
                <a:lnTo>
                  <a:pt x="1122358" y="4470"/>
                </a:lnTo>
                <a:lnTo>
                  <a:pt x="1072042" y="1126"/>
                </a:lnTo>
                <a:lnTo>
                  <a:pt x="1021080" y="0"/>
                </a:lnTo>
                <a:close/>
              </a:path>
            </a:pathLst>
          </a:custGeom>
          <a:solidFill>
            <a:srgbClr val="4F81BD"/>
          </a:solidFill>
        </p:spPr>
        <p:txBody>
          <a:bodyPr wrap="square" lIns="0" tIns="0" rIns="0" bIns="0" rtlCol="0"/>
          <a:lstStyle/>
          <a:p>
            <a:endParaRPr/>
          </a:p>
        </p:txBody>
      </p:sp>
      <p:sp>
        <p:nvSpPr>
          <p:cNvPr id="10" name="object 10"/>
          <p:cNvSpPr/>
          <p:nvPr/>
        </p:nvSpPr>
        <p:spPr>
          <a:xfrm>
            <a:off x="2820161" y="4115561"/>
            <a:ext cx="2042160" cy="1841500"/>
          </a:xfrm>
          <a:custGeom>
            <a:avLst/>
            <a:gdLst/>
            <a:ahLst/>
            <a:cxnLst/>
            <a:rect l="l" t="t" r="r" b="b"/>
            <a:pathLst>
              <a:path w="2042160" h="1841500">
                <a:moveTo>
                  <a:pt x="0" y="920495"/>
                </a:moveTo>
                <a:lnTo>
                  <a:pt x="1249" y="874553"/>
                </a:lnTo>
                <a:lnTo>
                  <a:pt x="4959" y="829194"/>
                </a:lnTo>
                <a:lnTo>
                  <a:pt x="11071" y="784470"/>
                </a:lnTo>
                <a:lnTo>
                  <a:pt x="19525" y="740435"/>
                </a:lnTo>
                <a:lnTo>
                  <a:pt x="30265" y="697142"/>
                </a:lnTo>
                <a:lnTo>
                  <a:pt x="43231" y="654642"/>
                </a:lnTo>
                <a:lnTo>
                  <a:pt x="58364" y="612990"/>
                </a:lnTo>
                <a:lnTo>
                  <a:pt x="75607" y="572236"/>
                </a:lnTo>
                <a:lnTo>
                  <a:pt x="94901" y="532435"/>
                </a:lnTo>
                <a:lnTo>
                  <a:pt x="116186" y="493639"/>
                </a:lnTo>
                <a:lnTo>
                  <a:pt x="139406" y="455901"/>
                </a:lnTo>
                <a:lnTo>
                  <a:pt x="164501" y="419274"/>
                </a:lnTo>
                <a:lnTo>
                  <a:pt x="191412" y="383809"/>
                </a:lnTo>
                <a:lnTo>
                  <a:pt x="220082" y="349560"/>
                </a:lnTo>
                <a:lnTo>
                  <a:pt x="250452" y="316580"/>
                </a:lnTo>
                <a:lnTo>
                  <a:pt x="282463" y="284922"/>
                </a:lnTo>
                <a:lnTo>
                  <a:pt x="316056" y="254637"/>
                </a:lnTo>
                <a:lnTo>
                  <a:pt x="351174" y="225780"/>
                </a:lnTo>
                <a:lnTo>
                  <a:pt x="387758" y="198402"/>
                </a:lnTo>
                <a:lnTo>
                  <a:pt x="425749" y="172556"/>
                </a:lnTo>
                <a:lnTo>
                  <a:pt x="465089" y="148296"/>
                </a:lnTo>
                <a:lnTo>
                  <a:pt x="505719" y="125673"/>
                </a:lnTo>
                <a:lnTo>
                  <a:pt x="547581" y="104741"/>
                </a:lnTo>
                <a:lnTo>
                  <a:pt x="590616" y="85552"/>
                </a:lnTo>
                <a:lnTo>
                  <a:pt x="634766" y="68159"/>
                </a:lnTo>
                <a:lnTo>
                  <a:pt x="679973" y="52615"/>
                </a:lnTo>
                <a:lnTo>
                  <a:pt x="726177" y="38972"/>
                </a:lnTo>
                <a:lnTo>
                  <a:pt x="773320" y="27283"/>
                </a:lnTo>
                <a:lnTo>
                  <a:pt x="821344" y="17602"/>
                </a:lnTo>
                <a:lnTo>
                  <a:pt x="870191" y="9980"/>
                </a:lnTo>
                <a:lnTo>
                  <a:pt x="919801" y="4470"/>
                </a:lnTo>
                <a:lnTo>
                  <a:pt x="970117" y="1126"/>
                </a:lnTo>
                <a:lnTo>
                  <a:pt x="1021080" y="0"/>
                </a:lnTo>
                <a:lnTo>
                  <a:pt x="1072042" y="1126"/>
                </a:lnTo>
                <a:lnTo>
                  <a:pt x="1122358" y="4470"/>
                </a:lnTo>
                <a:lnTo>
                  <a:pt x="1171968" y="9980"/>
                </a:lnTo>
                <a:lnTo>
                  <a:pt x="1220815" y="17602"/>
                </a:lnTo>
                <a:lnTo>
                  <a:pt x="1268839" y="27283"/>
                </a:lnTo>
                <a:lnTo>
                  <a:pt x="1315982" y="38972"/>
                </a:lnTo>
                <a:lnTo>
                  <a:pt x="1362186" y="52615"/>
                </a:lnTo>
                <a:lnTo>
                  <a:pt x="1407393" y="68159"/>
                </a:lnTo>
                <a:lnTo>
                  <a:pt x="1451543" y="85552"/>
                </a:lnTo>
                <a:lnTo>
                  <a:pt x="1494578" y="104741"/>
                </a:lnTo>
                <a:lnTo>
                  <a:pt x="1536440" y="125673"/>
                </a:lnTo>
                <a:lnTo>
                  <a:pt x="1577070" y="148296"/>
                </a:lnTo>
                <a:lnTo>
                  <a:pt x="1616410" y="172556"/>
                </a:lnTo>
                <a:lnTo>
                  <a:pt x="1654401" y="198402"/>
                </a:lnTo>
                <a:lnTo>
                  <a:pt x="1690985" y="225780"/>
                </a:lnTo>
                <a:lnTo>
                  <a:pt x="1726103" y="254637"/>
                </a:lnTo>
                <a:lnTo>
                  <a:pt x="1759696" y="284922"/>
                </a:lnTo>
                <a:lnTo>
                  <a:pt x="1791707" y="316580"/>
                </a:lnTo>
                <a:lnTo>
                  <a:pt x="1822077" y="349560"/>
                </a:lnTo>
                <a:lnTo>
                  <a:pt x="1850747" y="383809"/>
                </a:lnTo>
                <a:lnTo>
                  <a:pt x="1877658" y="419274"/>
                </a:lnTo>
                <a:lnTo>
                  <a:pt x="1902753" y="455901"/>
                </a:lnTo>
                <a:lnTo>
                  <a:pt x="1925973" y="493639"/>
                </a:lnTo>
                <a:lnTo>
                  <a:pt x="1947258" y="532435"/>
                </a:lnTo>
                <a:lnTo>
                  <a:pt x="1966552" y="572236"/>
                </a:lnTo>
                <a:lnTo>
                  <a:pt x="1983795" y="612990"/>
                </a:lnTo>
                <a:lnTo>
                  <a:pt x="1998928" y="654642"/>
                </a:lnTo>
                <a:lnTo>
                  <a:pt x="2011894" y="697142"/>
                </a:lnTo>
                <a:lnTo>
                  <a:pt x="2022634" y="740435"/>
                </a:lnTo>
                <a:lnTo>
                  <a:pt x="2031088" y="784470"/>
                </a:lnTo>
                <a:lnTo>
                  <a:pt x="2037200" y="829194"/>
                </a:lnTo>
                <a:lnTo>
                  <a:pt x="2040910" y="874553"/>
                </a:lnTo>
                <a:lnTo>
                  <a:pt x="2042160" y="920495"/>
                </a:lnTo>
                <a:lnTo>
                  <a:pt x="2040910" y="966438"/>
                </a:lnTo>
                <a:lnTo>
                  <a:pt x="2037200" y="1011797"/>
                </a:lnTo>
                <a:lnTo>
                  <a:pt x="2031088" y="1056521"/>
                </a:lnTo>
                <a:lnTo>
                  <a:pt x="2022634" y="1100556"/>
                </a:lnTo>
                <a:lnTo>
                  <a:pt x="2011894" y="1143849"/>
                </a:lnTo>
                <a:lnTo>
                  <a:pt x="1998928" y="1186349"/>
                </a:lnTo>
                <a:lnTo>
                  <a:pt x="1983795" y="1228001"/>
                </a:lnTo>
                <a:lnTo>
                  <a:pt x="1966552" y="1268755"/>
                </a:lnTo>
                <a:lnTo>
                  <a:pt x="1947258" y="1308556"/>
                </a:lnTo>
                <a:lnTo>
                  <a:pt x="1925973" y="1347352"/>
                </a:lnTo>
                <a:lnTo>
                  <a:pt x="1902753" y="1385090"/>
                </a:lnTo>
                <a:lnTo>
                  <a:pt x="1877658" y="1421717"/>
                </a:lnTo>
                <a:lnTo>
                  <a:pt x="1850747" y="1457182"/>
                </a:lnTo>
                <a:lnTo>
                  <a:pt x="1822077" y="1491431"/>
                </a:lnTo>
                <a:lnTo>
                  <a:pt x="1791707" y="1524411"/>
                </a:lnTo>
                <a:lnTo>
                  <a:pt x="1759696" y="1556069"/>
                </a:lnTo>
                <a:lnTo>
                  <a:pt x="1726103" y="1586354"/>
                </a:lnTo>
                <a:lnTo>
                  <a:pt x="1690985" y="1615211"/>
                </a:lnTo>
                <a:lnTo>
                  <a:pt x="1654401" y="1642589"/>
                </a:lnTo>
                <a:lnTo>
                  <a:pt x="1616410" y="1668435"/>
                </a:lnTo>
                <a:lnTo>
                  <a:pt x="1577070" y="1692695"/>
                </a:lnTo>
                <a:lnTo>
                  <a:pt x="1536440" y="1715318"/>
                </a:lnTo>
                <a:lnTo>
                  <a:pt x="1494578" y="1736250"/>
                </a:lnTo>
                <a:lnTo>
                  <a:pt x="1451543" y="1755439"/>
                </a:lnTo>
                <a:lnTo>
                  <a:pt x="1407393" y="1772832"/>
                </a:lnTo>
                <a:lnTo>
                  <a:pt x="1362186" y="1788376"/>
                </a:lnTo>
                <a:lnTo>
                  <a:pt x="1315982" y="1802019"/>
                </a:lnTo>
                <a:lnTo>
                  <a:pt x="1268839" y="1813708"/>
                </a:lnTo>
                <a:lnTo>
                  <a:pt x="1220815" y="1823389"/>
                </a:lnTo>
                <a:lnTo>
                  <a:pt x="1171968" y="1831011"/>
                </a:lnTo>
                <a:lnTo>
                  <a:pt x="1122358" y="1836521"/>
                </a:lnTo>
                <a:lnTo>
                  <a:pt x="1072042" y="1839865"/>
                </a:lnTo>
                <a:lnTo>
                  <a:pt x="1021080" y="1840991"/>
                </a:lnTo>
                <a:lnTo>
                  <a:pt x="970117" y="1839865"/>
                </a:lnTo>
                <a:lnTo>
                  <a:pt x="919801" y="1836521"/>
                </a:lnTo>
                <a:lnTo>
                  <a:pt x="870191" y="1831011"/>
                </a:lnTo>
                <a:lnTo>
                  <a:pt x="821344" y="1823389"/>
                </a:lnTo>
                <a:lnTo>
                  <a:pt x="773320" y="1813708"/>
                </a:lnTo>
                <a:lnTo>
                  <a:pt x="726177" y="1802019"/>
                </a:lnTo>
                <a:lnTo>
                  <a:pt x="679973" y="1788376"/>
                </a:lnTo>
                <a:lnTo>
                  <a:pt x="634766" y="1772832"/>
                </a:lnTo>
                <a:lnTo>
                  <a:pt x="590616" y="1755439"/>
                </a:lnTo>
                <a:lnTo>
                  <a:pt x="547581" y="1736250"/>
                </a:lnTo>
                <a:lnTo>
                  <a:pt x="505719" y="1715318"/>
                </a:lnTo>
                <a:lnTo>
                  <a:pt x="465089" y="1692695"/>
                </a:lnTo>
                <a:lnTo>
                  <a:pt x="425749" y="1668435"/>
                </a:lnTo>
                <a:lnTo>
                  <a:pt x="387758" y="1642589"/>
                </a:lnTo>
                <a:lnTo>
                  <a:pt x="351174" y="1615211"/>
                </a:lnTo>
                <a:lnTo>
                  <a:pt x="316056" y="1586354"/>
                </a:lnTo>
                <a:lnTo>
                  <a:pt x="282463" y="1556069"/>
                </a:lnTo>
                <a:lnTo>
                  <a:pt x="250452" y="1524411"/>
                </a:lnTo>
                <a:lnTo>
                  <a:pt x="220082" y="1491431"/>
                </a:lnTo>
                <a:lnTo>
                  <a:pt x="191412" y="1457182"/>
                </a:lnTo>
                <a:lnTo>
                  <a:pt x="164501" y="1421717"/>
                </a:lnTo>
                <a:lnTo>
                  <a:pt x="139406" y="1385090"/>
                </a:lnTo>
                <a:lnTo>
                  <a:pt x="116186" y="1347352"/>
                </a:lnTo>
                <a:lnTo>
                  <a:pt x="94901" y="1308556"/>
                </a:lnTo>
                <a:lnTo>
                  <a:pt x="75607" y="1268755"/>
                </a:lnTo>
                <a:lnTo>
                  <a:pt x="58364" y="1228001"/>
                </a:lnTo>
                <a:lnTo>
                  <a:pt x="43231" y="1186349"/>
                </a:lnTo>
                <a:lnTo>
                  <a:pt x="30265" y="1143849"/>
                </a:lnTo>
                <a:lnTo>
                  <a:pt x="19525" y="1100556"/>
                </a:lnTo>
                <a:lnTo>
                  <a:pt x="11071" y="1056521"/>
                </a:lnTo>
                <a:lnTo>
                  <a:pt x="4959" y="1011797"/>
                </a:lnTo>
                <a:lnTo>
                  <a:pt x="1249" y="966438"/>
                </a:lnTo>
                <a:lnTo>
                  <a:pt x="0" y="920495"/>
                </a:lnTo>
                <a:close/>
              </a:path>
            </a:pathLst>
          </a:custGeom>
          <a:ln w="25908">
            <a:solidFill>
              <a:srgbClr val="385D8A"/>
            </a:solidFill>
          </a:ln>
        </p:spPr>
        <p:txBody>
          <a:bodyPr wrap="square" lIns="0" tIns="0" rIns="0" bIns="0" rtlCol="0"/>
          <a:lstStyle/>
          <a:p>
            <a:endParaRPr/>
          </a:p>
        </p:txBody>
      </p:sp>
      <p:sp>
        <p:nvSpPr>
          <p:cNvPr id="11" name="object 11"/>
          <p:cNvSpPr txBox="1"/>
          <p:nvPr/>
        </p:nvSpPr>
        <p:spPr>
          <a:xfrm>
            <a:off x="3280035" y="4566253"/>
            <a:ext cx="1120775" cy="929005"/>
          </a:xfrm>
          <a:prstGeom prst="rect">
            <a:avLst/>
          </a:prstGeom>
        </p:spPr>
        <p:txBody>
          <a:bodyPr vert="horz" wrap="square" lIns="0" tIns="0" rIns="0" bIns="0" rtlCol="0">
            <a:spAutoFit/>
          </a:bodyPr>
          <a:lstStyle/>
          <a:p>
            <a:pPr marL="12700" marR="5080" algn="ctr">
              <a:lnSpc>
                <a:spcPct val="100000"/>
              </a:lnSpc>
            </a:pPr>
            <a:r>
              <a:rPr sz="2000" b="1" spc="-85" dirty="0">
                <a:solidFill>
                  <a:srgbClr val="FFFFFF"/>
                </a:solidFill>
                <a:latin typeface="Arial"/>
                <a:cs typeface="Arial"/>
              </a:rPr>
              <a:t>D</a:t>
            </a:r>
            <a:r>
              <a:rPr sz="2000" b="1" spc="-45" dirty="0">
                <a:solidFill>
                  <a:srgbClr val="FFFFFF"/>
                </a:solidFill>
                <a:latin typeface="Arial"/>
                <a:cs typeface="Arial"/>
              </a:rPr>
              <a:t>i</a:t>
            </a:r>
            <a:r>
              <a:rPr sz="2000" b="1" spc="-85" dirty="0">
                <a:solidFill>
                  <a:srgbClr val="FFFFFF"/>
                </a:solidFill>
                <a:latin typeface="Arial"/>
                <a:cs typeface="Arial"/>
              </a:rPr>
              <a:t>re</a:t>
            </a:r>
            <a:r>
              <a:rPr sz="2000" b="1" spc="-195" dirty="0">
                <a:solidFill>
                  <a:srgbClr val="FFFFFF"/>
                </a:solidFill>
                <a:latin typeface="Arial"/>
                <a:cs typeface="Arial"/>
              </a:rPr>
              <a:t>c</a:t>
            </a:r>
            <a:r>
              <a:rPr sz="2000" b="1" spc="-5" dirty="0">
                <a:solidFill>
                  <a:srgbClr val="FFFFFF"/>
                </a:solidFill>
                <a:latin typeface="Arial"/>
                <a:cs typeface="Arial"/>
              </a:rPr>
              <a:t>ti</a:t>
            </a:r>
            <a:r>
              <a:rPr sz="2000" b="1" spc="-120" dirty="0">
                <a:solidFill>
                  <a:srgbClr val="FFFFFF"/>
                </a:solidFill>
                <a:latin typeface="Arial"/>
                <a:cs typeface="Arial"/>
              </a:rPr>
              <a:t>v</a:t>
            </a:r>
            <a:r>
              <a:rPr sz="2000" b="1" spc="-85" dirty="0">
                <a:solidFill>
                  <a:srgbClr val="FFFFFF"/>
                </a:solidFill>
                <a:latin typeface="Arial"/>
                <a:cs typeface="Arial"/>
              </a:rPr>
              <a:t>e</a:t>
            </a:r>
            <a:r>
              <a:rPr sz="2000" b="1" spc="-210" dirty="0">
                <a:solidFill>
                  <a:srgbClr val="FFFFFF"/>
                </a:solidFill>
                <a:latin typeface="Arial"/>
                <a:cs typeface="Arial"/>
              </a:rPr>
              <a:t>s </a:t>
            </a:r>
            <a:r>
              <a:rPr sz="2000" b="1" spc="-140" dirty="0">
                <a:solidFill>
                  <a:srgbClr val="FFFFFF"/>
                </a:solidFill>
                <a:latin typeface="Arial"/>
                <a:cs typeface="Arial"/>
              </a:rPr>
              <a:t> </a:t>
            </a:r>
            <a:r>
              <a:rPr sz="2000" b="1" spc="-170" dirty="0">
                <a:solidFill>
                  <a:srgbClr val="FFFFFF"/>
                </a:solidFill>
                <a:latin typeface="Arial"/>
                <a:cs typeface="Arial"/>
              </a:rPr>
              <a:t>vs.</a:t>
            </a:r>
            <a:endParaRPr sz="2000">
              <a:latin typeface="Arial"/>
              <a:cs typeface="Arial"/>
            </a:endParaRPr>
          </a:p>
          <a:p>
            <a:pPr algn="ctr">
              <a:lnSpc>
                <a:spcPct val="100000"/>
              </a:lnSpc>
            </a:pPr>
            <a:r>
              <a:rPr sz="2000" b="1" spc="-145" dirty="0">
                <a:solidFill>
                  <a:srgbClr val="FFFFFF"/>
                </a:solidFill>
                <a:latin typeface="Arial"/>
                <a:cs typeface="Arial"/>
              </a:rPr>
              <a:t>Services</a:t>
            </a:r>
            <a:endParaRPr sz="20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00961" y="1524761"/>
            <a:ext cx="2042160" cy="1841500"/>
          </a:xfrm>
          <a:custGeom>
            <a:avLst/>
            <a:gdLst/>
            <a:ahLst/>
            <a:cxnLst/>
            <a:rect l="l" t="t" r="r" b="b"/>
            <a:pathLst>
              <a:path w="2042160" h="1841500">
                <a:moveTo>
                  <a:pt x="1021080" y="0"/>
                </a:moveTo>
                <a:lnTo>
                  <a:pt x="970117" y="1126"/>
                </a:lnTo>
                <a:lnTo>
                  <a:pt x="919801" y="4470"/>
                </a:lnTo>
                <a:lnTo>
                  <a:pt x="870191" y="9980"/>
                </a:lnTo>
                <a:lnTo>
                  <a:pt x="821344" y="17602"/>
                </a:lnTo>
                <a:lnTo>
                  <a:pt x="773320" y="27283"/>
                </a:lnTo>
                <a:lnTo>
                  <a:pt x="726177" y="38972"/>
                </a:lnTo>
                <a:lnTo>
                  <a:pt x="679973" y="52615"/>
                </a:lnTo>
                <a:lnTo>
                  <a:pt x="634766" y="68159"/>
                </a:lnTo>
                <a:lnTo>
                  <a:pt x="590616" y="85552"/>
                </a:lnTo>
                <a:lnTo>
                  <a:pt x="547581" y="104741"/>
                </a:lnTo>
                <a:lnTo>
                  <a:pt x="505719" y="125673"/>
                </a:lnTo>
                <a:lnTo>
                  <a:pt x="465089" y="148296"/>
                </a:lnTo>
                <a:lnTo>
                  <a:pt x="425749" y="172556"/>
                </a:lnTo>
                <a:lnTo>
                  <a:pt x="387758" y="198402"/>
                </a:lnTo>
                <a:lnTo>
                  <a:pt x="351174" y="225780"/>
                </a:lnTo>
                <a:lnTo>
                  <a:pt x="316056" y="254637"/>
                </a:lnTo>
                <a:lnTo>
                  <a:pt x="282463" y="284922"/>
                </a:lnTo>
                <a:lnTo>
                  <a:pt x="250452" y="316580"/>
                </a:lnTo>
                <a:lnTo>
                  <a:pt x="220082" y="349560"/>
                </a:lnTo>
                <a:lnTo>
                  <a:pt x="191412" y="383809"/>
                </a:lnTo>
                <a:lnTo>
                  <a:pt x="164501" y="419274"/>
                </a:lnTo>
                <a:lnTo>
                  <a:pt x="139406" y="455901"/>
                </a:lnTo>
                <a:lnTo>
                  <a:pt x="116186" y="493639"/>
                </a:lnTo>
                <a:lnTo>
                  <a:pt x="94901" y="532435"/>
                </a:lnTo>
                <a:lnTo>
                  <a:pt x="75607" y="572236"/>
                </a:lnTo>
                <a:lnTo>
                  <a:pt x="58364" y="612990"/>
                </a:lnTo>
                <a:lnTo>
                  <a:pt x="43231" y="654642"/>
                </a:lnTo>
                <a:lnTo>
                  <a:pt x="30265" y="697142"/>
                </a:lnTo>
                <a:lnTo>
                  <a:pt x="19525" y="740435"/>
                </a:lnTo>
                <a:lnTo>
                  <a:pt x="11071" y="784470"/>
                </a:lnTo>
                <a:lnTo>
                  <a:pt x="4959" y="829194"/>
                </a:lnTo>
                <a:lnTo>
                  <a:pt x="1249" y="874553"/>
                </a:lnTo>
                <a:lnTo>
                  <a:pt x="0" y="920496"/>
                </a:lnTo>
                <a:lnTo>
                  <a:pt x="1249" y="966438"/>
                </a:lnTo>
                <a:lnTo>
                  <a:pt x="4959" y="1011797"/>
                </a:lnTo>
                <a:lnTo>
                  <a:pt x="11071" y="1056521"/>
                </a:lnTo>
                <a:lnTo>
                  <a:pt x="19525" y="1100556"/>
                </a:lnTo>
                <a:lnTo>
                  <a:pt x="30265" y="1143849"/>
                </a:lnTo>
                <a:lnTo>
                  <a:pt x="43231" y="1186349"/>
                </a:lnTo>
                <a:lnTo>
                  <a:pt x="58364" y="1228001"/>
                </a:lnTo>
                <a:lnTo>
                  <a:pt x="75607" y="1268755"/>
                </a:lnTo>
                <a:lnTo>
                  <a:pt x="94901" y="1308556"/>
                </a:lnTo>
                <a:lnTo>
                  <a:pt x="116186" y="1347352"/>
                </a:lnTo>
                <a:lnTo>
                  <a:pt x="139406" y="1385090"/>
                </a:lnTo>
                <a:lnTo>
                  <a:pt x="164501" y="1421717"/>
                </a:lnTo>
                <a:lnTo>
                  <a:pt x="191412" y="1457182"/>
                </a:lnTo>
                <a:lnTo>
                  <a:pt x="220082" y="1491431"/>
                </a:lnTo>
                <a:lnTo>
                  <a:pt x="250452" y="1524411"/>
                </a:lnTo>
                <a:lnTo>
                  <a:pt x="282463" y="1556069"/>
                </a:lnTo>
                <a:lnTo>
                  <a:pt x="316056" y="1586354"/>
                </a:lnTo>
                <a:lnTo>
                  <a:pt x="351174" y="1615211"/>
                </a:lnTo>
                <a:lnTo>
                  <a:pt x="387758" y="1642589"/>
                </a:lnTo>
                <a:lnTo>
                  <a:pt x="425749" y="1668435"/>
                </a:lnTo>
                <a:lnTo>
                  <a:pt x="465089" y="1692695"/>
                </a:lnTo>
                <a:lnTo>
                  <a:pt x="505719" y="1715318"/>
                </a:lnTo>
                <a:lnTo>
                  <a:pt x="547581" y="1736250"/>
                </a:lnTo>
                <a:lnTo>
                  <a:pt x="590616" y="1755439"/>
                </a:lnTo>
                <a:lnTo>
                  <a:pt x="634766" y="1772832"/>
                </a:lnTo>
                <a:lnTo>
                  <a:pt x="679973" y="1788376"/>
                </a:lnTo>
                <a:lnTo>
                  <a:pt x="726177" y="1802019"/>
                </a:lnTo>
                <a:lnTo>
                  <a:pt x="773320" y="1813708"/>
                </a:lnTo>
                <a:lnTo>
                  <a:pt x="821344" y="1823389"/>
                </a:lnTo>
                <a:lnTo>
                  <a:pt x="870191" y="1831011"/>
                </a:lnTo>
                <a:lnTo>
                  <a:pt x="919801" y="1836521"/>
                </a:lnTo>
                <a:lnTo>
                  <a:pt x="970117" y="1839865"/>
                </a:lnTo>
                <a:lnTo>
                  <a:pt x="1021080" y="1840992"/>
                </a:lnTo>
                <a:lnTo>
                  <a:pt x="1072042" y="1839865"/>
                </a:lnTo>
                <a:lnTo>
                  <a:pt x="1122358" y="1836521"/>
                </a:lnTo>
                <a:lnTo>
                  <a:pt x="1171968" y="1831011"/>
                </a:lnTo>
                <a:lnTo>
                  <a:pt x="1220815" y="1823389"/>
                </a:lnTo>
                <a:lnTo>
                  <a:pt x="1268839" y="1813708"/>
                </a:lnTo>
                <a:lnTo>
                  <a:pt x="1315982" y="1802019"/>
                </a:lnTo>
                <a:lnTo>
                  <a:pt x="1362186" y="1788376"/>
                </a:lnTo>
                <a:lnTo>
                  <a:pt x="1407393" y="1772832"/>
                </a:lnTo>
                <a:lnTo>
                  <a:pt x="1451543" y="1755439"/>
                </a:lnTo>
                <a:lnTo>
                  <a:pt x="1494578" y="1736250"/>
                </a:lnTo>
                <a:lnTo>
                  <a:pt x="1536440" y="1715318"/>
                </a:lnTo>
                <a:lnTo>
                  <a:pt x="1577070" y="1692695"/>
                </a:lnTo>
                <a:lnTo>
                  <a:pt x="1616410" y="1668435"/>
                </a:lnTo>
                <a:lnTo>
                  <a:pt x="1654401" y="1642589"/>
                </a:lnTo>
                <a:lnTo>
                  <a:pt x="1690985" y="1615211"/>
                </a:lnTo>
                <a:lnTo>
                  <a:pt x="1726103" y="1586354"/>
                </a:lnTo>
                <a:lnTo>
                  <a:pt x="1759696" y="1556069"/>
                </a:lnTo>
                <a:lnTo>
                  <a:pt x="1791707" y="1524411"/>
                </a:lnTo>
                <a:lnTo>
                  <a:pt x="1822077" y="1491431"/>
                </a:lnTo>
                <a:lnTo>
                  <a:pt x="1850747" y="1457182"/>
                </a:lnTo>
                <a:lnTo>
                  <a:pt x="1877658" y="1421717"/>
                </a:lnTo>
                <a:lnTo>
                  <a:pt x="1902753" y="1385090"/>
                </a:lnTo>
                <a:lnTo>
                  <a:pt x="1925973" y="1347352"/>
                </a:lnTo>
                <a:lnTo>
                  <a:pt x="1947258" y="1308556"/>
                </a:lnTo>
                <a:lnTo>
                  <a:pt x="1966552" y="1268755"/>
                </a:lnTo>
                <a:lnTo>
                  <a:pt x="1983795" y="1228001"/>
                </a:lnTo>
                <a:lnTo>
                  <a:pt x="1998928" y="1186349"/>
                </a:lnTo>
                <a:lnTo>
                  <a:pt x="2011894" y="1143849"/>
                </a:lnTo>
                <a:lnTo>
                  <a:pt x="2022634" y="1100556"/>
                </a:lnTo>
                <a:lnTo>
                  <a:pt x="2031088" y="1056521"/>
                </a:lnTo>
                <a:lnTo>
                  <a:pt x="2037200" y="1011797"/>
                </a:lnTo>
                <a:lnTo>
                  <a:pt x="2040910" y="966438"/>
                </a:lnTo>
                <a:lnTo>
                  <a:pt x="2042160" y="920496"/>
                </a:lnTo>
                <a:lnTo>
                  <a:pt x="2040910" y="874553"/>
                </a:lnTo>
                <a:lnTo>
                  <a:pt x="2037200" y="829194"/>
                </a:lnTo>
                <a:lnTo>
                  <a:pt x="2031088" y="784470"/>
                </a:lnTo>
                <a:lnTo>
                  <a:pt x="2022634" y="740435"/>
                </a:lnTo>
                <a:lnTo>
                  <a:pt x="2011894" y="697142"/>
                </a:lnTo>
                <a:lnTo>
                  <a:pt x="1998928" y="654642"/>
                </a:lnTo>
                <a:lnTo>
                  <a:pt x="1983795" y="612990"/>
                </a:lnTo>
                <a:lnTo>
                  <a:pt x="1966552" y="572236"/>
                </a:lnTo>
                <a:lnTo>
                  <a:pt x="1947258" y="532435"/>
                </a:lnTo>
                <a:lnTo>
                  <a:pt x="1925973" y="493639"/>
                </a:lnTo>
                <a:lnTo>
                  <a:pt x="1902753" y="455901"/>
                </a:lnTo>
                <a:lnTo>
                  <a:pt x="1877658" y="419274"/>
                </a:lnTo>
                <a:lnTo>
                  <a:pt x="1850747" y="383809"/>
                </a:lnTo>
                <a:lnTo>
                  <a:pt x="1822077" y="349560"/>
                </a:lnTo>
                <a:lnTo>
                  <a:pt x="1791707" y="316580"/>
                </a:lnTo>
                <a:lnTo>
                  <a:pt x="1759696" y="284922"/>
                </a:lnTo>
                <a:lnTo>
                  <a:pt x="1726103" y="254637"/>
                </a:lnTo>
                <a:lnTo>
                  <a:pt x="1690985" y="225780"/>
                </a:lnTo>
                <a:lnTo>
                  <a:pt x="1654401" y="198402"/>
                </a:lnTo>
                <a:lnTo>
                  <a:pt x="1616410" y="172556"/>
                </a:lnTo>
                <a:lnTo>
                  <a:pt x="1577070" y="148296"/>
                </a:lnTo>
                <a:lnTo>
                  <a:pt x="1536440" y="125673"/>
                </a:lnTo>
                <a:lnTo>
                  <a:pt x="1494578" y="104741"/>
                </a:lnTo>
                <a:lnTo>
                  <a:pt x="1451543" y="85552"/>
                </a:lnTo>
                <a:lnTo>
                  <a:pt x="1407393" y="68159"/>
                </a:lnTo>
                <a:lnTo>
                  <a:pt x="1362186" y="52615"/>
                </a:lnTo>
                <a:lnTo>
                  <a:pt x="1315982" y="38972"/>
                </a:lnTo>
                <a:lnTo>
                  <a:pt x="1268839" y="27283"/>
                </a:lnTo>
                <a:lnTo>
                  <a:pt x="1220815" y="17602"/>
                </a:lnTo>
                <a:lnTo>
                  <a:pt x="1171968" y="9980"/>
                </a:lnTo>
                <a:lnTo>
                  <a:pt x="1122358" y="4470"/>
                </a:lnTo>
                <a:lnTo>
                  <a:pt x="1072042" y="1126"/>
                </a:lnTo>
                <a:lnTo>
                  <a:pt x="1021080" y="0"/>
                </a:lnTo>
                <a:close/>
              </a:path>
            </a:pathLst>
          </a:custGeom>
          <a:solidFill>
            <a:srgbClr val="4F81BD"/>
          </a:solidFill>
        </p:spPr>
        <p:txBody>
          <a:bodyPr wrap="square" lIns="0" tIns="0" rIns="0" bIns="0" rtlCol="0"/>
          <a:lstStyle/>
          <a:p>
            <a:endParaRPr/>
          </a:p>
        </p:txBody>
      </p:sp>
      <p:sp>
        <p:nvSpPr>
          <p:cNvPr id="3" name="object 3"/>
          <p:cNvSpPr/>
          <p:nvPr/>
        </p:nvSpPr>
        <p:spPr>
          <a:xfrm>
            <a:off x="1600961" y="1524761"/>
            <a:ext cx="2042160" cy="1841500"/>
          </a:xfrm>
          <a:custGeom>
            <a:avLst/>
            <a:gdLst/>
            <a:ahLst/>
            <a:cxnLst/>
            <a:rect l="l" t="t" r="r" b="b"/>
            <a:pathLst>
              <a:path w="2042160" h="1841500">
                <a:moveTo>
                  <a:pt x="0" y="920496"/>
                </a:moveTo>
                <a:lnTo>
                  <a:pt x="1249" y="874553"/>
                </a:lnTo>
                <a:lnTo>
                  <a:pt x="4959" y="829194"/>
                </a:lnTo>
                <a:lnTo>
                  <a:pt x="11071" y="784470"/>
                </a:lnTo>
                <a:lnTo>
                  <a:pt x="19525" y="740435"/>
                </a:lnTo>
                <a:lnTo>
                  <a:pt x="30265" y="697142"/>
                </a:lnTo>
                <a:lnTo>
                  <a:pt x="43231" y="654642"/>
                </a:lnTo>
                <a:lnTo>
                  <a:pt x="58364" y="612990"/>
                </a:lnTo>
                <a:lnTo>
                  <a:pt x="75607" y="572236"/>
                </a:lnTo>
                <a:lnTo>
                  <a:pt x="94901" y="532435"/>
                </a:lnTo>
                <a:lnTo>
                  <a:pt x="116186" y="493639"/>
                </a:lnTo>
                <a:lnTo>
                  <a:pt x="139406" y="455901"/>
                </a:lnTo>
                <a:lnTo>
                  <a:pt x="164501" y="419274"/>
                </a:lnTo>
                <a:lnTo>
                  <a:pt x="191412" y="383809"/>
                </a:lnTo>
                <a:lnTo>
                  <a:pt x="220082" y="349560"/>
                </a:lnTo>
                <a:lnTo>
                  <a:pt x="250452" y="316580"/>
                </a:lnTo>
                <a:lnTo>
                  <a:pt x="282463" y="284922"/>
                </a:lnTo>
                <a:lnTo>
                  <a:pt x="316056" y="254637"/>
                </a:lnTo>
                <a:lnTo>
                  <a:pt x="351174" y="225780"/>
                </a:lnTo>
                <a:lnTo>
                  <a:pt x="387758" y="198402"/>
                </a:lnTo>
                <a:lnTo>
                  <a:pt x="425749" y="172556"/>
                </a:lnTo>
                <a:lnTo>
                  <a:pt x="465089" y="148296"/>
                </a:lnTo>
                <a:lnTo>
                  <a:pt x="505719" y="125673"/>
                </a:lnTo>
                <a:lnTo>
                  <a:pt x="547581" y="104741"/>
                </a:lnTo>
                <a:lnTo>
                  <a:pt x="590616" y="85552"/>
                </a:lnTo>
                <a:lnTo>
                  <a:pt x="634766" y="68159"/>
                </a:lnTo>
                <a:lnTo>
                  <a:pt x="679973" y="52615"/>
                </a:lnTo>
                <a:lnTo>
                  <a:pt x="726177" y="38972"/>
                </a:lnTo>
                <a:lnTo>
                  <a:pt x="773320" y="27283"/>
                </a:lnTo>
                <a:lnTo>
                  <a:pt x="821344" y="17602"/>
                </a:lnTo>
                <a:lnTo>
                  <a:pt x="870191" y="9980"/>
                </a:lnTo>
                <a:lnTo>
                  <a:pt x="919801" y="4470"/>
                </a:lnTo>
                <a:lnTo>
                  <a:pt x="970117" y="1126"/>
                </a:lnTo>
                <a:lnTo>
                  <a:pt x="1021080" y="0"/>
                </a:lnTo>
                <a:lnTo>
                  <a:pt x="1072042" y="1126"/>
                </a:lnTo>
                <a:lnTo>
                  <a:pt x="1122358" y="4470"/>
                </a:lnTo>
                <a:lnTo>
                  <a:pt x="1171968" y="9980"/>
                </a:lnTo>
                <a:lnTo>
                  <a:pt x="1220815" y="17602"/>
                </a:lnTo>
                <a:lnTo>
                  <a:pt x="1268839" y="27283"/>
                </a:lnTo>
                <a:lnTo>
                  <a:pt x="1315982" y="38972"/>
                </a:lnTo>
                <a:lnTo>
                  <a:pt x="1362186" y="52615"/>
                </a:lnTo>
                <a:lnTo>
                  <a:pt x="1407393" y="68159"/>
                </a:lnTo>
                <a:lnTo>
                  <a:pt x="1451543" y="85552"/>
                </a:lnTo>
                <a:lnTo>
                  <a:pt x="1494578" y="104741"/>
                </a:lnTo>
                <a:lnTo>
                  <a:pt x="1536440" y="125673"/>
                </a:lnTo>
                <a:lnTo>
                  <a:pt x="1577070" y="148296"/>
                </a:lnTo>
                <a:lnTo>
                  <a:pt x="1616410" y="172556"/>
                </a:lnTo>
                <a:lnTo>
                  <a:pt x="1654401" y="198402"/>
                </a:lnTo>
                <a:lnTo>
                  <a:pt x="1690985" y="225780"/>
                </a:lnTo>
                <a:lnTo>
                  <a:pt x="1726103" y="254637"/>
                </a:lnTo>
                <a:lnTo>
                  <a:pt x="1759696" y="284922"/>
                </a:lnTo>
                <a:lnTo>
                  <a:pt x="1791707" y="316580"/>
                </a:lnTo>
                <a:lnTo>
                  <a:pt x="1822077" y="349560"/>
                </a:lnTo>
                <a:lnTo>
                  <a:pt x="1850747" y="383809"/>
                </a:lnTo>
                <a:lnTo>
                  <a:pt x="1877658" y="419274"/>
                </a:lnTo>
                <a:lnTo>
                  <a:pt x="1902753" y="455901"/>
                </a:lnTo>
                <a:lnTo>
                  <a:pt x="1925973" y="493639"/>
                </a:lnTo>
                <a:lnTo>
                  <a:pt x="1947258" y="532435"/>
                </a:lnTo>
                <a:lnTo>
                  <a:pt x="1966552" y="572236"/>
                </a:lnTo>
                <a:lnTo>
                  <a:pt x="1983795" y="612990"/>
                </a:lnTo>
                <a:lnTo>
                  <a:pt x="1998928" y="654642"/>
                </a:lnTo>
                <a:lnTo>
                  <a:pt x="2011894" y="697142"/>
                </a:lnTo>
                <a:lnTo>
                  <a:pt x="2022634" y="740435"/>
                </a:lnTo>
                <a:lnTo>
                  <a:pt x="2031088" y="784470"/>
                </a:lnTo>
                <a:lnTo>
                  <a:pt x="2037200" y="829194"/>
                </a:lnTo>
                <a:lnTo>
                  <a:pt x="2040910" y="874553"/>
                </a:lnTo>
                <a:lnTo>
                  <a:pt x="2042160" y="920496"/>
                </a:lnTo>
                <a:lnTo>
                  <a:pt x="2040910" y="966438"/>
                </a:lnTo>
                <a:lnTo>
                  <a:pt x="2037200" y="1011797"/>
                </a:lnTo>
                <a:lnTo>
                  <a:pt x="2031088" y="1056521"/>
                </a:lnTo>
                <a:lnTo>
                  <a:pt x="2022634" y="1100556"/>
                </a:lnTo>
                <a:lnTo>
                  <a:pt x="2011894" y="1143849"/>
                </a:lnTo>
                <a:lnTo>
                  <a:pt x="1998928" y="1186349"/>
                </a:lnTo>
                <a:lnTo>
                  <a:pt x="1983795" y="1228001"/>
                </a:lnTo>
                <a:lnTo>
                  <a:pt x="1966552" y="1268755"/>
                </a:lnTo>
                <a:lnTo>
                  <a:pt x="1947258" y="1308556"/>
                </a:lnTo>
                <a:lnTo>
                  <a:pt x="1925973" y="1347352"/>
                </a:lnTo>
                <a:lnTo>
                  <a:pt x="1902753" y="1385090"/>
                </a:lnTo>
                <a:lnTo>
                  <a:pt x="1877658" y="1421717"/>
                </a:lnTo>
                <a:lnTo>
                  <a:pt x="1850747" y="1457182"/>
                </a:lnTo>
                <a:lnTo>
                  <a:pt x="1822077" y="1491431"/>
                </a:lnTo>
                <a:lnTo>
                  <a:pt x="1791707" y="1524411"/>
                </a:lnTo>
                <a:lnTo>
                  <a:pt x="1759696" y="1556069"/>
                </a:lnTo>
                <a:lnTo>
                  <a:pt x="1726103" y="1586354"/>
                </a:lnTo>
                <a:lnTo>
                  <a:pt x="1690985" y="1615211"/>
                </a:lnTo>
                <a:lnTo>
                  <a:pt x="1654401" y="1642589"/>
                </a:lnTo>
                <a:lnTo>
                  <a:pt x="1616410" y="1668435"/>
                </a:lnTo>
                <a:lnTo>
                  <a:pt x="1577070" y="1692695"/>
                </a:lnTo>
                <a:lnTo>
                  <a:pt x="1536440" y="1715318"/>
                </a:lnTo>
                <a:lnTo>
                  <a:pt x="1494578" y="1736250"/>
                </a:lnTo>
                <a:lnTo>
                  <a:pt x="1451543" y="1755439"/>
                </a:lnTo>
                <a:lnTo>
                  <a:pt x="1407393" y="1772832"/>
                </a:lnTo>
                <a:lnTo>
                  <a:pt x="1362186" y="1788376"/>
                </a:lnTo>
                <a:lnTo>
                  <a:pt x="1315982" y="1802019"/>
                </a:lnTo>
                <a:lnTo>
                  <a:pt x="1268839" y="1813708"/>
                </a:lnTo>
                <a:lnTo>
                  <a:pt x="1220815" y="1823389"/>
                </a:lnTo>
                <a:lnTo>
                  <a:pt x="1171968" y="1831011"/>
                </a:lnTo>
                <a:lnTo>
                  <a:pt x="1122358" y="1836521"/>
                </a:lnTo>
                <a:lnTo>
                  <a:pt x="1072042" y="1839865"/>
                </a:lnTo>
                <a:lnTo>
                  <a:pt x="1021080" y="1840992"/>
                </a:lnTo>
                <a:lnTo>
                  <a:pt x="970117" y="1839865"/>
                </a:lnTo>
                <a:lnTo>
                  <a:pt x="919801" y="1836521"/>
                </a:lnTo>
                <a:lnTo>
                  <a:pt x="870191" y="1831011"/>
                </a:lnTo>
                <a:lnTo>
                  <a:pt x="821344" y="1823389"/>
                </a:lnTo>
                <a:lnTo>
                  <a:pt x="773320" y="1813708"/>
                </a:lnTo>
                <a:lnTo>
                  <a:pt x="726177" y="1802019"/>
                </a:lnTo>
                <a:lnTo>
                  <a:pt x="679973" y="1788376"/>
                </a:lnTo>
                <a:lnTo>
                  <a:pt x="634766" y="1772832"/>
                </a:lnTo>
                <a:lnTo>
                  <a:pt x="590616" y="1755439"/>
                </a:lnTo>
                <a:lnTo>
                  <a:pt x="547581" y="1736250"/>
                </a:lnTo>
                <a:lnTo>
                  <a:pt x="505719" y="1715318"/>
                </a:lnTo>
                <a:lnTo>
                  <a:pt x="465089" y="1692695"/>
                </a:lnTo>
                <a:lnTo>
                  <a:pt x="425749" y="1668435"/>
                </a:lnTo>
                <a:lnTo>
                  <a:pt x="387758" y="1642589"/>
                </a:lnTo>
                <a:lnTo>
                  <a:pt x="351174" y="1615211"/>
                </a:lnTo>
                <a:lnTo>
                  <a:pt x="316056" y="1586354"/>
                </a:lnTo>
                <a:lnTo>
                  <a:pt x="282463" y="1556069"/>
                </a:lnTo>
                <a:lnTo>
                  <a:pt x="250452" y="1524411"/>
                </a:lnTo>
                <a:lnTo>
                  <a:pt x="220082" y="1491431"/>
                </a:lnTo>
                <a:lnTo>
                  <a:pt x="191412" y="1457182"/>
                </a:lnTo>
                <a:lnTo>
                  <a:pt x="164501" y="1421717"/>
                </a:lnTo>
                <a:lnTo>
                  <a:pt x="139406" y="1385090"/>
                </a:lnTo>
                <a:lnTo>
                  <a:pt x="116186" y="1347352"/>
                </a:lnTo>
                <a:lnTo>
                  <a:pt x="94901" y="1308556"/>
                </a:lnTo>
                <a:lnTo>
                  <a:pt x="75607" y="1268755"/>
                </a:lnTo>
                <a:lnTo>
                  <a:pt x="58364" y="1228001"/>
                </a:lnTo>
                <a:lnTo>
                  <a:pt x="43231" y="1186349"/>
                </a:lnTo>
                <a:lnTo>
                  <a:pt x="30265" y="1143849"/>
                </a:lnTo>
                <a:lnTo>
                  <a:pt x="19525" y="1100556"/>
                </a:lnTo>
                <a:lnTo>
                  <a:pt x="11071" y="1056521"/>
                </a:lnTo>
                <a:lnTo>
                  <a:pt x="4959" y="1011797"/>
                </a:lnTo>
                <a:lnTo>
                  <a:pt x="1249" y="966438"/>
                </a:lnTo>
                <a:lnTo>
                  <a:pt x="0" y="920496"/>
                </a:lnTo>
                <a:close/>
              </a:path>
            </a:pathLst>
          </a:custGeom>
          <a:ln w="25908">
            <a:solidFill>
              <a:srgbClr val="385D8A"/>
            </a:solidFill>
          </a:ln>
        </p:spPr>
        <p:txBody>
          <a:bodyPr wrap="square" lIns="0" tIns="0" rIns="0" bIns="0" rtlCol="0"/>
          <a:lstStyle/>
          <a:p>
            <a:endParaRPr/>
          </a:p>
        </p:txBody>
      </p:sp>
      <p:sp>
        <p:nvSpPr>
          <p:cNvPr id="4" name="object 4"/>
          <p:cNvSpPr txBox="1">
            <a:spLocks noGrp="1"/>
          </p:cNvSpPr>
          <p:nvPr>
            <p:ph type="title"/>
          </p:nvPr>
        </p:nvSpPr>
        <p:spPr>
          <a:xfrm>
            <a:off x="2001344" y="2127853"/>
            <a:ext cx="1238250" cy="624205"/>
          </a:xfrm>
          <a:prstGeom prst="rect">
            <a:avLst/>
          </a:prstGeom>
        </p:spPr>
        <p:txBody>
          <a:bodyPr vert="horz" wrap="square" lIns="0" tIns="0" rIns="0" bIns="0" rtlCol="0">
            <a:spAutoFit/>
          </a:bodyPr>
          <a:lstStyle/>
          <a:p>
            <a:pPr marL="12700" marR="5080" indent="27305">
              <a:lnSpc>
                <a:spcPct val="100000"/>
              </a:lnSpc>
            </a:pPr>
            <a:r>
              <a:rPr sz="2000" spc="-105" dirty="0">
                <a:solidFill>
                  <a:srgbClr val="FFFFFF"/>
                </a:solidFill>
                <a:latin typeface="Arial"/>
                <a:cs typeface="Arial"/>
              </a:rPr>
              <a:t>Specifying  </a:t>
            </a:r>
            <a:r>
              <a:rPr sz="2000" spc="-310" dirty="0">
                <a:solidFill>
                  <a:srgbClr val="FFFFFF"/>
                </a:solidFill>
                <a:latin typeface="Arial"/>
                <a:cs typeface="Arial"/>
              </a:rPr>
              <a:t>C</a:t>
            </a:r>
            <a:r>
              <a:rPr sz="2000" spc="-90" dirty="0">
                <a:solidFill>
                  <a:srgbClr val="FFFFFF"/>
                </a:solidFill>
                <a:latin typeface="Arial"/>
                <a:cs typeface="Arial"/>
              </a:rPr>
              <a:t>o</a:t>
            </a:r>
            <a:r>
              <a:rPr sz="2000" spc="-95" dirty="0">
                <a:solidFill>
                  <a:srgbClr val="FFFFFF"/>
                </a:solidFill>
                <a:latin typeface="Arial"/>
                <a:cs typeface="Arial"/>
              </a:rPr>
              <a:t>n</a:t>
            </a:r>
            <a:r>
              <a:rPr sz="2000" spc="35" dirty="0">
                <a:solidFill>
                  <a:srgbClr val="FFFFFF"/>
                </a:solidFill>
                <a:latin typeface="Arial"/>
                <a:cs typeface="Arial"/>
              </a:rPr>
              <a:t>t</a:t>
            </a:r>
            <a:r>
              <a:rPr sz="2000" spc="-85" dirty="0">
                <a:solidFill>
                  <a:srgbClr val="FFFFFF"/>
                </a:solidFill>
                <a:latin typeface="Arial"/>
                <a:cs typeface="Arial"/>
              </a:rPr>
              <a:t>r</a:t>
            </a:r>
            <a:r>
              <a:rPr sz="2000" spc="-100" dirty="0">
                <a:solidFill>
                  <a:srgbClr val="FFFFFF"/>
                </a:solidFill>
                <a:latin typeface="Arial"/>
                <a:cs typeface="Arial"/>
              </a:rPr>
              <a:t>o</a:t>
            </a:r>
            <a:r>
              <a:rPr sz="2000" spc="-45" dirty="0">
                <a:solidFill>
                  <a:srgbClr val="FFFFFF"/>
                </a:solidFill>
                <a:latin typeface="Arial"/>
                <a:cs typeface="Arial"/>
              </a:rPr>
              <a:t>ll</a:t>
            </a:r>
            <a:r>
              <a:rPr sz="2000" spc="-90" dirty="0">
                <a:solidFill>
                  <a:srgbClr val="FFFFFF"/>
                </a:solidFill>
                <a:latin typeface="Arial"/>
                <a:cs typeface="Arial"/>
              </a:rPr>
              <a:t>e</a:t>
            </a:r>
            <a:r>
              <a:rPr sz="2000" spc="-70" dirty="0">
                <a:solidFill>
                  <a:srgbClr val="FFFFFF"/>
                </a:solidFill>
                <a:latin typeface="Arial"/>
                <a:cs typeface="Arial"/>
              </a:rPr>
              <a:t>r</a:t>
            </a:r>
            <a:r>
              <a:rPr sz="2000" spc="-280" dirty="0">
                <a:solidFill>
                  <a:srgbClr val="FFFFFF"/>
                </a:solidFill>
                <a:latin typeface="Arial"/>
                <a:cs typeface="Arial"/>
              </a:rPr>
              <a:t>s</a:t>
            </a:r>
            <a:endParaRPr sz="2000">
              <a:latin typeface="Arial"/>
              <a:cs typeface="Arial"/>
            </a:endParaRPr>
          </a:p>
        </p:txBody>
      </p:sp>
      <p:sp>
        <p:nvSpPr>
          <p:cNvPr id="5" name="object 5"/>
          <p:cNvSpPr/>
          <p:nvPr/>
        </p:nvSpPr>
        <p:spPr>
          <a:xfrm>
            <a:off x="2896361" y="3385565"/>
            <a:ext cx="2042160" cy="1841500"/>
          </a:xfrm>
          <a:custGeom>
            <a:avLst/>
            <a:gdLst/>
            <a:ahLst/>
            <a:cxnLst/>
            <a:rect l="l" t="t" r="r" b="b"/>
            <a:pathLst>
              <a:path w="2042160" h="1841500">
                <a:moveTo>
                  <a:pt x="1021080" y="0"/>
                </a:moveTo>
                <a:lnTo>
                  <a:pt x="970117" y="1126"/>
                </a:lnTo>
                <a:lnTo>
                  <a:pt x="919801" y="4470"/>
                </a:lnTo>
                <a:lnTo>
                  <a:pt x="870191" y="9980"/>
                </a:lnTo>
                <a:lnTo>
                  <a:pt x="821344" y="17602"/>
                </a:lnTo>
                <a:lnTo>
                  <a:pt x="773320" y="27283"/>
                </a:lnTo>
                <a:lnTo>
                  <a:pt x="726177" y="38972"/>
                </a:lnTo>
                <a:lnTo>
                  <a:pt x="679973" y="52615"/>
                </a:lnTo>
                <a:lnTo>
                  <a:pt x="634766" y="68159"/>
                </a:lnTo>
                <a:lnTo>
                  <a:pt x="590616" y="85552"/>
                </a:lnTo>
                <a:lnTo>
                  <a:pt x="547581" y="104741"/>
                </a:lnTo>
                <a:lnTo>
                  <a:pt x="505719" y="125673"/>
                </a:lnTo>
                <a:lnTo>
                  <a:pt x="465089" y="148296"/>
                </a:lnTo>
                <a:lnTo>
                  <a:pt x="425749" y="172556"/>
                </a:lnTo>
                <a:lnTo>
                  <a:pt x="387758" y="198402"/>
                </a:lnTo>
                <a:lnTo>
                  <a:pt x="351174" y="225780"/>
                </a:lnTo>
                <a:lnTo>
                  <a:pt x="316056" y="254637"/>
                </a:lnTo>
                <a:lnTo>
                  <a:pt x="282463" y="284922"/>
                </a:lnTo>
                <a:lnTo>
                  <a:pt x="250452" y="316580"/>
                </a:lnTo>
                <a:lnTo>
                  <a:pt x="220082" y="349560"/>
                </a:lnTo>
                <a:lnTo>
                  <a:pt x="191412" y="383809"/>
                </a:lnTo>
                <a:lnTo>
                  <a:pt x="164501" y="419274"/>
                </a:lnTo>
                <a:lnTo>
                  <a:pt x="139406" y="455901"/>
                </a:lnTo>
                <a:lnTo>
                  <a:pt x="116186" y="493639"/>
                </a:lnTo>
                <a:lnTo>
                  <a:pt x="94901" y="532435"/>
                </a:lnTo>
                <a:lnTo>
                  <a:pt x="75607" y="572236"/>
                </a:lnTo>
                <a:lnTo>
                  <a:pt x="58364" y="612990"/>
                </a:lnTo>
                <a:lnTo>
                  <a:pt x="43231" y="654642"/>
                </a:lnTo>
                <a:lnTo>
                  <a:pt x="30265" y="697142"/>
                </a:lnTo>
                <a:lnTo>
                  <a:pt x="19525" y="740435"/>
                </a:lnTo>
                <a:lnTo>
                  <a:pt x="11071" y="784470"/>
                </a:lnTo>
                <a:lnTo>
                  <a:pt x="4959" y="829194"/>
                </a:lnTo>
                <a:lnTo>
                  <a:pt x="1249" y="874553"/>
                </a:lnTo>
                <a:lnTo>
                  <a:pt x="0" y="920496"/>
                </a:lnTo>
                <a:lnTo>
                  <a:pt x="1249" y="966438"/>
                </a:lnTo>
                <a:lnTo>
                  <a:pt x="4959" y="1011797"/>
                </a:lnTo>
                <a:lnTo>
                  <a:pt x="11071" y="1056521"/>
                </a:lnTo>
                <a:lnTo>
                  <a:pt x="19525" y="1100556"/>
                </a:lnTo>
                <a:lnTo>
                  <a:pt x="30265" y="1143849"/>
                </a:lnTo>
                <a:lnTo>
                  <a:pt x="43231" y="1186349"/>
                </a:lnTo>
                <a:lnTo>
                  <a:pt x="58364" y="1228001"/>
                </a:lnTo>
                <a:lnTo>
                  <a:pt x="75607" y="1268755"/>
                </a:lnTo>
                <a:lnTo>
                  <a:pt x="94901" y="1308556"/>
                </a:lnTo>
                <a:lnTo>
                  <a:pt x="116186" y="1347352"/>
                </a:lnTo>
                <a:lnTo>
                  <a:pt x="139406" y="1385090"/>
                </a:lnTo>
                <a:lnTo>
                  <a:pt x="164501" y="1421717"/>
                </a:lnTo>
                <a:lnTo>
                  <a:pt x="191412" y="1457182"/>
                </a:lnTo>
                <a:lnTo>
                  <a:pt x="220082" y="1491431"/>
                </a:lnTo>
                <a:lnTo>
                  <a:pt x="250452" y="1524411"/>
                </a:lnTo>
                <a:lnTo>
                  <a:pt x="282463" y="1556069"/>
                </a:lnTo>
                <a:lnTo>
                  <a:pt x="316056" y="1586354"/>
                </a:lnTo>
                <a:lnTo>
                  <a:pt x="351174" y="1615211"/>
                </a:lnTo>
                <a:lnTo>
                  <a:pt x="387758" y="1642589"/>
                </a:lnTo>
                <a:lnTo>
                  <a:pt x="425749" y="1668435"/>
                </a:lnTo>
                <a:lnTo>
                  <a:pt x="465089" y="1692695"/>
                </a:lnTo>
                <a:lnTo>
                  <a:pt x="505719" y="1715318"/>
                </a:lnTo>
                <a:lnTo>
                  <a:pt x="547581" y="1736250"/>
                </a:lnTo>
                <a:lnTo>
                  <a:pt x="590616" y="1755439"/>
                </a:lnTo>
                <a:lnTo>
                  <a:pt x="634766" y="1772832"/>
                </a:lnTo>
                <a:lnTo>
                  <a:pt x="679973" y="1788376"/>
                </a:lnTo>
                <a:lnTo>
                  <a:pt x="726177" y="1802019"/>
                </a:lnTo>
                <a:lnTo>
                  <a:pt x="773320" y="1813708"/>
                </a:lnTo>
                <a:lnTo>
                  <a:pt x="821344" y="1823389"/>
                </a:lnTo>
                <a:lnTo>
                  <a:pt x="870191" y="1831011"/>
                </a:lnTo>
                <a:lnTo>
                  <a:pt x="919801" y="1836521"/>
                </a:lnTo>
                <a:lnTo>
                  <a:pt x="970117" y="1839865"/>
                </a:lnTo>
                <a:lnTo>
                  <a:pt x="1021080" y="1840992"/>
                </a:lnTo>
                <a:lnTo>
                  <a:pt x="1072042" y="1839865"/>
                </a:lnTo>
                <a:lnTo>
                  <a:pt x="1122358" y="1836521"/>
                </a:lnTo>
                <a:lnTo>
                  <a:pt x="1171968" y="1831011"/>
                </a:lnTo>
                <a:lnTo>
                  <a:pt x="1220815" y="1823389"/>
                </a:lnTo>
                <a:lnTo>
                  <a:pt x="1268839" y="1813708"/>
                </a:lnTo>
                <a:lnTo>
                  <a:pt x="1315982" y="1802019"/>
                </a:lnTo>
                <a:lnTo>
                  <a:pt x="1362186" y="1788376"/>
                </a:lnTo>
                <a:lnTo>
                  <a:pt x="1407393" y="1772832"/>
                </a:lnTo>
                <a:lnTo>
                  <a:pt x="1451543" y="1755439"/>
                </a:lnTo>
                <a:lnTo>
                  <a:pt x="1494578" y="1736250"/>
                </a:lnTo>
                <a:lnTo>
                  <a:pt x="1536440" y="1715318"/>
                </a:lnTo>
                <a:lnTo>
                  <a:pt x="1577070" y="1692695"/>
                </a:lnTo>
                <a:lnTo>
                  <a:pt x="1616410" y="1668435"/>
                </a:lnTo>
                <a:lnTo>
                  <a:pt x="1654401" y="1642589"/>
                </a:lnTo>
                <a:lnTo>
                  <a:pt x="1690985" y="1615211"/>
                </a:lnTo>
                <a:lnTo>
                  <a:pt x="1726103" y="1586354"/>
                </a:lnTo>
                <a:lnTo>
                  <a:pt x="1759696" y="1556069"/>
                </a:lnTo>
                <a:lnTo>
                  <a:pt x="1791707" y="1524411"/>
                </a:lnTo>
                <a:lnTo>
                  <a:pt x="1822077" y="1491431"/>
                </a:lnTo>
                <a:lnTo>
                  <a:pt x="1850747" y="1457182"/>
                </a:lnTo>
                <a:lnTo>
                  <a:pt x="1877658" y="1421717"/>
                </a:lnTo>
                <a:lnTo>
                  <a:pt x="1902753" y="1385090"/>
                </a:lnTo>
                <a:lnTo>
                  <a:pt x="1925973" y="1347352"/>
                </a:lnTo>
                <a:lnTo>
                  <a:pt x="1947258" y="1308556"/>
                </a:lnTo>
                <a:lnTo>
                  <a:pt x="1966552" y="1268755"/>
                </a:lnTo>
                <a:lnTo>
                  <a:pt x="1983795" y="1228001"/>
                </a:lnTo>
                <a:lnTo>
                  <a:pt x="1998928" y="1186349"/>
                </a:lnTo>
                <a:lnTo>
                  <a:pt x="2011894" y="1143849"/>
                </a:lnTo>
                <a:lnTo>
                  <a:pt x="2022634" y="1100556"/>
                </a:lnTo>
                <a:lnTo>
                  <a:pt x="2031088" y="1056521"/>
                </a:lnTo>
                <a:lnTo>
                  <a:pt x="2037200" y="1011797"/>
                </a:lnTo>
                <a:lnTo>
                  <a:pt x="2040910" y="966438"/>
                </a:lnTo>
                <a:lnTo>
                  <a:pt x="2042160" y="920496"/>
                </a:lnTo>
                <a:lnTo>
                  <a:pt x="2040910" y="874553"/>
                </a:lnTo>
                <a:lnTo>
                  <a:pt x="2037200" y="829194"/>
                </a:lnTo>
                <a:lnTo>
                  <a:pt x="2031088" y="784470"/>
                </a:lnTo>
                <a:lnTo>
                  <a:pt x="2022634" y="740435"/>
                </a:lnTo>
                <a:lnTo>
                  <a:pt x="2011894" y="697142"/>
                </a:lnTo>
                <a:lnTo>
                  <a:pt x="1998928" y="654642"/>
                </a:lnTo>
                <a:lnTo>
                  <a:pt x="1983795" y="612990"/>
                </a:lnTo>
                <a:lnTo>
                  <a:pt x="1966552" y="572236"/>
                </a:lnTo>
                <a:lnTo>
                  <a:pt x="1947258" y="532435"/>
                </a:lnTo>
                <a:lnTo>
                  <a:pt x="1925973" y="493639"/>
                </a:lnTo>
                <a:lnTo>
                  <a:pt x="1902753" y="455901"/>
                </a:lnTo>
                <a:lnTo>
                  <a:pt x="1877658" y="419274"/>
                </a:lnTo>
                <a:lnTo>
                  <a:pt x="1850747" y="383809"/>
                </a:lnTo>
                <a:lnTo>
                  <a:pt x="1822077" y="349560"/>
                </a:lnTo>
                <a:lnTo>
                  <a:pt x="1791707" y="316580"/>
                </a:lnTo>
                <a:lnTo>
                  <a:pt x="1759696" y="284922"/>
                </a:lnTo>
                <a:lnTo>
                  <a:pt x="1726103" y="254637"/>
                </a:lnTo>
                <a:lnTo>
                  <a:pt x="1690985" y="225780"/>
                </a:lnTo>
                <a:lnTo>
                  <a:pt x="1654401" y="198402"/>
                </a:lnTo>
                <a:lnTo>
                  <a:pt x="1616410" y="172556"/>
                </a:lnTo>
                <a:lnTo>
                  <a:pt x="1577070" y="148296"/>
                </a:lnTo>
                <a:lnTo>
                  <a:pt x="1536440" y="125673"/>
                </a:lnTo>
                <a:lnTo>
                  <a:pt x="1494578" y="104741"/>
                </a:lnTo>
                <a:lnTo>
                  <a:pt x="1451543" y="85552"/>
                </a:lnTo>
                <a:lnTo>
                  <a:pt x="1407393" y="68159"/>
                </a:lnTo>
                <a:lnTo>
                  <a:pt x="1362186" y="52615"/>
                </a:lnTo>
                <a:lnTo>
                  <a:pt x="1315982" y="38972"/>
                </a:lnTo>
                <a:lnTo>
                  <a:pt x="1268839" y="27283"/>
                </a:lnTo>
                <a:lnTo>
                  <a:pt x="1220815" y="17602"/>
                </a:lnTo>
                <a:lnTo>
                  <a:pt x="1171968" y="9980"/>
                </a:lnTo>
                <a:lnTo>
                  <a:pt x="1122358" y="4470"/>
                </a:lnTo>
                <a:lnTo>
                  <a:pt x="1072042" y="1126"/>
                </a:lnTo>
                <a:lnTo>
                  <a:pt x="1021080" y="0"/>
                </a:lnTo>
                <a:close/>
              </a:path>
            </a:pathLst>
          </a:custGeom>
          <a:solidFill>
            <a:srgbClr val="4BACC6"/>
          </a:solidFill>
        </p:spPr>
        <p:txBody>
          <a:bodyPr wrap="square" lIns="0" tIns="0" rIns="0" bIns="0" rtlCol="0"/>
          <a:lstStyle/>
          <a:p>
            <a:endParaRPr/>
          </a:p>
        </p:txBody>
      </p:sp>
      <p:sp>
        <p:nvSpPr>
          <p:cNvPr id="6" name="object 6"/>
          <p:cNvSpPr/>
          <p:nvPr/>
        </p:nvSpPr>
        <p:spPr>
          <a:xfrm>
            <a:off x="2896361" y="3385565"/>
            <a:ext cx="2042160" cy="1841500"/>
          </a:xfrm>
          <a:custGeom>
            <a:avLst/>
            <a:gdLst/>
            <a:ahLst/>
            <a:cxnLst/>
            <a:rect l="l" t="t" r="r" b="b"/>
            <a:pathLst>
              <a:path w="2042160" h="1841500">
                <a:moveTo>
                  <a:pt x="0" y="920496"/>
                </a:moveTo>
                <a:lnTo>
                  <a:pt x="1249" y="874553"/>
                </a:lnTo>
                <a:lnTo>
                  <a:pt x="4959" y="829194"/>
                </a:lnTo>
                <a:lnTo>
                  <a:pt x="11071" y="784470"/>
                </a:lnTo>
                <a:lnTo>
                  <a:pt x="19525" y="740435"/>
                </a:lnTo>
                <a:lnTo>
                  <a:pt x="30265" y="697142"/>
                </a:lnTo>
                <a:lnTo>
                  <a:pt x="43231" y="654642"/>
                </a:lnTo>
                <a:lnTo>
                  <a:pt x="58364" y="612990"/>
                </a:lnTo>
                <a:lnTo>
                  <a:pt x="75607" y="572236"/>
                </a:lnTo>
                <a:lnTo>
                  <a:pt x="94901" y="532435"/>
                </a:lnTo>
                <a:lnTo>
                  <a:pt x="116186" y="493639"/>
                </a:lnTo>
                <a:lnTo>
                  <a:pt x="139406" y="455901"/>
                </a:lnTo>
                <a:lnTo>
                  <a:pt x="164501" y="419274"/>
                </a:lnTo>
                <a:lnTo>
                  <a:pt x="191412" y="383809"/>
                </a:lnTo>
                <a:lnTo>
                  <a:pt x="220082" y="349560"/>
                </a:lnTo>
                <a:lnTo>
                  <a:pt x="250452" y="316580"/>
                </a:lnTo>
                <a:lnTo>
                  <a:pt x="282463" y="284922"/>
                </a:lnTo>
                <a:lnTo>
                  <a:pt x="316056" y="254637"/>
                </a:lnTo>
                <a:lnTo>
                  <a:pt x="351174" y="225780"/>
                </a:lnTo>
                <a:lnTo>
                  <a:pt x="387758" y="198402"/>
                </a:lnTo>
                <a:lnTo>
                  <a:pt x="425749" y="172556"/>
                </a:lnTo>
                <a:lnTo>
                  <a:pt x="465089" y="148296"/>
                </a:lnTo>
                <a:lnTo>
                  <a:pt x="505719" y="125673"/>
                </a:lnTo>
                <a:lnTo>
                  <a:pt x="547581" y="104741"/>
                </a:lnTo>
                <a:lnTo>
                  <a:pt x="590616" y="85552"/>
                </a:lnTo>
                <a:lnTo>
                  <a:pt x="634766" y="68159"/>
                </a:lnTo>
                <a:lnTo>
                  <a:pt x="679973" y="52615"/>
                </a:lnTo>
                <a:lnTo>
                  <a:pt x="726177" y="38972"/>
                </a:lnTo>
                <a:lnTo>
                  <a:pt x="773320" y="27283"/>
                </a:lnTo>
                <a:lnTo>
                  <a:pt x="821344" y="17602"/>
                </a:lnTo>
                <a:lnTo>
                  <a:pt x="870191" y="9980"/>
                </a:lnTo>
                <a:lnTo>
                  <a:pt x="919801" y="4470"/>
                </a:lnTo>
                <a:lnTo>
                  <a:pt x="970117" y="1126"/>
                </a:lnTo>
                <a:lnTo>
                  <a:pt x="1021080" y="0"/>
                </a:lnTo>
                <a:lnTo>
                  <a:pt x="1072042" y="1126"/>
                </a:lnTo>
                <a:lnTo>
                  <a:pt x="1122358" y="4470"/>
                </a:lnTo>
                <a:lnTo>
                  <a:pt x="1171968" y="9980"/>
                </a:lnTo>
                <a:lnTo>
                  <a:pt x="1220815" y="17602"/>
                </a:lnTo>
                <a:lnTo>
                  <a:pt x="1268839" y="27283"/>
                </a:lnTo>
                <a:lnTo>
                  <a:pt x="1315982" y="38972"/>
                </a:lnTo>
                <a:lnTo>
                  <a:pt x="1362186" y="52615"/>
                </a:lnTo>
                <a:lnTo>
                  <a:pt x="1407393" y="68159"/>
                </a:lnTo>
                <a:lnTo>
                  <a:pt x="1451543" y="85552"/>
                </a:lnTo>
                <a:lnTo>
                  <a:pt x="1494578" y="104741"/>
                </a:lnTo>
                <a:lnTo>
                  <a:pt x="1536440" y="125673"/>
                </a:lnTo>
                <a:lnTo>
                  <a:pt x="1577070" y="148296"/>
                </a:lnTo>
                <a:lnTo>
                  <a:pt x="1616410" y="172556"/>
                </a:lnTo>
                <a:lnTo>
                  <a:pt x="1654401" y="198402"/>
                </a:lnTo>
                <a:lnTo>
                  <a:pt x="1690985" y="225780"/>
                </a:lnTo>
                <a:lnTo>
                  <a:pt x="1726103" y="254637"/>
                </a:lnTo>
                <a:lnTo>
                  <a:pt x="1759696" y="284922"/>
                </a:lnTo>
                <a:lnTo>
                  <a:pt x="1791707" y="316580"/>
                </a:lnTo>
                <a:lnTo>
                  <a:pt x="1822077" y="349560"/>
                </a:lnTo>
                <a:lnTo>
                  <a:pt x="1850747" y="383809"/>
                </a:lnTo>
                <a:lnTo>
                  <a:pt x="1877658" y="419274"/>
                </a:lnTo>
                <a:lnTo>
                  <a:pt x="1902753" y="455901"/>
                </a:lnTo>
                <a:lnTo>
                  <a:pt x="1925973" y="493639"/>
                </a:lnTo>
                <a:lnTo>
                  <a:pt x="1947258" y="532435"/>
                </a:lnTo>
                <a:lnTo>
                  <a:pt x="1966552" y="572236"/>
                </a:lnTo>
                <a:lnTo>
                  <a:pt x="1983795" y="612990"/>
                </a:lnTo>
                <a:lnTo>
                  <a:pt x="1998928" y="654642"/>
                </a:lnTo>
                <a:lnTo>
                  <a:pt x="2011894" y="697142"/>
                </a:lnTo>
                <a:lnTo>
                  <a:pt x="2022634" y="740435"/>
                </a:lnTo>
                <a:lnTo>
                  <a:pt x="2031088" y="784470"/>
                </a:lnTo>
                <a:lnTo>
                  <a:pt x="2037200" y="829194"/>
                </a:lnTo>
                <a:lnTo>
                  <a:pt x="2040910" y="874553"/>
                </a:lnTo>
                <a:lnTo>
                  <a:pt x="2042160" y="920496"/>
                </a:lnTo>
                <a:lnTo>
                  <a:pt x="2040910" y="966438"/>
                </a:lnTo>
                <a:lnTo>
                  <a:pt x="2037200" y="1011797"/>
                </a:lnTo>
                <a:lnTo>
                  <a:pt x="2031088" y="1056521"/>
                </a:lnTo>
                <a:lnTo>
                  <a:pt x="2022634" y="1100556"/>
                </a:lnTo>
                <a:lnTo>
                  <a:pt x="2011894" y="1143849"/>
                </a:lnTo>
                <a:lnTo>
                  <a:pt x="1998928" y="1186349"/>
                </a:lnTo>
                <a:lnTo>
                  <a:pt x="1983795" y="1228001"/>
                </a:lnTo>
                <a:lnTo>
                  <a:pt x="1966552" y="1268755"/>
                </a:lnTo>
                <a:lnTo>
                  <a:pt x="1947258" y="1308556"/>
                </a:lnTo>
                <a:lnTo>
                  <a:pt x="1925973" y="1347352"/>
                </a:lnTo>
                <a:lnTo>
                  <a:pt x="1902753" y="1385090"/>
                </a:lnTo>
                <a:lnTo>
                  <a:pt x="1877658" y="1421717"/>
                </a:lnTo>
                <a:lnTo>
                  <a:pt x="1850747" y="1457182"/>
                </a:lnTo>
                <a:lnTo>
                  <a:pt x="1822077" y="1491431"/>
                </a:lnTo>
                <a:lnTo>
                  <a:pt x="1791707" y="1524411"/>
                </a:lnTo>
                <a:lnTo>
                  <a:pt x="1759696" y="1556069"/>
                </a:lnTo>
                <a:lnTo>
                  <a:pt x="1726103" y="1586354"/>
                </a:lnTo>
                <a:lnTo>
                  <a:pt x="1690985" y="1615211"/>
                </a:lnTo>
                <a:lnTo>
                  <a:pt x="1654401" y="1642589"/>
                </a:lnTo>
                <a:lnTo>
                  <a:pt x="1616410" y="1668435"/>
                </a:lnTo>
                <a:lnTo>
                  <a:pt x="1577070" y="1692695"/>
                </a:lnTo>
                <a:lnTo>
                  <a:pt x="1536440" y="1715318"/>
                </a:lnTo>
                <a:lnTo>
                  <a:pt x="1494578" y="1736250"/>
                </a:lnTo>
                <a:lnTo>
                  <a:pt x="1451543" y="1755439"/>
                </a:lnTo>
                <a:lnTo>
                  <a:pt x="1407393" y="1772832"/>
                </a:lnTo>
                <a:lnTo>
                  <a:pt x="1362186" y="1788376"/>
                </a:lnTo>
                <a:lnTo>
                  <a:pt x="1315982" y="1802019"/>
                </a:lnTo>
                <a:lnTo>
                  <a:pt x="1268839" y="1813708"/>
                </a:lnTo>
                <a:lnTo>
                  <a:pt x="1220815" y="1823389"/>
                </a:lnTo>
                <a:lnTo>
                  <a:pt x="1171968" y="1831011"/>
                </a:lnTo>
                <a:lnTo>
                  <a:pt x="1122358" y="1836521"/>
                </a:lnTo>
                <a:lnTo>
                  <a:pt x="1072042" y="1839865"/>
                </a:lnTo>
                <a:lnTo>
                  <a:pt x="1021080" y="1840992"/>
                </a:lnTo>
                <a:lnTo>
                  <a:pt x="970117" y="1839865"/>
                </a:lnTo>
                <a:lnTo>
                  <a:pt x="919801" y="1836521"/>
                </a:lnTo>
                <a:lnTo>
                  <a:pt x="870191" y="1831011"/>
                </a:lnTo>
                <a:lnTo>
                  <a:pt x="821344" y="1823389"/>
                </a:lnTo>
                <a:lnTo>
                  <a:pt x="773320" y="1813708"/>
                </a:lnTo>
                <a:lnTo>
                  <a:pt x="726177" y="1802019"/>
                </a:lnTo>
                <a:lnTo>
                  <a:pt x="679973" y="1788376"/>
                </a:lnTo>
                <a:lnTo>
                  <a:pt x="634766" y="1772832"/>
                </a:lnTo>
                <a:lnTo>
                  <a:pt x="590616" y="1755439"/>
                </a:lnTo>
                <a:lnTo>
                  <a:pt x="547581" y="1736250"/>
                </a:lnTo>
                <a:lnTo>
                  <a:pt x="505719" y="1715318"/>
                </a:lnTo>
                <a:lnTo>
                  <a:pt x="465089" y="1692695"/>
                </a:lnTo>
                <a:lnTo>
                  <a:pt x="425749" y="1668435"/>
                </a:lnTo>
                <a:lnTo>
                  <a:pt x="387758" y="1642589"/>
                </a:lnTo>
                <a:lnTo>
                  <a:pt x="351174" y="1615211"/>
                </a:lnTo>
                <a:lnTo>
                  <a:pt x="316056" y="1586354"/>
                </a:lnTo>
                <a:lnTo>
                  <a:pt x="282463" y="1556069"/>
                </a:lnTo>
                <a:lnTo>
                  <a:pt x="250452" y="1524411"/>
                </a:lnTo>
                <a:lnTo>
                  <a:pt x="220082" y="1491431"/>
                </a:lnTo>
                <a:lnTo>
                  <a:pt x="191412" y="1457182"/>
                </a:lnTo>
                <a:lnTo>
                  <a:pt x="164501" y="1421717"/>
                </a:lnTo>
                <a:lnTo>
                  <a:pt x="139406" y="1385090"/>
                </a:lnTo>
                <a:lnTo>
                  <a:pt x="116186" y="1347352"/>
                </a:lnTo>
                <a:lnTo>
                  <a:pt x="94901" y="1308556"/>
                </a:lnTo>
                <a:lnTo>
                  <a:pt x="75607" y="1268755"/>
                </a:lnTo>
                <a:lnTo>
                  <a:pt x="58364" y="1228001"/>
                </a:lnTo>
                <a:lnTo>
                  <a:pt x="43231" y="1186349"/>
                </a:lnTo>
                <a:lnTo>
                  <a:pt x="30265" y="1143849"/>
                </a:lnTo>
                <a:lnTo>
                  <a:pt x="19525" y="1100556"/>
                </a:lnTo>
                <a:lnTo>
                  <a:pt x="11071" y="1056521"/>
                </a:lnTo>
                <a:lnTo>
                  <a:pt x="4959" y="1011797"/>
                </a:lnTo>
                <a:lnTo>
                  <a:pt x="1249" y="966438"/>
                </a:lnTo>
                <a:lnTo>
                  <a:pt x="0" y="920496"/>
                </a:lnTo>
                <a:close/>
              </a:path>
            </a:pathLst>
          </a:custGeom>
          <a:ln w="25908">
            <a:solidFill>
              <a:srgbClr val="357D91"/>
            </a:solidFill>
          </a:ln>
        </p:spPr>
        <p:txBody>
          <a:bodyPr wrap="square" lIns="0" tIns="0" rIns="0" bIns="0" rtlCol="0"/>
          <a:lstStyle/>
          <a:p>
            <a:endParaRPr/>
          </a:p>
        </p:txBody>
      </p:sp>
      <p:sp>
        <p:nvSpPr>
          <p:cNvPr id="7" name="object 7"/>
          <p:cNvSpPr txBox="1"/>
          <p:nvPr/>
        </p:nvSpPr>
        <p:spPr>
          <a:xfrm>
            <a:off x="3383667" y="3989311"/>
            <a:ext cx="1066165" cy="624205"/>
          </a:xfrm>
          <a:prstGeom prst="rect">
            <a:avLst/>
          </a:prstGeom>
        </p:spPr>
        <p:txBody>
          <a:bodyPr vert="horz" wrap="square" lIns="0" tIns="0" rIns="0" bIns="0" rtlCol="0">
            <a:spAutoFit/>
          </a:bodyPr>
          <a:lstStyle/>
          <a:p>
            <a:pPr marL="60960" marR="5080" indent="-48895">
              <a:lnSpc>
                <a:spcPct val="100000"/>
              </a:lnSpc>
            </a:pPr>
            <a:r>
              <a:rPr sz="2000" b="1" spc="-130" dirty="0">
                <a:solidFill>
                  <a:srgbClr val="FFFFFF"/>
                </a:solidFill>
                <a:latin typeface="Arial"/>
                <a:cs typeface="Arial"/>
              </a:rPr>
              <a:t>PreLink</a:t>
            </a:r>
            <a:r>
              <a:rPr sz="2000" b="1" spc="-190" dirty="0">
                <a:solidFill>
                  <a:srgbClr val="FFFFFF"/>
                </a:solidFill>
                <a:latin typeface="Arial"/>
                <a:cs typeface="Arial"/>
              </a:rPr>
              <a:t> </a:t>
            </a:r>
            <a:r>
              <a:rPr sz="2000" b="1" spc="-155" dirty="0">
                <a:solidFill>
                  <a:srgbClr val="FFFFFF"/>
                </a:solidFill>
                <a:latin typeface="Arial"/>
                <a:cs typeface="Arial"/>
              </a:rPr>
              <a:t>&amp;  </a:t>
            </a:r>
            <a:r>
              <a:rPr sz="2000" b="1" spc="-135" dirty="0">
                <a:solidFill>
                  <a:srgbClr val="FFFFFF"/>
                </a:solidFill>
                <a:latin typeface="Arial"/>
                <a:cs typeface="Arial"/>
              </a:rPr>
              <a:t>PostLink</a:t>
            </a:r>
            <a:endParaRPr sz="2000">
              <a:latin typeface="Arial"/>
              <a:cs typeface="Arial"/>
            </a:endParaRPr>
          </a:p>
        </p:txBody>
      </p:sp>
      <p:sp>
        <p:nvSpPr>
          <p:cNvPr id="8" name="object 8"/>
          <p:cNvSpPr/>
          <p:nvPr/>
        </p:nvSpPr>
        <p:spPr>
          <a:xfrm>
            <a:off x="5868161" y="2536698"/>
            <a:ext cx="2042160" cy="1841500"/>
          </a:xfrm>
          <a:custGeom>
            <a:avLst/>
            <a:gdLst/>
            <a:ahLst/>
            <a:cxnLst/>
            <a:rect l="l" t="t" r="r" b="b"/>
            <a:pathLst>
              <a:path w="2042159" h="1841500">
                <a:moveTo>
                  <a:pt x="1021080" y="0"/>
                </a:moveTo>
                <a:lnTo>
                  <a:pt x="970117" y="1126"/>
                </a:lnTo>
                <a:lnTo>
                  <a:pt x="919801" y="4470"/>
                </a:lnTo>
                <a:lnTo>
                  <a:pt x="870191" y="9980"/>
                </a:lnTo>
                <a:lnTo>
                  <a:pt x="821344" y="17602"/>
                </a:lnTo>
                <a:lnTo>
                  <a:pt x="773320" y="27283"/>
                </a:lnTo>
                <a:lnTo>
                  <a:pt x="726177" y="38972"/>
                </a:lnTo>
                <a:lnTo>
                  <a:pt x="679973" y="52615"/>
                </a:lnTo>
                <a:lnTo>
                  <a:pt x="634766" y="68159"/>
                </a:lnTo>
                <a:lnTo>
                  <a:pt x="590616" y="85552"/>
                </a:lnTo>
                <a:lnTo>
                  <a:pt x="547581" y="104741"/>
                </a:lnTo>
                <a:lnTo>
                  <a:pt x="505719" y="125673"/>
                </a:lnTo>
                <a:lnTo>
                  <a:pt x="465089" y="148296"/>
                </a:lnTo>
                <a:lnTo>
                  <a:pt x="425749" y="172556"/>
                </a:lnTo>
                <a:lnTo>
                  <a:pt x="387758" y="198402"/>
                </a:lnTo>
                <a:lnTo>
                  <a:pt x="351174" y="225780"/>
                </a:lnTo>
                <a:lnTo>
                  <a:pt x="316056" y="254637"/>
                </a:lnTo>
                <a:lnTo>
                  <a:pt x="282463" y="284922"/>
                </a:lnTo>
                <a:lnTo>
                  <a:pt x="250452" y="316580"/>
                </a:lnTo>
                <a:lnTo>
                  <a:pt x="220082" y="349560"/>
                </a:lnTo>
                <a:lnTo>
                  <a:pt x="191412" y="383809"/>
                </a:lnTo>
                <a:lnTo>
                  <a:pt x="164501" y="419274"/>
                </a:lnTo>
                <a:lnTo>
                  <a:pt x="139406" y="455901"/>
                </a:lnTo>
                <a:lnTo>
                  <a:pt x="116186" y="493639"/>
                </a:lnTo>
                <a:lnTo>
                  <a:pt x="94901" y="532435"/>
                </a:lnTo>
                <a:lnTo>
                  <a:pt x="75607" y="572236"/>
                </a:lnTo>
                <a:lnTo>
                  <a:pt x="58364" y="612990"/>
                </a:lnTo>
                <a:lnTo>
                  <a:pt x="43231" y="654642"/>
                </a:lnTo>
                <a:lnTo>
                  <a:pt x="30265" y="697142"/>
                </a:lnTo>
                <a:lnTo>
                  <a:pt x="19525" y="740435"/>
                </a:lnTo>
                <a:lnTo>
                  <a:pt x="11071" y="784470"/>
                </a:lnTo>
                <a:lnTo>
                  <a:pt x="4959" y="829194"/>
                </a:lnTo>
                <a:lnTo>
                  <a:pt x="1249" y="874553"/>
                </a:lnTo>
                <a:lnTo>
                  <a:pt x="0" y="920496"/>
                </a:lnTo>
                <a:lnTo>
                  <a:pt x="1249" y="966438"/>
                </a:lnTo>
                <a:lnTo>
                  <a:pt x="4959" y="1011797"/>
                </a:lnTo>
                <a:lnTo>
                  <a:pt x="11071" y="1056521"/>
                </a:lnTo>
                <a:lnTo>
                  <a:pt x="19525" y="1100556"/>
                </a:lnTo>
                <a:lnTo>
                  <a:pt x="30265" y="1143849"/>
                </a:lnTo>
                <a:lnTo>
                  <a:pt x="43231" y="1186349"/>
                </a:lnTo>
                <a:lnTo>
                  <a:pt x="58364" y="1228001"/>
                </a:lnTo>
                <a:lnTo>
                  <a:pt x="75607" y="1268755"/>
                </a:lnTo>
                <a:lnTo>
                  <a:pt x="94901" y="1308556"/>
                </a:lnTo>
                <a:lnTo>
                  <a:pt x="116186" y="1347352"/>
                </a:lnTo>
                <a:lnTo>
                  <a:pt x="139406" y="1385090"/>
                </a:lnTo>
                <a:lnTo>
                  <a:pt x="164501" y="1421717"/>
                </a:lnTo>
                <a:lnTo>
                  <a:pt x="191412" y="1457182"/>
                </a:lnTo>
                <a:lnTo>
                  <a:pt x="220082" y="1491431"/>
                </a:lnTo>
                <a:lnTo>
                  <a:pt x="250452" y="1524411"/>
                </a:lnTo>
                <a:lnTo>
                  <a:pt x="282463" y="1556069"/>
                </a:lnTo>
                <a:lnTo>
                  <a:pt x="316056" y="1586354"/>
                </a:lnTo>
                <a:lnTo>
                  <a:pt x="351174" y="1615211"/>
                </a:lnTo>
                <a:lnTo>
                  <a:pt x="387758" y="1642589"/>
                </a:lnTo>
                <a:lnTo>
                  <a:pt x="425749" y="1668435"/>
                </a:lnTo>
                <a:lnTo>
                  <a:pt x="465089" y="1692695"/>
                </a:lnTo>
                <a:lnTo>
                  <a:pt x="505719" y="1715318"/>
                </a:lnTo>
                <a:lnTo>
                  <a:pt x="547581" y="1736250"/>
                </a:lnTo>
                <a:lnTo>
                  <a:pt x="590616" y="1755439"/>
                </a:lnTo>
                <a:lnTo>
                  <a:pt x="634766" y="1772832"/>
                </a:lnTo>
                <a:lnTo>
                  <a:pt x="679973" y="1788376"/>
                </a:lnTo>
                <a:lnTo>
                  <a:pt x="726177" y="1802019"/>
                </a:lnTo>
                <a:lnTo>
                  <a:pt x="773320" y="1813708"/>
                </a:lnTo>
                <a:lnTo>
                  <a:pt x="821344" y="1823389"/>
                </a:lnTo>
                <a:lnTo>
                  <a:pt x="870191" y="1831011"/>
                </a:lnTo>
                <a:lnTo>
                  <a:pt x="919801" y="1836521"/>
                </a:lnTo>
                <a:lnTo>
                  <a:pt x="970117" y="1839865"/>
                </a:lnTo>
                <a:lnTo>
                  <a:pt x="1021080" y="1840992"/>
                </a:lnTo>
                <a:lnTo>
                  <a:pt x="1072042" y="1839865"/>
                </a:lnTo>
                <a:lnTo>
                  <a:pt x="1122358" y="1836521"/>
                </a:lnTo>
                <a:lnTo>
                  <a:pt x="1171968" y="1831011"/>
                </a:lnTo>
                <a:lnTo>
                  <a:pt x="1220815" y="1823389"/>
                </a:lnTo>
                <a:lnTo>
                  <a:pt x="1268839" y="1813708"/>
                </a:lnTo>
                <a:lnTo>
                  <a:pt x="1315982" y="1802019"/>
                </a:lnTo>
                <a:lnTo>
                  <a:pt x="1362186" y="1788376"/>
                </a:lnTo>
                <a:lnTo>
                  <a:pt x="1407393" y="1772832"/>
                </a:lnTo>
                <a:lnTo>
                  <a:pt x="1451543" y="1755439"/>
                </a:lnTo>
                <a:lnTo>
                  <a:pt x="1494578" y="1736250"/>
                </a:lnTo>
                <a:lnTo>
                  <a:pt x="1536440" y="1715318"/>
                </a:lnTo>
                <a:lnTo>
                  <a:pt x="1577070" y="1692695"/>
                </a:lnTo>
                <a:lnTo>
                  <a:pt x="1616410" y="1668435"/>
                </a:lnTo>
                <a:lnTo>
                  <a:pt x="1654401" y="1642589"/>
                </a:lnTo>
                <a:lnTo>
                  <a:pt x="1690985" y="1615211"/>
                </a:lnTo>
                <a:lnTo>
                  <a:pt x="1726103" y="1586354"/>
                </a:lnTo>
                <a:lnTo>
                  <a:pt x="1759696" y="1556069"/>
                </a:lnTo>
                <a:lnTo>
                  <a:pt x="1791707" y="1524411"/>
                </a:lnTo>
                <a:lnTo>
                  <a:pt x="1822077" y="1491431"/>
                </a:lnTo>
                <a:lnTo>
                  <a:pt x="1850747" y="1457182"/>
                </a:lnTo>
                <a:lnTo>
                  <a:pt x="1877658" y="1421717"/>
                </a:lnTo>
                <a:lnTo>
                  <a:pt x="1902753" y="1385090"/>
                </a:lnTo>
                <a:lnTo>
                  <a:pt x="1925973" y="1347352"/>
                </a:lnTo>
                <a:lnTo>
                  <a:pt x="1947258" y="1308556"/>
                </a:lnTo>
                <a:lnTo>
                  <a:pt x="1966552" y="1268755"/>
                </a:lnTo>
                <a:lnTo>
                  <a:pt x="1983795" y="1228001"/>
                </a:lnTo>
                <a:lnTo>
                  <a:pt x="1998928" y="1186349"/>
                </a:lnTo>
                <a:lnTo>
                  <a:pt x="2011894" y="1143849"/>
                </a:lnTo>
                <a:lnTo>
                  <a:pt x="2022634" y="1100556"/>
                </a:lnTo>
                <a:lnTo>
                  <a:pt x="2031088" y="1056521"/>
                </a:lnTo>
                <a:lnTo>
                  <a:pt x="2037200" y="1011797"/>
                </a:lnTo>
                <a:lnTo>
                  <a:pt x="2040910" y="966438"/>
                </a:lnTo>
                <a:lnTo>
                  <a:pt x="2042160" y="920496"/>
                </a:lnTo>
                <a:lnTo>
                  <a:pt x="2040910" y="874553"/>
                </a:lnTo>
                <a:lnTo>
                  <a:pt x="2037200" y="829194"/>
                </a:lnTo>
                <a:lnTo>
                  <a:pt x="2031088" y="784470"/>
                </a:lnTo>
                <a:lnTo>
                  <a:pt x="2022634" y="740435"/>
                </a:lnTo>
                <a:lnTo>
                  <a:pt x="2011894" y="697142"/>
                </a:lnTo>
                <a:lnTo>
                  <a:pt x="1998928" y="654642"/>
                </a:lnTo>
                <a:lnTo>
                  <a:pt x="1983795" y="612990"/>
                </a:lnTo>
                <a:lnTo>
                  <a:pt x="1966552" y="572236"/>
                </a:lnTo>
                <a:lnTo>
                  <a:pt x="1947258" y="532435"/>
                </a:lnTo>
                <a:lnTo>
                  <a:pt x="1925973" y="493639"/>
                </a:lnTo>
                <a:lnTo>
                  <a:pt x="1902753" y="455901"/>
                </a:lnTo>
                <a:lnTo>
                  <a:pt x="1877658" y="419274"/>
                </a:lnTo>
                <a:lnTo>
                  <a:pt x="1850747" y="383809"/>
                </a:lnTo>
                <a:lnTo>
                  <a:pt x="1822077" y="349560"/>
                </a:lnTo>
                <a:lnTo>
                  <a:pt x="1791707" y="316580"/>
                </a:lnTo>
                <a:lnTo>
                  <a:pt x="1759696" y="284922"/>
                </a:lnTo>
                <a:lnTo>
                  <a:pt x="1726103" y="254637"/>
                </a:lnTo>
                <a:lnTo>
                  <a:pt x="1690985" y="225780"/>
                </a:lnTo>
                <a:lnTo>
                  <a:pt x="1654401" y="198402"/>
                </a:lnTo>
                <a:lnTo>
                  <a:pt x="1616410" y="172556"/>
                </a:lnTo>
                <a:lnTo>
                  <a:pt x="1577070" y="148296"/>
                </a:lnTo>
                <a:lnTo>
                  <a:pt x="1536440" y="125673"/>
                </a:lnTo>
                <a:lnTo>
                  <a:pt x="1494578" y="104741"/>
                </a:lnTo>
                <a:lnTo>
                  <a:pt x="1451543" y="85552"/>
                </a:lnTo>
                <a:lnTo>
                  <a:pt x="1407393" y="68159"/>
                </a:lnTo>
                <a:lnTo>
                  <a:pt x="1362186" y="52615"/>
                </a:lnTo>
                <a:lnTo>
                  <a:pt x="1315982" y="38972"/>
                </a:lnTo>
                <a:lnTo>
                  <a:pt x="1268839" y="27283"/>
                </a:lnTo>
                <a:lnTo>
                  <a:pt x="1220815" y="17602"/>
                </a:lnTo>
                <a:lnTo>
                  <a:pt x="1171968" y="9980"/>
                </a:lnTo>
                <a:lnTo>
                  <a:pt x="1122358" y="4470"/>
                </a:lnTo>
                <a:lnTo>
                  <a:pt x="1072042" y="1126"/>
                </a:lnTo>
                <a:lnTo>
                  <a:pt x="1021080" y="0"/>
                </a:lnTo>
                <a:close/>
              </a:path>
            </a:pathLst>
          </a:custGeom>
          <a:solidFill>
            <a:srgbClr val="8064A2"/>
          </a:solidFill>
        </p:spPr>
        <p:txBody>
          <a:bodyPr wrap="square" lIns="0" tIns="0" rIns="0" bIns="0" rtlCol="0"/>
          <a:lstStyle/>
          <a:p>
            <a:endParaRPr/>
          </a:p>
        </p:txBody>
      </p:sp>
      <p:sp>
        <p:nvSpPr>
          <p:cNvPr id="9" name="object 9"/>
          <p:cNvSpPr/>
          <p:nvPr/>
        </p:nvSpPr>
        <p:spPr>
          <a:xfrm>
            <a:off x="5868161" y="2536698"/>
            <a:ext cx="2042160" cy="1841500"/>
          </a:xfrm>
          <a:custGeom>
            <a:avLst/>
            <a:gdLst/>
            <a:ahLst/>
            <a:cxnLst/>
            <a:rect l="l" t="t" r="r" b="b"/>
            <a:pathLst>
              <a:path w="2042159" h="1841500">
                <a:moveTo>
                  <a:pt x="0" y="920496"/>
                </a:moveTo>
                <a:lnTo>
                  <a:pt x="1249" y="874553"/>
                </a:lnTo>
                <a:lnTo>
                  <a:pt x="4959" y="829194"/>
                </a:lnTo>
                <a:lnTo>
                  <a:pt x="11071" y="784470"/>
                </a:lnTo>
                <a:lnTo>
                  <a:pt x="19525" y="740435"/>
                </a:lnTo>
                <a:lnTo>
                  <a:pt x="30265" y="697142"/>
                </a:lnTo>
                <a:lnTo>
                  <a:pt x="43231" y="654642"/>
                </a:lnTo>
                <a:lnTo>
                  <a:pt x="58364" y="612990"/>
                </a:lnTo>
                <a:lnTo>
                  <a:pt x="75607" y="572236"/>
                </a:lnTo>
                <a:lnTo>
                  <a:pt x="94901" y="532435"/>
                </a:lnTo>
                <a:lnTo>
                  <a:pt x="116186" y="493639"/>
                </a:lnTo>
                <a:lnTo>
                  <a:pt x="139406" y="455901"/>
                </a:lnTo>
                <a:lnTo>
                  <a:pt x="164501" y="419274"/>
                </a:lnTo>
                <a:lnTo>
                  <a:pt x="191412" y="383809"/>
                </a:lnTo>
                <a:lnTo>
                  <a:pt x="220082" y="349560"/>
                </a:lnTo>
                <a:lnTo>
                  <a:pt x="250452" y="316580"/>
                </a:lnTo>
                <a:lnTo>
                  <a:pt x="282463" y="284922"/>
                </a:lnTo>
                <a:lnTo>
                  <a:pt x="316056" y="254637"/>
                </a:lnTo>
                <a:lnTo>
                  <a:pt x="351174" y="225780"/>
                </a:lnTo>
                <a:lnTo>
                  <a:pt x="387758" y="198402"/>
                </a:lnTo>
                <a:lnTo>
                  <a:pt x="425749" y="172556"/>
                </a:lnTo>
                <a:lnTo>
                  <a:pt x="465089" y="148296"/>
                </a:lnTo>
                <a:lnTo>
                  <a:pt x="505719" y="125673"/>
                </a:lnTo>
                <a:lnTo>
                  <a:pt x="547581" y="104741"/>
                </a:lnTo>
                <a:lnTo>
                  <a:pt x="590616" y="85552"/>
                </a:lnTo>
                <a:lnTo>
                  <a:pt x="634766" y="68159"/>
                </a:lnTo>
                <a:lnTo>
                  <a:pt x="679973" y="52615"/>
                </a:lnTo>
                <a:lnTo>
                  <a:pt x="726177" y="38972"/>
                </a:lnTo>
                <a:lnTo>
                  <a:pt x="773320" y="27283"/>
                </a:lnTo>
                <a:lnTo>
                  <a:pt x="821344" y="17602"/>
                </a:lnTo>
                <a:lnTo>
                  <a:pt x="870191" y="9980"/>
                </a:lnTo>
                <a:lnTo>
                  <a:pt x="919801" y="4470"/>
                </a:lnTo>
                <a:lnTo>
                  <a:pt x="970117" y="1126"/>
                </a:lnTo>
                <a:lnTo>
                  <a:pt x="1021080" y="0"/>
                </a:lnTo>
                <a:lnTo>
                  <a:pt x="1072042" y="1126"/>
                </a:lnTo>
                <a:lnTo>
                  <a:pt x="1122358" y="4470"/>
                </a:lnTo>
                <a:lnTo>
                  <a:pt x="1171968" y="9980"/>
                </a:lnTo>
                <a:lnTo>
                  <a:pt x="1220815" y="17602"/>
                </a:lnTo>
                <a:lnTo>
                  <a:pt x="1268839" y="27283"/>
                </a:lnTo>
                <a:lnTo>
                  <a:pt x="1315982" y="38972"/>
                </a:lnTo>
                <a:lnTo>
                  <a:pt x="1362186" y="52615"/>
                </a:lnTo>
                <a:lnTo>
                  <a:pt x="1407393" y="68159"/>
                </a:lnTo>
                <a:lnTo>
                  <a:pt x="1451543" y="85552"/>
                </a:lnTo>
                <a:lnTo>
                  <a:pt x="1494578" y="104741"/>
                </a:lnTo>
                <a:lnTo>
                  <a:pt x="1536440" y="125673"/>
                </a:lnTo>
                <a:lnTo>
                  <a:pt x="1577070" y="148296"/>
                </a:lnTo>
                <a:lnTo>
                  <a:pt x="1616410" y="172556"/>
                </a:lnTo>
                <a:lnTo>
                  <a:pt x="1654401" y="198402"/>
                </a:lnTo>
                <a:lnTo>
                  <a:pt x="1690985" y="225780"/>
                </a:lnTo>
                <a:lnTo>
                  <a:pt x="1726103" y="254637"/>
                </a:lnTo>
                <a:lnTo>
                  <a:pt x="1759696" y="284922"/>
                </a:lnTo>
                <a:lnTo>
                  <a:pt x="1791707" y="316580"/>
                </a:lnTo>
                <a:lnTo>
                  <a:pt x="1822077" y="349560"/>
                </a:lnTo>
                <a:lnTo>
                  <a:pt x="1850747" y="383809"/>
                </a:lnTo>
                <a:lnTo>
                  <a:pt x="1877658" y="419274"/>
                </a:lnTo>
                <a:lnTo>
                  <a:pt x="1902753" y="455901"/>
                </a:lnTo>
                <a:lnTo>
                  <a:pt x="1925973" y="493639"/>
                </a:lnTo>
                <a:lnTo>
                  <a:pt x="1947258" y="532435"/>
                </a:lnTo>
                <a:lnTo>
                  <a:pt x="1966552" y="572236"/>
                </a:lnTo>
                <a:lnTo>
                  <a:pt x="1983795" y="612990"/>
                </a:lnTo>
                <a:lnTo>
                  <a:pt x="1998928" y="654642"/>
                </a:lnTo>
                <a:lnTo>
                  <a:pt x="2011894" y="697142"/>
                </a:lnTo>
                <a:lnTo>
                  <a:pt x="2022634" y="740435"/>
                </a:lnTo>
                <a:lnTo>
                  <a:pt x="2031088" y="784470"/>
                </a:lnTo>
                <a:lnTo>
                  <a:pt x="2037200" y="829194"/>
                </a:lnTo>
                <a:lnTo>
                  <a:pt x="2040910" y="874553"/>
                </a:lnTo>
                <a:lnTo>
                  <a:pt x="2042160" y="920496"/>
                </a:lnTo>
                <a:lnTo>
                  <a:pt x="2040910" y="966438"/>
                </a:lnTo>
                <a:lnTo>
                  <a:pt x="2037200" y="1011797"/>
                </a:lnTo>
                <a:lnTo>
                  <a:pt x="2031088" y="1056521"/>
                </a:lnTo>
                <a:lnTo>
                  <a:pt x="2022634" y="1100556"/>
                </a:lnTo>
                <a:lnTo>
                  <a:pt x="2011894" y="1143849"/>
                </a:lnTo>
                <a:lnTo>
                  <a:pt x="1998928" y="1186349"/>
                </a:lnTo>
                <a:lnTo>
                  <a:pt x="1983795" y="1228001"/>
                </a:lnTo>
                <a:lnTo>
                  <a:pt x="1966552" y="1268755"/>
                </a:lnTo>
                <a:lnTo>
                  <a:pt x="1947258" y="1308556"/>
                </a:lnTo>
                <a:lnTo>
                  <a:pt x="1925973" y="1347352"/>
                </a:lnTo>
                <a:lnTo>
                  <a:pt x="1902753" y="1385090"/>
                </a:lnTo>
                <a:lnTo>
                  <a:pt x="1877658" y="1421717"/>
                </a:lnTo>
                <a:lnTo>
                  <a:pt x="1850747" y="1457182"/>
                </a:lnTo>
                <a:lnTo>
                  <a:pt x="1822077" y="1491431"/>
                </a:lnTo>
                <a:lnTo>
                  <a:pt x="1791707" y="1524411"/>
                </a:lnTo>
                <a:lnTo>
                  <a:pt x="1759696" y="1556069"/>
                </a:lnTo>
                <a:lnTo>
                  <a:pt x="1726103" y="1586354"/>
                </a:lnTo>
                <a:lnTo>
                  <a:pt x="1690985" y="1615211"/>
                </a:lnTo>
                <a:lnTo>
                  <a:pt x="1654401" y="1642589"/>
                </a:lnTo>
                <a:lnTo>
                  <a:pt x="1616410" y="1668435"/>
                </a:lnTo>
                <a:lnTo>
                  <a:pt x="1577070" y="1692695"/>
                </a:lnTo>
                <a:lnTo>
                  <a:pt x="1536440" y="1715318"/>
                </a:lnTo>
                <a:lnTo>
                  <a:pt x="1494578" y="1736250"/>
                </a:lnTo>
                <a:lnTo>
                  <a:pt x="1451543" y="1755439"/>
                </a:lnTo>
                <a:lnTo>
                  <a:pt x="1407393" y="1772832"/>
                </a:lnTo>
                <a:lnTo>
                  <a:pt x="1362186" y="1788376"/>
                </a:lnTo>
                <a:lnTo>
                  <a:pt x="1315982" y="1802019"/>
                </a:lnTo>
                <a:lnTo>
                  <a:pt x="1268839" y="1813708"/>
                </a:lnTo>
                <a:lnTo>
                  <a:pt x="1220815" y="1823389"/>
                </a:lnTo>
                <a:lnTo>
                  <a:pt x="1171968" y="1831011"/>
                </a:lnTo>
                <a:lnTo>
                  <a:pt x="1122358" y="1836521"/>
                </a:lnTo>
                <a:lnTo>
                  <a:pt x="1072042" y="1839865"/>
                </a:lnTo>
                <a:lnTo>
                  <a:pt x="1021080" y="1840992"/>
                </a:lnTo>
                <a:lnTo>
                  <a:pt x="970117" y="1839865"/>
                </a:lnTo>
                <a:lnTo>
                  <a:pt x="919801" y="1836521"/>
                </a:lnTo>
                <a:lnTo>
                  <a:pt x="870191" y="1831011"/>
                </a:lnTo>
                <a:lnTo>
                  <a:pt x="821344" y="1823389"/>
                </a:lnTo>
                <a:lnTo>
                  <a:pt x="773320" y="1813708"/>
                </a:lnTo>
                <a:lnTo>
                  <a:pt x="726177" y="1802019"/>
                </a:lnTo>
                <a:lnTo>
                  <a:pt x="679973" y="1788376"/>
                </a:lnTo>
                <a:lnTo>
                  <a:pt x="634766" y="1772832"/>
                </a:lnTo>
                <a:lnTo>
                  <a:pt x="590616" y="1755439"/>
                </a:lnTo>
                <a:lnTo>
                  <a:pt x="547581" y="1736250"/>
                </a:lnTo>
                <a:lnTo>
                  <a:pt x="505719" y="1715318"/>
                </a:lnTo>
                <a:lnTo>
                  <a:pt x="465089" y="1692695"/>
                </a:lnTo>
                <a:lnTo>
                  <a:pt x="425749" y="1668435"/>
                </a:lnTo>
                <a:lnTo>
                  <a:pt x="387758" y="1642589"/>
                </a:lnTo>
                <a:lnTo>
                  <a:pt x="351174" y="1615211"/>
                </a:lnTo>
                <a:lnTo>
                  <a:pt x="316056" y="1586354"/>
                </a:lnTo>
                <a:lnTo>
                  <a:pt x="282463" y="1556069"/>
                </a:lnTo>
                <a:lnTo>
                  <a:pt x="250452" y="1524411"/>
                </a:lnTo>
                <a:lnTo>
                  <a:pt x="220082" y="1491431"/>
                </a:lnTo>
                <a:lnTo>
                  <a:pt x="191412" y="1457182"/>
                </a:lnTo>
                <a:lnTo>
                  <a:pt x="164501" y="1421717"/>
                </a:lnTo>
                <a:lnTo>
                  <a:pt x="139406" y="1385090"/>
                </a:lnTo>
                <a:lnTo>
                  <a:pt x="116186" y="1347352"/>
                </a:lnTo>
                <a:lnTo>
                  <a:pt x="94901" y="1308556"/>
                </a:lnTo>
                <a:lnTo>
                  <a:pt x="75607" y="1268755"/>
                </a:lnTo>
                <a:lnTo>
                  <a:pt x="58364" y="1228001"/>
                </a:lnTo>
                <a:lnTo>
                  <a:pt x="43231" y="1186349"/>
                </a:lnTo>
                <a:lnTo>
                  <a:pt x="30265" y="1143849"/>
                </a:lnTo>
                <a:lnTo>
                  <a:pt x="19525" y="1100556"/>
                </a:lnTo>
                <a:lnTo>
                  <a:pt x="11071" y="1056521"/>
                </a:lnTo>
                <a:lnTo>
                  <a:pt x="4959" y="1011797"/>
                </a:lnTo>
                <a:lnTo>
                  <a:pt x="1249" y="966438"/>
                </a:lnTo>
                <a:lnTo>
                  <a:pt x="0" y="920496"/>
                </a:lnTo>
                <a:close/>
              </a:path>
            </a:pathLst>
          </a:custGeom>
          <a:ln w="25908">
            <a:solidFill>
              <a:srgbClr val="5C4776"/>
            </a:solidFill>
          </a:ln>
        </p:spPr>
        <p:txBody>
          <a:bodyPr wrap="square" lIns="0" tIns="0" rIns="0" bIns="0" rtlCol="0"/>
          <a:lstStyle/>
          <a:p>
            <a:endParaRPr/>
          </a:p>
        </p:txBody>
      </p:sp>
      <p:sp>
        <p:nvSpPr>
          <p:cNvPr id="10" name="object 10"/>
          <p:cNvSpPr txBox="1"/>
          <p:nvPr/>
        </p:nvSpPr>
        <p:spPr>
          <a:xfrm>
            <a:off x="6244183" y="3139731"/>
            <a:ext cx="1289050" cy="624205"/>
          </a:xfrm>
          <a:prstGeom prst="rect">
            <a:avLst/>
          </a:prstGeom>
        </p:spPr>
        <p:txBody>
          <a:bodyPr vert="horz" wrap="square" lIns="0" tIns="0" rIns="0" bIns="0" rtlCol="0">
            <a:spAutoFit/>
          </a:bodyPr>
          <a:lstStyle/>
          <a:p>
            <a:pPr marL="90170" marR="5080" indent="-78105">
              <a:lnSpc>
                <a:spcPct val="100000"/>
              </a:lnSpc>
            </a:pPr>
            <a:r>
              <a:rPr sz="2000" b="1" spc="-95" dirty="0">
                <a:solidFill>
                  <a:srgbClr val="FFFFFF"/>
                </a:solidFill>
                <a:latin typeface="Arial"/>
                <a:cs typeface="Arial"/>
              </a:rPr>
              <a:t>Requiring</a:t>
            </a:r>
            <a:r>
              <a:rPr sz="2000" b="1" spc="-215" dirty="0">
                <a:solidFill>
                  <a:srgbClr val="FFFFFF"/>
                </a:solidFill>
                <a:latin typeface="Arial"/>
                <a:cs typeface="Arial"/>
              </a:rPr>
              <a:t> </a:t>
            </a:r>
            <a:r>
              <a:rPr sz="2000" b="1" spc="-95" dirty="0">
                <a:solidFill>
                  <a:srgbClr val="FFFFFF"/>
                </a:solidFill>
                <a:latin typeface="Arial"/>
                <a:cs typeface="Arial"/>
              </a:rPr>
              <a:t>a  Controller</a:t>
            </a:r>
            <a:endParaRPr sz="20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0" y="3048000"/>
            <a:ext cx="3581400" cy="990600"/>
          </a:xfrm>
          <a:prstGeom prst="rect">
            <a:avLst/>
          </a:prstGeom>
          <a:solidFill>
            <a:srgbClr val="4F81BD"/>
          </a:solidFill>
        </p:spPr>
        <p:txBody>
          <a:bodyPr vert="horz" wrap="square" lIns="0" tIns="178435" rIns="0" bIns="0" rtlCol="0">
            <a:spAutoFit/>
          </a:bodyPr>
          <a:lstStyle/>
          <a:p>
            <a:pPr marL="946785" marR="939800" indent="36195">
              <a:lnSpc>
                <a:spcPct val="100000"/>
              </a:lnSpc>
              <a:spcBef>
                <a:spcPts val="1405"/>
              </a:spcBef>
            </a:pPr>
            <a:r>
              <a:rPr sz="2000" b="1" spc="-145" dirty="0">
                <a:solidFill>
                  <a:srgbClr val="FFFFFF"/>
                </a:solidFill>
                <a:latin typeface="Arial"/>
                <a:cs typeface="Arial"/>
              </a:rPr>
              <a:t>Events, Scope,  </a:t>
            </a:r>
            <a:r>
              <a:rPr sz="2000" b="1" spc="-75" dirty="0">
                <a:solidFill>
                  <a:srgbClr val="FFFFFF"/>
                </a:solidFill>
                <a:latin typeface="Arial"/>
                <a:cs typeface="Arial"/>
              </a:rPr>
              <a:t>and</a:t>
            </a:r>
            <a:r>
              <a:rPr sz="2000" b="1" spc="-195" dirty="0">
                <a:solidFill>
                  <a:srgbClr val="FFFFFF"/>
                </a:solidFill>
                <a:latin typeface="Arial"/>
                <a:cs typeface="Arial"/>
              </a:rPr>
              <a:t> </a:t>
            </a:r>
            <a:r>
              <a:rPr sz="2000" b="1" spc="-110" dirty="0">
                <a:solidFill>
                  <a:srgbClr val="FFFFFF"/>
                </a:solidFill>
                <a:latin typeface="Arial"/>
                <a:cs typeface="Arial"/>
              </a:rPr>
              <a:t>Controllers</a:t>
            </a:r>
            <a:endParaRPr sz="2000">
              <a:latin typeface="Arial"/>
              <a:cs typeface="Arial"/>
            </a:endParaRPr>
          </a:p>
        </p:txBody>
      </p:sp>
      <p:sp>
        <p:nvSpPr>
          <p:cNvPr id="3" name="object 3"/>
          <p:cNvSpPr txBox="1"/>
          <p:nvPr/>
        </p:nvSpPr>
        <p:spPr>
          <a:xfrm>
            <a:off x="765048" y="1828800"/>
            <a:ext cx="3581400" cy="990600"/>
          </a:xfrm>
          <a:prstGeom prst="rect">
            <a:avLst/>
          </a:prstGeom>
          <a:solidFill>
            <a:srgbClr val="8064A2"/>
          </a:solidFill>
        </p:spPr>
        <p:txBody>
          <a:bodyPr vert="horz" wrap="square" lIns="0" tIns="2631" rIns="0" bIns="0" rtlCol="0">
            <a:spAutoFit/>
          </a:bodyPr>
          <a:lstStyle/>
          <a:p>
            <a:pPr>
              <a:lnSpc>
                <a:spcPct val="100000"/>
              </a:lnSpc>
              <a:spcBef>
                <a:spcPts val="20"/>
              </a:spcBef>
            </a:pPr>
            <a:endParaRPr sz="2250">
              <a:latin typeface="Times New Roman"/>
              <a:cs typeface="Times New Roman"/>
            </a:endParaRPr>
          </a:p>
          <a:p>
            <a:pPr marL="755650">
              <a:lnSpc>
                <a:spcPct val="100000"/>
              </a:lnSpc>
            </a:pPr>
            <a:r>
              <a:rPr sz="2000" b="1" spc="-170" dirty="0">
                <a:solidFill>
                  <a:srgbClr val="FFFFFF"/>
                </a:solidFill>
                <a:latin typeface="Arial"/>
                <a:cs typeface="Arial"/>
              </a:rPr>
              <a:t>Your </a:t>
            </a:r>
            <a:r>
              <a:rPr sz="2000" b="1" spc="-125" dirty="0">
                <a:solidFill>
                  <a:srgbClr val="FFFFFF"/>
                </a:solidFill>
                <a:latin typeface="Arial"/>
                <a:cs typeface="Arial"/>
              </a:rPr>
              <a:t>First </a:t>
            </a:r>
            <a:r>
              <a:rPr sz="2000" b="1" spc="-80" dirty="0">
                <a:solidFill>
                  <a:srgbClr val="FFFFFF"/>
                </a:solidFill>
                <a:latin typeface="Arial"/>
                <a:cs typeface="Arial"/>
              </a:rPr>
              <a:t>Directive</a:t>
            </a:r>
            <a:endParaRPr sz="2000">
              <a:latin typeface="Arial"/>
              <a:cs typeface="Arial"/>
            </a:endParaRPr>
          </a:p>
        </p:txBody>
      </p:sp>
      <p:sp>
        <p:nvSpPr>
          <p:cNvPr id="4" name="object 4"/>
          <p:cNvSpPr txBox="1"/>
          <p:nvPr/>
        </p:nvSpPr>
        <p:spPr>
          <a:xfrm>
            <a:off x="762000" y="4267200"/>
            <a:ext cx="3581400" cy="990600"/>
          </a:xfrm>
          <a:prstGeom prst="rect">
            <a:avLst/>
          </a:prstGeom>
          <a:solidFill>
            <a:srgbClr val="F79646"/>
          </a:solidFill>
        </p:spPr>
        <p:txBody>
          <a:bodyPr vert="horz" wrap="square" lIns="0" tIns="2631" rIns="0" bIns="0" rtlCol="0">
            <a:spAutoFit/>
          </a:bodyPr>
          <a:lstStyle/>
          <a:p>
            <a:pPr>
              <a:lnSpc>
                <a:spcPct val="100000"/>
              </a:lnSpc>
              <a:spcBef>
                <a:spcPts val="20"/>
              </a:spcBef>
            </a:pPr>
            <a:endParaRPr sz="2250">
              <a:latin typeface="Times New Roman"/>
              <a:cs typeface="Times New Roman"/>
            </a:endParaRPr>
          </a:p>
          <a:p>
            <a:pPr marL="668020">
              <a:lnSpc>
                <a:spcPct val="100000"/>
              </a:lnSpc>
            </a:pPr>
            <a:r>
              <a:rPr sz="2000" b="1" spc="-95" dirty="0">
                <a:solidFill>
                  <a:srgbClr val="FFFFFF"/>
                </a:solidFill>
                <a:latin typeface="Arial"/>
                <a:cs typeface="Arial"/>
              </a:rPr>
              <a:t>Decorator</a:t>
            </a:r>
            <a:r>
              <a:rPr sz="2000" b="1" spc="-160" dirty="0">
                <a:solidFill>
                  <a:srgbClr val="FFFFFF"/>
                </a:solidFill>
                <a:latin typeface="Arial"/>
                <a:cs typeface="Arial"/>
              </a:rPr>
              <a:t> </a:t>
            </a:r>
            <a:r>
              <a:rPr sz="2000" b="1" spc="-105" dirty="0">
                <a:solidFill>
                  <a:srgbClr val="FFFFFF"/>
                </a:solidFill>
                <a:latin typeface="Arial"/>
                <a:cs typeface="Arial"/>
              </a:rPr>
              <a:t>Directives</a:t>
            </a:r>
            <a:endParaRPr sz="2000">
              <a:latin typeface="Arial"/>
              <a:cs typeface="Arial"/>
            </a:endParaRPr>
          </a:p>
        </p:txBody>
      </p:sp>
      <p:sp>
        <p:nvSpPr>
          <p:cNvPr id="5" name="object 5"/>
          <p:cNvSpPr txBox="1"/>
          <p:nvPr/>
        </p:nvSpPr>
        <p:spPr>
          <a:xfrm>
            <a:off x="762000" y="5486400"/>
            <a:ext cx="3581400" cy="990600"/>
          </a:xfrm>
          <a:prstGeom prst="rect">
            <a:avLst/>
          </a:prstGeom>
          <a:solidFill>
            <a:srgbClr val="C0504D"/>
          </a:solidFill>
        </p:spPr>
        <p:txBody>
          <a:bodyPr vert="horz" wrap="square" lIns="0" tIns="2631" rIns="0" bIns="0" rtlCol="0">
            <a:spAutoFit/>
          </a:bodyPr>
          <a:lstStyle/>
          <a:p>
            <a:pPr>
              <a:lnSpc>
                <a:spcPct val="100000"/>
              </a:lnSpc>
              <a:spcBef>
                <a:spcPts val="20"/>
              </a:spcBef>
            </a:pPr>
            <a:endParaRPr sz="2250">
              <a:latin typeface="Times New Roman"/>
              <a:cs typeface="Times New Roman"/>
            </a:endParaRPr>
          </a:p>
          <a:p>
            <a:pPr marL="1100455">
              <a:lnSpc>
                <a:spcPct val="100000"/>
              </a:lnSpc>
            </a:pPr>
            <a:r>
              <a:rPr sz="2000" b="1" spc="-140" dirty="0">
                <a:solidFill>
                  <a:srgbClr val="FFFFFF"/>
                </a:solidFill>
                <a:latin typeface="Arial"/>
                <a:cs typeface="Arial"/>
              </a:rPr>
              <a:t>Transclusion</a:t>
            </a:r>
            <a:endParaRPr sz="2000">
              <a:latin typeface="Arial"/>
              <a:cs typeface="Arial"/>
            </a:endParaRPr>
          </a:p>
        </p:txBody>
      </p:sp>
      <p:sp>
        <p:nvSpPr>
          <p:cNvPr id="6" name="object 6"/>
          <p:cNvSpPr txBox="1"/>
          <p:nvPr/>
        </p:nvSpPr>
        <p:spPr>
          <a:xfrm>
            <a:off x="5102352" y="3048000"/>
            <a:ext cx="3581400" cy="990600"/>
          </a:xfrm>
          <a:prstGeom prst="rect">
            <a:avLst/>
          </a:prstGeom>
          <a:solidFill>
            <a:srgbClr val="8064A2"/>
          </a:solidFill>
        </p:spPr>
        <p:txBody>
          <a:bodyPr vert="horz" wrap="square" lIns="0" tIns="178435" rIns="0" bIns="0" rtlCol="0">
            <a:spAutoFit/>
          </a:bodyPr>
          <a:lstStyle/>
          <a:p>
            <a:pPr marL="828675" marR="820419" indent="222250">
              <a:lnSpc>
                <a:spcPct val="100000"/>
              </a:lnSpc>
              <a:spcBef>
                <a:spcPts val="1405"/>
              </a:spcBef>
            </a:pPr>
            <a:r>
              <a:rPr sz="2000" b="1" spc="-110" dirty="0">
                <a:solidFill>
                  <a:srgbClr val="FFFFFF"/>
                </a:solidFill>
                <a:latin typeface="Arial"/>
                <a:cs typeface="Arial"/>
              </a:rPr>
              <a:t>Controllers </a:t>
            </a:r>
            <a:r>
              <a:rPr sz="2000" b="1" spc="-155" dirty="0">
                <a:solidFill>
                  <a:srgbClr val="FFFFFF"/>
                </a:solidFill>
                <a:latin typeface="Arial"/>
                <a:cs typeface="Arial"/>
              </a:rPr>
              <a:t>&amp;  </a:t>
            </a:r>
            <a:r>
              <a:rPr sz="2000" b="1" spc="-100" dirty="0">
                <a:solidFill>
                  <a:srgbClr val="FFFFFF"/>
                </a:solidFill>
                <a:latin typeface="Arial"/>
                <a:cs typeface="Arial"/>
              </a:rPr>
              <a:t>Nested</a:t>
            </a:r>
            <a:r>
              <a:rPr sz="2000" b="1" spc="-140" dirty="0">
                <a:solidFill>
                  <a:srgbClr val="FFFFFF"/>
                </a:solidFill>
                <a:latin typeface="Arial"/>
                <a:cs typeface="Arial"/>
              </a:rPr>
              <a:t> </a:t>
            </a:r>
            <a:r>
              <a:rPr sz="2000" b="1" spc="-105" dirty="0">
                <a:solidFill>
                  <a:srgbClr val="FFFFFF"/>
                </a:solidFill>
                <a:latin typeface="Arial"/>
                <a:cs typeface="Arial"/>
              </a:rPr>
              <a:t>Directives</a:t>
            </a:r>
            <a:endParaRPr sz="2000">
              <a:latin typeface="Arial"/>
              <a:cs typeface="Arial"/>
            </a:endParaRPr>
          </a:p>
        </p:txBody>
      </p:sp>
      <p:sp>
        <p:nvSpPr>
          <p:cNvPr id="7" name="object 7"/>
          <p:cNvSpPr txBox="1">
            <a:spLocks noGrp="1"/>
          </p:cNvSpPr>
          <p:nvPr>
            <p:ph type="title"/>
          </p:nvPr>
        </p:nvSpPr>
        <p:spPr>
          <a:xfrm>
            <a:off x="5105400" y="1828800"/>
            <a:ext cx="3581400" cy="990600"/>
          </a:xfrm>
          <a:prstGeom prst="rect">
            <a:avLst/>
          </a:prstGeom>
          <a:solidFill>
            <a:srgbClr val="4BACC6"/>
          </a:solidFill>
        </p:spPr>
        <p:txBody>
          <a:bodyPr vert="horz" wrap="square" lIns="0" tIns="2631" rIns="0" bIns="0" rtlCol="0">
            <a:spAutoFit/>
          </a:bodyPr>
          <a:lstStyle/>
          <a:p>
            <a:pPr>
              <a:lnSpc>
                <a:spcPct val="100000"/>
              </a:lnSpc>
              <a:spcBef>
                <a:spcPts val="20"/>
              </a:spcBef>
            </a:pPr>
            <a:endParaRPr sz="2250">
              <a:latin typeface="Times New Roman"/>
              <a:cs typeface="Times New Roman"/>
            </a:endParaRPr>
          </a:p>
          <a:p>
            <a:pPr marL="672465">
              <a:lnSpc>
                <a:spcPct val="100000"/>
              </a:lnSpc>
            </a:pPr>
            <a:r>
              <a:rPr sz="2000" spc="-95" dirty="0">
                <a:solidFill>
                  <a:srgbClr val="FFFFFF"/>
                </a:solidFill>
                <a:latin typeface="Arial"/>
                <a:cs typeface="Arial"/>
              </a:rPr>
              <a:t>Structural</a:t>
            </a:r>
            <a:r>
              <a:rPr sz="2000" spc="-180" dirty="0">
                <a:solidFill>
                  <a:srgbClr val="FFFFFF"/>
                </a:solidFill>
                <a:latin typeface="Arial"/>
                <a:cs typeface="Arial"/>
              </a:rPr>
              <a:t> </a:t>
            </a:r>
            <a:r>
              <a:rPr sz="2000" spc="-100" dirty="0">
                <a:solidFill>
                  <a:srgbClr val="FFFFFF"/>
                </a:solidFill>
                <a:latin typeface="Arial"/>
                <a:cs typeface="Arial"/>
              </a:rPr>
              <a:t>Directives</a:t>
            </a:r>
            <a:endParaRPr sz="2000">
              <a:latin typeface="Arial"/>
              <a:cs typeface="Arial"/>
            </a:endParaRPr>
          </a:p>
        </p:txBody>
      </p:sp>
      <p:sp>
        <p:nvSpPr>
          <p:cNvPr id="8" name="object 8"/>
          <p:cNvSpPr txBox="1"/>
          <p:nvPr/>
        </p:nvSpPr>
        <p:spPr>
          <a:xfrm>
            <a:off x="5102352" y="4267200"/>
            <a:ext cx="3581400" cy="990600"/>
          </a:xfrm>
          <a:prstGeom prst="rect">
            <a:avLst/>
          </a:prstGeom>
          <a:solidFill>
            <a:srgbClr val="4F81BD"/>
          </a:solidFill>
        </p:spPr>
        <p:txBody>
          <a:bodyPr vert="horz" wrap="square" lIns="0" tIns="2631" rIns="0" bIns="0" rtlCol="0">
            <a:spAutoFit/>
          </a:bodyPr>
          <a:lstStyle/>
          <a:p>
            <a:pPr>
              <a:lnSpc>
                <a:spcPct val="100000"/>
              </a:lnSpc>
              <a:spcBef>
                <a:spcPts val="20"/>
              </a:spcBef>
            </a:pPr>
            <a:endParaRPr sz="2250">
              <a:latin typeface="Times New Roman"/>
              <a:cs typeface="Times New Roman"/>
            </a:endParaRPr>
          </a:p>
          <a:p>
            <a:pPr marL="655955">
              <a:lnSpc>
                <a:spcPct val="100000"/>
              </a:lnSpc>
            </a:pPr>
            <a:r>
              <a:rPr sz="2000" b="1" spc="-100" dirty="0">
                <a:solidFill>
                  <a:srgbClr val="FFFFFF"/>
                </a:solidFill>
                <a:latin typeface="Arial"/>
                <a:cs typeface="Arial"/>
              </a:rPr>
              <a:t>Directives </a:t>
            </a:r>
            <a:r>
              <a:rPr sz="2000" b="1" spc="-155" dirty="0">
                <a:solidFill>
                  <a:srgbClr val="FFFFFF"/>
                </a:solidFill>
                <a:latin typeface="Arial"/>
                <a:cs typeface="Arial"/>
              </a:rPr>
              <a:t>&amp;</a:t>
            </a:r>
            <a:r>
              <a:rPr sz="2000" b="1" spc="-220" dirty="0">
                <a:solidFill>
                  <a:srgbClr val="FFFFFF"/>
                </a:solidFill>
                <a:latin typeface="Arial"/>
                <a:cs typeface="Arial"/>
              </a:rPr>
              <a:t> </a:t>
            </a:r>
            <a:r>
              <a:rPr sz="2000" b="1" spc="-145" dirty="0">
                <a:solidFill>
                  <a:srgbClr val="FFFFFF"/>
                </a:solidFill>
                <a:latin typeface="Arial"/>
                <a:cs typeface="Arial"/>
              </a:rPr>
              <a:t>Services</a:t>
            </a:r>
            <a:endParaRPr sz="2000">
              <a:latin typeface="Arial"/>
              <a:cs typeface="Arial"/>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91920">
              <a:lnSpc>
                <a:spcPct val="100000"/>
              </a:lnSpc>
            </a:pPr>
            <a:r>
              <a:rPr spc="-150" dirty="0">
                <a:latin typeface="Arial"/>
                <a:cs typeface="Arial"/>
              </a:rPr>
              <a:t>Types </a:t>
            </a:r>
            <a:r>
              <a:rPr spc="-50" dirty="0">
                <a:latin typeface="Arial"/>
                <a:cs typeface="Arial"/>
              </a:rPr>
              <a:t>of</a:t>
            </a:r>
            <a:r>
              <a:rPr spc="-320" dirty="0">
                <a:latin typeface="Arial"/>
                <a:cs typeface="Arial"/>
              </a:rPr>
              <a:t> </a:t>
            </a:r>
            <a:r>
              <a:rPr spc="-95" dirty="0">
                <a:latin typeface="Arial"/>
                <a:cs typeface="Arial"/>
              </a:rPr>
              <a:t>Directives</a:t>
            </a:r>
          </a:p>
        </p:txBody>
      </p:sp>
      <p:sp>
        <p:nvSpPr>
          <p:cNvPr id="3" name="object 3"/>
          <p:cNvSpPr txBox="1"/>
          <p:nvPr/>
        </p:nvSpPr>
        <p:spPr>
          <a:xfrm>
            <a:off x="2778251" y="2819400"/>
            <a:ext cx="3581400" cy="1066800"/>
          </a:xfrm>
          <a:prstGeom prst="rect">
            <a:avLst/>
          </a:prstGeom>
          <a:solidFill>
            <a:srgbClr val="4F81BD"/>
          </a:solidFill>
        </p:spPr>
        <p:txBody>
          <a:bodyPr vert="horz" wrap="square" lIns="0" tIns="4221" rIns="0" bIns="0" rtlCol="0">
            <a:spAutoFit/>
          </a:bodyPr>
          <a:lstStyle/>
          <a:p>
            <a:pPr>
              <a:lnSpc>
                <a:spcPct val="100000"/>
              </a:lnSpc>
              <a:spcBef>
                <a:spcPts val="33"/>
              </a:spcBef>
            </a:pPr>
            <a:endParaRPr sz="2500">
              <a:latin typeface="Times New Roman"/>
              <a:cs typeface="Times New Roman"/>
            </a:endParaRPr>
          </a:p>
          <a:p>
            <a:pPr marL="1188085">
              <a:lnSpc>
                <a:spcPct val="100000"/>
              </a:lnSpc>
            </a:pPr>
            <a:r>
              <a:rPr sz="2000" b="1" spc="-114" dirty="0">
                <a:solidFill>
                  <a:srgbClr val="FFFFFF"/>
                </a:solidFill>
                <a:latin typeface="Arial"/>
                <a:cs typeface="Arial"/>
              </a:rPr>
              <a:t>Decorators</a:t>
            </a:r>
            <a:endParaRPr sz="2000">
              <a:latin typeface="Arial"/>
              <a:cs typeface="Arial"/>
            </a:endParaRPr>
          </a:p>
        </p:txBody>
      </p:sp>
      <p:sp>
        <p:nvSpPr>
          <p:cNvPr id="4" name="object 4"/>
          <p:cNvSpPr txBox="1"/>
          <p:nvPr/>
        </p:nvSpPr>
        <p:spPr>
          <a:xfrm>
            <a:off x="2781300" y="1482852"/>
            <a:ext cx="3581400" cy="1066800"/>
          </a:xfrm>
          <a:prstGeom prst="rect">
            <a:avLst/>
          </a:prstGeom>
          <a:solidFill>
            <a:srgbClr val="8064A2"/>
          </a:solidFill>
        </p:spPr>
        <p:txBody>
          <a:bodyPr vert="horz" wrap="square" lIns="0" tIns="3583" rIns="0" bIns="0" rtlCol="0">
            <a:spAutoFit/>
          </a:bodyPr>
          <a:lstStyle/>
          <a:p>
            <a:pPr>
              <a:lnSpc>
                <a:spcPct val="100000"/>
              </a:lnSpc>
              <a:spcBef>
                <a:spcPts val="28"/>
              </a:spcBef>
            </a:pPr>
            <a:endParaRPr sz="2500">
              <a:latin typeface="Times New Roman"/>
              <a:cs typeface="Times New Roman"/>
            </a:endParaRPr>
          </a:p>
          <a:p>
            <a:pPr marL="1082040">
              <a:lnSpc>
                <a:spcPct val="100000"/>
              </a:lnSpc>
            </a:pPr>
            <a:r>
              <a:rPr sz="2000" b="1" spc="-114" dirty="0">
                <a:solidFill>
                  <a:srgbClr val="FFFFFF"/>
                </a:solidFill>
                <a:latin typeface="Arial"/>
                <a:cs typeface="Arial"/>
              </a:rPr>
              <a:t>Components</a:t>
            </a:r>
            <a:endParaRPr sz="2000">
              <a:latin typeface="Arial"/>
              <a:cs typeface="Arial"/>
            </a:endParaRPr>
          </a:p>
        </p:txBody>
      </p:sp>
      <p:sp>
        <p:nvSpPr>
          <p:cNvPr id="5" name="object 5"/>
          <p:cNvSpPr txBox="1"/>
          <p:nvPr/>
        </p:nvSpPr>
        <p:spPr>
          <a:xfrm>
            <a:off x="2778251" y="4152900"/>
            <a:ext cx="3581400" cy="1066800"/>
          </a:xfrm>
          <a:prstGeom prst="rect">
            <a:avLst/>
          </a:prstGeom>
          <a:solidFill>
            <a:srgbClr val="F79646"/>
          </a:solidFill>
        </p:spPr>
        <p:txBody>
          <a:bodyPr vert="horz" wrap="square" lIns="0" tIns="4222" rIns="0" bIns="0" rtlCol="0">
            <a:spAutoFit/>
          </a:bodyPr>
          <a:lstStyle/>
          <a:p>
            <a:pPr>
              <a:lnSpc>
                <a:spcPct val="100000"/>
              </a:lnSpc>
              <a:spcBef>
                <a:spcPts val="33"/>
              </a:spcBef>
            </a:pPr>
            <a:endParaRPr sz="2500">
              <a:latin typeface="Times New Roman"/>
              <a:cs typeface="Times New Roman"/>
            </a:endParaRPr>
          </a:p>
          <a:p>
            <a:pPr marL="577215">
              <a:lnSpc>
                <a:spcPct val="100000"/>
              </a:lnSpc>
            </a:pPr>
            <a:r>
              <a:rPr sz="2000" b="1" spc="-80" dirty="0">
                <a:solidFill>
                  <a:srgbClr val="FFFFFF"/>
                </a:solidFill>
                <a:latin typeface="Arial"/>
                <a:cs typeface="Arial"/>
              </a:rPr>
              <a:t>Structural/Templating</a:t>
            </a:r>
            <a:endParaRPr sz="2000">
              <a:latin typeface="Arial"/>
              <a:cs typeface="Arial"/>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00961" y="1046225"/>
            <a:ext cx="2042160" cy="1841500"/>
          </a:xfrm>
          <a:custGeom>
            <a:avLst/>
            <a:gdLst/>
            <a:ahLst/>
            <a:cxnLst/>
            <a:rect l="l" t="t" r="r" b="b"/>
            <a:pathLst>
              <a:path w="2042160" h="1841500">
                <a:moveTo>
                  <a:pt x="1021080" y="0"/>
                </a:moveTo>
                <a:lnTo>
                  <a:pt x="970117" y="1126"/>
                </a:lnTo>
                <a:lnTo>
                  <a:pt x="919801" y="4470"/>
                </a:lnTo>
                <a:lnTo>
                  <a:pt x="870191" y="9980"/>
                </a:lnTo>
                <a:lnTo>
                  <a:pt x="821344" y="17602"/>
                </a:lnTo>
                <a:lnTo>
                  <a:pt x="773320" y="27283"/>
                </a:lnTo>
                <a:lnTo>
                  <a:pt x="726177" y="38972"/>
                </a:lnTo>
                <a:lnTo>
                  <a:pt x="679973" y="52615"/>
                </a:lnTo>
                <a:lnTo>
                  <a:pt x="634766" y="68159"/>
                </a:lnTo>
                <a:lnTo>
                  <a:pt x="590616" y="85552"/>
                </a:lnTo>
                <a:lnTo>
                  <a:pt x="547581" y="104741"/>
                </a:lnTo>
                <a:lnTo>
                  <a:pt x="505719" y="125673"/>
                </a:lnTo>
                <a:lnTo>
                  <a:pt x="465089" y="148296"/>
                </a:lnTo>
                <a:lnTo>
                  <a:pt x="425749" y="172556"/>
                </a:lnTo>
                <a:lnTo>
                  <a:pt x="387758" y="198402"/>
                </a:lnTo>
                <a:lnTo>
                  <a:pt x="351174" y="225780"/>
                </a:lnTo>
                <a:lnTo>
                  <a:pt x="316056" y="254637"/>
                </a:lnTo>
                <a:lnTo>
                  <a:pt x="282463" y="284922"/>
                </a:lnTo>
                <a:lnTo>
                  <a:pt x="250452" y="316580"/>
                </a:lnTo>
                <a:lnTo>
                  <a:pt x="220082" y="349560"/>
                </a:lnTo>
                <a:lnTo>
                  <a:pt x="191412" y="383809"/>
                </a:lnTo>
                <a:lnTo>
                  <a:pt x="164501" y="419274"/>
                </a:lnTo>
                <a:lnTo>
                  <a:pt x="139406" y="455901"/>
                </a:lnTo>
                <a:lnTo>
                  <a:pt x="116186" y="493639"/>
                </a:lnTo>
                <a:lnTo>
                  <a:pt x="94901" y="532435"/>
                </a:lnTo>
                <a:lnTo>
                  <a:pt x="75607" y="572236"/>
                </a:lnTo>
                <a:lnTo>
                  <a:pt x="58364" y="612990"/>
                </a:lnTo>
                <a:lnTo>
                  <a:pt x="43231" y="654642"/>
                </a:lnTo>
                <a:lnTo>
                  <a:pt x="30265" y="697142"/>
                </a:lnTo>
                <a:lnTo>
                  <a:pt x="19525" y="740435"/>
                </a:lnTo>
                <a:lnTo>
                  <a:pt x="11071" y="784470"/>
                </a:lnTo>
                <a:lnTo>
                  <a:pt x="4959" y="829194"/>
                </a:lnTo>
                <a:lnTo>
                  <a:pt x="1249" y="874553"/>
                </a:lnTo>
                <a:lnTo>
                  <a:pt x="0" y="920496"/>
                </a:lnTo>
                <a:lnTo>
                  <a:pt x="1249" y="966438"/>
                </a:lnTo>
                <a:lnTo>
                  <a:pt x="4959" y="1011797"/>
                </a:lnTo>
                <a:lnTo>
                  <a:pt x="11071" y="1056521"/>
                </a:lnTo>
                <a:lnTo>
                  <a:pt x="19525" y="1100556"/>
                </a:lnTo>
                <a:lnTo>
                  <a:pt x="30265" y="1143849"/>
                </a:lnTo>
                <a:lnTo>
                  <a:pt x="43231" y="1186349"/>
                </a:lnTo>
                <a:lnTo>
                  <a:pt x="58364" y="1228001"/>
                </a:lnTo>
                <a:lnTo>
                  <a:pt x="75607" y="1268755"/>
                </a:lnTo>
                <a:lnTo>
                  <a:pt x="94901" y="1308556"/>
                </a:lnTo>
                <a:lnTo>
                  <a:pt x="116186" y="1347352"/>
                </a:lnTo>
                <a:lnTo>
                  <a:pt x="139406" y="1385090"/>
                </a:lnTo>
                <a:lnTo>
                  <a:pt x="164501" y="1421717"/>
                </a:lnTo>
                <a:lnTo>
                  <a:pt x="191412" y="1457182"/>
                </a:lnTo>
                <a:lnTo>
                  <a:pt x="220082" y="1491431"/>
                </a:lnTo>
                <a:lnTo>
                  <a:pt x="250452" y="1524411"/>
                </a:lnTo>
                <a:lnTo>
                  <a:pt x="282463" y="1556069"/>
                </a:lnTo>
                <a:lnTo>
                  <a:pt x="316056" y="1586354"/>
                </a:lnTo>
                <a:lnTo>
                  <a:pt x="351174" y="1615211"/>
                </a:lnTo>
                <a:lnTo>
                  <a:pt x="387758" y="1642589"/>
                </a:lnTo>
                <a:lnTo>
                  <a:pt x="425749" y="1668435"/>
                </a:lnTo>
                <a:lnTo>
                  <a:pt x="465089" y="1692695"/>
                </a:lnTo>
                <a:lnTo>
                  <a:pt x="505719" y="1715318"/>
                </a:lnTo>
                <a:lnTo>
                  <a:pt x="547581" y="1736250"/>
                </a:lnTo>
                <a:lnTo>
                  <a:pt x="590616" y="1755439"/>
                </a:lnTo>
                <a:lnTo>
                  <a:pt x="634766" y="1772832"/>
                </a:lnTo>
                <a:lnTo>
                  <a:pt x="679973" y="1788376"/>
                </a:lnTo>
                <a:lnTo>
                  <a:pt x="726177" y="1802019"/>
                </a:lnTo>
                <a:lnTo>
                  <a:pt x="773320" y="1813708"/>
                </a:lnTo>
                <a:lnTo>
                  <a:pt x="821344" y="1823389"/>
                </a:lnTo>
                <a:lnTo>
                  <a:pt x="870191" y="1831011"/>
                </a:lnTo>
                <a:lnTo>
                  <a:pt x="919801" y="1836521"/>
                </a:lnTo>
                <a:lnTo>
                  <a:pt x="970117" y="1839865"/>
                </a:lnTo>
                <a:lnTo>
                  <a:pt x="1021080" y="1840992"/>
                </a:lnTo>
                <a:lnTo>
                  <a:pt x="1072042" y="1839865"/>
                </a:lnTo>
                <a:lnTo>
                  <a:pt x="1122358" y="1836521"/>
                </a:lnTo>
                <a:lnTo>
                  <a:pt x="1171968" y="1831011"/>
                </a:lnTo>
                <a:lnTo>
                  <a:pt x="1220815" y="1823389"/>
                </a:lnTo>
                <a:lnTo>
                  <a:pt x="1268839" y="1813708"/>
                </a:lnTo>
                <a:lnTo>
                  <a:pt x="1315982" y="1802019"/>
                </a:lnTo>
                <a:lnTo>
                  <a:pt x="1362186" y="1788376"/>
                </a:lnTo>
                <a:lnTo>
                  <a:pt x="1407393" y="1772832"/>
                </a:lnTo>
                <a:lnTo>
                  <a:pt x="1451543" y="1755439"/>
                </a:lnTo>
                <a:lnTo>
                  <a:pt x="1494578" y="1736250"/>
                </a:lnTo>
                <a:lnTo>
                  <a:pt x="1536440" y="1715318"/>
                </a:lnTo>
                <a:lnTo>
                  <a:pt x="1577070" y="1692695"/>
                </a:lnTo>
                <a:lnTo>
                  <a:pt x="1616410" y="1668435"/>
                </a:lnTo>
                <a:lnTo>
                  <a:pt x="1654401" y="1642589"/>
                </a:lnTo>
                <a:lnTo>
                  <a:pt x="1690985" y="1615211"/>
                </a:lnTo>
                <a:lnTo>
                  <a:pt x="1726103" y="1586354"/>
                </a:lnTo>
                <a:lnTo>
                  <a:pt x="1759696" y="1556069"/>
                </a:lnTo>
                <a:lnTo>
                  <a:pt x="1791707" y="1524411"/>
                </a:lnTo>
                <a:lnTo>
                  <a:pt x="1822077" y="1491431"/>
                </a:lnTo>
                <a:lnTo>
                  <a:pt x="1850747" y="1457182"/>
                </a:lnTo>
                <a:lnTo>
                  <a:pt x="1877658" y="1421717"/>
                </a:lnTo>
                <a:lnTo>
                  <a:pt x="1902753" y="1385090"/>
                </a:lnTo>
                <a:lnTo>
                  <a:pt x="1925973" y="1347352"/>
                </a:lnTo>
                <a:lnTo>
                  <a:pt x="1947258" y="1308556"/>
                </a:lnTo>
                <a:lnTo>
                  <a:pt x="1966552" y="1268755"/>
                </a:lnTo>
                <a:lnTo>
                  <a:pt x="1983795" y="1228001"/>
                </a:lnTo>
                <a:lnTo>
                  <a:pt x="1998928" y="1186349"/>
                </a:lnTo>
                <a:lnTo>
                  <a:pt x="2011894" y="1143849"/>
                </a:lnTo>
                <a:lnTo>
                  <a:pt x="2022634" y="1100556"/>
                </a:lnTo>
                <a:lnTo>
                  <a:pt x="2031088" y="1056521"/>
                </a:lnTo>
                <a:lnTo>
                  <a:pt x="2037200" y="1011797"/>
                </a:lnTo>
                <a:lnTo>
                  <a:pt x="2040910" y="966438"/>
                </a:lnTo>
                <a:lnTo>
                  <a:pt x="2042160" y="920496"/>
                </a:lnTo>
                <a:lnTo>
                  <a:pt x="2040910" y="874553"/>
                </a:lnTo>
                <a:lnTo>
                  <a:pt x="2037200" y="829194"/>
                </a:lnTo>
                <a:lnTo>
                  <a:pt x="2031088" y="784470"/>
                </a:lnTo>
                <a:lnTo>
                  <a:pt x="2022634" y="740435"/>
                </a:lnTo>
                <a:lnTo>
                  <a:pt x="2011894" y="697142"/>
                </a:lnTo>
                <a:lnTo>
                  <a:pt x="1998928" y="654642"/>
                </a:lnTo>
                <a:lnTo>
                  <a:pt x="1983795" y="612990"/>
                </a:lnTo>
                <a:lnTo>
                  <a:pt x="1966552" y="572236"/>
                </a:lnTo>
                <a:lnTo>
                  <a:pt x="1947258" y="532435"/>
                </a:lnTo>
                <a:lnTo>
                  <a:pt x="1925973" y="493639"/>
                </a:lnTo>
                <a:lnTo>
                  <a:pt x="1902753" y="455901"/>
                </a:lnTo>
                <a:lnTo>
                  <a:pt x="1877658" y="419274"/>
                </a:lnTo>
                <a:lnTo>
                  <a:pt x="1850747" y="383809"/>
                </a:lnTo>
                <a:lnTo>
                  <a:pt x="1822077" y="349560"/>
                </a:lnTo>
                <a:lnTo>
                  <a:pt x="1791707" y="316580"/>
                </a:lnTo>
                <a:lnTo>
                  <a:pt x="1759696" y="284922"/>
                </a:lnTo>
                <a:lnTo>
                  <a:pt x="1726103" y="254637"/>
                </a:lnTo>
                <a:lnTo>
                  <a:pt x="1690985" y="225780"/>
                </a:lnTo>
                <a:lnTo>
                  <a:pt x="1654401" y="198402"/>
                </a:lnTo>
                <a:lnTo>
                  <a:pt x="1616410" y="172556"/>
                </a:lnTo>
                <a:lnTo>
                  <a:pt x="1577070" y="148296"/>
                </a:lnTo>
                <a:lnTo>
                  <a:pt x="1536440" y="125673"/>
                </a:lnTo>
                <a:lnTo>
                  <a:pt x="1494578" y="104741"/>
                </a:lnTo>
                <a:lnTo>
                  <a:pt x="1451543" y="85552"/>
                </a:lnTo>
                <a:lnTo>
                  <a:pt x="1407393" y="68159"/>
                </a:lnTo>
                <a:lnTo>
                  <a:pt x="1362186" y="52615"/>
                </a:lnTo>
                <a:lnTo>
                  <a:pt x="1315982" y="38972"/>
                </a:lnTo>
                <a:lnTo>
                  <a:pt x="1268839" y="27283"/>
                </a:lnTo>
                <a:lnTo>
                  <a:pt x="1220815" y="17602"/>
                </a:lnTo>
                <a:lnTo>
                  <a:pt x="1171968" y="9980"/>
                </a:lnTo>
                <a:lnTo>
                  <a:pt x="1122358" y="4470"/>
                </a:lnTo>
                <a:lnTo>
                  <a:pt x="1072042" y="1126"/>
                </a:lnTo>
                <a:lnTo>
                  <a:pt x="1021080" y="0"/>
                </a:lnTo>
                <a:close/>
              </a:path>
            </a:pathLst>
          </a:custGeom>
          <a:solidFill>
            <a:srgbClr val="F79646"/>
          </a:solidFill>
        </p:spPr>
        <p:txBody>
          <a:bodyPr wrap="square" lIns="0" tIns="0" rIns="0" bIns="0" rtlCol="0"/>
          <a:lstStyle/>
          <a:p>
            <a:endParaRPr/>
          </a:p>
        </p:txBody>
      </p:sp>
      <p:sp>
        <p:nvSpPr>
          <p:cNvPr id="3" name="object 3"/>
          <p:cNvSpPr/>
          <p:nvPr/>
        </p:nvSpPr>
        <p:spPr>
          <a:xfrm>
            <a:off x="1600961" y="1046225"/>
            <a:ext cx="2042160" cy="1841500"/>
          </a:xfrm>
          <a:custGeom>
            <a:avLst/>
            <a:gdLst/>
            <a:ahLst/>
            <a:cxnLst/>
            <a:rect l="l" t="t" r="r" b="b"/>
            <a:pathLst>
              <a:path w="2042160" h="1841500">
                <a:moveTo>
                  <a:pt x="0" y="920496"/>
                </a:moveTo>
                <a:lnTo>
                  <a:pt x="1249" y="874553"/>
                </a:lnTo>
                <a:lnTo>
                  <a:pt x="4959" y="829194"/>
                </a:lnTo>
                <a:lnTo>
                  <a:pt x="11071" y="784470"/>
                </a:lnTo>
                <a:lnTo>
                  <a:pt x="19525" y="740435"/>
                </a:lnTo>
                <a:lnTo>
                  <a:pt x="30265" y="697142"/>
                </a:lnTo>
                <a:lnTo>
                  <a:pt x="43231" y="654642"/>
                </a:lnTo>
                <a:lnTo>
                  <a:pt x="58364" y="612990"/>
                </a:lnTo>
                <a:lnTo>
                  <a:pt x="75607" y="572236"/>
                </a:lnTo>
                <a:lnTo>
                  <a:pt x="94901" y="532435"/>
                </a:lnTo>
                <a:lnTo>
                  <a:pt x="116186" y="493639"/>
                </a:lnTo>
                <a:lnTo>
                  <a:pt x="139406" y="455901"/>
                </a:lnTo>
                <a:lnTo>
                  <a:pt x="164501" y="419274"/>
                </a:lnTo>
                <a:lnTo>
                  <a:pt x="191412" y="383809"/>
                </a:lnTo>
                <a:lnTo>
                  <a:pt x="220082" y="349560"/>
                </a:lnTo>
                <a:lnTo>
                  <a:pt x="250452" y="316580"/>
                </a:lnTo>
                <a:lnTo>
                  <a:pt x="282463" y="284922"/>
                </a:lnTo>
                <a:lnTo>
                  <a:pt x="316056" y="254637"/>
                </a:lnTo>
                <a:lnTo>
                  <a:pt x="351174" y="225780"/>
                </a:lnTo>
                <a:lnTo>
                  <a:pt x="387758" y="198402"/>
                </a:lnTo>
                <a:lnTo>
                  <a:pt x="425749" y="172556"/>
                </a:lnTo>
                <a:lnTo>
                  <a:pt x="465089" y="148296"/>
                </a:lnTo>
                <a:lnTo>
                  <a:pt x="505719" y="125673"/>
                </a:lnTo>
                <a:lnTo>
                  <a:pt x="547581" y="104741"/>
                </a:lnTo>
                <a:lnTo>
                  <a:pt x="590616" y="85552"/>
                </a:lnTo>
                <a:lnTo>
                  <a:pt x="634766" y="68159"/>
                </a:lnTo>
                <a:lnTo>
                  <a:pt x="679973" y="52615"/>
                </a:lnTo>
                <a:lnTo>
                  <a:pt x="726177" y="38972"/>
                </a:lnTo>
                <a:lnTo>
                  <a:pt x="773320" y="27283"/>
                </a:lnTo>
                <a:lnTo>
                  <a:pt x="821344" y="17602"/>
                </a:lnTo>
                <a:lnTo>
                  <a:pt x="870191" y="9980"/>
                </a:lnTo>
                <a:lnTo>
                  <a:pt x="919801" y="4470"/>
                </a:lnTo>
                <a:lnTo>
                  <a:pt x="970117" y="1126"/>
                </a:lnTo>
                <a:lnTo>
                  <a:pt x="1021080" y="0"/>
                </a:lnTo>
                <a:lnTo>
                  <a:pt x="1072042" y="1126"/>
                </a:lnTo>
                <a:lnTo>
                  <a:pt x="1122358" y="4470"/>
                </a:lnTo>
                <a:lnTo>
                  <a:pt x="1171968" y="9980"/>
                </a:lnTo>
                <a:lnTo>
                  <a:pt x="1220815" y="17602"/>
                </a:lnTo>
                <a:lnTo>
                  <a:pt x="1268839" y="27283"/>
                </a:lnTo>
                <a:lnTo>
                  <a:pt x="1315982" y="38972"/>
                </a:lnTo>
                <a:lnTo>
                  <a:pt x="1362186" y="52615"/>
                </a:lnTo>
                <a:lnTo>
                  <a:pt x="1407393" y="68159"/>
                </a:lnTo>
                <a:lnTo>
                  <a:pt x="1451543" y="85552"/>
                </a:lnTo>
                <a:lnTo>
                  <a:pt x="1494578" y="104741"/>
                </a:lnTo>
                <a:lnTo>
                  <a:pt x="1536440" y="125673"/>
                </a:lnTo>
                <a:lnTo>
                  <a:pt x="1577070" y="148296"/>
                </a:lnTo>
                <a:lnTo>
                  <a:pt x="1616410" y="172556"/>
                </a:lnTo>
                <a:lnTo>
                  <a:pt x="1654401" y="198402"/>
                </a:lnTo>
                <a:lnTo>
                  <a:pt x="1690985" y="225780"/>
                </a:lnTo>
                <a:lnTo>
                  <a:pt x="1726103" y="254637"/>
                </a:lnTo>
                <a:lnTo>
                  <a:pt x="1759696" y="284922"/>
                </a:lnTo>
                <a:lnTo>
                  <a:pt x="1791707" y="316580"/>
                </a:lnTo>
                <a:lnTo>
                  <a:pt x="1822077" y="349560"/>
                </a:lnTo>
                <a:lnTo>
                  <a:pt x="1850747" y="383809"/>
                </a:lnTo>
                <a:lnTo>
                  <a:pt x="1877658" y="419274"/>
                </a:lnTo>
                <a:lnTo>
                  <a:pt x="1902753" y="455901"/>
                </a:lnTo>
                <a:lnTo>
                  <a:pt x="1925973" y="493639"/>
                </a:lnTo>
                <a:lnTo>
                  <a:pt x="1947258" y="532435"/>
                </a:lnTo>
                <a:lnTo>
                  <a:pt x="1966552" y="572236"/>
                </a:lnTo>
                <a:lnTo>
                  <a:pt x="1983795" y="612990"/>
                </a:lnTo>
                <a:lnTo>
                  <a:pt x="1998928" y="654642"/>
                </a:lnTo>
                <a:lnTo>
                  <a:pt x="2011894" y="697142"/>
                </a:lnTo>
                <a:lnTo>
                  <a:pt x="2022634" y="740435"/>
                </a:lnTo>
                <a:lnTo>
                  <a:pt x="2031088" y="784470"/>
                </a:lnTo>
                <a:lnTo>
                  <a:pt x="2037200" y="829194"/>
                </a:lnTo>
                <a:lnTo>
                  <a:pt x="2040910" y="874553"/>
                </a:lnTo>
                <a:lnTo>
                  <a:pt x="2042160" y="920496"/>
                </a:lnTo>
                <a:lnTo>
                  <a:pt x="2040910" y="966438"/>
                </a:lnTo>
                <a:lnTo>
                  <a:pt x="2037200" y="1011797"/>
                </a:lnTo>
                <a:lnTo>
                  <a:pt x="2031088" y="1056521"/>
                </a:lnTo>
                <a:lnTo>
                  <a:pt x="2022634" y="1100556"/>
                </a:lnTo>
                <a:lnTo>
                  <a:pt x="2011894" y="1143849"/>
                </a:lnTo>
                <a:lnTo>
                  <a:pt x="1998928" y="1186349"/>
                </a:lnTo>
                <a:lnTo>
                  <a:pt x="1983795" y="1228001"/>
                </a:lnTo>
                <a:lnTo>
                  <a:pt x="1966552" y="1268755"/>
                </a:lnTo>
                <a:lnTo>
                  <a:pt x="1947258" y="1308556"/>
                </a:lnTo>
                <a:lnTo>
                  <a:pt x="1925973" y="1347352"/>
                </a:lnTo>
                <a:lnTo>
                  <a:pt x="1902753" y="1385090"/>
                </a:lnTo>
                <a:lnTo>
                  <a:pt x="1877658" y="1421717"/>
                </a:lnTo>
                <a:lnTo>
                  <a:pt x="1850747" y="1457182"/>
                </a:lnTo>
                <a:lnTo>
                  <a:pt x="1822077" y="1491431"/>
                </a:lnTo>
                <a:lnTo>
                  <a:pt x="1791707" y="1524411"/>
                </a:lnTo>
                <a:lnTo>
                  <a:pt x="1759696" y="1556069"/>
                </a:lnTo>
                <a:lnTo>
                  <a:pt x="1726103" y="1586354"/>
                </a:lnTo>
                <a:lnTo>
                  <a:pt x="1690985" y="1615211"/>
                </a:lnTo>
                <a:lnTo>
                  <a:pt x="1654401" y="1642589"/>
                </a:lnTo>
                <a:lnTo>
                  <a:pt x="1616410" y="1668435"/>
                </a:lnTo>
                <a:lnTo>
                  <a:pt x="1577070" y="1692695"/>
                </a:lnTo>
                <a:lnTo>
                  <a:pt x="1536440" y="1715318"/>
                </a:lnTo>
                <a:lnTo>
                  <a:pt x="1494578" y="1736250"/>
                </a:lnTo>
                <a:lnTo>
                  <a:pt x="1451543" y="1755439"/>
                </a:lnTo>
                <a:lnTo>
                  <a:pt x="1407393" y="1772832"/>
                </a:lnTo>
                <a:lnTo>
                  <a:pt x="1362186" y="1788376"/>
                </a:lnTo>
                <a:lnTo>
                  <a:pt x="1315982" y="1802019"/>
                </a:lnTo>
                <a:lnTo>
                  <a:pt x="1268839" y="1813708"/>
                </a:lnTo>
                <a:lnTo>
                  <a:pt x="1220815" y="1823389"/>
                </a:lnTo>
                <a:lnTo>
                  <a:pt x="1171968" y="1831011"/>
                </a:lnTo>
                <a:lnTo>
                  <a:pt x="1122358" y="1836521"/>
                </a:lnTo>
                <a:lnTo>
                  <a:pt x="1072042" y="1839865"/>
                </a:lnTo>
                <a:lnTo>
                  <a:pt x="1021080" y="1840992"/>
                </a:lnTo>
                <a:lnTo>
                  <a:pt x="970117" y="1839865"/>
                </a:lnTo>
                <a:lnTo>
                  <a:pt x="919801" y="1836521"/>
                </a:lnTo>
                <a:lnTo>
                  <a:pt x="870191" y="1831011"/>
                </a:lnTo>
                <a:lnTo>
                  <a:pt x="821344" y="1823389"/>
                </a:lnTo>
                <a:lnTo>
                  <a:pt x="773320" y="1813708"/>
                </a:lnTo>
                <a:lnTo>
                  <a:pt x="726177" y="1802019"/>
                </a:lnTo>
                <a:lnTo>
                  <a:pt x="679973" y="1788376"/>
                </a:lnTo>
                <a:lnTo>
                  <a:pt x="634766" y="1772832"/>
                </a:lnTo>
                <a:lnTo>
                  <a:pt x="590616" y="1755439"/>
                </a:lnTo>
                <a:lnTo>
                  <a:pt x="547581" y="1736250"/>
                </a:lnTo>
                <a:lnTo>
                  <a:pt x="505719" y="1715318"/>
                </a:lnTo>
                <a:lnTo>
                  <a:pt x="465089" y="1692695"/>
                </a:lnTo>
                <a:lnTo>
                  <a:pt x="425749" y="1668435"/>
                </a:lnTo>
                <a:lnTo>
                  <a:pt x="387758" y="1642589"/>
                </a:lnTo>
                <a:lnTo>
                  <a:pt x="351174" y="1615211"/>
                </a:lnTo>
                <a:lnTo>
                  <a:pt x="316056" y="1586354"/>
                </a:lnTo>
                <a:lnTo>
                  <a:pt x="282463" y="1556069"/>
                </a:lnTo>
                <a:lnTo>
                  <a:pt x="250452" y="1524411"/>
                </a:lnTo>
                <a:lnTo>
                  <a:pt x="220082" y="1491431"/>
                </a:lnTo>
                <a:lnTo>
                  <a:pt x="191412" y="1457182"/>
                </a:lnTo>
                <a:lnTo>
                  <a:pt x="164501" y="1421717"/>
                </a:lnTo>
                <a:lnTo>
                  <a:pt x="139406" y="1385090"/>
                </a:lnTo>
                <a:lnTo>
                  <a:pt x="116186" y="1347352"/>
                </a:lnTo>
                <a:lnTo>
                  <a:pt x="94901" y="1308556"/>
                </a:lnTo>
                <a:lnTo>
                  <a:pt x="75607" y="1268755"/>
                </a:lnTo>
                <a:lnTo>
                  <a:pt x="58364" y="1228001"/>
                </a:lnTo>
                <a:lnTo>
                  <a:pt x="43231" y="1186349"/>
                </a:lnTo>
                <a:lnTo>
                  <a:pt x="30265" y="1143849"/>
                </a:lnTo>
                <a:lnTo>
                  <a:pt x="19525" y="1100556"/>
                </a:lnTo>
                <a:lnTo>
                  <a:pt x="11071" y="1056521"/>
                </a:lnTo>
                <a:lnTo>
                  <a:pt x="4959" y="1011797"/>
                </a:lnTo>
                <a:lnTo>
                  <a:pt x="1249" y="966438"/>
                </a:lnTo>
                <a:lnTo>
                  <a:pt x="0" y="920496"/>
                </a:lnTo>
                <a:close/>
              </a:path>
            </a:pathLst>
          </a:custGeom>
          <a:ln w="25908">
            <a:solidFill>
              <a:srgbClr val="B66D31"/>
            </a:solidFill>
          </a:ln>
        </p:spPr>
        <p:txBody>
          <a:bodyPr wrap="square" lIns="0" tIns="0" rIns="0" bIns="0" rtlCol="0"/>
          <a:lstStyle/>
          <a:p>
            <a:endParaRPr/>
          </a:p>
        </p:txBody>
      </p:sp>
      <p:sp>
        <p:nvSpPr>
          <p:cNvPr id="4" name="object 4"/>
          <p:cNvSpPr txBox="1">
            <a:spLocks noGrp="1"/>
          </p:cNvSpPr>
          <p:nvPr>
            <p:ph type="title"/>
          </p:nvPr>
        </p:nvSpPr>
        <p:spPr>
          <a:xfrm>
            <a:off x="2321439" y="1801788"/>
            <a:ext cx="598170" cy="318770"/>
          </a:xfrm>
          <a:prstGeom prst="rect">
            <a:avLst/>
          </a:prstGeom>
        </p:spPr>
        <p:txBody>
          <a:bodyPr vert="horz" wrap="square" lIns="0" tIns="0" rIns="0" bIns="0" rtlCol="0">
            <a:spAutoFit/>
          </a:bodyPr>
          <a:lstStyle/>
          <a:p>
            <a:pPr marL="12700">
              <a:lnSpc>
                <a:spcPct val="100000"/>
              </a:lnSpc>
            </a:pPr>
            <a:r>
              <a:rPr sz="2000" spc="-175" dirty="0">
                <a:solidFill>
                  <a:srgbClr val="FFFFFF"/>
                </a:solidFill>
                <a:latin typeface="Arial"/>
                <a:cs typeface="Arial"/>
              </a:rPr>
              <a:t>Tools</a:t>
            </a:r>
            <a:endParaRPr sz="2000">
              <a:latin typeface="Arial"/>
              <a:cs typeface="Arial"/>
            </a:endParaRPr>
          </a:p>
        </p:txBody>
      </p:sp>
      <p:sp>
        <p:nvSpPr>
          <p:cNvPr id="5" name="object 5"/>
          <p:cNvSpPr/>
          <p:nvPr/>
        </p:nvSpPr>
        <p:spPr>
          <a:xfrm>
            <a:off x="5106161" y="3429761"/>
            <a:ext cx="2042160" cy="1841500"/>
          </a:xfrm>
          <a:custGeom>
            <a:avLst/>
            <a:gdLst/>
            <a:ahLst/>
            <a:cxnLst/>
            <a:rect l="l" t="t" r="r" b="b"/>
            <a:pathLst>
              <a:path w="2042159" h="1841500">
                <a:moveTo>
                  <a:pt x="1021080" y="0"/>
                </a:moveTo>
                <a:lnTo>
                  <a:pt x="970117" y="1126"/>
                </a:lnTo>
                <a:lnTo>
                  <a:pt x="919801" y="4470"/>
                </a:lnTo>
                <a:lnTo>
                  <a:pt x="870191" y="9980"/>
                </a:lnTo>
                <a:lnTo>
                  <a:pt x="821344" y="17602"/>
                </a:lnTo>
                <a:lnTo>
                  <a:pt x="773320" y="27283"/>
                </a:lnTo>
                <a:lnTo>
                  <a:pt x="726177" y="38972"/>
                </a:lnTo>
                <a:lnTo>
                  <a:pt x="679973" y="52615"/>
                </a:lnTo>
                <a:lnTo>
                  <a:pt x="634766" y="68159"/>
                </a:lnTo>
                <a:lnTo>
                  <a:pt x="590616" y="85552"/>
                </a:lnTo>
                <a:lnTo>
                  <a:pt x="547581" y="104741"/>
                </a:lnTo>
                <a:lnTo>
                  <a:pt x="505719" y="125673"/>
                </a:lnTo>
                <a:lnTo>
                  <a:pt x="465089" y="148296"/>
                </a:lnTo>
                <a:lnTo>
                  <a:pt x="425749" y="172556"/>
                </a:lnTo>
                <a:lnTo>
                  <a:pt x="387758" y="198402"/>
                </a:lnTo>
                <a:lnTo>
                  <a:pt x="351174" y="225780"/>
                </a:lnTo>
                <a:lnTo>
                  <a:pt x="316056" y="254637"/>
                </a:lnTo>
                <a:lnTo>
                  <a:pt x="282463" y="284922"/>
                </a:lnTo>
                <a:lnTo>
                  <a:pt x="250452" y="316580"/>
                </a:lnTo>
                <a:lnTo>
                  <a:pt x="220082" y="349560"/>
                </a:lnTo>
                <a:lnTo>
                  <a:pt x="191412" y="383809"/>
                </a:lnTo>
                <a:lnTo>
                  <a:pt x="164501" y="419274"/>
                </a:lnTo>
                <a:lnTo>
                  <a:pt x="139406" y="455901"/>
                </a:lnTo>
                <a:lnTo>
                  <a:pt x="116186" y="493639"/>
                </a:lnTo>
                <a:lnTo>
                  <a:pt x="94901" y="532435"/>
                </a:lnTo>
                <a:lnTo>
                  <a:pt x="75607" y="572236"/>
                </a:lnTo>
                <a:lnTo>
                  <a:pt x="58364" y="612990"/>
                </a:lnTo>
                <a:lnTo>
                  <a:pt x="43231" y="654642"/>
                </a:lnTo>
                <a:lnTo>
                  <a:pt x="30265" y="697142"/>
                </a:lnTo>
                <a:lnTo>
                  <a:pt x="19525" y="740435"/>
                </a:lnTo>
                <a:lnTo>
                  <a:pt x="11071" y="784470"/>
                </a:lnTo>
                <a:lnTo>
                  <a:pt x="4959" y="829194"/>
                </a:lnTo>
                <a:lnTo>
                  <a:pt x="1249" y="874553"/>
                </a:lnTo>
                <a:lnTo>
                  <a:pt x="0" y="920495"/>
                </a:lnTo>
                <a:lnTo>
                  <a:pt x="1249" y="966438"/>
                </a:lnTo>
                <a:lnTo>
                  <a:pt x="4959" y="1011797"/>
                </a:lnTo>
                <a:lnTo>
                  <a:pt x="11071" y="1056521"/>
                </a:lnTo>
                <a:lnTo>
                  <a:pt x="19525" y="1100556"/>
                </a:lnTo>
                <a:lnTo>
                  <a:pt x="30265" y="1143849"/>
                </a:lnTo>
                <a:lnTo>
                  <a:pt x="43231" y="1186349"/>
                </a:lnTo>
                <a:lnTo>
                  <a:pt x="58364" y="1228001"/>
                </a:lnTo>
                <a:lnTo>
                  <a:pt x="75607" y="1268755"/>
                </a:lnTo>
                <a:lnTo>
                  <a:pt x="94901" y="1308556"/>
                </a:lnTo>
                <a:lnTo>
                  <a:pt x="116186" y="1347352"/>
                </a:lnTo>
                <a:lnTo>
                  <a:pt x="139406" y="1385090"/>
                </a:lnTo>
                <a:lnTo>
                  <a:pt x="164501" y="1421717"/>
                </a:lnTo>
                <a:lnTo>
                  <a:pt x="191412" y="1457182"/>
                </a:lnTo>
                <a:lnTo>
                  <a:pt x="220082" y="1491431"/>
                </a:lnTo>
                <a:lnTo>
                  <a:pt x="250452" y="1524411"/>
                </a:lnTo>
                <a:lnTo>
                  <a:pt x="282463" y="1556069"/>
                </a:lnTo>
                <a:lnTo>
                  <a:pt x="316056" y="1586354"/>
                </a:lnTo>
                <a:lnTo>
                  <a:pt x="351174" y="1615211"/>
                </a:lnTo>
                <a:lnTo>
                  <a:pt x="387758" y="1642589"/>
                </a:lnTo>
                <a:lnTo>
                  <a:pt x="425749" y="1668435"/>
                </a:lnTo>
                <a:lnTo>
                  <a:pt x="465089" y="1692695"/>
                </a:lnTo>
                <a:lnTo>
                  <a:pt x="505719" y="1715318"/>
                </a:lnTo>
                <a:lnTo>
                  <a:pt x="547581" y="1736250"/>
                </a:lnTo>
                <a:lnTo>
                  <a:pt x="590616" y="1755439"/>
                </a:lnTo>
                <a:lnTo>
                  <a:pt x="634766" y="1772832"/>
                </a:lnTo>
                <a:lnTo>
                  <a:pt x="679973" y="1788376"/>
                </a:lnTo>
                <a:lnTo>
                  <a:pt x="726177" y="1802019"/>
                </a:lnTo>
                <a:lnTo>
                  <a:pt x="773320" y="1813708"/>
                </a:lnTo>
                <a:lnTo>
                  <a:pt x="821344" y="1823389"/>
                </a:lnTo>
                <a:lnTo>
                  <a:pt x="870191" y="1831011"/>
                </a:lnTo>
                <a:lnTo>
                  <a:pt x="919801" y="1836521"/>
                </a:lnTo>
                <a:lnTo>
                  <a:pt x="970117" y="1839865"/>
                </a:lnTo>
                <a:lnTo>
                  <a:pt x="1021080" y="1840991"/>
                </a:lnTo>
                <a:lnTo>
                  <a:pt x="1072042" y="1839865"/>
                </a:lnTo>
                <a:lnTo>
                  <a:pt x="1122358" y="1836521"/>
                </a:lnTo>
                <a:lnTo>
                  <a:pt x="1171968" y="1831011"/>
                </a:lnTo>
                <a:lnTo>
                  <a:pt x="1220815" y="1823389"/>
                </a:lnTo>
                <a:lnTo>
                  <a:pt x="1268839" y="1813708"/>
                </a:lnTo>
                <a:lnTo>
                  <a:pt x="1315982" y="1802019"/>
                </a:lnTo>
                <a:lnTo>
                  <a:pt x="1362186" y="1788376"/>
                </a:lnTo>
                <a:lnTo>
                  <a:pt x="1407393" y="1772832"/>
                </a:lnTo>
                <a:lnTo>
                  <a:pt x="1451543" y="1755439"/>
                </a:lnTo>
                <a:lnTo>
                  <a:pt x="1494578" y="1736250"/>
                </a:lnTo>
                <a:lnTo>
                  <a:pt x="1536440" y="1715318"/>
                </a:lnTo>
                <a:lnTo>
                  <a:pt x="1577070" y="1692695"/>
                </a:lnTo>
                <a:lnTo>
                  <a:pt x="1616410" y="1668435"/>
                </a:lnTo>
                <a:lnTo>
                  <a:pt x="1654401" y="1642589"/>
                </a:lnTo>
                <a:lnTo>
                  <a:pt x="1690985" y="1615211"/>
                </a:lnTo>
                <a:lnTo>
                  <a:pt x="1726103" y="1586354"/>
                </a:lnTo>
                <a:lnTo>
                  <a:pt x="1759696" y="1556069"/>
                </a:lnTo>
                <a:lnTo>
                  <a:pt x="1791707" y="1524411"/>
                </a:lnTo>
                <a:lnTo>
                  <a:pt x="1822077" y="1491431"/>
                </a:lnTo>
                <a:lnTo>
                  <a:pt x="1850747" y="1457182"/>
                </a:lnTo>
                <a:lnTo>
                  <a:pt x="1877658" y="1421717"/>
                </a:lnTo>
                <a:lnTo>
                  <a:pt x="1902753" y="1385090"/>
                </a:lnTo>
                <a:lnTo>
                  <a:pt x="1925973" y="1347352"/>
                </a:lnTo>
                <a:lnTo>
                  <a:pt x="1947258" y="1308556"/>
                </a:lnTo>
                <a:lnTo>
                  <a:pt x="1966552" y="1268755"/>
                </a:lnTo>
                <a:lnTo>
                  <a:pt x="1983795" y="1228001"/>
                </a:lnTo>
                <a:lnTo>
                  <a:pt x="1998928" y="1186349"/>
                </a:lnTo>
                <a:lnTo>
                  <a:pt x="2011894" y="1143849"/>
                </a:lnTo>
                <a:lnTo>
                  <a:pt x="2022634" y="1100556"/>
                </a:lnTo>
                <a:lnTo>
                  <a:pt x="2031088" y="1056521"/>
                </a:lnTo>
                <a:lnTo>
                  <a:pt x="2037200" y="1011797"/>
                </a:lnTo>
                <a:lnTo>
                  <a:pt x="2040910" y="966438"/>
                </a:lnTo>
                <a:lnTo>
                  <a:pt x="2042160" y="920495"/>
                </a:lnTo>
                <a:lnTo>
                  <a:pt x="2040910" y="874553"/>
                </a:lnTo>
                <a:lnTo>
                  <a:pt x="2037200" y="829194"/>
                </a:lnTo>
                <a:lnTo>
                  <a:pt x="2031088" y="784470"/>
                </a:lnTo>
                <a:lnTo>
                  <a:pt x="2022634" y="740435"/>
                </a:lnTo>
                <a:lnTo>
                  <a:pt x="2011894" y="697142"/>
                </a:lnTo>
                <a:lnTo>
                  <a:pt x="1998928" y="654642"/>
                </a:lnTo>
                <a:lnTo>
                  <a:pt x="1983795" y="612990"/>
                </a:lnTo>
                <a:lnTo>
                  <a:pt x="1966552" y="572236"/>
                </a:lnTo>
                <a:lnTo>
                  <a:pt x="1947258" y="532435"/>
                </a:lnTo>
                <a:lnTo>
                  <a:pt x="1925973" y="493639"/>
                </a:lnTo>
                <a:lnTo>
                  <a:pt x="1902753" y="455901"/>
                </a:lnTo>
                <a:lnTo>
                  <a:pt x="1877658" y="419274"/>
                </a:lnTo>
                <a:lnTo>
                  <a:pt x="1850747" y="383809"/>
                </a:lnTo>
                <a:lnTo>
                  <a:pt x="1822077" y="349560"/>
                </a:lnTo>
                <a:lnTo>
                  <a:pt x="1791707" y="316580"/>
                </a:lnTo>
                <a:lnTo>
                  <a:pt x="1759696" y="284922"/>
                </a:lnTo>
                <a:lnTo>
                  <a:pt x="1726103" y="254637"/>
                </a:lnTo>
                <a:lnTo>
                  <a:pt x="1690985" y="225780"/>
                </a:lnTo>
                <a:lnTo>
                  <a:pt x="1654401" y="198402"/>
                </a:lnTo>
                <a:lnTo>
                  <a:pt x="1616410" y="172556"/>
                </a:lnTo>
                <a:lnTo>
                  <a:pt x="1577070" y="148296"/>
                </a:lnTo>
                <a:lnTo>
                  <a:pt x="1536440" y="125673"/>
                </a:lnTo>
                <a:lnTo>
                  <a:pt x="1494578" y="104741"/>
                </a:lnTo>
                <a:lnTo>
                  <a:pt x="1451543" y="85552"/>
                </a:lnTo>
                <a:lnTo>
                  <a:pt x="1407393" y="68159"/>
                </a:lnTo>
                <a:lnTo>
                  <a:pt x="1362186" y="52615"/>
                </a:lnTo>
                <a:lnTo>
                  <a:pt x="1315982" y="38972"/>
                </a:lnTo>
                <a:lnTo>
                  <a:pt x="1268839" y="27283"/>
                </a:lnTo>
                <a:lnTo>
                  <a:pt x="1220815" y="17602"/>
                </a:lnTo>
                <a:lnTo>
                  <a:pt x="1171968" y="9980"/>
                </a:lnTo>
                <a:lnTo>
                  <a:pt x="1122358" y="4470"/>
                </a:lnTo>
                <a:lnTo>
                  <a:pt x="1072042" y="1126"/>
                </a:lnTo>
                <a:lnTo>
                  <a:pt x="1021080" y="0"/>
                </a:lnTo>
                <a:close/>
              </a:path>
            </a:pathLst>
          </a:custGeom>
          <a:solidFill>
            <a:srgbClr val="C0504D"/>
          </a:solidFill>
        </p:spPr>
        <p:txBody>
          <a:bodyPr wrap="square" lIns="0" tIns="0" rIns="0" bIns="0" rtlCol="0"/>
          <a:lstStyle/>
          <a:p>
            <a:endParaRPr/>
          </a:p>
        </p:txBody>
      </p:sp>
      <p:sp>
        <p:nvSpPr>
          <p:cNvPr id="6" name="object 6"/>
          <p:cNvSpPr/>
          <p:nvPr/>
        </p:nvSpPr>
        <p:spPr>
          <a:xfrm>
            <a:off x="5106161" y="3429761"/>
            <a:ext cx="2042160" cy="1841500"/>
          </a:xfrm>
          <a:custGeom>
            <a:avLst/>
            <a:gdLst/>
            <a:ahLst/>
            <a:cxnLst/>
            <a:rect l="l" t="t" r="r" b="b"/>
            <a:pathLst>
              <a:path w="2042159" h="1841500">
                <a:moveTo>
                  <a:pt x="0" y="920495"/>
                </a:moveTo>
                <a:lnTo>
                  <a:pt x="1249" y="874553"/>
                </a:lnTo>
                <a:lnTo>
                  <a:pt x="4959" y="829194"/>
                </a:lnTo>
                <a:lnTo>
                  <a:pt x="11071" y="784470"/>
                </a:lnTo>
                <a:lnTo>
                  <a:pt x="19525" y="740435"/>
                </a:lnTo>
                <a:lnTo>
                  <a:pt x="30265" y="697142"/>
                </a:lnTo>
                <a:lnTo>
                  <a:pt x="43231" y="654642"/>
                </a:lnTo>
                <a:lnTo>
                  <a:pt x="58364" y="612990"/>
                </a:lnTo>
                <a:lnTo>
                  <a:pt x="75607" y="572236"/>
                </a:lnTo>
                <a:lnTo>
                  <a:pt x="94901" y="532435"/>
                </a:lnTo>
                <a:lnTo>
                  <a:pt x="116186" y="493639"/>
                </a:lnTo>
                <a:lnTo>
                  <a:pt x="139406" y="455901"/>
                </a:lnTo>
                <a:lnTo>
                  <a:pt x="164501" y="419274"/>
                </a:lnTo>
                <a:lnTo>
                  <a:pt x="191412" y="383809"/>
                </a:lnTo>
                <a:lnTo>
                  <a:pt x="220082" y="349560"/>
                </a:lnTo>
                <a:lnTo>
                  <a:pt x="250452" y="316580"/>
                </a:lnTo>
                <a:lnTo>
                  <a:pt x="282463" y="284922"/>
                </a:lnTo>
                <a:lnTo>
                  <a:pt x="316056" y="254637"/>
                </a:lnTo>
                <a:lnTo>
                  <a:pt x="351174" y="225780"/>
                </a:lnTo>
                <a:lnTo>
                  <a:pt x="387758" y="198402"/>
                </a:lnTo>
                <a:lnTo>
                  <a:pt x="425749" y="172556"/>
                </a:lnTo>
                <a:lnTo>
                  <a:pt x="465089" y="148296"/>
                </a:lnTo>
                <a:lnTo>
                  <a:pt x="505719" y="125673"/>
                </a:lnTo>
                <a:lnTo>
                  <a:pt x="547581" y="104741"/>
                </a:lnTo>
                <a:lnTo>
                  <a:pt x="590616" y="85552"/>
                </a:lnTo>
                <a:lnTo>
                  <a:pt x="634766" y="68159"/>
                </a:lnTo>
                <a:lnTo>
                  <a:pt x="679973" y="52615"/>
                </a:lnTo>
                <a:lnTo>
                  <a:pt x="726177" y="38972"/>
                </a:lnTo>
                <a:lnTo>
                  <a:pt x="773320" y="27283"/>
                </a:lnTo>
                <a:lnTo>
                  <a:pt x="821344" y="17602"/>
                </a:lnTo>
                <a:lnTo>
                  <a:pt x="870191" y="9980"/>
                </a:lnTo>
                <a:lnTo>
                  <a:pt x="919801" y="4470"/>
                </a:lnTo>
                <a:lnTo>
                  <a:pt x="970117" y="1126"/>
                </a:lnTo>
                <a:lnTo>
                  <a:pt x="1021080" y="0"/>
                </a:lnTo>
                <a:lnTo>
                  <a:pt x="1072042" y="1126"/>
                </a:lnTo>
                <a:lnTo>
                  <a:pt x="1122358" y="4470"/>
                </a:lnTo>
                <a:lnTo>
                  <a:pt x="1171968" y="9980"/>
                </a:lnTo>
                <a:lnTo>
                  <a:pt x="1220815" y="17602"/>
                </a:lnTo>
                <a:lnTo>
                  <a:pt x="1268839" y="27283"/>
                </a:lnTo>
                <a:lnTo>
                  <a:pt x="1315982" y="38972"/>
                </a:lnTo>
                <a:lnTo>
                  <a:pt x="1362186" y="52615"/>
                </a:lnTo>
                <a:lnTo>
                  <a:pt x="1407393" y="68159"/>
                </a:lnTo>
                <a:lnTo>
                  <a:pt x="1451543" y="85552"/>
                </a:lnTo>
                <a:lnTo>
                  <a:pt x="1494578" y="104741"/>
                </a:lnTo>
                <a:lnTo>
                  <a:pt x="1536440" y="125673"/>
                </a:lnTo>
                <a:lnTo>
                  <a:pt x="1577070" y="148296"/>
                </a:lnTo>
                <a:lnTo>
                  <a:pt x="1616410" y="172556"/>
                </a:lnTo>
                <a:lnTo>
                  <a:pt x="1654401" y="198402"/>
                </a:lnTo>
                <a:lnTo>
                  <a:pt x="1690985" y="225780"/>
                </a:lnTo>
                <a:lnTo>
                  <a:pt x="1726103" y="254637"/>
                </a:lnTo>
                <a:lnTo>
                  <a:pt x="1759696" y="284922"/>
                </a:lnTo>
                <a:lnTo>
                  <a:pt x="1791707" y="316580"/>
                </a:lnTo>
                <a:lnTo>
                  <a:pt x="1822077" y="349560"/>
                </a:lnTo>
                <a:lnTo>
                  <a:pt x="1850747" y="383809"/>
                </a:lnTo>
                <a:lnTo>
                  <a:pt x="1877658" y="419274"/>
                </a:lnTo>
                <a:lnTo>
                  <a:pt x="1902753" y="455901"/>
                </a:lnTo>
                <a:lnTo>
                  <a:pt x="1925973" y="493639"/>
                </a:lnTo>
                <a:lnTo>
                  <a:pt x="1947258" y="532435"/>
                </a:lnTo>
                <a:lnTo>
                  <a:pt x="1966552" y="572236"/>
                </a:lnTo>
                <a:lnTo>
                  <a:pt x="1983795" y="612990"/>
                </a:lnTo>
                <a:lnTo>
                  <a:pt x="1998928" y="654642"/>
                </a:lnTo>
                <a:lnTo>
                  <a:pt x="2011894" y="697142"/>
                </a:lnTo>
                <a:lnTo>
                  <a:pt x="2022634" y="740435"/>
                </a:lnTo>
                <a:lnTo>
                  <a:pt x="2031088" y="784470"/>
                </a:lnTo>
                <a:lnTo>
                  <a:pt x="2037200" y="829194"/>
                </a:lnTo>
                <a:lnTo>
                  <a:pt x="2040910" y="874553"/>
                </a:lnTo>
                <a:lnTo>
                  <a:pt x="2042160" y="920495"/>
                </a:lnTo>
                <a:lnTo>
                  <a:pt x="2040910" y="966438"/>
                </a:lnTo>
                <a:lnTo>
                  <a:pt x="2037200" y="1011797"/>
                </a:lnTo>
                <a:lnTo>
                  <a:pt x="2031088" y="1056521"/>
                </a:lnTo>
                <a:lnTo>
                  <a:pt x="2022634" y="1100556"/>
                </a:lnTo>
                <a:lnTo>
                  <a:pt x="2011894" y="1143849"/>
                </a:lnTo>
                <a:lnTo>
                  <a:pt x="1998928" y="1186349"/>
                </a:lnTo>
                <a:lnTo>
                  <a:pt x="1983795" y="1228001"/>
                </a:lnTo>
                <a:lnTo>
                  <a:pt x="1966552" y="1268755"/>
                </a:lnTo>
                <a:lnTo>
                  <a:pt x="1947258" y="1308556"/>
                </a:lnTo>
                <a:lnTo>
                  <a:pt x="1925973" y="1347352"/>
                </a:lnTo>
                <a:lnTo>
                  <a:pt x="1902753" y="1385090"/>
                </a:lnTo>
                <a:lnTo>
                  <a:pt x="1877658" y="1421717"/>
                </a:lnTo>
                <a:lnTo>
                  <a:pt x="1850747" y="1457182"/>
                </a:lnTo>
                <a:lnTo>
                  <a:pt x="1822077" y="1491431"/>
                </a:lnTo>
                <a:lnTo>
                  <a:pt x="1791707" y="1524411"/>
                </a:lnTo>
                <a:lnTo>
                  <a:pt x="1759696" y="1556069"/>
                </a:lnTo>
                <a:lnTo>
                  <a:pt x="1726103" y="1586354"/>
                </a:lnTo>
                <a:lnTo>
                  <a:pt x="1690985" y="1615211"/>
                </a:lnTo>
                <a:lnTo>
                  <a:pt x="1654401" y="1642589"/>
                </a:lnTo>
                <a:lnTo>
                  <a:pt x="1616410" y="1668435"/>
                </a:lnTo>
                <a:lnTo>
                  <a:pt x="1577070" y="1692695"/>
                </a:lnTo>
                <a:lnTo>
                  <a:pt x="1536440" y="1715318"/>
                </a:lnTo>
                <a:lnTo>
                  <a:pt x="1494578" y="1736250"/>
                </a:lnTo>
                <a:lnTo>
                  <a:pt x="1451543" y="1755439"/>
                </a:lnTo>
                <a:lnTo>
                  <a:pt x="1407393" y="1772832"/>
                </a:lnTo>
                <a:lnTo>
                  <a:pt x="1362186" y="1788376"/>
                </a:lnTo>
                <a:lnTo>
                  <a:pt x="1315982" y="1802019"/>
                </a:lnTo>
                <a:lnTo>
                  <a:pt x="1268839" y="1813708"/>
                </a:lnTo>
                <a:lnTo>
                  <a:pt x="1220815" y="1823389"/>
                </a:lnTo>
                <a:lnTo>
                  <a:pt x="1171968" y="1831011"/>
                </a:lnTo>
                <a:lnTo>
                  <a:pt x="1122358" y="1836521"/>
                </a:lnTo>
                <a:lnTo>
                  <a:pt x="1072042" y="1839865"/>
                </a:lnTo>
                <a:lnTo>
                  <a:pt x="1021080" y="1840991"/>
                </a:lnTo>
                <a:lnTo>
                  <a:pt x="970117" y="1839865"/>
                </a:lnTo>
                <a:lnTo>
                  <a:pt x="919801" y="1836521"/>
                </a:lnTo>
                <a:lnTo>
                  <a:pt x="870191" y="1831011"/>
                </a:lnTo>
                <a:lnTo>
                  <a:pt x="821344" y="1823389"/>
                </a:lnTo>
                <a:lnTo>
                  <a:pt x="773320" y="1813708"/>
                </a:lnTo>
                <a:lnTo>
                  <a:pt x="726177" y="1802019"/>
                </a:lnTo>
                <a:lnTo>
                  <a:pt x="679973" y="1788376"/>
                </a:lnTo>
                <a:lnTo>
                  <a:pt x="634766" y="1772832"/>
                </a:lnTo>
                <a:lnTo>
                  <a:pt x="590616" y="1755439"/>
                </a:lnTo>
                <a:lnTo>
                  <a:pt x="547581" y="1736250"/>
                </a:lnTo>
                <a:lnTo>
                  <a:pt x="505719" y="1715318"/>
                </a:lnTo>
                <a:lnTo>
                  <a:pt x="465089" y="1692695"/>
                </a:lnTo>
                <a:lnTo>
                  <a:pt x="425749" y="1668435"/>
                </a:lnTo>
                <a:lnTo>
                  <a:pt x="387758" y="1642589"/>
                </a:lnTo>
                <a:lnTo>
                  <a:pt x="351174" y="1615211"/>
                </a:lnTo>
                <a:lnTo>
                  <a:pt x="316056" y="1586354"/>
                </a:lnTo>
                <a:lnTo>
                  <a:pt x="282463" y="1556069"/>
                </a:lnTo>
                <a:lnTo>
                  <a:pt x="250452" y="1524411"/>
                </a:lnTo>
                <a:lnTo>
                  <a:pt x="220082" y="1491431"/>
                </a:lnTo>
                <a:lnTo>
                  <a:pt x="191412" y="1457182"/>
                </a:lnTo>
                <a:lnTo>
                  <a:pt x="164501" y="1421717"/>
                </a:lnTo>
                <a:lnTo>
                  <a:pt x="139406" y="1385090"/>
                </a:lnTo>
                <a:lnTo>
                  <a:pt x="116186" y="1347352"/>
                </a:lnTo>
                <a:lnTo>
                  <a:pt x="94901" y="1308556"/>
                </a:lnTo>
                <a:lnTo>
                  <a:pt x="75607" y="1268755"/>
                </a:lnTo>
                <a:lnTo>
                  <a:pt x="58364" y="1228001"/>
                </a:lnTo>
                <a:lnTo>
                  <a:pt x="43231" y="1186349"/>
                </a:lnTo>
                <a:lnTo>
                  <a:pt x="30265" y="1143849"/>
                </a:lnTo>
                <a:lnTo>
                  <a:pt x="19525" y="1100556"/>
                </a:lnTo>
                <a:lnTo>
                  <a:pt x="11071" y="1056521"/>
                </a:lnTo>
                <a:lnTo>
                  <a:pt x="4959" y="1011797"/>
                </a:lnTo>
                <a:lnTo>
                  <a:pt x="1249" y="966438"/>
                </a:lnTo>
                <a:lnTo>
                  <a:pt x="0" y="920495"/>
                </a:lnTo>
                <a:close/>
              </a:path>
            </a:pathLst>
          </a:custGeom>
          <a:ln w="25908">
            <a:solidFill>
              <a:srgbClr val="8C3836"/>
            </a:solidFill>
          </a:ln>
        </p:spPr>
        <p:txBody>
          <a:bodyPr wrap="square" lIns="0" tIns="0" rIns="0" bIns="0" rtlCol="0"/>
          <a:lstStyle/>
          <a:p>
            <a:endParaRPr/>
          </a:p>
        </p:txBody>
      </p:sp>
      <p:sp>
        <p:nvSpPr>
          <p:cNvPr id="7" name="object 7"/>
          <p:cNvSpPr/>
          <p:nvPr/>
        </p:nvSpPr>
        <p:spPr>
          <a:xfrm>
            <a:off x="1753361" y="4459985"/>
            <a:ext cx="2042160" cy="1841500"/>
          </a:xfrm>
          <a:custGeom>
            <a:avLst/>
            <a:gdLst/>
            <a:ahLst/>
            <a:cxnLst/>
            <a:rect l="l" t="t" r="r" b="b"/>
            <a:pathLst>
              <a:path w="2042160" h="1841500">
                <a:moveTo>
                  <a:pt x="1021080" y="0"/>
                </a:moveTo>
                <a:lnTo>
                  <a:pt x="970117" y="1126"/>
                </a:lnTo>
                <a:lnTo>
                  <a:pt x="919801" y="4470"/>
                </a:lnTo>
                <a:lnTo>
                  <a:pt x="870191" y="9980"/>
                </a:lnTo>
                <a:lnTo>
                  <a:pt x="821344" y="17602"/>
                </a:lnTo>
                <a:lnTo>
                  <a:pt x="773320" y="27283"/>
                </a:lnTo>
                <a:lnTo>
                  <a:pt x="726177" y="38972"/>
                </a:lnTo>
                <a:lnTo>
                  <a:pt x="679973" y="52615"/>
                </a:lnTo>
                <a:lnTo>
                  <a:pt x="634766" y="68159"/>
                </a:lnTo>
                <a:lnTo>
                  <a:pt x="590616" y="85552"/>
                </a:lnTo>
                <a:lnTo>
                  <a:pt x="547581" y="104741"/>
                </a:lnTo>
                <a:lnTo>
                  <a:pt x="505719" y="125673"/>
                </a:lnTo>
                <a:lnTo>
                  <a:pt x="465089" y="148296"/>
                </a:lnTo>
                <a:lnTo>
                  <a:pt x="425749" y="172556"/>
                </a:lnTo>
                <a:lnTo>
                  <a:pt x="387758" y="198402"/>
                </a:lnTo>
                <a:lnTo>
                  <a:pt x="351174" y="225780"/>
                </a:lnTo>
                <a:lnTo>
                  <a:pt x="316056" y="254637"/>
                </a:lnTo>
                <a:lnTo>
                  <a:pt x="282463" y="284922"/>
                </a:lnTo>
                <a:lnTo>
                  <a:pt x="250452" y="316580"/>
                </a:lnTo>
                <a:lnTo>
                  <a:pt x="220082" y="349560"/>
                </a:lnTo>
                <a:lnTo>
                  <a:pt x="191412" y="383809"/>
                </a:lnTo>
                <a:lnTo>
                  <a:pt x="164501" y="419274"/>
                </a:lnTo>
                <a:lnTo>
                  <a:pt x="139406" y="455901"/>
                </a:lnTo>
                <a:lnTo>
                  <a:pt x="116186" y="493639"/>
                </a:lnTo>
                <a:lnTo>
                  <a:pt x="94901" y="532435"/>
                </a:lnTo>
                <a:lnTo>
                  <a:pt x="75607" y="572236"/>
                </a:lnTo>
                <a:lnTo>
                  <a:pt x="58364" y="612990"/>
                </a:lnTo>
                <a:lnTo>
                  <a:pt x="43231" y="654642"/>
                </a:lnTo>
                <a:lnTo>
                  <a:pt x="30265" y="697142"/>
                </a:lnTo>
                <a:lnTo>
                  <a:pt x="19525" y="740435"/>
                </a:lnTo>
                <a:lnTo>
                  <a:pt x="11071" y="784470"/>
                </a:lnTo>
                <a:lnTo>
                  <a:pt x="4959" y="829194"/>
                </a:lnTo>
                <a:lnTo>
                  <a:pt x="1249" y="874553"/>
                </a:lnTo>
                <a:lnTo>
                  <a:pt x="0" y="920495"/>
                </a:lnTo>
                <a:lnTo>
                  <a:pt x="1249" y="966438"/>
                </a:lnTo>
                <a:lnTo>
                  <a:pt x="4959" y="1011797"/>
                </a:lnTo>
                <a:lnTo>
                  <a:pt x="11071" y="1056521"/>
                </a:lnTo>
                <a:lnTo>
                  <a:pt x="19525" y="1100556"/>
                </a:lnTo>
                <a:lnTo>
                  <a:pt x="30265" y="1143849"/>
                </a:lnTo>
                <a:lnTo>
                  <a:pt x="43231" y="1186349"/>
                </a:lnTo>
                <a:lnTo>
                  <a:pt x="58364" y="1228001"/>
                </a:lnTo>
                <a:lnTo>
                  <a:pt x="75607" y="1268755"/>
                </a:lnTo>
                <a:lnTo>
                  <a:pt x="94901" y="1308556"/>
                </a:lnTo>
                <a:lnTo>
                  <a:pt x="116186" y="1347352"/>
                </a:lnTo>
                <a:lnTo>
                  <a:pt x="139406" y="1385090"/>
                </a:lnTo>
                <a:lnTo>
                  <a:pt x="164501" y="1421717"/>
                </a:lnTo>
                <a:lnTo>
                  <a:pt x="191412" y="1457182"/>
                </a:lnTo>
                <a:lnTo>
                  <a:pt x="220082" y="1491431"/>
                </a:lnTo>
                <a:lnTo>
                  <a:pt x="250452" y="1524411"/>
                </a:lnTo>
                <a:lnTo>
                  <a:pt x="282463" y="1556069"/>
                </a:lnTo>
                <a:lnTo>
                  <a:pt x="316056" y="1586354"/>
                </a:lnTo>
                <a:lnTo>
                  <a:pt x="351174" y="1615211"/>
                </a:lnTo>
                <a:lnTo>
                  <a:pt x="387758" y="1642589"/>
                </a:lnTo>
                <a:lnTo>
                  <a:pt x="425749" y="1668435"/>
                </a:lnTo>
                <a:lnTo>
                  <a:pt x="465089" y="1692695"/>
                </a:lnTo>
                <a:lnTo>
                  <a:pt x="505719" y="1715318"/>
                </a:lnTo>
                <a:lnTo>
                  <a:pt x="547581" y="1736250"/>
                </a:lnTo>
                <a:lnTo>
                  <a:pt x="590616" y="1755439"/>
                </a:lnTo>
                <a:lnTo>
                  <a:pt x="634766" y="1772832"/>
                </a:lnTo>
                <a:lnTo>
                  <a:pt x="679973" y="1788376"/>
                </a:lnTo>
                <a:lnTo>
                  <a:pt x="726177" y="1802019"/>
                </a:lnTo>
                <a:lnTo>
                  <a:pt x="773320" y="1813708"/>
                </a:lnTo>
                <a:lnTo>
                  <a:pt x="821344" y="1823389"/>
                </a:lnTo>
                <a:lnTo>
                  <a:pt x="870191" y="1831011"/>
                </a:lnTo>
                <a:lnTo>
                  <a:pt x="919801" y="1836521"/>
                </a:lnTo>
                <a:lnTo>
                  <a:pt x="970117" y="1839865"/>
                </a:lnTo>
                <a:lnTo>
                  <a:pt x="1021080" y="1840991"/>
                </a:lnTo>
                <a:lnTo>
                  <a:pt x="1072042" y="1839865"/>
                </a:lnTo>
                <a:lnTo>
                  <a:pt x="1122358" y="1836521"/>
                </a:lnTo>
                <a:lnTo>
                  <a:pt x="1171968" y="1831011"/>
                </a:lnTo>
                <a:lnTo>
                  <a:pt x="1220815" y="1823389"/>
                </a:lnTo>
                <a:lnTo>
                  <a:pt x="1268839" y="1813708"/>
                </a:lnTo>
                <a:lnTo>
                  <a:pt x="1315982" y="1802019"/>
                </a:lnTo>
                <a:lnTo>
                  <a:pt x="1362186" y="1788376"/>
                </a:lnTo>
                <a:lnTo>
                  <a:pt x="1407393" y="1772832"/>
                </a:lnTo>
                <a:lnTo>
                  <a:pt x="1451543" y="1755439"/>
                </a:lnTo>
                <a:lnTo>
                  <a:pt x="1494578" y="1736250"/>
                </a:lnTo>
                <a:lnTo>
                  <a:pt x="1536440" y="1715318"/>
                </a:lnTo>
                <a:lnTo>
                  <a:pt x="1577070" y="1692695"/>
                </a:lnTo>
                <a:lnTo>
                  <a:pt x="1616410" y="1668435"/>
                </a:lnTo>
                <a:lnTo>
                  <a:pt x="1654401" y="1642589"/>
                </a:lnTo>
                <a:lnTo>
                  <a:pt x="1690985" y="1615211"/>
                </a:lnTo>
                <a:lnTo>
                  <a:pt x="1726103" y="1586354"/>
                </a:lnTo>
                <a:lnTo>
                  <a:pt x="1759696" y="1556069"/>
                </a:lnTo>
                <a:lnTo>
                  <a:pt x="1791707" y="1524411"/>
                </a:lnTo>
                <a:lnTo>
                  <a:pt x="1822077" y="1491431"/>
                </a:lnTo>
                <a:lnTo>
                  <a:pt x="1850747" y="1457182"/>
                </a:lnTo>
                <a:lnTo>
                  <a:pt x="1877658" y="1421717"/>
                </a:lnTo>
                <a:lnTo>
                  <a:pt x="1902753" y="1385090"/>
                </a:lnTo>
                <a:lnTo>
                  <a:pt x="1925973" y="1347352"/>
                </a:lnTo>
                <a:lnTo>
                  <a:pt x="1947258" y="1308556"/>
                </a:lnTo>
                <a:lnTo>
                  <a:pt x="1966552" y="1268755"/>
                </a:lnTo>
                <a:lnTo>
                  <a:pt x="1983795" y="1228001"/>
                </a:lnTo>
                <a:lnTo>
                  <a:pt x="1998928" y="1186349"/>
                </a:lnTo>
                <a:lnTo>
                  <a:pt x="2011894" y="1143849"/>
                </a:lnTo>
                <a:lnTo>
                  <a:pt x="2022634" y="1100556"/>
                </a:lnTo>
                <a:lnTo>
                  <a:pt x="2031088" y="1056521"/>
                </a:lnTo>
                <a:lnTo>
                  <a:pt x="2037200" y="1011797"/>
                </a:lnTo>
                <a:lnTo>
                  <a:pt x="2040910" y="966438"/>
                </a:lnTo>
                <a:lnTo>
                  <a:pt x="2042160" y="920495"/>
                </a:lnTo>
                <a:lnTo>
                  <a:pt x="2040910" y="874553"/>
                </a:lnTo>
                <a:lnTo>
                  <a:pt x="2037200" y="829194"/>
                </a:lnTo>
                <a:lnTo>
                  <a:pt x="2031088" y="784470"/>
                </a:lnTo>
                <a:lnTo>
                  <a:pt x="2022634" y="740435"/>
                </a:lnTo>
                <a:lnTo>
                  <a:pt x="2011894" y="697142"/>
                </a:lnTo>
                <a:lnTo>
                  <a:pt x="1998928" y="654642"/>
                </a:lnTo>
                <a:lnTo>
                  <a:pt x="1983795" y="612990"/>
                </a:lnTo>
                <a:lnTo>
                  <a:pt x="1966552" y="572236"/>
                </a:lnTo>
                <a:lnTo>
                  <a:pt x="1947258" y="532435"/>
                </a:lnTo>
                <a:lnTo>
                  <a:pt x="1925973" y="493639"/>
                </a:lnTo>
                <a:lnTo>
                  <a:pt x="1902753" y="455901"/>
                </a:lnTo>
                <a:lnTo>
                  <a:pt x="1877658" y="419274"/>
                </a:lnTo>
                <a:lnTo>
                  <a:pt x="1850747" y="383809"/>
                </a:lnTo>
                <a:lnTo>
                  <a:pt x="1822077" y="349560"/>
                </a:lnTo>
                <a:lnTo>
                  <a:pt x="1791707" y="316580"/>
                </a:lnTo>
                <a:lnTo>
                  <a:pt x="1759696" y="284922"/>
                </a:lnTo>
                <a:lnTo>
                  <a:pt x="1726103" y="254637"/>
                </a:lnTo>
                <a:lnTo>
                  <a:pt x="1690985" y="225780"/>
                </a:lnTo>
                <a:lnTo>
                  <a:pt x="1654401" y="198402"/>
                </a:lnTo>
                <a:lnTo>
                  <a:pt x="1616410" y="172556"/>
                </a:lnTo>
                <a:lnTo>
                  <a:pt x="1577070" y="148296"/>
                </a:lnTo>
                <a:lnTo>
                  <a:pt x="1536440" y="125673"/>
                </a:lnTo>
                <a:lnTo>
                  <a:pt x="1494578" y="104741"/>
                </a:lnTo>
                <a:lnTo>
                  <a:pt x="1451543" y="85552"/>
                </a:lnTo>
                <a:lnTo>
                  <a:pt x="1407393" y="68159"/>
                </a:lnTo>
                <a:lnTo>
                  <a:pt x="1362186" y="52615"/>
                </a:lnTo>
                <a:lnTo>
                  <a:pt x="1315982" y="38972"/>
                </a:lnTo>
                <a:lnTo>
                  <a:pt x="1268839" y="27283"/>
                </a:lnTo>
                <a:lnTo>
                  <a:pt x="1220815" y="17602"/>
                </a:lnTo>
                <a:lnTo>
                  <a:pt x="1171968" y="9980"/>
                </a:lnTo>
                <a:lnTo>
                  <a:pt x="1122358" y="4470"/>
                </a:lnTo>
                <a:lnTo>
                  <a:pt x="1072042" y="1126"/>
                </a:lnTo>
                <a:lnTo>
                  <a:pt x="1021080" y="0"/>
                </a:lnTo>
                <a:close/>
              </a:path>
            </a:pathLst>
          </a:custGeom>
          <a:solidFill>
            <a:srgbClr val="4BACC6"/>
          </a:solidFill>
        </p:spPr>
        <p:txBody>
          <a:bodyPr wrap="square" lIns="0" tIns="0" rIns="0" bIns="0" rtlCol="0"/>
          <a:lstStyle/>
          <a:p>
            <a:endParaRPr/>
          </a:p>
        </p:txBody>
      </p:sp>
      <p:sp>
        <p:nvSpPr>
          <p:cNvPr id="8" name="object 8"/>
          <p:cNvSpPr/>
          <p:nvPr/>
        </p:nvSpPr>
        <p:spPr>
          <a:xfrm>
            <a:off x="1753361" y="4459985"/>
            <a:ext cx="2042160" cy="1841500"/>
          </a:xfrm>
          <a:custGeom>
            <a:avLst/>
            <a:gdLst/>
            <a:ahLst/>
            <a:cxnLst/>
            <a:rect l="l" t="t" r="r" b="b"/>
            <a:pathLst>
              <a:path w="2042160" h="1841500">
                <a:moveTo>
                  <a:pt x="0" y="920495"/>
                </a:moveTo>
                <a:lnTo>
                  <a:pt x="1249" y="874553"/>
                </a:lnTo>
                <a:lnTo>
                  <a:pt x="4959" y="829194"/>
                </a:lnTo>
                <a:lnTo>
                  <a:pt x="11071" y="784470"/>
                </a:lnTo>
                <a:lnTo>
                  <a:pt x="19525" y="740435"/>
                </a:lnTo>
                <a:lnTo>
                  <a:pt x="30265" y="697142"/>
                </a:lnTo>
                <a:lnTo>
                  <a:pt x="43231" y="654642"/>
                </a:lnTo>
                <a:lnTo>
                  <a:pt x="58364" y="612990"/>
                </a:lnTo>
                <a:lnTo>
                  <a:pt x="75607" y="572236"/>
                </a:lnTo>
                <a:lnTo>
                  <a:pt x="94901" y="532435"/>
                </a:lnTo>
                <a:lnTo>
                  <a:pt x="116186" y="493639"/>
                </a:lnTo>
                <a:lnTo>
                  <a:pt x="139406" y="455901"/>
                </a:lnTo>
                <a:lnTo>
                  <a:pt x="164501" y="419274"/>
                </a:lnTo>
                <a:lnTo>
                  <a:pt x="191412" y="383809"/>
                </a:lnTo>
                <a:lnTo>
                  <a:pt x="220082" y="349560"/>
                </a:lnTo>
                <a:lnTo>
                  <a:pt x="250452" y="316580"/>
                </a:lnTo>
                <a:lnTo>
                  <a:pt x="282463" y="284922"/>
                </a:lnTo>
                <a:lnTo>
                  <a:pt x="316056" y="254637"/>
                </a:lnTo>
                <a:lnTo>
                  <a:pt x="351174" y="225780"/>
                </a:lnTo>
                <a:lnTo>
                  <a:pt x="387758" y="198402"/>
                </a:lnTo>
                <a:lnTo>
                  <a:pt x="425749" y="172556"/>
                </a:lnTo>
                <a:lnTo>
                  <a:pt x="465089" y="148296"/>
                </a:lnTo>
                <a:lnTo>
                  <a:pt x="505719" y="125673"/>
                </a:lnTo>
                <a:lnTo>
                  <a:pt x="547581" y="104741"/>
                </a:lnTo>
                <a:lnTo>
                  <a:pt x="590616" y="85552"/>
                </a:lnTo>
                <a:lnTo>
                  <a:pt x="634766" y="68159"/>
                </a:lnTo>
                <a:lnTo>
                  <a:pt x="679973" y="52615"/>
                </a:lnTo>
                <a:lnTo>
                  <a:pt x="726177" y="38972"/>
                </a:lnTo>
                <a:lnTo>
                  <a:pt x="773320" y="27283"/>
                </a:lnTo>
                <a:lnTo>
                  <a:pt x="821344" y="17602"/>
                </a:lnTo>
                <a:lnTo>
                  <a:pt x="870191" y="9980"/>
                </a:lnTo>
                <a:lnTo>
                  <a:pt x="919801" y="4470"/>
                </a:lnTo>
                <a:lnTo>
                  <a:pt x="970117" y="1126"/>
                </a:lnTo>
                <a:lnTo>
                  <a:pt x="1021080" y="0"/>
                </a:lnTo>
                <a:lnTo>
                  <a:pt x="1072042" y="1126"/>
                </a:lnTo>
                <a:lnTo>
                  <a:pt x="1122358" y="4470"/>
                </a:lnTo>
                <a:lnTo>
                  <a:pt x="1171968" y="9980"/>
                </a:lnTo>
                <a:lnTo>
                  <a:pt x="1220815" y="17602"/>
                </a:lnTo>
                <a:lnTo>
                  <a:pt x="1268839" y="27283"/>
                </a:lnTo>
                <a:lnTo>
                  <a:pt x="1315982" y="38972"/>
                </a:lnTo>
                <a:lnTo>
                  <a:pt x="1362186" y="52615"/>
                </a:lnTo>
                <a:lnTo>
                  <a:pt x="1407393" y="68159"/>
                </a:lnTo>
                <a:lnTo>
                  <a:pt x="1451543" y="85552"/>
                </a:lnTo>
                <a:lnTo>
                  <a:pt x="1494578" y="104741"/>
                </a:lnTo>
                <a:lnTo>
                  <a:pt x="1536440" y="125673"/>
                </a:lnTo>
                <a:lnTo>
                  <a:pt x="1577070" y="148296"/>
                </a:lnTo>
                <a:lnTo>
                  <a:pt x="1616410" y="172556"/>
                </a:lnTo>
                <a:lnTo>
                  <a:pt x="1654401" y="198402"/>
                </a:lnTo>
                <a:lnTo>
                  <a:pt x="1690985" y="225780"/>
                </a:lnTo>
                <a:lnTo>
                  <a:pt x="1726103" y="254637"/>
                </a:lnTo>
                <a:lnTo>
                  <a:pt x="1759696" y="284922"/>
                </a:lnTo>
                <a:lnTo>
                  <a:pt x="1791707" y="316580"/>
                </a:lnTo>
                <a:lnTo>
                  <a:pt x="1822077" y="349560"/>
                </a:lnTo>
                <a:lnTo>
                  <a:pt x="1850747" y="383809"/>
                </a:lnTo>
                <a:lnTo>
                  <a:pt x="1877658" y="419274"/>
                </a:lnTo>
                <a:lnTo>
                  <a:pt x="1902753" y="455901"/>
                </a:lnTo>
                <a:lnTo>
                  <a:pt x="1925973" y="493639"/>
                </a:lnTo>
                <a:lnTo>
                  <a:pt x="1947258" y="532435"/>
                </a:lnTo>
                <a:lnTo>
                  <a:pt x="1966552" y="572236"/>
                </a:lnTo>
                <a:lnTo>
                  <a:pt x="1983795" y="612990"/>
                </a:lnTo>
                <a:lnTo>
                  <a:pt x="1998928" y="654642"/>
                </a:lnTo>
                <a:lnTo>
                  <a:pt x="2011894" y="697142"/>
                </a:lnTo>
                <a:lnTo>
                  <a:pt x="2022634" y="740435"/>
                </a:lnTo>
                <a:lnTo>
                  <a:pt x="2031088" y="784470"/>
                </a:lnTo>
                <a:lnTo>
                  <a:pt x="2037200" y="829194"/>
                </a:lnTo>
                <a:lnTo>
                  <a:pt x="2040910" y="874553"/>
                </a:lnTo>
                <a:lnTo>
                  <a:pt x="2042160" y="920495"/>
                </a:lnTo>
                <a:lnTo>
                  <a:pt x="2040910" y="966438"/>
                </a:lnTo>
                <a:lnTo>
                  <a:pt x="2037200" y="1011797"/>
                </a:lnTo>
                <a:lnTo>
                  <a:pt x="2031088" y="1056521"/>
                </a:lnTo>
                <a:lnTo>
                  <a:pt x="2022634" y="1100556"/>
                </a:lnTo>
                <a:lnTo>
                  <a:pt x="2011894" y="1143849"/>
                </a:lnTo>
                <a:lnTo>
                  <a:pt x="1998928" y="1186349"/>
                </a:lnTo>
                <a:lnTo>
                  <a:pt x="1983795" y="1228001"/>
                </a:lnTo>
                <a:lnTo>
                  <a:pt x="1966552" y="1268755"/>
                </a:lnTo>
                <a:lnTo>
                  <a:pt x="1947258" y="1308556"/>
                </a:lnTo>
                <a:lnTo>
                  <a:pt x="1925973" y="1347352"/>
                </a:lnTo>
                <a:lnTo>
                  <a:pt x="1902753" y="1385090"/>
                </a:lnTo>
                <a:lnTo>
                  <a:pt x="1877658" y="1421717"/>
                </a:lnTo>
                <a:lnTo>
                  <a:pt x="1850747" y="1457182"/>
                </a:lnTo>
                <a:lnTo>
                  <a:pt x="1822077" y="1491431"/>
                </a:lnTo>
                <a:lnTo>
                  <a:pt x="1791707" y="1524411"/>
                </a:lnTo>
                <a:lnTo>
                  <a:pt x="1759696" y="1556069"/>
                </a:lnTo>
                <a:lnTo>
                  <a:pt x="1726103" y="1586354"/>
                </a:lnTo>
                <a:lnTo>
                  <a:pt x="1690985" y="1615211"/>
                </a:lnTo>
                <a:lnTo>
                  <a:pt x="1654401" y="1642589"/>
                </a:lnTo>
                <a:lnTo>
                  <a:pt x="1616410" y="1668435"/>
                </a:lnTo>
                <a:lnTo>
                  <a:pt x="1577070" y="1692695"/>
                </a:lnTo>
                <a:lnTo>
                  <a:pt x="1536440" y="1715318"/>
                </a:lnTo>
                <a:lnTo>
                  <a:pt x="1494578" y="1736250"/>
                </a:lnTo>
                <a:lnTo>
                  <a:pt x="1451543" y="1755439"/>
                </a:lnTo>
                <a:lnTo>
                  <a:pt x="1407393" y="1772832"/>
                </a:lnTo>
                <a:lnTo>
                  <a:pt x="1362186" y="1788376"/>
                </a:lnTo>
                <a:lnTo>
                  <a:pt x="1315982" y="1802019"/>
                </a:lnTo>
                <a:lnTo>
                  <a:pt x="1268839" y="1813708"/>
                </a:lnTo>
                <a:lnTo>
                  <a:pt x="1220815" y="1823389"/>
                </a:lnTo>
                <a:lnTo>
                  <a:pt x="1171968" y="1831011"/>
                </a:lnTo>
                <a:lnTo>
                  <a:pt x="1122358" y="1836521"/>
                </a:lnTo>
                <a:lnTo>
                  <a:pt x="1072042" y="1839865"/>
                </a:lnTo>
                <a:lnTo>
                  <a:pt x="1021080" y="1840991"/>
                </a:lnTo>
                <a:lnTo>
                  <a:pt x="970117" y="1839865"/>
                </a:lnTo>
                <a:lnTo>
                  <a:pt x="919801" y="1836521"/>
                </a:lnTo>
                <a:lnTo>
                  <a:pt x="870191" y="1831011"/>
                </a:lnTo>
                <a:lnTo>
                  <a:pt x="821344" y="1823389"/>
                </a:lnTo>
                <a:lnTo>
                  <a:pt x="773320" y="1813708"/>
                </a:lnTo>
                <a:lnTo>
                  <a:pt x="726177" y="1802019"/>
                </a:lnTo>
                <a:lnTo>
                  <a:pt x="679973" y="1788376"/>
                </a:lnTo>
                <a:lnTo>
                  <a:pt x="634766" y="1772832"/>
                </a:lnTo>
                <a:lnTo>
                  <a:pt x="590616" y="1755439"/>
                </a:lnTo>
                <a:lnTo>
                  <a:pt x="547581" y="1736250"/>
                </a:lnTo>
                <a:lnTo>
                  <a:pt x="505719" y="1715318"/>
                </a:lnTo>
                <a:lnTo>
                  <a:pt x="465089" y="1692695"/>
                </a:lnTo>
                <a:lnTo>
                  <a:pt x="425749" y="1668435"/>
                </a:lnTo>
                <a:lnTo>
                  <a:pt x="387758" y="1642589"/>
                </a:lnTo>
                <a:lnTo>
                  <a:pt x="351174" y="1615211"/>
                </a:lnTo>
                <a:lnTo>
                  <a:pt x="316056" y="1586354"/>
                </a:lnTo>
                <a:lnTo>
                  <a:pt x="282463" y="1556069"/>
                </a:lnTo>
                <a:lnTo>
                  <a:pt x="250452" y="1524411"/>
                </a:lnTo>
                <a:lnTo>
                  <a:pt x="220082" y="1491431"/>
                </a:lnTo>
                <a:lnTo>
                  <a:pt x="191412" y="1457182"/>
                </a:lnTo>
                <a:lnTo>
                  <a:pt x="164501" y="1421717"/>
                </a:lnTo>
                <a:lnTo>
                  <a:pt x="139406" y="1385090"/>
                </a:lnTo>
                <a:lnTo>
                  <a:pt x="116186" y="1347352"/>
                </a:lnTo>
                <a:lnTo>
                  <a:pt x="94901" y="1308556"/>
                </a:lnTo>
                <a:lnTo>
                  <a:pt x="75607" y="1268755"/>
                </a:lnTo>
                <a:lnTo>
                  <a:pt x="58364" y="1228001"/>
                </a:lnTo>
                <a:lnTo>
                  <a:pt x="43231" y="1186349"/>
                </a:lnTo>
                <a:lnTo>
                  <a:pt x="30265" y="1143849"/>
                </a:lnTo>
                <a:lnTo>
                  <a:pt x="19525" y="1100556"/>
                </a:lnTo>
                <a:lnTo>
                  <a:pt x="11071" y="1056521"/>
                </a:lnTo>
                <a:lnTo>
                  <a:pt x="4959" y="1011797"/>
                </a:lnTo>
                <a:lnTo>
                  <a:pt x="1249" y="966438"/>
                </a:lnTo>
                <a:lnTo>
                  <a:pt x="0" y="920495"/>
                </a:lnTo>
                <a:close/>
              </a:path>
            </a:pathLst>
          </a:custGeom>
          <a:ln w="25908">
            <a:solidFill>
              <a:srgbClr val="357D91"/>
            </a:solidFill>
          </a:ln>
        </p:spPr>
        <p:txBody>
          <a:bodyPr wrap="square" lIns="0" tIns="0" rIns="0" bIns="0" rtlCol="0"/>
          <a:lstStyle/>
          <a:p>
            <a:endParaRPr/>
          </a:p>
        </p:txBody>
      </p:sp>
      <p:sp>
        <p:nvSpPr>
          <p:cNvPr id="9" name="object 9"/>
          <p:cNvSpPr txBox="1"/>
          <p:nvPr/>
        </p:nvSpPr>
        <p:spPr>
          <a:xfrm>
            <a:off x="2441835" y="4032853"/>
            <a:ext cx="4192270" cy="1501775"/>
          </a:xfrm>
          <a:prstGeom prst="rect">
            <a:avLst/>
          </a:prstGeom>
        </p:spPr>
        <p:txBody>
          <a:bodyPr vert="horz" wrap="square" lIns="0" tIns="0" rIns="0" bIns="0" rtlCol="0">
            <a:spAutoFit/>
          </a:bodyPr>
          <a:lstStyle/>
          <a:p>
            <a:pPr marL="3190240" marR="5080" indent="255904">
              <a:lnSpc>
                <a:spcPct val="100000"/>
              </a:lnSpc>
            </a:pPr>
            <a:r>
              <a:rPr sz="2000" b="1" spc="-125" dirty="0">
                <a:solidFill>
                  <a:srgbClr val="FFFFFF"/>
                </a:solidFill>
                <a:latin typeface="Arial"/>
                <a:cs typeface="Arial"/>
              </a:rPr>
              <a:t>First  </a:t>
            </a:r>
            <a:r>
              <a:rPr sz="2000" b="1" spc="-85" dirty="0">
                <a:solidFill>
                  <a:srgbClr val="FFFFFF"/>
                </a:solidFill>
                <a:latin typeface="Arial"/>
                <a:cs typeface="Arial"/>
              </a:rPr>
              <a:t>D</a:t>
            </a:r>
            <a:r>
              <a:rPr sz="2000" b="1" spc="-45" dirty="0">
                <a:solidFill>
                  <a:srgbClr val="FFFFFF"/>
                </a:solidFill>
                <a:latin typeface="Arial"/>
                <a:cs typeface="Arial"/>
              </a:rPr>
              <a:t>i</a:t>
            </a:r>
            <a:r>
              <a:rPr sz="2000" b="1" spc="-85" dirty="0">
                <a:solidFill>
                  <a:srgbClr val="FFFFFF"/>
                </a:solidFill>
                <a:latin typeface="Arial"/>
                <a:cs typeface="Arial"/>
              </a:rPr>
              <a:t>re</a:t>
            </a:r>
            <a:r>
              <a:rPr sz="2000" b="1" spc="-195" dirty="0">
                <a:solidFill>
                  <a:srgbClr val="FFFFFF"/>
                </a:solidFill>
                <a:latin typeface="Arial"/>
                <a:cs typeface="Arial"/>
              </a:rPr>
              <a:t>c</a:t>
            </a:r>
            <a:r>
              <a:rPr sz="2000" b="1" spc="-5" dirty="0">
                <a:solidFill>
                  <a:srgbClr val="FFFFFF"/>
                </a:solidFill>
                <a:latin typeface="Arial"/>
                <a:cs typeface="Arial"/>
              </a:rPr>
              <a:t>ti</a:t>
            </a:r>
            <a:r>
              <a:rPr sz="2000" b="1" spc="-120" dirty="0">
                <a:solidFill>
                  <a:srgbClr val="FFFFFF"/>
                </a:solidFill>
                <a:latin typeface="Arial"/>
                <a:cs typeface="Arial"/>
              </a:rPr>
              <a:t>v</a:t>
            </a:r>
            <a:r>
              <a:rPr sz="2000" b="1" spc="-80" dirty="0">
                <a:solidFill>
                  <a:srgbClr val="FFFFFF"/>
                </a:solidFill>
                <a:latin typeface="Arial"/>
                <a:cs typeface="Arial"/>
              </a:rPr>
              <a:t>e</a:t>
            </a:r>
            <a:endParaRPr sz="2000">
              <a:latin typeface="Arial"/>
              <a:cs typeface="Arial"/>
            </a:endParaRPr>
          </a:p>
          <a:p>
            <a:pPr>
              <a:lnSpc>
                <a:spcPct val="100000"/>
              </a:lnSpc>
            </a:pPr>
            <a:endParaRPr sz="2000">
              <a:latin typeface="Times New Roman"/>
              <a:cs typeface="Times New Roman"/>
            </a:endParaRPr>
          </a:p>
          <a:p>
            <a:pPr>
              <a:lnSpc>
                <a:spcPct val="100000"/>
              </a:lnSpc>
              <a:spcBef>
                <a:spcPts val="26"/>
              </a:spcBef>
            </a:pPr>
            <a:endParaRPr sz="1900">
              <a:latin typeface="Times New Roman"/>
              <a:cs typeface="Times New Roman"/>
            </a:endParaRPr>
          </a:p>
          <a:p>
            <a:pPr marL="12700">
              <a:lnSpc>
                <a:spcPct val="100000"/>
              </a:lnSpc>
            </a:pPr>
            <a:r>
              <a:rPr sz="2000" b="1" spc="-160" dirty="0">
                <a:solidFill>
                  <a:srgbClr val="FFFFFF"/>
                </a:solidFill>
                <a:latin typeface="Arial"/>
                <a:cs typeface="Arial"/>
              </a:rPr>
              <a:t>Types</a:t>
            </a:r>
            <a:endParaRPr sz="2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889000">
              <a:lnSpc>
                <a:spcPct val="100000"/>
              </a:lnSpc>
            </a:pPr>
            <a:r>
              <a:rPr spc="-65" dirty="0">
                <a:latin typeface="Arial"/>
                <a:cs typeface="Arial"/>
              </a:rPr>
              <a:t>Directive </a:t>
            </a:r>
            <a:r>
              <a:rPr spc="-210" dirty="0">
                <a:latin typeface="Arial"/>
                <a:cs typeface="Arial"/>
              </a:rPr>
              <a:t>Scopes </a:t>
            </a:r>
            <a:r>
              <a:rPr spc="-35" dirty="0">
                <a:latin typeface="Arial"/>
                <a:cs typeface="Arial"/>
              </a:rPr>
              <a:t>-</a:t>
            </a:r>
            <a:r>
              <a:rPr spc="-425" dirty="0">
                <a:latin typeface="Arial"/>
                <a:cs typeface="Arial"/>
              </a:rPr>
              <a:t> </a:t>
            </a:r>
            <a:r>
              <a:rPr spc="-110" dirty="0">
                <a:latin typeface="Arial"/>
                <a:cs typeface="Arial"/>
              </a:rPr>
              <a:t>Shared</a:t>
            </a:r>
          </a:p>
        </p:txBody>
      </p:sp>
      <p:sp>
        <p:nvSpPr>
          <p:cNvPr id="3" name="object 3"/>
          <p:cNvSpPr/>
          <p:nvPr/>
        </p:nvSpPr>
        <p:spPr>
          <a:xfrm>
            <a:off x="457962" y="1524761"/>
            <a:ext cx="5867400" cy="4876800"/>
          </a:xfrm>
          <a:custGeom>
            <a:avLst/>
            <a:gdLst/>
            <a:ahLst/>
            <a:cxnLst/>
            <a:rect l="l" t="t" r="r" b="b"/>
            <a:pathLst>
              <a:path w="5867400" h="4876800">
                <a:moveTo>
                  <a:pt x="0" y="0"/>
                </a:moveTo>
                <a:lnTo>
                  <a:pt x="5867400" y="0"/>
                </a:lnTo>
                <a:lnTo>
                  <a:pt x="5867400" y="4876800"/>
                </a:lnTo>
                <a:lnTo>
                  <a:pt x="0" y="4876800"/>
                </a:lnTo>
                <a:lnTo>
                  <a:pt x="0" y="0"/>
                </a:lnTo>
                <a:close/>
              </a:path>
            </a:pathLst>
          </a:custGeom>
          <a:solidFill>
            <a:srgbClr val="8064A2"/>
          </a:solidFill>
        </p:spPr>
        <p:txBody>
          <a:bodyPr wrap="square" lIns="0" tIns="0" rIns="0" bIns="0" rtlCol="0"/>
          <a:lstStyle/>
          <a:p>
            <a:endParaRPr/>
          </a:p>
        </p:txBody>
      </p:sp>
      <p:sp>
        <p:nvSpPr>
          <p:cNvPr id="4" name="object 4"/>
          <p:cNvSpPr/>
          <p:nvPr/>
        </p:nvSpPr>
        <p:spPr>
          <a:xfrm>
            <a:off x="457962" y="1524761"/>
            <a:ext cx="5867400" cy="4876800"/>
          </a:xfrm>
          <a:custGeom>
            <a:avLst/>
            <a:gdLst/>
            <a:ahLst/>
            <a:cxnLst/>
            <a:rect l="l" t="t" r="r" b="b"/>
            <a:pathLst>
              <a:path w="5867400" h="4876800">
                <a:moveTo>
                  <a:pt x="0" y="0"/>
                </a:moveTo>
                <a:lnTo>
                  <a:pt x="5867400" y="0"/>
                </a:lnTo>
                <a:lnTo>
                  <a:pt x="5867400" y="4876800"/>
                </a:lnTo>
                <a:lnTo>
                  <a:pt x="0" y="4876800"/>
                </a:lnTo>
                <a:lnTo>
                  <a:pt x="0" y="0"/>
                </a:lnTo>
                <a:close/>
              </a:path>
            </a:pathLst>
          </a:custGeom>
          <a:ln w="25908">
            <a:solidFill>
              <a:srgbClr val="8C3836"/>
            </a:solidFill>
          </a:ln>
        </p:spPr>
        <p:txBody>
          <a:bodyPr wrap="square" lIns="0" tIns="0" rIns="0" bIns="0" rtlCol="0"/>
          <a:lstStyle/>
          <a:p>
            <a:endParaRPr/>
          </a:p>
        </p:txBody>
      </p:sp>
      <p:sp>
        <p:nvSpPr>
          <p:cNvPr id="5" name="object 5"/>
          <p:cNvSpPr txBox="1"/>
          <p:nvPr/>
        </p:nvSpPr>
        <p:spPr>
          <a:xfrm>
            <a:off x="535940" y="1548891"/>
            <a:ext cx="2472690" cy="238125"/>
          </a:xfrm>
          <a:prstGeom prst="rect">
            <a:avLst/>
          </a:prstGeom>
        </p:spPr>
        <p:txBody>
          <a:bodyPr vert="horz" wrap="square" lIns="0" tIns="0" rIns="0" bIns="0" rtlCol="0">
            <a:spAutoFit/>
          </a:bodyPr>
          <a:lstStyle/>
          <a:p>
            <a:pPr marL="12700">
              <a:lnSpc>
                <a:spcPct val="100000"/>
              </a:lnSpc>
            </a:pPr>
            <a:r>
              <a:rPr sz="1400" spc="-5" dirty="0">
                <a:solidFill>
                  <a:srgbClr val="FFFFFF"/>
                </a:solidFill>
                <a:latin typeface="Courier New"/>
                <a:cs typeface="Courier New"/>
              </a:rPr>
              <a:t>Parent Controller</a:t>
            </a:r>
            <a:r>
              <a:rPr sz="1400" spc="-90" dirty="0">
                <a:solidFill>
                  <a:srgbClr val="FFFFFF"/>
                </a:solidFill>
                <a:latin typeface="Courier New"/>
                <a:cs typeface="Courier New"/>
              </a:rPr>
              <a:t> </a:t>
            </a:r>
            <a:r>
              <a:rPr sz="1400" spc="-5" dirty="0">
                <a:solidFill>
                  <a:srgbClr val="FFFFFF"/>
                </a:solidFill>
                <a:latin typeface="Courier New"/>
                <a:cs typeface="Courier New"/>
              </a:rPr>
              <a:t>Scope</a:t>
            </a:r>
            <a:endParaRPr sz="1400">
              <a:latin typeface="Courier New"/>
              <a:cs typeface="Courier New"/>
            </a:endParaRPr>
          </a:p>
        </p:txBody>
      </p:sp>
      <p:sp>
        <p:nvSpPr>
          <p:cNvPr id="6" name="object 6"/>
          <p:cNvSpPr txBox="1"/>
          <p:nvPr/>
        </p:nvSpPr>
        <p:spPr>
          <a:xfrm>
            <a:off x="686562" y="3169157"/>
            <a:ext cx="2578735" cy="794385"/>
          </a:xfrm>
          <a:prstGeom prst="rect">
            <a:avLst/>
          </a:prstGeom>
          <a:solidFill>
            <a:srgbClr val="C0504D"/>
          </a:solidFill>
          <a:ln w="25908">
            <a:solidFill>
              <a:srgbClr val="B66D31"/>
            </a:solidFill>
          </a:ln>
        </p:spPr>
        <p:txBody>
          <a:bodyPr vert="horz" wrap="square" lIns="0" tIns="10795" rIns="0" bIns="0" rtlCol="0">
            <a:spAutoFit/>
          </a:bodyPr>
          <a:lstStyle/>
          <a:p>
            <a:pPr marL="77470" marR="977265">
              <a:lnSpc>
                <a:spcPct val="100000"/>
              </a:lnSpc>
              <a:spcBef>
                <a:spcPts val="85"/>
              </a:spcBef>
            </a:pPr>
            <a:r>
              <a:rPr sz="1400" spc="-5" dirty="0">
                <a:solidFill>
                  <a:srgbClr val="FFFFFF"/>
                </a:solidFill>
                <a:latin typeface="Courier New"/>
                <a:cs typeface="Courier New"/>
              </a:rPr>
              <a:t>Directive</a:t>
            </a:r>
            <a:r>
              <a:rPr sz="1400" spc="-70" dirty="0">
                <a:solidFill>
                  <a:srgbClr val="FFFFFF"/>
                </a:solidFill>
                <a:latin typeface="Courier New"/>
                <a:cs typeface="Courier New"/>
              </a:rPr>
              <a:t> </a:t>
            </a:r>
            <a:r>
              <a:rPr sz="1400" spc="-10" dirty="0">
                <a:solidFill>
                  <a:srgbClr val="FFFFFF"/>
                </a:solidFill>
                <a:latin typeface="Courier New"/>
                <a:cs typeface="Courier New"/>
              </a:rPr>
              <a:t>with  </a:t>
            </a:r>
            <a:r>
              <a:rPr sz="1400" spc="-5" dirty="0">
                <a:solidFill>
                  <a:srgbClr val="FFFFFF"/>
                </a:solidFill>
                <a:latin typeface="Courier New"/>
                <a:cs typeface="Courier New"/>
              </a:rPr>
              <a:t>Shared</a:t>
            </a:r>
            <a:r>
              <a:rPr sz="1400" spc="-90" dirty="0">
                <a:solidFill>
                  <a:srgbClr val="FFFFFF"/>
                </a:solidFill>
                <a:latin typeface="Courier New"/>
                <a:cs typeface="Courier New"/>
              </a:rPr>
              <a:t> </a:t>
            </a:r>
            <a:r>
              <a:rPr sz="1400" spc="-5" dirty="0">
                <a:solidFill>
                  <a:srgbClr val="FFFFFF"/>
                </a:solidFill>
                <a:latin typeface="Courier New"/>
                <a:cs typeface="Courier New"/>
              </a:rPr>
              <a:t>Scope</a:t>
            </a:r>
            <a:endParaRPr sz="1400">
              <a:latin typeface="Courier New"/>
              <a:cs typeface="Courier New"/>
            </a:endParaRPr>
          </a:p>
        </p:txBody>
      </p:sp>
      <p:sp>
        <p:nvSpPr>
          <p:cNvPr id="7" name="object 7"/>
          <p:cNvSpPr/>
          <p:nvPr/>
        </p:nvSpPr>
        <p:spPr>
          <a:xfrm>
            <a:off x="3734561" y="1834133"/>
            <a:ext cx="2209800" cy="760730"/>
          </a:xfrm>
          <a:custGeom>
            <a:avLst/>
            <a:gdLst/>
            <a:ahLst/>
            <a:cxnLst/>
            <a:rect l="l" t="t" r="r" b="b"/>
            <a:pathLst>
              <a:path w="2209800" h="760730">
                <a:moveTo>
                  <a:pt x="0" y="0"/>
                </a:moveTo>
                <a:lnTo>
                  <a:pt x="2209800" y="0"/>
                </a:lnTo>
                <a:lnTo>
                  <a:pt x="2209800" y="760476"/>
                </a:lnTo>
                <a:lnTo>
                  <a:pt x="0" y="760476"/>
                </a:lnTo>
                <a:lnTo>
                  <a:pt x="0" y="0"/>
                </a:lnTo>
                <a:close/>
              </a:path>
            </a:pathLst>
          </a:custGeom>
          <a:solidFill>
            <a:srgbClr val="4F81BD"/>
          </a:solidFill>
        </p:spPr>
        <p:txBody>
          <a:bodyPr wrap="square" lIns="0" tIns="0" rIns="0" bIns="0" rtlCol="0"/>
          <a:lstStyle/>
          <a:p>
            <a:endParaRPr/>
          </a:p>
        </p:txBody>
      </p:sp>
      <p:sp>
        <p:nvSpPr>
          <p:cNvPr id="8" name="object 8"/>
          <p:cNvSpPr/>
          <p:nvPr/>
        </p:nvSpPr>
        <p:spPr>
          <a:xfrm>
            <a:off x="3734561" y="1834133"/>
            <a:ext cx="2209800" cy="760730"/>
          </a:xfrm>
          <a:custGeom>
            <a:avLst/>
            <a:gdLst/>
            <a:ahLst/>
            <a:cxnLst/>
            <a:rect l="l" t="t" r="r" b="b"/>
            <a:pathLst>
              <a:path w="2209800" h="760730">
                <a:moveTo>
                  <a:pt x="0" y="0"/>
                </a:moveTo>
                <a:lnTo>
                  <a:pt x="2209800" y="0"/>
                </a:lnTo>
                <a:lnTo>
                  <a:pt x="2209800" y="760476"/>
                </a:lnTo>
                <a:lnTo>
                  <a:pt x="0" y="760476"/>
                </a:lnTo>
                <a:lnTo>
                  <a:pt x="0" y="0"/>
                </a:lnTo>
                <a:close/>
              </a:path>
            </a:pathLst>
          </a:custGeom>
          <a:ln w="25908">
            <a:solidFill>
              <a:srgbClr val="B66D31"/>
            </a:solidFill>
          </a:ln>
        </p:spPr>
        <p:txBody>
          <a:bodyPr wrap="square" lIns="0" tIns="0" rIns="0" bIns="0" rtlCol="0"/>
          <a:lstStyle/>
          <a:p>
            <a:endParaRPr/>
          </a:p>
        </p:txBody>
      </p:sp>
      <p:sp>
        <p:nvSpPr>
          <p:cNvPr id="9" name="object 9"/>
          <p:cNvSpPr txBox="1"/>
          <p:nvPr/>
        </p:nvSpPr>
        <p:spPr>
          <a:xfrm>
            <a:off x="3734561" y="1834133"/>
            <a:ext cx="2209800" cy="760730"/>
          </a:xfrm>
          <a:prstGeom prst="rect">
            <a:avLst/>
          </a:prstGeom>
          <a:ln w="25908">
            <a:solidFill>
              <a:srgbClr val="B66D31"/>
            </a:solidFill>
          </a:ln>
        </p:spPr>
        <p:txBody>
          <a:bodyPr vert="horz" wrap="square" lIns="0" tIns="11430" rIns="0" bIns="0" rtlCol="0">
            <a:spAutoFit/>
          </a:bodyPr>
          <a:lstStyle/>
          <a:p>
            <a:pPr marL="77470">
              <a:lnSpc>
                <a:spcPct val="100000"/>
              </a:lnSpc>
              <a:spcBef>
                <a:spcPts val="90"/>
              </a:spcBef>
            </a:pPr>
            <a:r>
              <a:rPr sz="1400" spc="-5" dirty="0">
                <a:solidFill>
                  <a:srgbClr val="FFFFFF"/>
                </a:solidFill>
                <a:latin typeface="Courier New"/>
                <a:cs typeface="Courier New"/>
              </a:rPr>
              <a:t>User</a:t>
            </a:r>
            <a:endParaRPr sz="1400">
              <a:latin typeface="Courier New"/>
              <a:cs typeface="Courier New"/>
            </a:endParaRPr>
          </a:p>
        </p:txBody>
      </p:sp>
      <p:sp>
        <p:nvSpPr>
          <p:cNvPr id="10" name="object 10"/>
          <p:cNvSpPr/>
          <p:nvPr/>
        </p:nvSpPr>
        <p:spPr>
          <a:xfrm>
            <a:off x="1975104" y="2219990"/>
            <a:ext cx="1900555" cy="948690"/>
          </a:xfrm>
          <a:custGeom>
            <a:avLst/>
            <a:gdLst/>
            <a:ahLst/>
            <a:cxnLst/>
            <a:rect l="l" t="t" r="r" b="b"/>
            <a:pathLst>
              <a:path w="1900554" h="948689">
                <a:moveTo>
                  <a:pt x="0" y="948639"/>
                </a:moveTo>
                <a:lnTo>
                  <a:pt x="1900212" y="0"/>
                </a:lnTo>
              </a:path>
            </a:pathLst>
          </a:custGeom>
          <a:ln w="12699">
            <a:solidFill>
              <a:srgbClr val="000000"/>
            </a:solidFill>
          </a:ln>
        </p:spPr>
        <p:txBody>
          <a:bodyPr wrap="square" lIns="0" tIns="0" rIns="0" bIns="0" rtlCol="0"/>
          <a:lstStyle/>
          <a:p>
            <a:endParaRPr/>
          </a:p>
        </p:txBody>
      </p:sp>
      <p:sp>
        <p:nvSpPr>
          <p:cNvPr id="11" name="object 11"/>
          <p:cNvSpPr/>
          <p:nvPr/>
        </p:nvSpPr>
        <p:spPr>
          <a:xfrm>
            <a:off x="3787280" y="2214255"/>
            <a:ext cx="88265" cy="80010"/>
          </a:xfrm>
          <a:custGeom>
            <a:avLst/>
            <a:gdLst/>
            <a:ahLst/>
            <a:cxnLst/>
            <a:rect l="l" t="t" r="r" b="b"/>
            <a:pathLst>
              <a:path w="88264" h="80010">
                <a:moveTo>
                  <a:pt x="39712" y="79540"/>
                </a:moveTo>
                <a:lnTo>
                  <a:pt x="88036" y="5727"/>
                </a:lnTo>
                <a:lnTo>
                  <a:pt x="0" y="0"/>
                </a:lnTo>
              </a:path>
            </a:pathLst>
          </a:custGeom>
          <a:ln w="12699">
            <a:solidFill>
              <a:srgbClr val="000000"/>
            </a:solidFill>
          </a:ln>
        </p:spPr>
        <p:txBody>
          <a:bodyPr wrap="square" lIns="0" tIns="0" rIns="0" bIns="0" rtlCol="0"/>
          <a:lstStyle/>
          <a:p>
            <a:endParaRPr/>
          </a:p>
        </p:txBody>
      </p:sp>
      <p:sp>
        <p:nvSpPr>
          <p:cNvPr id="12" name="object 12"/>
          <p:cNvSpPr txBox="1"/>
          <p:nvPr/>
        </p:nvSpPr>
        <p:spPr>
          <a:xfrm>
            <a:off x="3734561" y="2972561"/>
            <a:ext cx="2209800" cy="760730"/>
          </a:xfrm>
          <a:prstGeom prst="rect">
            <a:avLst/>
          </a:prstGeom>
          <a:solidFill>
            <a:srgbClr val="4F81BD"/>
          </a:solidFill>
          <a:ln w="25908">
            <a:solidFill>
              <a:srgbClr val="B66D31"/>
            </a:solidFill>
          </a:ln>
        </p:spPr>
        <p:txBody>
          <a:bodyPr vert="horz" wrap="square" lIns="0" tIns="10795" rIns="0" bIns="0" rtlCol="0">
            <a:spAutoFit/>
          </a:bodyPr>
          <a:lstStyle/>
          <a:p>
            <a:pPr marL="77470">
              <a:lnSpc>
                <a:spcPct val="100000"/>
              </a:lnSpc>
              <a:spcBef>
                <a:spcPts val="85"/>
              </a:spcBef>
            </a:pPr>
            <a:r>
              <a:rPr sz="1400" spc="-5" dirty="0">
                <a:solidFill>
                  <a:srgbClr val="FFFFFF"/>
                </a:solidFill>
                <a:latin typeface="Courier New"/>
                <a:cs typeface="Courier New"/>
              </a:rPr>
              <a:t>Other Data on</a:t>
            </a:r>
            <a:r>
              <a:rPr sz="1400" spc="-85" dirty="0">
                <a:solidFill>
                  <a:srgbClr val="FFFFFF"/>
                </a:solidFill>
                <a:latin typeface="Courier New"/>
                <a:cs typeface="Courier New"/>
              </a:rPr>
              <a:t> </a:t>
            </a:r>
            <a:r>
              <a:rPr sz="1400" spc="-5" dirty="0">
                <a:solidFill>
                  <a:srgbClr val="FFFFFF"/>
                </a:solidFill>
                <a:latin typeface="Courier New"/>
                <a:cs typeface="Courier New"/>
              </a:rPr>
              <a:t>Scope</a:t>
            </a:r>
            <a:endParaRPr sz="1400">
              <a:latin typeface="Courier New"/>
              <a:cs typeface="Courier New"/>
            </a:endParaRPr>
          </a:p>
        </p:txBody>
      </p:sp>
      <p:sp>
        <p:nvSpPr>
          <p:cNvPr id="13" name="object 13"/>
          <p:cNvSpPr/>
          <p:nvPr/>
        </p:nvSpPr>
        <p:spPr>
          <a:xfrm>
            <a:off x="3264408" y="3356475"/>
            <a:ext cx="459105" cy="208279"/>
          </a:xfrm>
          <a:custGeom>
            <a:avLst/>
            <a:gdLst/>
            <a:ahLst/>
            <a:cxnLst/>
            <a:rect l="l" t="t" r="r" b="b"/>
            <a:pathLst>
              <a:path w="459104" h="208279">
                <a:moveTo>
                  <a:pt x="0" y="208216"/>
                </a:moveTo>
                <a:lnTo>
                  <a:pt x="458673" y="0"/>
                </a:lnTo>
              </a:path>
            </a:pathLst>
          </a:custGeom>
          <a:ln w="12700">
            <a:solidFill>
              <a:srgbClr val="000000"/>
            </a:solidFill>
          </a:ln>
        </p:spPr>
        <p:txBody>
          <a:bodyPr wrap="square" lIns="0" tIns="0" rIns="0" bIns="0" rtlCol="0"/>
          <a:lstStyle/>
          <a:p>
            <a:endParaRPr/>
          </a:p>
        </p:txBody>
      </p:sp>
      <p:sp>
        <p:nvSpPr>
          <p:cNvPr id="14" name="object 14"/>
          <p:cNvSpPr/>
          <p:nvPr/>
        </p:nvSpPr>
        <p:spPr>
          <a:xfrm>
            <a:off x="3635314" y="3347499"/>
            <a:ext cx="88265" cy="81280"/>
          </a:xfrm>
          <a:custGeom>
            <a:avLst/>
            <a:gdLst/>
            <a:ahLst/>
            <a:cxnLst/>
            <a:rect l="l" t="t" r="r" b="b"/>
            <a:pathLst>
              <a:path w="88264" h="81279">
                <a:moveTo>
                  <a:pt x="36753" y="80949"/>
                </a:moveTo>
                <a:lnTo>
                  <a:pt x="87757" y="8978"/>
                </a:lnTo>
                <a:lnTo>
                  <a:pt x="0" y="0"/>
                </a:lnTo>
              </a:path>
            </a:pathLst>
          </a:custGeom>
          <a:ln w="12700">
            <a:solidFill>
              <a:srgbClr val="000000"/>
            </a:solidFill>
          </a:ln>
        </p:spPr>
        <p:txBody>
          <a:bodyPr wrap="square" lIns="0" tIns="0" rIns="0" bIns="0" rtlCol="0"/>
          <a:lstStyle/>
          <a:p>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716915">
              <a:lnSpc>
                <a:spcPct val="100000"/>
              </a:lnSpc>
            </a:pPr>
            <a:r>
              <a:rPr spc="-65" dirty="0">
                <a:latin typeface="Arial"/>
                <a:cs typeface="Arial"/>
              </a:rPr>
              <a:t>Directive </a:t>
            </a:r>
            <a:r>
              <a:rPr spc="-210" dirty="0">
                <a:latin typeface="Arial"/>
                <a:cs typeface="Arial"/>
              </a:rPr>
              <a:t>Scopes </a:t>
            </a:r>
            <a:r>
              <a:rPr spc="-35" dirty="0">
                <a:latin typeface="Arial"/>
                <a:cs typeface="Arial"/>
              </a:rPr>
              <a:t>-</a:t>
            </a:r>
            <a:r>
              <a:rPr spc="-390" dirty="0">
                <a:latin typeface="Arial"/>
                <a:cs typeface="Arial"/>
              </a:rPr>
              <a:t> </a:t>
            </a:r>
            <a:r>
              <a:rPr spc="-35" dirty="0">
                <a:latin typeface="Arial"/>
                <a:cs typeface="Arial"/>
              </a:rPr>
              <a:t>Inherited</a:t>
            </a:r>
          </a:p>
        </p:txBody>
      </p:sp>
      <p:sp>
        <p:nvSpPr>
          <p:cNvPr id="3" name="object 3"/>
          <p:cNvSpPr/>
          <p:nvPr/>
        </p:nvSpPr>
        <p:spPr>
          <a:xfrm>
            <a:off x="457962" y="1524761"/>
            <a:ext cx="5867400" cy="4876800"/>
          </a:xfrm>
          <a:custGeom>
            <a:avLst/>
            <a:gdLst/>
            <a:ahLst/>
            <a:cxnLst/>
            <a:rect l="l" t="t" r="r" b="b"/>
            <a:pathLst>
              <a:path w="5867400" h="4876800">
                <a:moveTo>
                  <a:pt x="0" y="0"/>
                </a:moveTo>
                <a:lnTo>
                  <a:pt x="5867400" y="0"/>
                </a:lnTo>
                <a:lnTo>
                  <a:pt x="5867400" y="4876800"/>
                </a:lnTo>
                <a:lnTo>
                  <a:pt x="0" y="4876800"/>
                </a:lnTo>
                <a:lnTo>
                  <a:pt x="0" y="0"/>
                </a:lnTo>
                <a:close/>
              </a:path>
            </a:pathLst>
          </a:custGeom>
          <a:solidFill>
            <a:srgbClr val="8064A2"/>
          </a:solidFill>
        </p:spPr>
        <p:txBody>
          <a:bodyPr wrap="square" lIns="0" tIns="0" rIns="0" bIns="0" rtlCol="0"/>
          <a:lstStyle/>
          <a:p>
            <a:endParaRPr/>
          </a:p>
        </p:txBody>
      </p:sp>
      <p:sp>
        <p:nvSpPr>
          <p:cNvPr id="4" name="object 4"/>
          <p:cNvSpPr/>
          <p:nvPr/>
        </p:nvSpPr>
        <p:spPr>
          <a:xfrm>
            <a:off x="457962" y="1524761"/>
            <a:ext cx="5867400" cy="4876800"/>
          </a:xfrm>
          <a:custGeom>
            <a:avLst/>
            <a:gdLst/>
            <a:ahLst/>
            <a:cxnLst/>
            <a:rect l="l" t="t" r="r" b="b"/>
            <a:pathLst>
              <a:path w="5867400" h="4876800">
                <a:moveTo>
                  <a:pt x="0" y="0"/>
                </a:moveTo>
                <a:lnTo>
                  <a:pt x="5867400" y="0"/>
                </a:lnTo>
                <a:lnTo>
                  <a:pt x="5867400" y="4876800"/>
                </a:lnTo>
                <a:lnTo>
                  <a:pt x="0" y="4876800"/>
                </a:lnTo>
                <a:lnTo>
                  <a:pt x="0" y="0"/>
                </a:lnTo>
                <a:close/>
              </a:path>
            </a:pathLst>
          </a:custGeom>
          <a:ln w="25908">
            <a:solidFill>
              <a:srgbClr val="8C3836"/>
            </a:solidFill>
          </a:ln>
        </p:spPr>
        <p:txBody>
          <a:bodyPr wrap="square" lIns="0" tIns="0" rIns="0" bIns="0" rtlCol="0"/>
          <a:lstStyle/>
          <a:p>
            <a:endParaRPr/>
          </a:p>
        </p:txBody>
      </p:sp>
      <p:sp>
        <p:nvSpPr>
          <p:cNvPr id="5" name="object 5"/>
          <p:cNvSpPr txBox="1"/>
          <p:nvPr/>
        </p:nvSpPr>
        <p:spPr>
          <a:xfrm>
            <a:off x="535940" y="1548891"/>
            <a:ext cx="2472690" cy="238125"/>
          </a:xfrm>
          <a:prstGeom prst="rect">
            <a:avLst/>
          </a:prstGeom>
        </p:spPr>
        <p:txBody>
          <a:bodyPr vert="horz" wrap="square" lIns="0" tIns="0" rIns="0" bIns="0" rtlCol="0">
            <a:spAutoFit/>
          </a:bodyPr>
          <a:lstStyle/>
          <a:p>
            <a:pPr marL="12700">
              <a:lnSpc>
                <a:spcPct val="100000"/>
              </a:lnSpc>
            </a:pPr>
            <a:r>
              <a:rPr sz="1400" spc="-5" dirty="0">
                <a:solidFill>
                  <a:srgbClr val="FFFFFF"/>
                </a:solidFill>
                <a:latin typeface="Courier New"/>
                <a:cs typeface="Courier New"/>
              </a:rPr>
              <a:t>Parent Controller</a:t>
            </a:r>
            <a:r>
              <a:rPr sz="1400" spc="-90" dirty="0">
                <a:solidFill>
                  <a:srgbClr val="FFFFFF"/>
                </a:solidFill>
                <a:latin typeface="Courier New"/>
                <a:cs typeface="Courier New"/>
              </a:rPr>
              <a:t> </a:t>
            </a:r>
            <a:r>
              <a:rPr sz="1400" spc="-5" dirty="0">
                <a:solidFill>
                  <a:srgbClr val="FFFFFF"/>
                </a:solidFill>
                <a:latin typeface="Courier New"/>
                <a:cs typeface="Courier New"/>
              </a:rPr>
              <a:t>Scope</a:t>
            </a:r>
            <a:endParaRPr sz="1400">
              <a:latin typeface="Courier New"/>
              <a:cs typeface="Courier New"/>
            </a:endParaRPr>
          </a:p>
        </p:txBody>
      </p:sp>
      <p:sp>
        <p:nvSpPr>
          <p:cNvPr id="6" name="object 6"/>
          <p:cNvSpPr txBox="1"/>
          <p:nvPr/>
        </p:nvSpPr>
        <p:spPr>
          <a:xfrm>
            <a:off x="686562" y="3169157"/>
            <a:ext cx="4648200" cy="1861185"/>
          </a:xfrm>
          <a:prstGeom prst="rect">
            <a:avLst/>
          </a:prstGeom>
          <a:solidFill>
            <a:srgbClr val="C0504D"/>
          </a:solidFill>
          <a:ln w="25908">
            <a:solidFill>
              <a:srgbClr val="B66D31"/>
            </a:solidFill>
          </a:ln>
        </p:spPr>
        <p:txBody>
          <a:bodyPr vert="horz" wrap="square" lIns="0" tIns="10795" rIns="0" bIns="0" rtlCol="0">
            <a:spAutoFit/>
          </a:bodyPr>
          <a:lstStyle/>
          <a:p>
            <a:pPr marL="77470" marR="2941320">
              <a:lnSpc>
                <a:spcPct val="100000"/>
              </a:lnSpc>
              <a:spcBef>
                <a:spcPts val="85"/>
              </a:spcBef>
            </a:pPr>
            <a:r>
              <a:rPr sz="1400" spc="-5" dirty="0">
                <a:solidFill>
                  <a:srgbClr val="FFFFFF"/>
                </a:solidFill>
                <a:latin typeface="Courier New"/>
                <a:cs typeface="Courier New"/>
              </a:rPr>
              <a:t>Directive </a:t>
            </a:r>
            <a:r>
              <a:rPr sz="1400" spc="-10" dirty="0">
                <a:solidFill>
                  <a:srgbClr val="FFFFFF"/>
                </a:solidFill>
                <a:latin typeface="Courier New"/>
                <a:cs typeface="Courier New"/>
              </a:rPr>
              <a:t>with  </a:t>
            </a:r>
            <a:r>
              <a:rPr sz="1400" spc="-5" dirty="0">
                <a:solidFill>
                  <a:srgbClr val="FFFFFF"/>
                </a:solidFill>
                <a:latin typeface="Courier New"/>
                <a:cs typeface="Courier New"/>
              </a:rPr>
              <a:t>Inherited</a:t>
            </a:r>
            <a:r>
              <a:rPr sz="1400" spc="-70" dirty="0">
                <a:solidFill>
                  <a:srgbClr val="FFFFFF"/>
                </a:solidFill>
                <a:latin typeface="Courier New"/>
                <a:cs typeface="Courier New"/>
              </a:rPr>
              <a:t> </a:t>
            </a:r>
            <a:r>
              <a:rPr sz="1400" spc="-10" dirty="0">
                <a:solidFill>
                  <a:srgbClr val="FFFFFF"/>
                </a:solidFill>
                <a:latin typeface="Courier New"/>
                <a:cs typeface="Courier New"/>
              </a:rPr>
              <a:t>Scope</a:t>
            </a:r>
            <a:endParaRPr sz="1400">
              <a:latin typeface="Courier New"/>
              <a:cs typeface="Courier New"/>
            </a:endParaRPr>
          </a:p>
        </p:txBody>
      </p:sp>
      <p:sp>
        <p:nvSpPr>
          <p:cNvPr id="7" name="object 7"/>
          <p:cNvSpPr txBox="1"/>
          <p:nvPr/>
        </p:nvSpPr>
        <p:spPr>
          <a:xfrm>
            <a:off x="3886961" y="1834133"/>
            <a:ext cx="2171700" cy="760730"/>
          </a:xfrm>
          <a:prstGeom prst="rect">
            <a:avLst/>
          </a:prstGeom>
          <a:solidFill>
            <a:srgbClr val="4F81BD"/>
          </a:solidFill>
          <a:ln w="25908">
            <a:solidFill>
              <a:srgbClr val="B66D31"/>
            </a:solidFill>
          </a:ln>
        </p:spPr>
        <p:txBody>
          <a:bodyPr vert="horz" wrap="square" lIns="0" tIns="11430" rIns="0" bIns="0" rtlCol="0">
            <a:spAutoFit/>
          </a:bodyPr>
          <a:lstStyle/>
          <a:p>
            <a:pPr marL="77470">
              <a:lnSpc>
                <a:spcPct val="100000"/>
              </a:lnSpc>
              <a:spcBef>
                <a:spcPts val="90"/>
              </a:spcBef>
            </a:pPr>
            <a:r>
              <a:rPr sz="1400" spc="-5" dirty="0">
                <a:solidFill>
                  <a:srgbClr val="FFFFFF"/>
                </a:solidFill>
                <a:latin typeface="Courier New"/>
                <a:cs typeface="Courier New"/>
              </a:rPr>
              <a:t>User</a:t>
            </a:r>
            <a:endParaRPr sz="1400">
              <a:latin typeface="Courier New"/>
              <a:cs typeface="Courier New"/>
            </a:endParaRPr>
          </a:p>
        </p:txBody>
      </p:sp>
      <p:sp>
        <p:nvSpPr>
          <p:cNvPr id="8" name="object 8"/>
          <p:cNvSpPr/>
          <p:nvPr/>
        </p:nvSpPr>
        <p:spPr>
          <a:xfrm>
            <a:off x="3009900" y="2223634"/>
            <a:ext cx="868044" cy="945515"/>
          </a:xfrm>
          <a:custGeom>
            <a:avLst/>
            <a:gdLst/>
            <a:ahLst/>
            <a:cxnLst/>
            <a:rect l="l" t="t" r="r" b="b"/>
            <a:pathLst>
              <a:path w="868045" h="945514">
                <a:moveTo>
                  <a:pt x="0" y="944994"/>
                </a:moveTo>
                <a:lnTo>
                  <a:pt x="867791" y="0"/>
                </a:lnTo>
              </a:path>
            </a:pathLst>
          </a:custGeom>
          <a:ln w="12700">
            <a:solidFill>
              <a:srgbClr val="000000"/>
            </a:solidFill>
          </a:ln>
        </p:spPr>
        <p:txBody>
          <a:bodyPr wrap="square" lIns="0" tIns="0" rIns="0" bIns="0" rtlCol="0"/>
          <a:lstStyle/>
          <a:p>
            <a:endParaRPr/>
          </a:p>
        </p:txBody>
      </p:sp>
      <p:sp>
        <p:nvSpPr>
          <p:cNvPr id="9" name="object 9"/>
          <p:cNvSpPr/>
          <p:nvPr/>
        </p:nvSpPr>
        <p:spPr>
          <a:xfrm>
            <a:off x="3793418" y="2223629"/>
            <a:ext cx="84455" cy="86360"/>
          </a:xfrm>
          <a:custGeom>
            <a:avLst/>
            <a:gdLst/>
            <a:ahLst/>
            <a:cxnLst/>
            <a:rect l="l" t="t" r="r" b="b"/>
            <a:pathLst>
              <a:path w="84454" h="86360">
                <a:moveTo>
                  <a:pt x="65481" y="86194"/>
                </a:moveTo>
                <a:lnTo>
                  <a:pt x="84277" y="0"/>
                </a:lnTo>
                <a:lnTo>
                  <a:pt x="0" y="26073"/>
                </a:lnTo>
              </a:path>
            </a:pathLst>
          </a:custGeom>
          <a:ln w="12700">
            <a:solidFill>
              <a:srgbClr val="000000"/>
            </a:solidFill>
          </a:ln>
        </p:spPr>
        <p:txBody>
          <a:bodyPr wrap="square" lIns="0" tIns="0" rIns="0" bIns="0" rtlCol="0"/>
          <a:lstStyle/>
          <a:p>
            <a:endParaRPr/>
          </a:p>
        </p:txBody>
      </p:sp>
      <p:sp>
        <p:nvSpPr>
          <p:cNvPr id="10" name="object 10"/>
          <p:cNvSpPr txBox="1"/>
          <p:nvPr/>
        </p:nvSpPr>
        <p:spPr>
          <a:xfrm>
            <a:off x="3010661" y="3583685"/>
            <a:ext cx="2171700" cy="759460"/>
          </a:xfrm>
          <a:prstGeom prst="rect">
            <a:avLst/>
          </a:prstGeom>
          <a:solidFill>
            <a:srgbClr val="4F81BD"/>
          </a:solidFill>
          <a:ln w="25908">
            <a:solidFill>
              <a:srgbClr val="B66D31"/>
            </a:solidFill>
          </a:ln>
        </p:spPr>
        <p:txBody>
          <a:bodyPr vert="horz" wrap="square" lIns="0" tIns="10160" rIns="0" bIns="0" rtlCol="0">
            <a:spAutoFit/>
          </a:bodyPr>
          <a:lstStyle/>
          <a:p>
            <a:pPr marL="77470">
              <a:lnSpc>
                <a:spcPct val="100000"/>
              </a:lnSpc>
              <a:spcBef>
                <a:spcPts val="80"/>
              </a:spcBef>
            </a:pPr>
            <a:r>
              <a:rPr sz="1400" spc="-5" dirty="0">
                <a:solidFill>
                  <a:srgbClr val="FFFFFF"/>
                </a:solidFill>
                <a:latin typeface="Courier New"/>
                <a:cs typeface="Courier New"/>
              </a:rPr>
              <a:t>Internal</a:t>
            </a:r>
            <a:r>
              <a:rPr sz="1400" spc="-75" dirty="0">
                <a:solidFill>
                  <a:srgbClr val="FFFFFF"/>
                </a:solidFill>
                <a:latin typeface="Courier New"/>
                <a:cs typeface="Courier New"/>
              </a:rPr>
              <a:t> </a:t>
            </a:r>
            <a:r>
              <a:rPr sz="1400" spc="-10" dirty="0">
                <a:solidFill>
                  <a:srgbClr val="FFFFFF"/>
                </a:solidFill>
                <a:latin typeface="Courier New"/>
                <a:cs typeface="Courier New"/>
              </a:rPr>
              <a:t>Data</a:t>
            </a:r>
            <a:endParaRPr sz="1400">
              <a:latin typeface="Courier New"/>
              <a:cs typeface="Courier New"/>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95" dirty="0">
                <a:latin typeface="Arial"/>
                <a:cs typeface="Arial"/>
              </a:rPr>
              <a:t>ngRepeat </a:t>
            </a:r>
            <a:r>
              <a:rPr spc="-65" dirty="0">
                <a:latin typeface="Arial"/>
                <a:cs typeface="Arial"/>
              </a:rPr>
              <a:t>Directive </a:t>
            </a:r>
            <a:r>
              <a:rPr spc="-210" dirty="0">
                <a:latin typeface="Arial"/>
                <a:cs typeface="Arial"/>
              </a:rPr>
              <a:t>Scopes </a:t>
            </a:r>
            <a:r>
              <a:rPr spc="-35" dirty="0">
                <a:latin typeface="Arial"/>
                <a:cs typeface="Arial"/>
              </a:rPr>
              <a:t>-</a:t>
            </a:r>
            <a:r>
              <a:rPr spc="-465" dirty="0">
                <a:latin typeface="Arial"/>
                <a:cs typeface="Arial"/>
              </a:rPr>
              <a:t> </a:t>
            </a:r>
            <a:r>
              <a:rPr spc="-75" dirty="0">
                <a:latin typeface="Arial"/>
                <a:cs typeface="Arial"/>
              </a:rPr>
              <a:t>Isolated</a:t>
            </a:r>
          </a:p>
        </p:txBody>
      </p:sp>
      <p:sp>
        <p:nvSpPr>
          <p:cNvPr id="3" name="object 3"/>
          <p:cNvSpPr/>
          <p:nvPr/>
        </p:nvSpPr>
        <p:spPr>
          <a:xfrm>
            <a:off x="457962" y="1524761"/>
            <a:ext cx="3639820" cy="4876800"/>
          </a:xfrm>
          <a:custGeom>
            <a:avLst/>
            <a:gdLst/>
            <a:ahLst/>
            <a:cxnLst/>
            <a:rect l="l" t="t" r="r" b="b"/>
            <a:pathLst>
              <a:path w="3639820" h="4876800">
                <a:moveTo>
                  <a:pt x="0" y="0"/>
                </a:moveTo>
                <a:lnTo>
                  <a:pt x="3639312" y="0"/>
                </a:lnTo>
                <a:lnTo>
                  <a:pt x="3639312" y="4876800"/>
                </a:lnTo>
                <a:lnTo>
                  <a:pt x="0" y="4876800"/>
                </a:lnTo>
                <a:lnTo>
                  <a:pt x="0" y="0"/>
                </a:lnTo>
                <a:close/>
              </a:path>
            </a:pathLst>
          </a:custGeom>
          <a:solidFill>
            <a:srgbClr val="8064A2"/>
          </a:solidFill>
        </p:spPr>
        <p:txBody>
          <a:bodyPr wrap="square" lIns="0" tIns="0" rIns="0" bIns="0" rtlCol="0"/>
          <a:lstStyle/>
          <a:p>
            <a:endParaRPr/>
          </a:p>
        </p:txBody>
      </p:sp>
      <p:sp>
        <p:nvSpPr>
          <p:cNvPr id="4" name="object 4"/>
          <p:cNvSpPr/>
          <p:nvPr/>
        </p:nvSpPr>
        <p:spPr>
          <a:xfrm>
            <a:off x="457962" y="1524761"/>
            <a:ext cx="3639820" cy="4876800"/>
          </a:xfrm>
          <a:custGeom>
            <a:avLst/>
            <a:gdLst/>
            <a:ahLst/>
            <a:cxnLst/>
            <a:rect l="l" t="t" r="r" b="b"/>
            <a:pathLst>
              <a:path w="3639820" h="4876800">
                <a:moveTo>
                  <a:pt x="0" y="0"/>
                </a:moveTo>
                <a:lnTo>
                  <a:pt x="3639312" y="0"/>
                </a:lnTo>
                <a:lnTo>
                  <a:pt x="3639312" y="4876800"/>
                </a:lnTo>
                <a:lnTo>
                  <a:pt x="0" y="4876800"/>
                </a:lnTo>
                <a:lnTo>
                  <a:pt x="0" y="0"/>
                </a:lnTo>
                <a:close/>
              </a:path>
            </a:pathLst>
          </a:custGeom>
          <a:ln w="25908">
            <a:solidFill>
              <a:srgbClr val="8C3836"/>
            </a:solidFill>
          </a:ln>
        </p:spPr>
        <p:txBody>
          <a:bodyPr wrap="square" lIns="0" tIns="0" rIns="0" bIns="0" rtlCol="0"/>
          <a:lstStyle/>
          <a:p>
            <a:endParaRPr/>
          </a:p>
        </p:txBody>
      </p:sp>
      <p:sp>
        <p:nvSpPr>
          <p:cNvPr id="5" name="object 5"/>
          <p:cNvSpPr txBox="1"/>
          <p:nvPr/>
        </p:nvSpPr>
        <p:spPr>
          <a:xfrm>
            <a:off x="457962" y="1524761"/>
            <a:ext cx="3639820" cy="4876800"/>
          </a:xfrm>
          <a:prstGeom prst="rect">
            <a:avLst/>
          </a:prstGeom>
          <a:ln w="25908">
            <a:solidFill>
              <a:srgbClr val="8C3836"/>
            </a:solidFill>
          </a:ln>
        </p:spPr>
        <p:txBody>
          <a:bodyPr vert="horz" wrap="square" lIns="0" tIns="10795" rIns="0" bIns="0" rtlCol="0">
            <a:spAutoFit/>
          </a:bodyPr>
          <a:lstStyle/>
          <a:p>
            <a:pPr marL="77470">
              <a:lnSpc>
                <a:spcPct val="100000"/>
              </a:lnSpc>
              <a:spcBef>
                <a:spcPts val="85"/>
              </a:spcBef>
            </a:pPr>
            <a:r>
              <a:rPr sz="1400" spc="-5" dirty="0">
                <a:solidFill>
                  <a:srgbClr val="FFFFFF"/>
                </a:solidFill>
                <a:latin typeface="Courier New"/>
                <a:cs typeface="Courier New"/>
              </a:rPr>
              <a:t>Parent Controller</a:t>
            </a:r>
            <a:r>
              <a:rPr sz="1400" spc="-90" dirty="0">
                <a:solidFill>
                  <a:srgbClr val="FFFFFF"/>
                </a:solidFill>
                <a:latin typeface="Courier New"/>
                <a:cs typeface="Courier New"/>
              </a:rPr>
              <a:t> </a:t>
            </a:r>
            <a:r>
              <a:rPr sz="1400" spc="-5" dirty="0">
                <a:solidFill>
                  <a:srgbClr val="FFFFFF"/>
                </a:solidFill>
                <a:latin typeface="Courier New"/>
                <a:cs typeface="Courier New"/>
              </a:rPr>
              <a:t>Scope</a:t>
            </a:r>
            <a:endParaRPr sz="1400">
              <a:latin typeface="Courier New"/>
              <a:cs typeface="Courier New"/>
            </a:endParaRPr>
          </a:p>
        </p:txBody>
      </p:sp>
      <p:sp>
        <p:nvSpPr>
          <p:cNvPr id="6" name="object 6"/>
          <p:cNvSpPr txBox="1"/>
          <p:nvPr/>
        </p:nvSpPr>
        <p:spPr>
          <a:xfrm>
            <a:off x="4344161" y="3429761"/>
            <a:ext cx="4419600" cy="2447925"/>
          </a:xfrm>
          <a:prstGeom prst="rect">
            <a:avLst/>
          </a:prstGeom>
          <a:solidFill>
            <a:srgbClr val="C0504D"/>
          </a:solidFill>
          <a:ln w="25908">
            <a:solidFill>
              <a:srgbClr val="B66D31"/>
            </a:solidFill>
          </a:ln>
        </p:spPr>
        <p:txBody>
          <a:bodyPr vert="horz" wrap="square" lIns="0" tIns="10795" rIns="0" bIns="0" rtlCol="0">
            <a:spAutoFit/>
          </a:bodyPr>
          <a:lstStyle/>
          <a:p>
            <a:pPr marL="77470" marR="2818130">
              <a:lnSpc>
                <a:spcPct val="100000"/>
              </a:lnSpc>
              <a:spcBef>
                <a:spcPts val="85"/>
              </a:spcBef>
            </a:pPr>
            <a:r>
              <a:rPr sz="1400" spc="-5" dirty="0">
                <a:solidFill>
                  <a:srgbClr val="FFFFFF"/>
                </a:solidFill>
                <a:latin typeface="Courier New"/>
                <a:cs typeface="Courier New"/>
              </a:rPr>
              <a:t>Directive</a:t>
            </a:r>
            <a:r>
              <a:rPr sz="1400" spc="-70" dirty="0">
                <a:solidFill>
                  <a:srgbClr val="FFFFFF"/>
                </a:solidFill>
                <a:latin typeface="Courier New"/>
                <a:cs typeface="Courier New"/>
              </a:rPr>
              <a:t> </a:t>
            </a:r>
            <a:r>
              <a:rPr sz="1400" spc="-10" dirty="0">
                <a:solidFill>
                  <a:srgbClr val="FFFFFF"/>
                </a:solidFill>
                <a:latin typeface="Courier New"/>
                <a:cs typeface="Courier New"/>
              </a:rPr>
              <a:t>with  </a:t>
            </a:r>
            <a:r>
              <a:rPr sz="1400" spc="-5" dirty="0">
                <a:solidFill>
                  <a:srgbClr val="FFFFFF"/>
                </a:solidFill>
                <a:latin typeface="Courier New"/>
                <a:cs typeface="Courier New"/>
              </a:rPr>
              <a:t>Isolated</a:t>
            </a:r>
            <a:r>
              <a:rPr sz="1400" spc="-95" dirty="0">
                <a:solidFill>
                  <a:srgbClr val="FFFFFF"/>
                </a:solidFill>
                <a:latin typeface="Courier New"/>
                <a:cs typeface="Courier New"/>
              </a:rPr>
              <a:t> </a:t>
            </a:r>
            <a:r>
              <a:rPr sz="1400" spc="-5" dirty="0">
                <a:solidFill>
                  <a:srgbClr val="FFFFFF"/>
                </a:solidFill>
                <a:latin typeface="Courier New"/>
                <a:cs typeface="Courier New"/>
              </a:rPr>
              <a:t>Scope</a:t>
            </a:r>
            <a:endParaRPr sz="1400">
              <a:latin typeface="Courier New"/>
              <a:cs typeface="Courier New"/>
            </a:endParaRPr>
          </a:p>
        </p:txBody>
      </p:sp>
      <p:sp>
        <p:nvSpPr>
          <p:cNvPr id="7" name="object 7"/>
          <p:cNvSpPr txBox="1"/>
          <p:nvPr/>
        </p:nvSpPr>
        <p:spPr>
          <a:xfrm>
            <a:off x="1448561" y="2058161"/>
            <a:ext cx="2171700" cy="760730"/>
          </a:xfrm>
          <a:prstGeom prst="rect">
            <a:avLst/>
          </a:prstGeom>
          <a:solidFill>
            <a:srgbClr val="4F81BD"/>
          </a:solidFill>
          <a:ln w="25908">
            <a:solidFill>
              <a:srgbClr val="B66D31"/>
            </a:solidFill>
          </a:ln>
        </p:spPr>
        <p:txBody>
          <a:bodyPr vert="horz" wrap="square" lIns="0" tIns="10795" rIns="0" bIns="0" rtlCol="0">
            <a:spAutoFit/>
          </a:bodyPr>
          <a:lstStyle/>
          <a:p>
            <a:pPr marL="77470">
              <a:lnSpc>
                <a:spcPct val="100000"/>
              </a:lnSpc>
              <a:spcBef>
                <a:spcPts val="85"/>
              </a:spcBef>
            </a:pPr>
            <a:r>
              <a:rPr sz="1400" spc="-5" dirty="0">
                <a:solidFill>
                  <a:srgbClr val="FFFFFF"/>
                </a:solidFill>
                <a:latin typeface="Courier New"/>
                <a:cs typeface="Courier New"/>
              </a:rPr>
              <a:t>User</a:t>
            </a:r>
            <a:endParaRPr sz="1400">
              <a:latin typeface="Courier New"/>
              <a:cs typeface="Courier New"/>
            </a:endParaRPr>
          </a:p>
        </p:txBody>
      </p:sp>
      <p:sp>
        <p:nvSpPr>
          <p:cNvPr id="8" name="object 8"/>
          <p:cNvSpPr txBox="1"/>
          <p:nvPr/>
        </p:nvSpPr>
        <p:spPr>
          <a:xfrm>
            <a:off x="6015990" y="4420361"/>
            <a:ext cx="2171700" cy="760730"/>
          </a:xfrm>
          <a:prstGeom prst="rect">
            <a:avLst/>
          </a:prstGeom>
          <a:solidFill>
            <a:srgbClr val="4F81BD"/>
          </a:solidFill>
          <a:ln w="25907">
            <a:solidFill>
              <a:srgbClr val="B66D31"/>
            </a:solidFill>
          </a:ln>
        </p:spPr>
        <p:txBody>
          <a:bodyPr vert="horz" wrap="square" lIns="0" tIns="10795" rIns="0" bIns="0" rtlCol="0">
            <a:spAutoFit/>
          </a:bodyPr>
          <a:lstStyle/>
          <a:p>
            <a:pPr marL="76835">
              <a:lnSpc>
                <a:spcPct val="100000"/>
              </a:lnSpc>
              <a:spcBef>
                <a:spcPts val="85"/>
              </a:spcBef>
            </a:pPr>
            <a:r>
              <a:rPr sz="1400" spc="-5" dirty="0">
                <a:solidFill>
                  <a:srgbClr val="FFFFFF"/>
                </a:solidFill>
                <a:latin typeface="Courier New"/>
                <a:cs typeface="Courier New"/>
              </a:rPr>
              <a:t>Internal</a:t>
            </a:r>
            <a:r>
              <a:rPr sz="1400" spc="-75" dirty="0">
                <a:solidFill>
                  <a:srgbClr val="FFFFFF"/>
                </a:solidFill>
                <a:latin typeface="Courier New"/>
                <a:cs typeface="Courier New"/>
              </a:rPr>
              <a:t> </a:t>
            </a:r>
            <a:r>
              <a:rPr sz="1400" spc="-10" dirty="0">
                <a:solidFill>
                  <a:srgbClr val="FFFFFF"/>
                </a:solidFill>
                <a:latin typeface="Courier New"/>
                <a:cs typeface="Courier New"/>
              </a:rPr>
              <a:t>Data</a:t>
            </a:r>
            <a:endParaRPr sz="1400">
              <a:latin typeface="Courier New"/>
              <a:cs typeface="Courier New"/>
            </a:endParaRPr>
          </a:p>
        </p:txBody>
      </p:sp>
      <p:sp>
        <p:nvSpPr>
          <p:cNvPr id="9" name="object 9"/>
          <p:cNvSpPr/>
          <p:nvPr/>
        </p:nvSpPr>
        <p:spPr>
          <a:xfrm>
            <a:off x="3631412" y="2440896"/>
            <a:ext cx="2922270" cy="987425"/>
          </a:xfrm>
          <a:custGeom>
            <a:avLst/>
            <a:gdLst/>
            <a:ahLst/>
            <a:cxnLst/>
            <a:rect l="l" t="t" r="r" b="b"/>
            <a:pathLst>
              <a:path w="2922270" h="987425">
                <a:moveTo>
                  <a:pt x="2921787" y="987386"/>
                </a:moveTo>
                <a:lnTo>
                  <a:pt x="0" y="0"/>
                </a:lnTo>
              </a:path>
            </a:pathLst>
          </a:custGeom>
          <a:ln w="12700">
            <a:solidFill>
              <a:srgbClr val="000000"/>
            </a:solidFill>
          </a:ln>
        </p:spPr>
        <p:txBody>
          <a:bodyPr wrap="square" lIns="0" tIns="0" rIns="0" bIns="0" rtlCol="0"/>
          <a:lstStyle/>
          <a:p>
            <a:endParaRPr/>
          </a:p>
        </p:txBody>
      </p:sp>
      <p:sp>
        <p:nvSpPr>
          <p:cNvPr id="10" name="object 10"/>
          <p:cNvSpPr/>
          <p:nvPr/>
        </p:nvSpPr>
        <p:spPr>
          <a:xfrm>
            <a:off x="3631416" y="2423196"/>
            <a:ext cx="86995" cy="84455"/>
          </a:xfrm>
          <a:custGeom>
            <a:avLst/>
            <a:gdLst/>
            <a:ahLst/>
            <a:cxnLst/>
            <a:rect l="l" t="t" r="r" b="b"/>
            <a:pathLst>
              <a:path w="86995" h="84455">
                <a:moveTo>
                  <a:pt x="57950" y="84213"/>
                </a:moveTo>
                <a:lnTo>
                  <a:pt x="0" y="17703"/>
                </a:lnTo>
                <a:lnTo>
                  <a:pt x="86410" y="0"/>
                </a:lnTo>
              </a:path>
            </a:pathLst>
          </a:custGeom>
          <a:ln w="12699">
            <a:solidFill>
              <a:srgbClr val="000000"/>
            </a:solidFill>
          </a:ln>
        </p:spPr>
        <p:txBody>
          <a:bodyPr wrap="square" lIns="0" tIns="0" rIns="0" bIns="0" rtlCol="0"/>
          <a:lstStyle/>
          <a:p>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391920">
              <a:lnSpc>
                <a:spcPct val="100000"/>
              </a:lnSpc>
            </a:pPr>
            <a:r>
              <a:rPr spc="-150" dirty="0">
                <a:latin typeface="Arial"/>
                <a:cs typeface="Arial"/>
              </a:rPr>
              <a:t>Types </a:t>
            </a:r>
            <a:r>
              <a:rPr spc="-50" dirty="0">
                <a:latin typeface="Arial"/>
                <a:cs typeface="Arial"/>
              </a:rPr>
              <a:t>of</a:t>
            </a:r>
            <a:r>
              <a:rPr spc="-320" dirty="0">
                <a:latin typeface="Arial"/>
                <a:cs typeface="Arial"/>
              </a:rPr>
              <a:t> </a:t>
            </a:r>
            <a:r>
              <a:rPr spc="-95" dirty="0">
                <a:latin typeface="Arial"/>
                <a:cs typeface="Arial"/>
              </a:rPr>
              <a:t>Directives</a:t>
            </a:r>
          </a:p>
        </p:txBody>
      </p:sp>
      <p:sp>
        <p:nvSpPr>
          <p:cNvPr id="3" name="object 3"/>
          <p:cNvSpPr txBox="1"/>
          <p:nvPr/>
        </p:nvSpPr>
        <p:spPr>
          <a:xfrm>
            <a:off x="838200" y="2814827"/>
            <a:ext cx="3581400" cy="1066800"/>
          </a:xfrm>
          <a:prstGeom prst="rect">
            <a:avLst/>
          </a:prstGeom>
          <a:solidFill>
            <a:srgbClr val="4F81BD"/>
          </a:solidFill>
        </p:spPr>
        <p:txBody>
          <a:bodyPr vert="horz" wrap="square" lIns="0" tIns="3769" rIns="0" bIns="0" rtlCol="0">
            <a:spAutoFit/>
          </a:bodyPr>
          <a:lstStyle/>
          <a:p>
            <a:pPr>
              <a:lnSpc>
                <a:spcPct val="100000"/>
              </a:lnSpc>
              <a:spcBef>
                <a:spcPts val="29"/>
              </a:spcBef>
            </a:pPr>
            <a:endParaRPr sz="2500">
              <a:latin typeface="Times New Roman"/>
              <a:cs typeface="Times New Roman"/>
            </a:endParaRPr>
          </a:p>
          <a:p>
            <a:pPr marL="1187450">
              <a:lnSpc>
                <a:spcPct val="100000"/>
              </a:lnSpc>
            </a:pPr>
            <a:r>
              <a:rPr sz="2000" b="1" spc="-105" dirty="0">
                <a:solidFill>
                  <a:srgbClr val="FFFFFF"/>
                </a:solidFill>
                <a:latin typeface="Arial"/>
                <a:cs typeface="Arial"/>
              </a:rPr>
              <a:t>Formatters</a:t>
            </a:r>
            <a:endParaRPr sz="2000">
              <a:latin typeface="Arial"/>
              <a:cs typeface="Arial"/>
            </a:endParaRPr>
          </a:p>
        </p:txBody>
      </p:sp>
      <p:sp>
        <p:nvSpPr>
          <p:cNvPr id="4" name="object 4"/>
          <p:cNvSpPr txBox="1"/>
          <p:nvPr/>
        </p:nvSpPr>
        <p:spPr>
          <a:xfrm>
            <a:off x="841247" y="1476755"/>
            <a:ext cx="3581400" cy="1066800"/>
          </a:xfrm>
          <a:prstGeom prst="rect">
            <a:avLst/>
          </a:prstGeom>
          <a:solidFill>
            <a:srgbClr val="8064A2"/>
          </a:solidFill>
        </p:spPr>
        <p:txBody>
          <a:bodyPr vert="horz" wrap="square" lIns="0" tIns="4655" rIns="0" bIns="0" rtlCol="0">
            <a:spAutoFit/>
          </a:bodyPr>
          <a:lstStyle/>
          <a:p>
            <a:pPr>
              <a:lnSpc>
                <a:spcPct val="100000"/>
              </a:lnSpc>
              <a:spcBef>
                <a:spcPts val="36"/>
              </a:spcBef>
            </a:pPr>
            <a:endParaRPr sz="2500">
              <a:latin typeface="Times New Roman"/>
              <a:cs typeface="Times New Roman"/>
            </a:endParaRPr>
          </a:p>
          <a:p>
            <a:pPr marL="1082040">
              <a:lnSpc>
                <a:spcPct val="100000"/>
              </a:lnSpc>
            </a:pPr>
            <a:r>
              <a:rPr sz="2000" b="1" spc="-114" dirty="0">
                <a:solidFill>
                  <a:srgbClr val="FFFFFF"/>
                </a:solidFill>
                <a:latin typeface="Arial"/>
                <a:cs typeface="Arial"/>
              </a:rPr>
              <a:t>Components</a:t>
            </a:r>
            <a:endParaRPr sz="2000">
              <a:latin typeface="Arial"/>
              <a:cs typeface="Arial"/>
            </a:endParaRPr>
          </a:p>
        </p:txBody>
      </p:sp>
      <p:sp>
        <p:nvSpPr>
          <p:cNvPr id="5" name="object 5"/>
          <p:cNvSpPr txBox="1"/>
          <p:nvPr/>
        </p:nvSpPr>
        <p:spPr>
          <a:xfrm>
            <a:off x="838200" y="4148328"/>
            <a:ext cx="3581400" cy="1066800"/>
          </a:xfrm>
          <a:prstGeom prst="rect">
            <a:avLst/>
          </a:prstGeom>
          <a:solidFill>
            <a:srgbClr val="F79646"/>
          </a:solidFill>
        </p:spPr>
        <p:txBody>
          <a:bodyPr vert="horz" wrap="square" lIns="0" tIns="3769" rIns="0" bIns="0" rtlCol="0">
            <a:spAutoFit/>
          </a:bodyPr>
          <a:lstStyle/>
          <a:p>
            <a:pPr>
              <a:lnSpc>
                <a:spcPct val="100000"/>
              </a:lnSpc>
              <a:spcBef>
                <a:spcPts val="29"/>
              </a:spcBef>
            </a:pPr>
            <a:endParaRPr sz="2500">
              <a:latin typeface="Times New Roman"/>
              <a:cs typeface="Times New Roman"/>
            </a:endParaRPr>
          </a:p>
          <a:p>
            <a:pPr marL="1187450">
              <a:lnSpc>
                <a:spcPct val="100000"/>
              </a:lnSpc>
            </a:pPr>
            <a:r>
              <a:rPr sz="2000" b="1" spc="-114" dirty="0">
                <a:solidFill>
                  <a:srgbClr val="FFFFFF"/>
                </a:solidFill>
                <a:latin typeface="Arial"/>
                <a:cs typeface="Arial"/>
              </a:rPr>
              <a:t>Decorators</a:t>
            </a:r>
            <a:endParaRPr sz="2000">
              <a:latin typeface="Arial"/>
              <a:cs typeface="Arial"/>
            </a:endParaRPr>
          </a:p>
        </p:txBody>
      </p:sp>
      <p:sp>
        <p:nvSpPr>
          <p:cNvPr id="6" name="object 6"/>
          <p:cNvSpPr txBox="1"/>
          <p:nvPr/>
        </p:nvSpPr>
        <p:spPr>
          <a:xfrm>
            <a:off x="838200" y="5486400"/>
            <a:ext cx="3581400" cy="1066800"/>
          </a:xfrm>
          <a:prstGeom prst="rect">
            <a:avLst/>
          </a:prstGeom>
          <a:solidFill>
            <a:srgbClr val="4F81BD"/>
          </a:solidFill>
        </p:spPr>
        <p:txBody>
          <a:bodyPr vert="horz" wrap="square" lIns="0" tIns="4222" rIns="0" bIns="0" rtlCol="0">
            <a:spAutoFit/>
          </a:bodyPr>
          <a:lstStyle/>
          <a:p>
            <a:pPr>
              <a:lnSpc>
                <a:spcPct val="100000"/>
              </a:lnSpc>
              <a:spcBef>
                <a:spcPts val="33"/>
              </a:spcBef>
            </a:pPr>
            <a:endParaRPr sz="2500">
              <a:latin typeface="Times New Roman"/>
              <a:cs typeface="Times New Roman"/>
            </a:endParaRPr>
          </a:p>
          <a:p>
            <a:pPr marL="1187450">
              <a:lnSpc>
                <a:spcPct val="100000"/>
              </a:lnSpc>
            </a:pPr>
            <a:r>
              <a:rPr sz="2000" b="1" spc="-105" dirty="0">
                <a:solidFill>
                  <a:srgbClr val="FFFFFF"/>
                </a:solidFill>
                <a:latin typeface="Arial"/>
                <a:cs typeface="Arial"/>
              </a:rPr>
              <a:t>Formatters</a:t>
            </a:r>
            <a:endParaRPr sz="2000">
              <a:latin typeface="Arial"/>
              <a:cs typeface="Arial"/>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01161" y="1067561"/>
            <a:ext cx="2042160" cy="1841500"/>
          </a:xfrm>
          <a:custGeom>
            <a:avLst/>
            <a:gdLst/>
            <a:ahLst/>
            <a:cxnLst/>
            <a:rect l="l" t="t" r="r" b="b"/>
            <a:pathLst>
              <a:path w="2042160" h="1841500">
                <a:moveTo>
                  <a:pt x="1021080" y="0"/>
                </a:moveTo>
                <a:lnTo>
                  <a:pt x="970117" y="1126"/>
                </a:lnTo>
                <a:lnTo>
                  <a:pt x="919801" y="4470"/>
                </a:lnTo>
                <a:lnTo>
                  <a:pt x="870191" y="9980"/>
                </a:lnTo>
                <a:lnTo>
                  <a:pt x="821344" y="17602"/>
                </a:lnTo>
                <a:lnTo>
                  <a:pt x="773320" y="27283"/>
                </a:lnTo>
                <a:lnTo>
                  <a:pt x="726177" y="38972"/>
                </a:lnTo>
                <a:lnTo>
                  <a:pt x="679973" y="52615"/>
                </a:lnTo>
                <a:lnTo>
                  <a:pt x="634766" y="68159"/>
                </a:lnTo>
                <a:lnTo>
                  <a:pt x="590616" y="85552"/>
                </a:lnTo>
                <a:lnTo>
                  <a:pt x="547581" y="104741"/>
                </a:lnTo>
                <a:lnTo>
                  <a:pt x="505719" y="125673"/>
                </a:lnTo>
                <a:lnTo>
                  <a:pt x="465089" y="148296"/>
                </a:lnTo>
                <a:lnTo>
                  <a:pt x="425749" y="172556"/>
                </a:lnTo>
                <a:lnTo>
                  <a:pt x="387758" y="198402"/>
                </a:lnTo>
                <a:lnTo>
                  <a:pt x="351174" y="225780"/>
                </a:lnTo>
                <a:lnTo>
                  <a:pt x="316056" y="254637"/>
                </a:lnTo>
                <a:lnTo>
                  <a:pt x="282463" y="284922"/>
                </a:lnTo>
                <a:lnTo>
                  <a:pt x="250452" y="316580"/>
                </a:lnTo>
                <a:lnTo>
                  <a:pt x="220082" y="349560"/>
                </a:lnTo>
                <a:lnTo>
                  <a:pt x="191412" y="383809"/>
                </a:lnTo>
                <a:lnTo>
                  <a:pt x="164501" y="419274"/>
                </a:lnTo>
                <a:lnTo>
                  <a:pt x="139406" y="455901"/>
                </a:lnTo>
                <a:lnTo>
                  <a:pt x="116186" y="493639"/>
                </a:lnTo>
                <a:lnTo>
                  <a:pt x="94901" y="532435"/>
                </a:lnTo>
                <a:lnTo>
                  <a:pt x="75607" y="572236"/>
                </a:lnTo>
                <a:lnTo>
                  <a:pt x="58364" y="612990"/>
                </a:lnTo>
                <a:lnTo>
                  <a:pt x="43231" y="654642"/>
                </a:lnTo>
                <a:lnTo>
                  <a:pt x="30265" y="697142"/>
                </a:lnTo>
                <a:lnTo>
                  <a:pt x="19525" y="740435"/>
                </a:lnTo>
                <a:lnTo>
                  <a:pt x="11071" y="784470"/>
                </a:lnTo>
                <a:lnTo>
                  <a:pt x="4959" y="829194"/>
                </a:lnTo>
                <a:lnTo>
                  <a:pt x="1249" y="874553"/>
                </a:lnTo>
                <a:lnTo>
                  <a:pt x="0" y="920496"/>
                </a:lnTo>
                <a:lnTo>
                  <a:pt x="1249" y="966438"/>
                </a:lnTo>
                <a:lnTo>
                  <a:pt x="4959" y="1011797"/>
                </a:lnTo>
                <a:lnTo>
                  <a:pt x="11071" y="1056521"/>
                </a:lnTo>
                <a:lnTo>
                  <a:pt x="19525" y="1100556"/>
                </a:lnTo>
                <a:lnTo>
                  <a:pt x="30265" y="1143849"/>
                </a:lnTo>
                <a:lnTo>
                  <a:pt x="43231" y="1186349"/>
                </a:lnTo>
                <a:lnTo>
                  <a:pt x="58364" y="1228001"/>
                </a:lnTo>
                <a:lnTo>
                  <a:pt x="75607" y="1268755"/>
                </a:lnTo>
                <a:lnTo>
                  <a:pt x="94901" y="1308556"/>
                </a:lnTo>
                <a:lnTo>
                  <a:pt x="116186" y="1347352"/>
                </a:lnTo>
                <a:lnTo>
                  <a:pt x="139406" y="1385090"/>
                </a:lnTo>
                <a:lnTo>
                  <a:pt x="164501" y="1421717"/>
                </a:lnTo>
                <a:lnTo>
                  <a:pt x="191412" y="1457182"/>
                </a:lnTo>
                <a:lnTo>
                  <a:pt x="220082" y="1491431"/>
                </a:lnTo>
                <a:lnTo>
                  <a:pt x="250452" y="1524411"/>
                </a:lnTo>
                <a:lnTo>
                  <a:pt x="282463" y="1556069"/>
                </a:lnTo>
                <a:lnTo>
                  <a:pt x="316056" y="1586354"/>
                </a:lnTo>
                <a:lnTo>
                  <a:pt x="351174" y="1615211"/>
                </a:lnTo>
                <a:lnTo>
                  <a:pt x="387758" y="1642589"/>
                </a:lnTo>
                <a:lnTo>
                  <a:pt x="425749" y="1668435"/>
                </a:lnTo>
                <a:lnTo>
                  <a:pt x="465089" y="1692695"/>
                </a:lnTo>
                <a:lnTo>
                  <a:pt x="505719" y="1715318"/>
                </a:lnTo>
                <a:lnTo>
                  <a:pt x="547581" y="1736250"/>
                </a:lnTo>
                <a:lnTo>
                  <a:pt x="590616" y="1755439"/>
                </a:lnTo>
                <a:lnTo>
                  <a:pt x="634766" y="1772832"/>
                </a:lnTo>
                <a:lnTo>
                  <a:pt x="679973" y="1788376"/>
                </a:lnTo>
                <a:lnTo>
                  <a:pt x="726177" y="1802019"/>
                </a:lnTo>
                <a:lnTo>
                  <a:pt x="773320" y="1813708"/>
                </a:lnTo>
                <a:lnTo>
                  <a:pt x="821344" y="1823389"/>
                </a:lnTo>
                <a:lnTo>
                  <a:pt x="870191" y="1831011"/>
                </a:lnTo>
                <a:lnTo>
                  <a:pt x="919801" y="1836521"/>
                </a:lnTo>
                <a:lnTo>
                  <a:pt x="970117" y="1839865"/>
                </a:lnTo>
                <a:lnTo>
                  <a:pt x="1021080" y="1840992"/>
                </a:lnTo>
                <a:lnTo>
                  <a:pt x="1072042" y="1839865"/>
                </a:lnTo>
                <a:lnTo>
                  <a:pt x="1122358" y="1836521"/>
                </a:lnTo>
                <a:lnTo>
                  <a:pt x="1171968" y="1831011"/>
                </a:lnTo>
                <a:lnTo>
                  <a:pt x="1220815" y="1823389"/>
                </a:lnTo>
                <a:lnTo>
                  <a:pt x="1268839" y="1813708"/>
                </a:lnTo>
                <a:lnTo>
                  <a:pt x="1315982" y="1802019"/>
                </a:lnTo>
                <a:lnTo>
                  <a:pt x="1362186" y="1788376"/>
                </a:lnTo>
                <a:lnTo>
                  <a:pt x="1407393" y="1772832"/>
                </a:lnTo>
                <a:lnTo>
                  <a:pt x="1451543" y="1755439"/>
                </a:lnTo>
                <a:lnTo>
                  <a:pt x="1494578" y="1736250"/>
                </a:lnTo>
                <a:lnTo>
                  <a:pt x="1536440" y="1715318"/>
                </a:lnTo>
                <a:lnTo>
                  <a:pt x="1577070" y="1692695"/>
                </a:lnTo>
                <a:lnTo>
                  <a:pt x="1616410" y="1668435"/>
                </a:lnTo>
                <a:lnTo>
                  <a:pt x="1654401" y="1642589"/>
                </a:lnTo>
                <a:lnTo>
                  <a:pt x="1690985" y="1615211"/>
                </a:lnTo>
                <a:lnTo>
                  <a:pt x="1726103" y="1586354"/>
                </a:lnTo>
                <a:lnTo>
                  <a:pt x="1759696" y="1556069"/>
                </a:lnTo>
                <a:lnTo>
                  <a:pt x="1791707" y="1524411"/>
                </a:lnTo>
                <a:lnTo>
                  <a:pt x="1822077" y="1491431"/>
                </a:lnTo>
                <a:lnTo>
                  <a:pt x="1850747" y="1457182"/>
                </a:lnTo>
                <a:lnTo>
                  <a:pt x="1877658" y="1421717"/>
                </a:lnTo>
                <a:lnTo>
                  <a:pt x="1902753" y="1385090"/>
                </a:lnTo>
                <a:lnTo>
                  <a:pt x="1925973" y="1347352"/>
                </a:lnTo>
                <a:lnTo>
                  <a:pt x="1947258" y="1308556"/>
                </a:lnTo>
                <a:lnTo>
                  <a:pt x="1966552" y="1268755"/>
                </a:lnTo>
                <a:lnTo>
                  <a:pt x="1983795" y="1228001"/>
                </a:lnTo>
                <a:lnTo>
                  <a:pt x="1998928" y="1186349"/>
                </a:lnTo>
                <a:lnTo>
                  <a:pt x="2011894" y="1143849"/>
                </a:lnTo>
                <a:lnTo>
                  <a:pt x="2022634" y="1100556"/>
                </a:lnTo>
                <a:lnTo>
                  <a:pt x="2031088" y="1056521"/>
                </a:lnTo>
                <a:lnTo>
                  <a:pt x="2037200" y="1011797"/>
                </a:lnTo>
                <a:lnTo>
                  <a:pt x="2040910" y="966438"/>
                </a:lnTo>
                <a:lnTo>
                  <a:pt x="2042160" y="920496"/>
                </a:lnTo>
                <a:lnTo>
                  <a:pt x="2040910" y="874553"/>
                </a:lnTo>
                <a:lnTo>
                  <a:pt x="2037200" y="829194"/>
                </a:lnTo>
                <a:lnTo>
                  <a:pt x="2031088" y="784470"/>
                </a:lnTo>
                <a:lnTo>
                  <a:pt x="2022634" y="740435"/>
                </a:lnTo>
                <a:lnTo>
                  <a:pt x="2011894" y="697142"/>
                </a:lnTo>
                <a:lnTo>
                  <a:pt x="1998928" y="654642"/>
                </a:lnTo>
                <a:lnTo>
                  <a:pt x="1983795" y="612990"/>
                </a:lnTo>
                <a:lnTo>
                  <a:pt x="1966552" y="572236"/>
                </a:lnTo>
                <a:lnTo>
                  <a:pt x="1947258" y="532435"/>
                </a:lnTo>
                <a:lnTo>
                  <a:pt x="1925973" y="493639"/>
                </a:lnTo>
                <a:lnTo>
                  <a:pt x="1902753" y="455901"/>
                </a:lnTo>
                <a:lnTo>
                  <a:pt x="1877658" y="419274"/>
                </a:lnTo>
                <a:lnTo>
                  <a:pt x="1850747" y="383809"/>
                </a:lnTo>
                <a:lnTo>
                  <a:pt x="1822077" y="349560"/>
                </a:lnTo>
                <a:lnTo>
                  <a:pt x="1791707" y="316580"/>
                </a:lnTo>
                <a:lnTo>
                  <a:pt x="1759696" y="284922"/>
                </a:lnTo>
                <a:lnTo>
                  <a:pt x="1726103" y="254637"/>
                </a:lnTo>
                <a:lnTo>
                  <a:pt x="1690985" y="225780"/>
                </a:lnTo>
                <a:lnTo>
                  <a:pt x="1654401" y="198402"/>
                </a:lnTo>
                <a:lnTo>
                  <a:pt x="1616410" y="172556"/>
                </a:lnTo>
                <a:lnTo>
                  <a:pt x="1577070" y="148296"/>
                </a:lnTo>
                <a:lnTo>
                  <a:pt x="1536440" y="125673"/>
                </a:lnTo>
                <a:lnTo>
                  <a:pt x="1494578" y="104741"/>
                </a:lnTo>
                <a:lnTo>
                  <a:pt x="1451543" y="85552"/>
                </a:lnTo>
                <a:lnTo>
                  <a:pt x="1407393" y="68159"/>
                </a:lnTo>
                <a:lnTo>
                  <a:pt x="1362186" y="52615"/>
                </a:lnTo>
                <a:lnTo>
                  <a:pt x="1315982" y="38972"/>
                </a:lnTo>
                <a:lnTo>
                  <a:pt x="1268839" y="27283"/>
                </a:lnTo>
                <a:lnTo>
                  <a:pt x="1220815" y="17602"/>
                </a:lnTo>
                <a:lnTo>
                  <a:pt x="1171968" y="9980"/>
                </a:lnTo>
                <a:lnTo>
                  <a:pt x="1122358" y="4470"/>
                </a:lnTo>
                <a:lnTo>
                  <a:pt x="1072042" y="1126"/>
                </a:lnTo>
                <a:lnTo>
                  <a:pt x="1021080" y="0"/>
                </a:lnTo>
                <a:close/>
              </a:path>
            </a:pathLst>
          </a:custGeom>
          <a:solidFill>
            <a:srgbClr val="C0504D"/>
          </a:solidFill>
        </p:spPr>
        <p:txBody>
          <a:bodyPr wrap="square" lIns="0" tIns="0" rIns="0" bIns="0" rtlCol="0"/>
          <a:lstStyle/>
          <a:p>
            <a:endParaRPr/>
          </a:p>
        </p:txBody>
      </p:sp>
      <p:sp>
        <p:nvSpPr>
          <p:cNvPr id="3" name="object 3"/>
          <p:cNvSpPr/>
          <p:nvPr/>
        </p:nvSpPr>
        <p:spPr>
          <a:xfrm>
            <a:off x="3201161" y="1067561"/>
            <a:ext cx="2042160" cy="1841500"/>
          </a:xfrm>
          <a:custGeom>
            <a:avLst/>
            <a:gdLst/>
            <a:ahLst/>
            <a:cxnLst/>
            <a:rect l="l" t="t" r="r" b="b"/>
            <a:pathLst>
              <a:path w="2042160" h="1841500">
                <a:moveTo>
                  <a:pt x="0" y="920496"/>
                </a:moveTo>
                <a:lnTo>
                  <a:pt x="1249" y="874553"/>
                </a:lnTo>
                <a:lnTo>
                  <a:pt x="4959" y="829194"/>
                </a:lnTo>
                <a:lnTo>
                  <a:pt x="11071" y="784470"/>
                </a:lnTo>
                <a:lnTo>
                  <a:pt x="19525" y="740435"/>
                </a:lnTo>
                <a:lnTo>
                  <a:pt x="30265" y="697142"/>
                </a:lnTo>
                <a:lnTo>
                  <a:pt x="43231" y="654642"/>
                </a:lnTo>
                <a:lnTo>
                  <a:pt x="58364" y="612990"/>
                </a:lnTo>
                <a:lnTo>
                  <a:pt x="75607" y="572236"/>
                </a:lnTo>
                <a:lnTo>
                  <a:pt x="94901" y="532435"/>
                </a:lnTo>
                <a:lnTo>
                  <a:pt x="116186" y="493639"/>
                </a:lnTo>
                <a:lnTo>
                  <a:pt x="139406" y="455901"/>
                </a:lnTo>
                <a:lnTo>
                  <a:pt x="164501" y="419274"/>
                </a:lnTo>
                <a:lnTo>
                  <a:pt x="191412" y="383809"/>
                </a:lnTo>
                <a:lnTo>
                  <a:pt x="220082" y="349560"/>
                </a:lnTo>
                <a:lnTo>
                  <a:pt x="250452" y="316580"/>
                </a:lnTo>
                <a:lnTo>
                  <a:pt x="282463" y="284922"/>
                </a:lnTo>
                <a:lnTo>
                  <a:pt x="316056" y="254637"/>
                </a:lnTo>
                <a:lnTo>
                  <a:pt x="351174" y="225780"/>
                </a:lnTo>
                <a:lnTo>
                  <a:pt x="387758" y="198402"/>
                </a:lnTo>
                <a:lnTo>
                  <a:pt x="425749" y="172556"/>
                </a:lnTo>
                <a:lnTo>
                  <a:pt x="465089" y="148296"/>
                </a:lnTo>
                <a:lnTo>
                  <a:pt x="505719" y="125673"/>
                </a:lnTo>
                <a:lnTo>
                  <a:pt x="547581" y="104741"/>
                </a:lnTo>
                <a:lnTo>
                  <a:pt x="590616" y="85552"/>
                </a:lnTo>
                <a:lnTo>
                  <a:pt x="634766" y="68159"/>
                </a:lnTo>
                <a:lnTo>
                  <a:pt x="679973" y="52615"/>
                </a:lnTo>
                <a:lnTo>
                  <a:pt x="726177" y="38972"/>
                </a:lnTo>
                <a:lnTo>
                  <a:pt x="773320" y="27283"/>
                </a:lnTo>
                <a:lnTo>
                  <a:pt x="821344" y="17602"/>
                </a:lnTo>
                <a:lnTo>
                  <a:pt x="870191" y="9980"/>
                </a:lnTo>
                <a:lnTo>
                  <a:pt x="919801" y="4470"/>
                </a:lnTo>
                <a:lnTo>
                  <a:pt x="970117" y="1126"/>
                </a:lnTo>
                <a:lnTo>
                  <a:pt x="1021080" y="0"/>
                </a:lnTo>
                <a:lnTo>
                  <a:pt x="1072042" y="1126"/>
                </a:lnTo>
                <a:lnTo>
                  <a:pt x="1122358" y="4470"/>
                </a:lnTo>
                <a:lnTo>
                  <a:pt x="1171968" y="9980"/>
                </a:lnTo>
                <a:lnTo>
                  <a:pt x="1220815" y="17602"/>
                </a:lnTo>
                <a:lnTo>
                  <a:pt x="1268839" y="27283"/>
                </a:lnTo>
                <a:lnTo>
                  <a:pt x="1315982" y="38972"/>
                </a:lnTo>
                <a:lnTo>
                  <a:pt x="1362186" y="52615"/>
                </a:lnTo>
                <a:lnTo>
                  <a:pt x="1407393" y="68159"/>
                </a:lnTo>
                <a:lnTo>
                  <a:pt x="1451543" y="85552"/>
                </a:lnTo>
                <a:lnTo>
                  <a:pt x="1494578" y="104741"/>
                </a:lnTo>
                <a:lnTo>
                  <a:pt x="1536440" y="125673"/>
                </a:lnTo>
                <a:lnTo>
                  <a:pt x="1577070" y="148296"/>
                </a:lnTo>
                <a:lnTo>
                  <a:pt x="1616410" y="172556"/>
                </a:lnTo>
                <a:lnTo>
                  <a:pt x="1654401" y="198402"/>
                </a:lnTo>
                <a:lnTo>
                  <a:pt x="1690985" y="225780"/>
                </a:lnTo>
                <a:lnTo>
                  <a:pt x="1726103" y="254637"/>
                </a:lnTo>
                <a:lnTo>
                  <a:pt x="1759696" y="284922"/>
                </a:lnTo>
                <a:lnTo>
                  <a:pt x="1791707" y="316580"/>
                </a:lnTo>
                <a:lnTo>
                  <a:pt x="1822077" y="349560"/>
                </a:lnTo>
                <a:lnTo>
                  <a:pt x="1850747" y="383809"/>
                </a:lnTo>
                <a:lnTo>
                  <a:pt x="1877658" y="419274"/>
                </a:lnTo>
                <a:lnTo>
                  <a:pt x="1902753" y="455901"/>
                </a:lnTo>
                <a:lnTo>
                  <a:pt x="1925973" y="493639"/>
                </a:lnTo>
                <a:lnTo>
                  <a:pt x="1947258" y="532435"/>
                </a:lnTo>
                <a:lnTo>
                  <a:pt x="1966552" y="572236"/>
                </a:lnTo>
                <a:lnTo>
                  <a:pt x="1983795" y="612990"/>
                </a:lnTo>
                <a:lnTo>
                  <a:pt x="1998928" y="654642"/>
                </a:lnTo>
                <a:lnTo>
                  <a:pt x="2011894" y="697142"/>
                </a:lnTo>
                <a:lnTo>
                  <a:pt x="2022634" y="740435"/>
                </a:lnTo>
                <a:lnTo>
                  <a:pt x="2031088" y="784470"/>
                </a:lnTo>
                <a:lnTo>
                  <a:pt x="2037200" y="829194"/>
                </a:lnTo>
                <a:lnTo>
                  <a:pt x="2040910" y="874553"/>
                </a:lnTo>
                <a:lnTo>
                  <a:pt x="2042160" y="920496"/>
                </a:lnTo>
                <a:lnTo>
                  <a:pt x="2040910" y="966438"/>
                </a:lnTo>
                <a:lnTo>
                  <a:pt x="2037200" y="1011797"/>
                </a:lnTo>
                <a:lnTo>
                  <a:pt x="2031088" y="1056521"/>
                </a:lnTo>
                <a:lnTo>
                  <a:pt x="2022634" y="1100556"/>
                </a:lnTo>
                <a:lnTo>
                  <a:pt x="2011894" y="1143849"/>
                </a:lnTo>
                <a:lnTo>
                  <a:pt x="1998928" y="1186349"/>
                </a:lnTo>
                <a:lnTo>
                  <a:pt x="1983795" y="1228001"/>
                </a:lnTo>
                <a:lnTo>
                  <a:pt x="1966552" y="1268755"/>
                </a:lnTo>
                <a:lnTo>
                  <a:pt x="1947258" y="1308556"/>
                </a:lnTo>
                <a:lnTo>
                  <a:pt x="1925973" y="1347352"/>
                </a:lnTo>
                <a:lnTo>
                  <a:pt x="1902753" y="1385090"/>
                </a:lnTo>
                <a:lnTo>
                  <a:pt x="1877658" y="1421717"/>
                </a:lnTo>
                <a:lnTo>
                  <a:pt x="1850747" y="1457182"/>
                </a:lnTo>
                <a:lnTo>
                  <a:pt x="1822077" y="1491431"/>
                </a:lnTo>
                <a:lnTo>
                  <a:pt x="1791707" y="1524411"/>
                </a:lnTo>
                <a:lnTo>
                  <a:pt x="1759696" y="1556069"/>
                </a:lnTo>
                <a:lnTo>
                  <a:pt x="1726103" y="1586354"/>
                </a:lnTo>
                <a:lnTo>
                  <a:pt x="1690985" y="1615211"/>
                </a:lnTo>
                <a:lnTo>
                  <a:pt x="1654401" y="1642589"/>
                </a:lnTo>
                <a:lnTo>
                  <a:pt x="1616410" y="1668435"/>
                </a:lnTo>
                <a:lnTo>
                  <a:pt x="1577070" y="1692695"/>
                </a:lnTo>
                <a:lnTo>
                  <a:pt x="1536440" y="1715318"/>
                </a:lnTo>
                <a:lnTo>
                  <a:pt x="1494578" y="1736250"/>
                </a:lnTo>
                <a:lnTo>
                  <a:pt x="1451543" y="1755439"/>
                </a:lnTo>
                <a:lnTo>
                  <a:pt x="1407393" y="1772832"/>
                </a:lnTo>
                <a:lnTo>
                  <a:pt x="1362186" y="1788376"/>
                </a:lnTo>
                <a:lnTo>
                  <a:pt x="1315982" y="1802019"/>
                </a:lnTo>
                <a:lnTo>
                  <a:pt x="1268839" y="1813708"/>
                </a:lnTo>
                <a:lnTo>
                  <a:pt x="1220815" y="1823389"/>
                </a:lnTo>
                <a:lnTo>
                  <a:pt x="1171968" y="1831011"/>
                </a:lnTo>
                <a:lnTo>
                  <a:pt x="1122358" y="1836521"/>
                </a:lnTo>
                <a:lnTo>
                  <a:pt x="1072042" y="1839865"/>
                </a:lnTo>
                <a:lnTo>
                  <a:pt x="1021080" y="1840992"/>
                </a:lnTo>
                <a:lnTo>
                  <a:pt x="970117" y="1839865"/>
                </a:lnTo>
                <a:lnTo>
                  <a:pt x="919801" y="1836521"/>
                </a:lnTo>
                <a:lnTo>
                  <a:pt x="870191" y="1831011"/>
                </a:lnTo>
                <a:lnTo>
                  <a:pt x="821344" y="1823389"/>
                </a:lnTo>
                <a:lnTo>
                  <a:pt x="773320" y="1813708"/>
                </a:lnTo>
                <a:lnTo>
                  <a:pt x="726177" y="1802019"/>
                </a:lnTo>
                <a:lnTo>
                  <a:pt x="679973" y="1788376"/>
                </a:lnTo>
                <a:lnTo>
                  <a:pt x="634766" y="1772832"/>
                </a:lnTo>
                <a:lnTo>
                  <a:pt x="590616" y="1755439"/>
                </a:lnTo>
                <a:lnTo>
                  <a:pt x="547581" y="1736250"/>
                </a:lnTo>
                <a:lnTo>
                  <a:pt x="505719" y="1715318"/>
                </a:lnTo>
                <a:lnTo>
                  <a:pt x="465089" y="1692695"/>
                </a:lnTo>
                <a:lnTo>
                  <a:pt x="425749" y="1668435"/>
                </a:lnTo>
                <a:lnTo>
                  <a:pt x="387758" y="1642589"/>
                </a:lnTo>
                <a:lnTo>
                  <a:pt x="351174" y="1615211"/>
                </a:lnTo>
                <a:lnTo>
                  <a:pt x="316056" y="1586354"/>
                </a:lnTo>
                <a:lnTo>
                  <a:pt x="282463" y="1556069"/>
                </a:lnTo>
                <a:lnTo>
                  <a:pt x="250452" y="1524411"/>
                </a:lnTo>
                <a:lnTo>
                  <a:pt x="220082" y="1491431"/>
                </a:lnTo>
                <a:lnTo>
                  <a:pt x="191412" y="1457182"/>
                </a:lnTo>
                <a:lnTo>
                  <a:pt x="164501" y="1421717"/>
                </a:lnTo>
                <a:lnTo>
                  <a:pt x="139406" y="1385090"/>
                </a:lnTo>
                <a:lnTo>
                  <a:pt x="116186" y="1347352"/>
                </a:lnTo>
                <a:lnTo>
                  <a:pt x="94901" y="1308556"/>
                </a:lnTo>
                <a:lnTo>
                  <a:pt x="75607" y="1268755"/>
                </a:lnTo>
                <a:lnTo>
                  <a:pt x="58364" y="1228001"/>
                </a:lnTo>
                <a:lnTo>
                  <a:pt x="43231" y="1186349"/>
                </a:lnTo>
                <a:lnTo>
                  <a:pt x="30265" y="1143849"/>
                </a:lnTo>
                <a:lnTo>
                  <a:pt x="19525" y="1100556"/>
                </a:lnTo>
                <a:lnTo>
                  <a:pt x="11071" y="1056521"/>
                </a:lnTo>
                <a:lnTo>
                  <a:pt x="4959" y="1011797"/>
                </a:lnTo>
                <a:lnTo>
                  <a:pt x="1249" y="966438"/>
                </a:lnTo>
                <a:lnTo>
                  <a:pt x="0" y="920496"/>
                </a:lnTo>
                <a:close/>
              </a:path>
            </a:pathLst>
          </a:custGeom>
          <a:ln w="25908">
            <a:solidFill>
              <a:srgbClr val="8C3836"/>
            </a:solidFill>
          </a:ln>
        </p:spPr>
        <p:txBody>
          <a:bodyPr wrap="square" lIns="0" tIns="0" rIns="0" bIns="0" rtlCol="0"/>
          <a:lstStyle/>
          <a:p>
            <a:endParaRPr/>
          </a:p>
        </p:txBody>
      </p:sp>
      <p:sp>
        <p:nvSpPr>
          <p:cNvPr id="4" name="object 4"/>
          <p:cNvSpPr txBox="1">
            <a:spLocks noGrp="1"/>
          </p:cNvSpPr>
          <p:nvPr>
            <p:ph type="title"/>
          </p:nvPr>
        </p:nvSpPr>
        <p:spPr>
          <a:xfrm>
            <a:off x="3312039" y="1823053"/>
            <a:ext cx="1819910" cy="318770"/>
          </a:xfrm>
          <a:prstGeom prst="rect">
            <a:avLst/>
          </a:prstGeom>
        </p:spPr>
        <p:txBody>
          <a:bodyPr vert="horz" wrap="square" lIns="0" tIns="0" rIns="0" bIns="0" rtlCol="0">
            <a:spAutoFit/>
          </a:bodyPr>
          <a:lstStyle/>
          <a:p>
            <a:pPr marL="12700">
              <a:lnSpc>
                <a:spcPct val="100000"/>
              </a:lnSpc>
            </a:pPr>
            <a:r>
              <a:rPr sz="2000" spc="-110" dirty="0">
                <a:solidFill>
                  <a:srgbClr val="FFFFFF"/>
                </a:solidFill>
                <a:latin typeface="Arial"/>
                <a:cs typeface="Arial"/>
              </a:rPr>
              <a:t>Add </a:t>
            </a:r>
            <a:r>
              <a:rPr sz="2000" spc="-95" dirty="0">
                <a:solidFill>
                  <a:srgbClr val="FFFFFF"/>
                </a:solidFill>
                <a:latin typeface="Arial"/>
                <a:cs typeface="Arial"/>
              </a:rPr>
              <a:t>a</a:t>
            </a:r>
            <a:r>
              <a:rPr sz="2000" spc="-190" dirty="0">
                <a:solidFill>
                  <a:srgbClr val="FFFFFF"/>
                </a:solidFill>
                <a:latin typeface="Arial"/>
                <a:cs typeface="Arial"/>
              </a:rPr>
              <a:t> </a:t>
            </a:r>
            <a:r>
              <a:rPr sz="2000" spc="-95" dirty="0">
                <a:solidFill>
                  <a:srgbClr val="FFFFFF"/>
                </a:solidFill>
                <a:latin typeface="Arial"/>
                <a:cs typeface="Arial"/>
              </a:rPr>
              <a:t>Controller</a:t>
            </a:r>
            <a:endParaRPr sz="2000">
              <a:latin typeface="Arial"/>
              <a:cs typeface="Arial"/>
            </a:endParaRPr>
          </a:p>
        </p:txBody>
      </p:sp>
      <p:sp>
        <p:nvSpPr>
          <p:cNvPr id="5" name="object 5"/>
          <p:cNvSpPr/>
          <p:nvPr/>
        </p:nvSpPr>
        <p:spPr>
          <a:xfrm>
            <a:off x="1021841" y="2618994"/>
            <a:ext cx="2042160" cy="1841500"/>
          </a:xfrm>
          <a:custGeom>
            <a:avLst/>
            <a:gdLst/>
            <a:ahLst/>
            <a:cxnLst/>
            <a:rect l="l" t="t" r="r" b="b"/>
            <a:pathLst>
              <a:path w="2042160" h="1841500">
                <a:moveTo>
                  <a:pt x="1021080" y="0"/>
                </a:moveTo>
                <a:lnTo>
                  <a:pt x="970117" y="1126"/>
                </a:lnTo>
                <a:lnTo>
                  <a:pt x="919801" y="4470"/>
                </a:lnTo>
                <a:lnTo>
                  <a:pt x="870191" y="9980"/>
                </a:lnTo>
                <a:lnTo>
                  <a:pt x="821344" y="17602"/>
                </a:lnTo>
                <a:lnTo>
                  <a:pt x="773320" y="27283"/>
                </a:lnTo>
                <a:lnTo>
                  <a:pt x="726177" y="38972"/>
                </a:lnTo>
                <a:lnTo>
                  <a:pt x="679973" y="52615"/>
                </a:lnTo>
                <a:lnTo>
                  <a:pt x="634766" y="68159"/>
                </a:lnTo>
                <a:lnTo>
                  <a:pt x="590616" y="85552"/>
                </a:lnTo>
                <a:lnTo>
                  <a:pt x="547581" y="104741"/>
                </a:lnTo>
                <a:lnTo>
                  <a:pt x="505719" y="125673"/>
                </a:lnTo>
                <a:lnTo>
                  <a:pt x="465089" y="148296"/>
                </a:lnTo>
                <a:lnTo>
                  <a:pt x="425749" y="172556"/>
                </a:lnTo>
                <a:lnTo>
                  <a:pt x="387758" y="198402"/>
                </a:lnTo>
                <a:lnTo>
                  <a:pt x="351174" y="225780"/>
                </a:lnTo>
                <a:lnTo>
                  <a:pt x="316056" y="254637"/>
                </a:lnTo>
                <a:lnTo>
                  <a:pt x="282463" y="284922"/>
                </a:lnTo>
                <a:lnTo>
                  <a:pt x="250452" y="316580"/>
                </a:lnTo>
                <a:lnTo>
                  <a:pt x="220082" y="349560"/>
                </a:lnTo>
                <a:lnTo>
                  <a:pt x="191412" y="383809"/>
                </a:lnTo>
                <a:lnTo>
                  <a:pt x="164501" y="419274"/>
                </a:lnTo>
                <a:lnTo>
                  <a:pt x="139406" y="455901"/>
                </a:lnTo>
                <a:lnTo>
                  <a:pt x="116186" y="493639"/>
                </a:lnTo>
                <a:lnTo>
                  <a:pt x="94901" y="532435"/>
                </a:lnTo>
                <a:lnTo>
                  <a:pt x="75607" y="572236"/>
                </a:lnTo>
                <a:lnTo>
                  <a:pt x="58364" y="612990"/>
                </a:lnTo>
                <a:lnTo>
                  <a:pt x="43231" y="654642"/>
                </a:lnTo>
                <a:lnTo>
                  <a:pt x="30265" y="697142"/>
                </a:lnTo>
                <a:lnTo>
                  <a:pt x="19525" y="740435"/>
                </a:lnTo>
                <a:lnTo>
                  <a:pt x="11071" y="784470"/>
                </a:lnTo>
                <a:lnTo>
                  <a:pt x="4959" y="829194"/>
                </a:lnTo>
                <a:lnTo>
                  <a:pt x="1249" y="874553"/>
                </a:lnTo>
                <a:lnTo>
                  <a:pt x="0" y="920496"/>
                </a:lnTo>
                <a:lnTo>
                  <a:pt x="1249" y="966438"/>
                </a:lnTo>
                <a:lnTo>
                  <a:pt x="4959" y="1011797"/>
                </a:lnTo>
                <a:lnTo>
                  <a:pt x="11071" y="1056521"/>
                </a:lnTo>
                <a:lnTo>
                  <a:pt x="19525" y="1100556"/>
                </a:lnTo>
                <a:lnTo>
                  <a:pt x="30265" y="1143849"/>
                </a:lnTo>
                <a:lnTo>
                  <a:pt x="43231" y="1186349"/>
                </a:lnTo>
                <a:lnTo>
                  <a:pt x="58364" y="1228001"/>
                </a:lnTo>
                <a:lnTo>
                  <a:pt x="75607" y="1268755"/>
                </a:lnTo>
                <a:lnTo>
                  <a:pt x="94901" y="1308556"/>
                </a:lnTo>
                <a:lnTo>
                  <a:pt x="116186" y="1347352"/>
                </a:lnTo>
                <a:lnTo>
                  <a:pt x="139406" y="1385090"/>
                </a:lnTo>
                <a:lnTo>
                  <a:pt x="164501" y="1421717"/>
                </a:lnTo>
                <a:lnTo>
                  <a:pt x="191412" y="1457182"/>
                </a:lnTo>
                <a:lnTo>
                  <a:pt x="220082" y="1491431"/>
                </a:lnTo>
                <a:lnTo>
                  <a:pt x="250452" y="1524411"/>
                </a:lnTo>
                <a:lnTo>
                  <a:pt x="282463" y="1556069"/>
                </a:lnTo>
                <a:lnTo>
                  <a:pt x="316056" y="1586354"/>
                </a:lnTo>
                <a:lnTo>
                  <a:pt x="351174" y="1615211"/>
                </a:lnTo>
                <a:lnTo>
                  <a:pt x="387758" y="1642589"/>
                </a:lnTo>
                <a:lnTo>
                  <a:pt x="425749" y="1668435"/>
                </a:lnTo>
                <a:lnTo>
                  <a:pt x="465089" y="1692695"/>
                </a:lnTo>
                <a:lnTo>
                  <a:pt x="505719" y="1715318"/>
                </a:lnTo>
                <a:lnTo>
                  <a:pt x="547581" y="1736250"/>
                </a:lnTo>
                <a:lnTo>
                  <a:pt x="590616" y="1755439"/>
                </a:lnTo>
                <a:lnTo>
                  <a:pt x="634766" y="1772832"/>
                </a:lnTo>
                <a:lnTo>
                  <a:pt x="679973" y="1788376"/>
                </a:lnTo>
                <a:lnTo>
                  <a:pt x="726177" y="1802019"/>
                </a:lnTo>
                <a:lnTo>
                  <a:pt x="773320" y="1813708"/>
                </a:lnTo>
                <a:lnTo>
                  <a:pt x="821344" y="1823389"/>
                </a:lnTo>
                <a:lnTo>
                  <a:pt x="870191" y="1831011"/>
                </a:lnTo>
                <a:lnTo>
                  <a:pt x="919801" y="1836521"/>
                </a:lnTo>
                <a:lnTo>
                  <a:pt x="970117" y="1839865"/>
                </a:lnTo>
                <a:lnTo>
                  <a:pt x="1021080" y="1840992"/>
                </a:lnTo>
                <a:lnTo>
                  <a:pt x="1072042" y="1839865"/>
                </a:lnTo>
                <a:lnTo>
                  <a:pt x="1122358" y="1836521"/>
                </a:lnTo>
                <a:lnTo>
                  <a:pt x="1171968" y="1831011"/>
                </a:lnTo>
                <a:lnTo>
                  <a:pt x="1220815" y="1823389"/>
                </a:lnTo>
                <a:lnTo>
                  <a:pt x="1268839" y="1813708"/>
                </a:lnTo>
                <a:lnTo>
                  <a:pt x="1315982" y="1802019"/>
                </a:lnTo>
                <a:lnTo>
                  <a:pt x="1362186" y="1788376"/>
                </a:lnTo>
                <a:lnTo>
                  <a:pt x="1407393" y="1772832"/>
                </a:lnTo>
                <a:lnTo>
                  <a:pt x="1451543" y="1755439"/>
                </a:lnTo>
                <a:lnTo>
                  <a:pt x="1494578" y="1736250"/>
                </a:lnTo>
                <a:lnTo>
                  <a:pt x="1536440" y="1715318"/>
                </a:lnTo>
                <a:lnTo>
                  <a:pt x="1577070" y="1692695"/>
                </a:lnTo>
                <a:lnTo>
                  <a:pt x="1616410" y="1668435"/>
                </a:lnTo>
                <a:lnTo>
                  <a:pt x="1654401" y="1642589"/>
                </a:lnTo>
                <a:lnTo>
                  <a:pt x="1690985" y="1615211"/>
                </a:lnTo>
                <a:lnTo>
                  <a:pt x="1726103" y="1586354"/>
                </a:lnTo>
                <a:lnTo>
                  <a:pt x="1759696" y="1556069"/>
                </a:lnTo>
                <a:lnTo>
                  <a:pt x="1791707" y="1524411"/>
                </a:lnTo>
                <a:lnTo>
                  <a:pt x="1822077" y="1491431"/>
                </a:lnTo>
                <a:lnTo>
                  <a:pt x="1850747" y="1457182"/>
                </a:lnTo>
                <a:lnTo>
                  <a:pt x="1877658" y="1421717"/>
                </a:lnTo>
                <a:lnTo>
                  <a:pt x="1902753" y="1385090"/>
                </a:lnTo>
                <a:lnTo>
                  <a:pt x="1925973" y="1347352"/>
                </a:lnTo>
                <a:lnTo>
                  <a:pt x="1947258" y="1308556"/>
                </a:lnTo>
                <a:lnTo>
                  <a:pt x="1966552" y="1268755"/>
                </a:lnTo>
                <a:lnTo>
                  <a:pt x="1983795" y="1228001"/>
                </a:lnTo>
                <a:lnTo>
                  <a:pt x="1998928" y="1186349"/>
                </a:lnTo>
                <a:lnTo>
                  <a:pt x="2011894" y="1143849"/>
                </a:lnTo>
                <a:lnTo>
                  <a:pt x="2022634" y="1100556"/>
                </a:lnTo>
                <a:lnTo>
                  <a:pt x="2031088" y="1056521"/>
                </a:lnTo>
                <a:lnTo>
                  <a:pt x="2037200" y="1011797"/>
                </a:lnTo>
                <a:lnTo>
                  <a:pt x="2040910" y="966438"/>
                </a:lnTo>
                <a:lnTo>
                  <a:pt x="2042160" y="920496"/>
                </a:lnTo>
                <a:lnTo>
                  <a:pt x="2040910" y="874553"/>
                </a:lnTo>
                <a:lnTo>
                  <a:pt x="2037200" y="829194"/>
                </a:lnTo>
                <a:lnTo>
                  <a:pt x="2031088" y="784470"/>
                </a:lnTo>
                <a:lnTo>
                  <a:pt x="2022634" y="740435"/>
                </a:lnTo>
                <a:lnTo>
                  <a:pt x="2011894" y="697142"/>
                </a:lnTo>
                <a:lnTo>
                  <a:pt x="1998928" y="654642"/>
                </a:lnTo>
                <a:lnTo>
                  <a:pt x="1983795" y="612990"/>
                </a:lnTo>
                <a:lnTo>
                  <a:pt x="1966552" y="572236"/>
                </a:lnTo>
                <a:lnTo>
                  <a:pt x="1947258" y="532435"/>
                </a:lnTo>
                <a:lnTo>
                  <a:pt x="1925973" y="493639"/>
                </a:lnTo>
                <a:lnTo>
                  <a:pt x="1902753" y="455901"/>
                </a:lnTo>
                <a:lnTo>
                  <a:pt x="1877658" y="419274"/>
                </a:lnTo>
                <a:lnTo>
                  <a:pt x="1850747" y="383809"/>
                </a:lnTo>
                <a:lnTo>
                  <a:pt x="1822077" y="349560"/>
                </a:lnTo>
                <a:lnTo>
                  <a:pt x="1791707" y="316580"/>
                </a:lnTo>
                <a:lnTo>
                  <a:pt x="1759696" y="284922"/>
                </a:lnTo>
                <a:lnTo>
                  <a:pt x="1726103" y="254637"/>
                </a:lnTo>
                <a:lnTo>
                  <a:pt x="1690985" y="225780"/>
                </a:lnTo>
                <a:lnTo>
                  <a:pt x="1654401" y="198402"/>
                </a:lnTo>
                <a:lnTo>
                  <a:pt x="1616410" y="172556"/>
                </a:lnTo>
                <a:lnTo>
                  <a:pt x="1577070" y="148296"/>
                </a:lnTo>
                <a:lnTo>
                  <a:pt x="1536440" y="125673"/>
                </a:lnTo>
                <a:lnTo>
                  <a:pt x="1494578" y="104741"/>
                </a:lnTo>
                <a:lnTo>
                  <a:pt x="1451543" y="85552"/>
                </a:lnTo>
                <a:lnTo>
                  <a:pt x="1407393" y="68159"/>
                </a:lnTo>
                <a:lnTo>
                  <a:pt x="1362186" y="52615"/>
                </a:lnTo>
                <a:lnTo>
                  <a:pt x="1315982" y="38972"/>
                </a:lnTo>
                <a:lnTo>
                  <a:pt x="1268839" y="27283"/>
                </a:lnTo>
                <a:lnTo>
                  <a:pt x="1220815" y="17602"/>
                </a:lnTo>
                <a:lnTo>
                  <a:pt x="1171968" y="9980"/>
                </a:lnTo>
                <a:lnTo>
                  <a:pt x="1122358" y="4470"/>
                </a:lnTo>
                <a:lnTo>
                  <a:pt x="1072042" y="1126"/>
                </a:lnTo>
                <a:lnTo>
                  <a:pt x="1021080" y="0"/>
                </a:lnTo>
                <a:close/>
              </a:path>
            </a:pathLst>
          </a:custGeom>
          <a:solidFill>
            <a:srgbClr val="8064A2"/>
          </a:solidFill>
        </p:spPr>
        <p:txBody>
          <a:bodyPr wrap="square" lIns="0" tIns="0" rIns="0" bIns="0" rtlCol="0"/>
          <a:lstStyle/>
          <a:p>
            <a:endParaRPr/>
          </a:p>
        </p:txBody>
      </p:sp>
      <p:sp>
        <p:nvSpPr>
          <p:cNvPr id="6" name="object 6"/>
          <p:cNvSpPr/>
          <p:nvPr/>
        </p:nvSpPr>
        <p:spPr>
          <a:xfrm>
            <a:off x="1021841" y="2618994"/>
            <a:ext cx="2042160" cy="1841500"/>
          </a:xfrm>
          <a:custGeom>
            <a:avLst/>
            <a:gdLst/>
            <a:ahLst/>
            <a:cxnLst/>
            <a:rect l="l" t="t" r="r" b="b"/>
            <a:pathLst>
              <a:path w="2042160" h="1841500">
                <a:moveTo>
                  <a:pt x="0" y="920496"/>
                </a:moveTo>
                <a:lnTo>
                  <a:pt x="1249" y="874553"/>
                </a:lnTo>
                <a:lnTo>
                  <a:pt x="4959" y="829194"/>
                </a:lnTo>
                <a:lnTo>
                  <a:pt x="11071" y="784470"/>
                </a:lnTo>
                <a:lnTo>
                  <a:pt x="19525" y="740435"/>
                </a:lnTo>
                <a:lnTo>
                  <a:pt x="30265" y="697142"/>
                </a:lnTo>
                <a:lnTo>
                  <a:pt x="43231" y="654642"/>
                </a:lnTo>
                <a:lnTo>
                  <a:pt x="58364" y="612990"/>
                </a:lnTo>
                <a:lnTo>
                  <a:pt x="75607" y="572236"/>
                </a:lnTo>
                <a:lnTo>
                  <a:pt x="94901" y="532435"/>
                </a:lnTo>
                <a:lnTo>
                  <a:pt x="116186" y="493639"/>
                </a:lnTo>
                <a:lnTo>
                  <a:pt x="139406" y="455901"/>
                </a:lnTo>
                <a:lnTo>
                  <a:pt x="164501" y="419274"/>
                </a:lnTo>
                <a:lnTo>
                  <a:pt x="191412" y="383809"/>
                </a:lnTo>
                <a:lnTo>
                  <a:pt x="220082" y="349560"/>
                </a:lnTo>
                <a:lnTo>
                  <a:pt x="250452" y="316580"/>
                </a:lnTo>
                <a:lnTo>
                  <a:pt x="282463" y="284922"/>
                </a:lnTo>
                <a:lnTo>
                  <a:pt x="316056" y="254637"/>
                </a:lnTo>
                <a:lnTo>
                  <a:pt x="351174" y="225780"/>
                </a:lnTo>
                <a:lnTo>
                  <a:pt x="387758" y="198402"/>
                </a:lnTo>
                <a:lnTo>
                  <a:pt x="425749" y="172556"/>
                </a:lnTo>
                <a:lnTo>
                  <a:pt x="465089" y="148296"/>
                </a:lnTo>
                <a:lnTo>
                  <a:pt x="505719" y="125673"/>
                </a:lnTo>
                <a:lnTo>
                  <a:pt x="547581" y="104741"/>
                </a:lnTo>
                <a:lnTo>
                  <a:pt x="590616" y="85552"/>
                </a:lnTo>
                <a:lnTo>
                  <a:pt x="634766" y="68159"/>
                </a:lnTo>
                <a:lnTo>
                  <a:pt x="679973" y="52615"/>
                </a:lnTo>
                <a:lnTo>
                  <a:pt x="726177" y="38972"/>
                </a:lnTo>
                <a:lnTo>
                  <a:pt x="773320" y="27283"/>
                </a:lnTo>
                <a:lnTo>
                  <a:pt x="821344" y="17602"/>
                </a:lnTo>
                <a:lnTo>
                  <a:pt x="870191" y="9980"/>
                </a:lnTo>
                <a:lnTo>
                  <a:pt x="919801" y="4470"/>
                </a:lnTo>
                <a:lnTo>
                  <a:pt x="970117" y="1126"/>
                </a:lnTo>
                <a:lnTo>
                  <a:pt x="1021080" y="0"/>
                </a:lnTo>
                <a:lnTo>
                  <a:pt x="1072042" y="1126"/>
                </a:lnTo>
                <a:lnTo>
                  <a:pt x="1122358" y="4470"/>
                </a:lnTo>
                <a:lnTo>
                  <a:pt x="1171968" y="9980"/>
                </a:lnTo>
                <a:lnTo>
                  <a:pt x="1220815" y="17602"/>
                </a:lnTo>
                <a:lnTo>
                  <a:pt x="1268839" y="27283"/>
                </a:lnTo>
                <a:lnTo>
                  <a:pt x="1315982" y="38972"/>
                </a:lnTo>
                <a:lnTo>
                  <a:pt x="1362186" y="52615"/>
                </a:lnTo>
                <a:lnTo>
                  <a:pt x="1407393" y="68159"/>
                </a:lnTo>
                <a:lnTo>
                  <a:pt x="1451543" y="85552"/>
                </a:lnTo>
                <a:lnTo>
                  <a:pt x="1494578" y="104741"/>
                </a:lnTo>
                <a:lnTo>
                  <a:pt x="1536440" y="125673"/>
                </a:lnTo>
                <a:lnTo>
                  <a:pt x="1577070" y="148296"/>
                </a:lnTo>
                <a:lnTo>
                  <a:pt x="1616410" y="172556"/>
                </a:lnTo>
                <a:lnTo>
                  <a:pt x="1654401" y="198402"/>
                </a:lnTo>
                <a:lnTo>
                  <a:pt x="1690985" y="225780"/>
                </a:lnTo>
                <a:lnTo>
                  <a:pt x="1726103" y="254637"/>
                </a:lnTo>
                <a:lnTo>
                  <a:pt x="1759696" y="284922"/>
                </a:lnTo>
                <a:lnTo>
                  <a:pt x="1791707" y="316580"/>
                </a:lnTo>
                <a:lnTo>
                  <a:pt x="1822077" y="349560"/>
                </a:lnTo>
                <a:lnTo>
                  <a:pt x="1850747" y="383809"/>
                </a:lnTo>
                <a:lnTo>
                  <a:pt x="1877658" y="419274"/>
                </a:lnTo>
                <a:lnTo>
                  <a:pt x="1902753" y="455901"/>
                </a:lnTo>
                <a:lnTo>
                  <a:pt x="1925973" y="493639"/>
                </a:lnTo>
                <a:lnTo>
                  <a:pt x="1947258" y="532435"/>
                </a:lnTo>
                <a:lnTo>
                  <a:pt x="1966552" y="572236"/>
                </a:lnTo>
                <a:lnTo>
                  <a:pt x="1983795" y="612990"/>
                </a:lnTo>
                <a:lnTo>
                  <a:pt x="1998928" y="654642"/>
                </a:lnTo>
                <a:lnTo>
                  <a:pt x="2011894" y="697142"/>
                </a:lnTo>
                <a:lnTo>
                  <a:pt x="2022634" y="740435"/>
                </a:lnTo>
                <a:lnTo>
                  <a:pt x="2031088" y="784470"/>
                </a:lnTo>
                <a:lnTo>
                  <a:pt x="2037200" y="829194"/>
                </a:lnTo>
                <a:lnTo>
                  <a:pt x="2040910" y="874553"/>
                </a:lnTo>
                <a:lnTo>
                  <a:pt x="2042160" y="920496"/>
                </a:lnTo>
                <a:lnTo>
                  <a:pt x="2040910" y="966438"/>
                </a:lnTo>
                <a:lnTo>
                  <a:pt x="2037200" y="1011797"/>
                </a:lnTo>
                <a:lnTo>
                  <a:pt x="2031088" y="1056521"/>
                </a:lnTo>
                <a:lnTo>
                  <a:pt x="2022634" y="1100556"/>
                </a:lnTo>
                <a:lnTo>
                  <a:pt x="2011894" y="1143849"/>
                </a:lnTo>
                <a:lnTo>
                  <a:pt x="1998928" y="1186349"/>
                </a:lnTo>
                <a:lnTo>
                  <a:pt x="1983795" y="1228001"/>
                </a:lnTo>
                <a:lnTo>
                  <a:pt x="1966552" y="1268755"/>
                </a:lnTo>
                <a:lnTo>
                  <a:pt x="1947258" y="1308556"/>
                </a:lnTo>
                <a:lnTo>
                  <a:pt x="1925973" y="1347352"/>
                </a:lnTo>
                <a:lnTo>
                  <a:pt x="1902753" y="1385090"/>
                </a:lnTo>
                <a:lnTo>
                  <a:pt x="1877658" y="1421717"/>
                </a:lnTo>
                <a:lnTo>
                  <a:pt x="1850747" y="1457182"/>
                </a:lnTo>
                <a:lnTo>
                  <a:pt x="1822077" y="1491431"/>
                </a:lnTo>
                <a:lnTo>
                  <a:pt x="1791707" y="1524411"/>
                </a:lnTo>
                <a:lnTo>
                  <a:pt x="1759696" y="1556069"/>
                </a:lnTo>
                <a:lnTo>
                  <a:pt x="1726103" y="1586354"/>
                </a:lnTo>
                <a:lnTo>
                  <a:pt x="1690985" y="1615211"/>
                </a:lnTo>
                <a:lnTo>
                  <a:pt x="1654401" y="1642589"/>
                </a:lnTo>
                <a:lnTo>
                  <a:pt x="1616410" y="1668435"/>
                </a:lnTo>
                <a:lnTo>
                  <a:pt x="1577070" y="1692695"/>
                </a:lnTo>
                <a:lnTo>
                  <a:pt x="1536440" y="1715318"/>
                </a:lnTo>
                <a:lnTo>
                  <a:pt x="1494578" y="1736250"/>
                </a:lnTo>
                <a:lnTo>
                  <a:pt x="1451543" y="1755439"/>
                </a:lnTo>
                <a:lnTo>
                  <a:pt x="1407393" y="1772832"/>
                </a:lnTo>
                <a:lnTo>
                  <a:pt x="1362186" y="1788376"/>
                </a:lnTo>
                <a:lnTo>
                  <a:pt x="1315982" y="1802019"/>
                </a:lnTo>
                <a:lnTo>
                  <a:pt x="1268839" y="1813708"/>
                </a:lnTo>
                <a:lnTo>
                  <a:pt x="1220815" y="1823389"/>
                </a:lnTo>
                <a:lnTo>
                  <a:pt x="1171968" y="1831011"/>
                </a:lnTo>
                <a:lnTo>
                  <a:pt x="1122358" y="1836521"/>
                </a:lnTo>
                <a:lnTo>
                  <a:pt x="1072042" y="1839865"/>
                </a:lnTo>
                <a:lnTo>
                  <a:pt x="1021080" y="1840992"/>
                </a:lnTo>
                <a:lnTo>
                  <a:pt x="970117" y="1839865"/>
                </a:lnTo>
                <a:lnTo>
                  <a:pt x="919801" y="1836521"/>
                </a:lnTo>
                <a:lnTo>
                  <a:pt x="870191" y="1831011"/>
                </a:lnTo>
                <a:lnTo>
                  <a:pt x="821344" y="1823389"/>
                </a:lnTo>
                <a:lnTo>
                  <a:pt x="773320" y="1813708"/>
                </a:lnTo>
                <a:lnTo>
                  <a:pt x="726177" y="1802019"/>
                </a:lnTo>
                <a:lnTo>
                  <a:pt x="679973" y="1788376"/>
                </a:lnTo>
                <a:lnTo>
                  <a:pt x="634766" y="1772832"/>
                </a:lnTo>
                <a:lnTo>
                  <a:pt x="590616" y="1755439"/>
                </a:lnTo>
                <a:lnTo>
                  <a:pt x="547581" y="1736250"/>
                </a:lnTo>
                <a:lnTo>
                  <a:pt x="505719" y="1715318"/>
                </a:lnTo>
                <a:lnTo>
                  <a:pt x="465089" y="1692695"/>
                </a:lnTo>
                <a:lnTo>
                  <a:pt x="425749" y="1668435"/>
                </a:lnTo>
                <a:lnTo>
                  <a:pt x="387758" y="1642589"/>
                </a:lnTo>
                <a:lnTo>
                  <a:pt x="351174" y="1615211"/>
                </a:lnTo>
                <a:lnTo>
                  <a:pt x="316056" y="1586354"/>
                </a:lnTo>
                <a:lnTo>
                  <a:pt x="282463" y="1556069"/>
                </a:lnTo>
                <a:lnTo>
                  <a:pt x="250452" y="1524411"/>
                </a:lnTo>
                <a:lnTo>
                  <a:pt x="220082" y="1491431"/>
                </a:lnTo>
                <a:lnTo>
                  <a:pt x="191412" y="1457182"/>
                </a:lnTo>
                <a:lnTo>
                  <a:pt x="164501" y="1421717"/>
                </a:lnTo>
                <a:lnTo>
                  <a:pt x="139406" y="1385090"/>
                </a:lnTo>
                <a:lnTo>
                  <a:pt x="116186" y="1347352"/>
                </a:lnTo>
                <a:lnTo>
                  <a:pt x="94901" y="1308556"/>
                </a:lnTo>
                <a:lnTo>
                  <a:pt x="75607" y="1268755"/>
                </a:lnTo>
                <a:lnTo>
                  <a:pt x="58364" y="1228001"/>
                </a:lnTo>
                <a:lnTo>
                  <a:pt x="43231" y="1186349"/>
                </a:lnTo>
                <a:lnTo>
                  <a:pt x="30265" y="1143849"/>
                </a:lnTo>
                <a:lnTo>
                  <a:pt x="19525" y="1100556"/>
                </a:lnTo>
                <a:lnTo>
                  <a:pt x="11071" y="1056521"/>
                </a:lnTo>
                <a:lnTo>
                  <a:pt x="4959" y="1011797"/>
                </a:lnTo>
                <a:lnTo>
                  <a:pt x="1249" y="966438"/>
                </a:lnTo>
                <a:lnTo>
                  <a:pt x="0" y="920496"/>
                </a:lnTo>
                <a:close/>
              </a:path>
            </a:pathLst>
          </a:custGeom>
          <a:ln w="25908">
            <a:solidFill>
              <a:srgbClr val="5C4776"/>
            </a:solidFill>
          </a:ln>
        </p:spPr>
        <p:txBody>
          <a:bodyPr wrap="square" lIns="0" tIns="0" rIns="0" bIns="0" rtlCol="0"/>
          <a:lstStyle/>
          <a:p>
            <a:endParaRPr/>
          </a:p>
        </p:txBody>
      </p:sp>
      <p:sp>
        <p:nvSpPr>
          <p:cNvPr id="7" name="object 7"/>
          <p:cNvSpPr txBox="1"/>
          <p:nvPr/>
        </p:nvSpPr>
        <p:spPr>
          <a:xfrm>
            <a:off x="1285264" y="3222363"/>
            <a:ext cx="1514475" cy="624205"/>
          </a:xfrm>
          <a:prstGeom prst="rect">
            <a:avLst/>
          </a:prstGeom>
        </p:spPr>
        <p:txBody>
          <a:bodyPr vert="horz" wrap="square" lIns="0" tIns="0" rIns="0" bIns="0" rtlCol="0">
            <a:spAutoFit/>
          </a:bodyPr>
          <a:lstStyle/>
          <a:p>
            <a:pPr marL="12700" marR="5080" indent="408305">
              <a:lnSpc>
                <a:spcPct val="100000"/>
              </a:lnSpc>
            </a:pPr>
            <a:r>
              <a:rPr sz="2000" b="1" spc="-150" dirty="0">
                <a:solidFill>
                  <a:srgbClr val="FFFFFF"/>
                </a:solidFill>
                <a:latin typeface="Arial"/>
                <a:cs typeface="Arial"/>
              </a:rPr>
              <a:t>Scope  </a:t>
            </a:r>
            <a:r>
              <a:rPr sz="2000" b="1" spc="-310" dirty="0">
                <a:solidFill>
                  <a:srgbClr val="FFFFFF"/>
                </a:solidFill>
                <a:latin typeface="Arial"/>
                <a:cs typeface="Arial"/>
              </a:rPr>
              <a:t>R</a:t>
            </a:r>
            <a:r>
              <a:rPr sz="2000" b="1" spc="-85" dirty="0">
                <a:solidFill>
                  <a:srgbClr val="FFFFFF"/>
                </a:solidFill>
                <a:latin typeface="Arial"/>
                <a:cs typeface="Arial"/>
              </a:rPr>
              <a:t>e</a:t>
            </a:r>
            <a:r>
              <a:rPr sz="2000" b="1" spc="-45" dirty="0">
                <a:solidFill>
                  <a:srgbClr val="FFFFFF"/>
                </a:solidFill>
                <a:latin typeface="Arial"/>
                <a:cs typeface="Arial"/>
              </a:rPr>
              <a:t>l</a:t>
            </a:r>
            <a:r>
              <a:rPr sz="2000" b="1" spc="-105" dirty="0">
                <a:solidFill>
                  <a:srgbClr val="FFFFFF"/>
                </a:solidFill>
                <a:latin typeface="Arial"/>
                <a:cs typeface="Arial"/>
              </a:rPr>
              <a:t>a</a:t>
            </a:r>
            <a:r>
              <a:rPr sz="2000" b="1" spc="-5" dirty="0">
                <a:solidFill>
                  <a:srgbClr val="FFFFFF"/>
                </a:solidFill>
                <a:latin typeface="Arial"/>
                <a:cs typeface="Arial"/>
              </a:rPr>
              <a:t>ti</a:t>
            </a:r>
            <a:r>
              <a:rPr sz="2000" b="1" spc="-100" dirty="0">
                <a:solidFill>
                  <a:srgbClr val="FFFFFF"/>
                </a:solidFill>
                <a:latin typeface="Arial"/>
                <a:cs typeface="Arial"/>
              </a:rPr>
              <a:t>o</a:t>
            </a:r>
            <a:r>
              <a:rPr sz="2000" b="1" spc="-75" dirty="0">
                <a:solidFill>
                  <a:srgbClr val="FFFFFF"/>
                </a:solidFill>
                <a:latin typeface="Arial"/>
                <a:cs typeface="Arial"/>
              </a:rPr>
              <a:t>n</a:t>
            </a:r>
            <a:r>
              <a:rPr sz="2000" b="1" spc="-170" dirty="0">
                <a:solidFill>
                  <a:srgbClr val="FFFFFF"/>
                </a:solidFill>
                <a:latin typeface="Arial"/>
                <a:cs typeface="Arial"/>
              </a:rPr>
              <a:t>s</a:t>
            </a:r>
            <a:r>
              <a:rPr sz="2000" b="1" spc="-180" dirty="0">
                <a:solidFill>
                  <a:srgbClr val="FFFFFF"/>
                </a:solidFill>
                <a:latin typeface="Arial"/>
                <a:cs typeface="Arial"/>
              </a:rPr>
              <a:t>h</a:t>
            </a:r>
            <a:r>
              <a:rPr sz="2000" b="1" spc="-45" dirty="0">
                <a:solidFill>
                  <a:srgbClr val="FFFFFF"/>
                </a:solidFill>
                <a:latin typeface="Arial"/>
                <a:cs typeface="Arial"/>
              </a:rPr>
              <a:t>i</a:t>
            </a:r>
            <a:r>
              <a:rPr sz="2000" b="1" spc="-165" dirty="0">
                <a:solidFill>
                  <a:srgbClr val="FFFFFF"/>
                </a:solidFill>
                <a:latin typeface="Arial"/>
                <a:cs typeface="Arial"/>
              </a:rPr>
              <a:t>ps</a:t>
            </a:r>
            <a:endParaRPr sz="2000">
              <a:latin typeface="Arial"/>
              <a:cs typeface="Arial"/>
            </a:endParaRPr>
          </a:p>
        </p:txBody>
      </p:sp>
      <p:sp>
        <p:nvSpPr>
          <p:cNvPr id="8" name="object 8"/>
          <p:cNvSpPr/>
          <p:nvPr/>
        </p:nvSpPr>
        <p:spPr>
          <a:xfrm>
            <a:off x="6418326" y="1372361"/>
            <a:ext cx="2044064" cy="1841500"/>
          </a:xfrm>
          <a:custGeom>
            <a:avLst/>
            <a:gdLst/>
            <a:ahLst/>
            <a:cxnLst/>
            <a:rect l="l" t="t" r="r" b="b"/>
            <a:pathLst>
              <a:path w="2044065" h="1841500">
                <a:moveTo>
                  <a:pt x="1021841" y="0"/>
                </a:moveTo>
                <a:lnTo>
                  <a:pt x="970841" y="1126"/>
                </a:lnTo>
                <a:lnTo>
                  <a:pt x="920488" y="4470"/>
                </a:lnTo>
                <a:lnTo>
                  <a:pt x="870841" y="9980"/>
                </a:lnTo>
                <a:lnTo>
                  <a:pt x="821958" y="17602"/>
                </a:lnTo>
                <a:lnTo>
                  <a:pt x="773898" y="27283"/>
                </a:lnTo>
                <a:lnTo>
                  <a:pt x="726719" y="38972"/>
                </a:lnTo>
                <a:lnTo>
                  <a:pt x="680481" y="52615"/>
                </a:lnTo>
                <a:lnTo>
                  <a:pt x="635241" y="68159"/>
                </a:lnTo>
                <a:lnTo>
                  <a:pt x="591058" y="85552"/>
                </a:lnTo>
                <a:lnTo>
                  <a:pt x="547990" y="104741"/>
                </a:lnTo>
                <a:lnTo>
                  <a:pt x="506097" y="125673"/>
                </a:lnTo>
                <a:lnTo>
                  <a:pt x="465437" y="148296"/>
                </a:lnTo>
                <a:lnTo>
                  <a:pt x="426068" y="172556"/>
                </a:lnTo>
                <a:lnTo>
                  <a:pt x="388048" y="198402"/>
                </a:lnTo>
                <a:lnTo>
                  <a:pt x="351437" y="225780"/>
                </a:lnTo>
                <a:lnTo>
                  <a:pt x="316293" y="254637"/>
                </a:lnTo>
                <a:lnTo>
                  <a:pt x="282674" y="284922"/>
                </a:lnTo>
                <a:lnTo>
                  <a:pt x="250639" y="316580"/>
                </a:lnTo>
                <a:lnTo>
                  <a:pt x="220247" y="349560"/>
                </a:lnTo>
                <a:lnTo>
                  <a:pt x="191556" y="383809"/>
                </a:lnTo>
                <a:lnTo>
                  <a:pt x="164624" y="419274"/>
                </a:lnTo>
                <a:lnTo>
                  <a:pt x="139510" y="455901"/>
                </a:lnTo>
                <a:lnTo>
                  <a:pt x="116273" y="493639"/>
                </a:lnTo>
                <a:lnTo>
                  <a:pt x="94972" y="532435"/>
                </a:lnTo>
                <a:lnTo>
                  <a:pt x="75664" y="572236"/>
                </a:lnTo>
                <a:lnTo>
                  <a:pt x="58408" y="612990"/>
                </a:lnTo>
                <a:lnTo>
                  <a:pt x="43263" y="654642"/>
                </a:lnTo>
                <a:lnTo>
                  <a:pt x="30288" y="697142"/>
                </a:lnTo>
                <a:lnTo>
                  <a:pt x="19540" y="740435"/>
                </a:lnTo>
                <a:lnTo>
                  <a:pt x="11079" y="784470"/>
                </a:lnTo>
                <a:lnTo>
                  <a:pt x="4963" y="829194"/>
                </a:lnTo>
                <a:lnTo>
                  <a:pt x="1250" y="874553"/>
                </a:lnTo>
                <a:lnTo>
                  <a:pt x="0" y="920496"/>
                </a:lnTo>
                <a:lnTo>
                  <a:pt x="1250" y="966438"/>
                </a:lnTo>
                <a:lnTo>
                  <a:pt x="4963" y="1011797"/>
                </a:lnTo>
                <a:lnTo>
                  <a:pt x="11079" y="1056521"/>
                </a:lnTo>
                <a:lnTo>
                  <a:pt x="19540" y="1100556"/>
                </a:lnTo>
                <a:lnTo>
                  <a:pt x="30288" y="1143849"/>
                </a:lnTo>
                <a:lnTo>
                  <a:pt x="43263" y="1186349"/>
                </a:lnTo>
                <a:lnTo>
                  <a:pt x="58408" y="1228001"/>
                </a:lnTo>
                <a:lnTo>
                  <a:pt x="75664" y="1268755"/>
                </a:lnTo>
                <a:lnTo>
                  <a:pt x="94972" y="1308556"/>
                </a:lnTo>
                <a:lnTo>
                  <a:pt x="116273" y="1347352"/>
                </a:lnTo>
                <a:lnTo>
                  <a:pt x="139510" y="1385090"/>
                </a:lnTo>
                <a:lnTo>
                  <a:pt x="164624" y="1421717"/>
                </a:lnTo>
                <a:lnTo>
                  <a:pt x="191556" y="1457182"/>
                </a:lnTo>
                <a:lnTo>
                  <a:pt x="220247" y="1491431"/>
                </a:lnTo>
                <a:lnTo>
                  <a:pt x="250639" y="1524411"/>
                </a:lnTo>
                <a:lnTo>
                  <a:pt x="282674" y="1556069"/>
                </a:lnTo>
                <a:lnTo>
                  <a:pt x="316293" y="1586354"/>
                </a:lnTo>
                <a:lnTo>
                  <a:pt x="351437" y="1615211"/>
                </a:lnTo>
                <a:lnTo>
                  <a:pt x="388048" y="1642589"/>
                </a:lnTo>
                <a:lnTo>
                  <a:pt x="426068" y="1668435"/>
                </a:lnTo>
                <a:lnTo>
                  <a:pt x="465437" y="1692695"/>
                </a:lnTo>
                <a:lnTo>
                  <a:pt x="506097" y="1715318"/>
                </a:lnTo>
                <a:lnTo>
                  <a:pt x="547990" y="1736250"/>
                </a:lnTo>
                <a:lnTo>
                  <a:pt x="591058" y="1755439"/>
                </a:lnTo>
                <a:lnTo>
                  <a:pt x="635241" y="1772832"/>
                </a:lnTo>
                <a:lnTo>
                  <a:pt x="680481" y="1788376"/>
                </a:lnTo>
                <a:lnTo>
                  <a:pt x="726719" y="1802019"/>
                </a:lnTo>
                <a:lnTo>
                  <a:pt x="773898" y="1813708"/>
                </a:lnTo>
                <a:lnTo>
                  <a:pt x="821958" y="1823389"/>
                </a:lnTo>
                <a:lnTo>
                  <a:pt x="870841" y="1831011"/>
                </a:lnTo>
                <a:lnTo>
                  <a:pt x="920488" y="1836521"/>
                </a:lnTo>
                <a:lnTo>
                  <a:pt x="970841" y="1839865"/>
                </a:lnTo>
                <a:lnTo>
                  <a:pt x="1021841" y="1840992"/>
                </a:lnTo>
                <a:lnTo>
                  <a:pt x="1072842" y="1839865"/>
                </a:lnTo>
                <a:lnTo>
                  <a:pt x="1123195" y="1836521"/>
                </a:lnTo>
                <a:lnTo>
                  <a:pt x="1172842" y="1831011"/>
                </a:lnTo>
                <a:lnTo>
                  <a:pt x="1221725" y="1823389"/>
                </a:lnTo>
                <a:lnTo>
                  <a:pt x="1269785" y="1813708"/>
                </a:lnTo>
                <a:lnTo>
                  <a:pt x="1316964" y="1802019"/>
                </a:lnTo>
                <a:lnTo>
                  <a:pt x="1363202" y="1788376"/>
                </a:lnTo>
                <a:lnTo>
                  <a:pt x="1408442" y="1772832"/>
                </a:lnTo>
                <a:lnTo>
                  <a:pt x="1452625" y="1755439"/>
                </a:lnTo>
                <a:lnTo>
                  <a:pt x="1495693" y="1736250"/>
                </a:lnTo>
                <a:lnTo>
                  <a:pt x="1537586" y="1715318"/>
                </a:lnTo>
                <a:lnTo>
                  <a:pt x="1578246" y="1692695"/>
                </a:lnTo>
                <a:lnTo>
                  <a:pt x="1617615" y="1668435"/>
                </a:lnTo>
                <a:lnTo>
                  <a:pt x="1655635" y="1642589"/>
                </a:lnTo>
                <a:lnTo>
                  <a:pt x="1692246" y="1615211"/>
                </a:lnTo>
                <a:lnTo>
                  <a:pt x="1727390" y="1586354"/>
                </a:lnTo>
                <a:lnTo>
                  <a:pt x="1761009" y="1556069"/>
                </a:lnTo>
                <a:lnTo>
                  <a:pt x="1793044" y="1524411"/>
                </a:lnTo>
                <a:lnTo>
                  <a:pt x="1823436" y="1491431"/>
                </a:lnTo>
                <a:lnTo>
                  <a:pt x="1852127" y="1457182"/>
                </a:lnTo>
                <a:lnTo>
                  <a:pt x="1879059" y="1421717"/>
                </a:lnTo>
                <a:lnTo>
                  <a:pt x="1904173" y="1385090"/>
                </a:lnTo>
                <a:lnTo>
                  <a:pt x="1927410" y="1347352"/>
                </a:lnTo>
                <a:lnTo>
                  <a:pt x="1948711" y="1308556"/>
                </a:lnTo>
                <a:lnTo>
                  <a:pt x="1968019" y="1268755"/>
                </a:lnTo>
                <a:lnTo>
                  <a:pt x="1985275" y="1228001"/>
                </a:lnTo>
                <a:lnTo>
                  <a:pt x="2000420" y="1186349"/>
                </a:lnTo>
                <a:lnTo>
                  <a:pt x="2013395" y="1143849"/>
                </a:lnTo>
                <a:lnTo>
                  <a:pt x="2024143" y="1100556"/>
                </a:lnTo>
                <a:lnTo>
                  <a:pt x="2032604" y="1056521"/>
                </a:lnTo>
                <a:lnTo>
                  <a:pt x="2038720" y="1011797"/>
                </a:lnTo>
                <a:lnTo>
                  <a:pt x="2042433" y="966438"/>
                </a:lnTo>
                <a:lnTo>
                  <a:pt x="2043683" y="920496"/>
                </a:lnTo>
                <a:lnTo>
                  <a:pt x="2042433" y="874553"/>
                </a:lnTo>
                <a:lnTo>
                  <a:pt x="2038720" y="829194"/>
                </a:lnTo>
                <a:lnTo>
                  <a:pt x="2032604" y="784470"/>
                </a:lnTo>
                <a:lnTo>
                  <a:pt x="2024143" y="740435"/>
                </a:lnTo>
                <a:lnTo>
                  <a:pt x="2013395" y="697142"/>
                </a:lnTo>
                <a:lnTo>
                  <a:pt x="2000420" y="654642"/>
                </a:lnTo>
                <a:lnTo>
                  <a:pt x="1985275" y="612990"/>
                </a:lnTo>
                <a:lnTo>
                  <a:pt x="1968019" y="572236"/>
                </a:lnTo>
                <a:lnTo>
                  <a:pt x="1948711" y="532435"/>
                </a:lnTo>
                <a:lnTo>
                  <a:pt x="1927410" y="493639"/>
                </a:lnTo>
                <a:lnTo>
                  <a:pt x="1904173" y="455901"/>
                </a:lnTo>
                <a:lnTo>
                  <a:pt x="1879059" y="419274"/>
                </a:lnTo>
                <a:lnTo>
                  <a:pt x="1852127" y="383809"/>
                </a:lnTo>
                <a:lnTo>
                  <a:pt x="1823436" y="349560"/>
                </a:lnTo>
                <a:lnTo>
                  <a:pt x="1793044" y="316580"/>
                </a:lnTo>
                <a:lnTo>
                  <a:pt x="1761009" y="284922"/>
                </a:lnTo>
                <a:lnTo>
                  <a:pt x="1727390" y="254637"/>
                </a:lnTo>
                <a:lnTo>
                  <a:pt x="1692246" y="225780"/>
                </a:lnTo>
                <a:lnTo>
                  <a:pt x="1655635" y="198402"/>
                </a:lnTo>
                <a:lnTo>
                  <a:pt x="1617615" y="172556"/>
                </a:lnTo>
                <a:lnTo>
                  <a:pt x="1578246" y="148296"/>
                </a:lnTo>
                <a:lnTo>
                  <a:pt x="1537586" y="125673"/>
                </a:lnTo>
                <a:lnTo>
                  <a:pt x="1495693" y="104741"/>
                </a:lnTo>
                <a:lnTo>
                  <a:pt x="1452625" y="85552"/>
                </a:lnTo>
                <a:lnTo>
                  <a:pt x="1408442" y="68159"/>
                </a:lnTo>
                <a:lnTo>
                  <a:pt x="1363202" y="52615"/>
                </a:lnTo>
                <a:lnTo>
                  <a:pt x="1316964" y="38972"/>
                </a:lnTo>
                <a:lnTo>
                  <a:pt x="1269785" y="27283"/>
                </a:lnTo>
                <a:lnTo>
                  <a:pt x="1221725" y="17602"/>
                </a:lnTo>
                <a:lnTo>
                  <a:pt x="1172842" y="9980"/>
                </a:lnTo>
                <a:lnTo>
                  <a:pt x="1123195" y="4470"/>
                </a:lnTo>
                <a:lnTo>
                  <a:pt x="1072842" y="1126"/>
                </a:lnTo>
                <a:lnTo>
                  <a:pt x="1021841" y="0"/>
                </a:lnTo>
                <a:close/>
              </a:path>
            </a:pathLst>
          </a:custGeom>
          <a:solidFill>
            <a:srgbClr val="9BBB59"/>
          </a:solidFill>
        </p:spPr>
        <p:txBody>
          <a:bodyPr wrap="square" lIns="0" tIns="0" rIns="0" bIns="0" rtlCol="0"/>
          <a:lstStyle/>
          <a:p>
            <a:endParaRPr/>
          </a:p>
        </p:txBody>
      </p:sp>
      <p:sp>
        <p:nvSpPr>
          <p:cNvPr id="9" name="object 9"/>
          <p:cNvSpPr/>
          <p:nvPr/>
        </p:nvSpPr>
        <p:spPr>
          <a:xfrm>
            <a:off x="6418326" y="1372361"/>
            <a:ext cx="2044064" cy="1841500"/>
          </a:xfrm>
          <a:custGeom>
            <a:avLst/>
            <a:gdLst/>
            <a:ahLst/>
            <a:cxnLst/>
            <a:rect l="l" t="t" r="r" b="b"/>
            <a:pathLst>
              <a:path w="2044065" h="1841500">
                <a:moveTo>
                  <a:pt x="0" y="920496"/>
                </a:moveTo>
                <a:lnTo>
                  <a:pt x="1250" y="874553"/>
                </a:lnTo>
                <a:lnTo>
                  <a:pt x="4963" y="829194"/>
                </a:lnTo>
                <a:lnTo>
                  <a:pt x="11079" y="784470"/>
                </a:lnTo>
                <a:lnTo>
                  <a:pt x="19540" y="740435"/>
                </a:lnTo>
                <a:lnTo>
                  <a:pt x="30288" y="697142"/>
                </a:lnTo>
                <a:lnTo>
                  <a:pt x="43263" y="654642"/>
                </a:lnTo>
                <a:lnTo>
                  <a:pt x="58408" y="612990"/>
                </a:lnTo>
                <a:lnTo>
                  <a:pt x="75664" y="572236"/>
                </a:lnTo>
                <a:lnTo>
                  <a:pt x="94972" y="532435"/>
                </a:lnTo>
                <a:lnTo>
                  <a:pt x="116273" y="493639"/>
                </a:lnTo>
                <a:lnTo>
                  <a:pt x="139510" y="455901"/>
                </a:lnTo>
                <a:lnTo>
                  <a:pt x="164624" y="419274"/>
                </a:lnTo>
                <a:lnTo>
                  <a:pt x="191556" y="383809"/>
                </a:lnTo>
                <a:lnTo>
                  <a:pt x="220247" y="349560"/>
                </a:lnTo>
                <a:lnTo>
                  <a:pt x="250639" y="316580"/>
                </a:lnTo>
                <a:lnTo>
                  <a:pt x="282674" y="284922"/>
                </a:lnTo>
                <a:lnTo>
                  <a:pt x="316293" y="254637"/>
                </a:lnTo>
                <a:lnTo>
                  <a:pt x="351437" y="225780"/>
                </a:lnTo>
                <a:lnTo>
                  <a:pt x="388048" y="198402"/>
                </a:lnTo>
                <a:lnTo>
                  <a:pt x="426068" y="172556"/>
                </a:lnTo>
                <a:lnTo>
                  <a:pt x="465437" y="148296"/>
                </a:lnTo>
                <a:lnTo>
                  <a:pt x="506097" y="125673"/>
                </a:lnTo>
                <a:lnTo>
                  <a:pt x="547990" y="104741"/>
                </a:lnTo>
                <a:lnTo>
                  <a:pt x="591058" y="85552"/>
                </a:lnTo>
                <a:lnTo>
                  <a:pt x="635241" y="68159"/>
                </a:lnTo>
                <a:lnTo>
                  <a:pt x="680481" y="52615"/>
                </a:lnTo>
                <a:lnTo>
                  <a:pt x="726719" y="38972"/>
                </a:lnTo>
                <a:lnTo>
                  <a:pt x="773898" y="27283"/>
                </a:lnTo>
                <a:lnTo>
                  <a:pt x="821958" y="17602"/>
                </a:lnTo>
                <a:lnTo>
                  <a:pt x="870841" y="9980"/>
                </a:lnTo>
                <a:lnTo>
                  <a:pt x="920488" y="4470"/>
                </a:lnTo>
                <a:lnTo>
                  <a:pt x="970841" y="1126"/>
                </a:lnTo>
                <a:lnTo>
                  <a:pt x="1021841" y="0"/>
                </a:lnTo>
                <a:lnTo>
                  <a:pt x="1072842" y="1126"/>
                </a:lnTo>
                <a:lnTo>
                  <a:pt x="1123195" y="4470"/>
                </a:lnTo>
                <a:lnTo>
                  <a:pt x="1172842" y="9980"/>
                </a:lnTo>
                <a:lnTo>
                  <a:pt x="1221725" y="17602"/>
                </a:lnTo>
                <a:lnTo>
                  <a:pt x="1269785" y="27283"/>
                </a:lnTo>
                <a:lnTo>
                  <a:pt x="1316964" y="38972"/>
                </a:lnTo>
                <a:lnTo>
                  <a:pt x="1363202" y="52615"/>
                </a:lnTo>
                <a:lnTo>
                  <a:pt x="1408442" y="68159"/>
                </a:lnTo>
                <a:lnTo>
                  <a:pt x="1452625" y="85552"/>
                </a:lnTo>
                <a:lnTo>
                  <a:pt x="1495693" y="104741"/>
                </a:lnTo>
                <a:lnTo>
                  <a:pt x="1537586" y="125673"/>
                </a:lnTo>
                <a:lnTo>
                  <a:pt x="1578246" y="148296"/>
                </a:lnTo>
                <a:lnTo>
                  <a:pt x="1617615" y="172556"/>
                </a:lnTo>
                <a:lnTo>
                  <a:pt x="1655635" y="198402"/>
                </a:lnTo>
                <a:lnTo>
                  <a:pt x="1692246" y="225780"/>
                </a:lnTo>
                <a:lnTo>
                  <a:pt x="1727390" y="254637"/>
                </a:lnTo>
                <a:lnTo>
                  <a:pt x="1761009" y="284922"/>
                </a:lnTo>
                <a:lnTo>
                  <a:pt x="1793044" y="316580"/>
                </a:lnTo>
                <a:lnTo>
                  <a:pt x="1823436" y="349560"/>
                </a:lnTo>
                <a:lnTo>
                  <a:pt x="1852127" y="383809"/>
                </a:lnTo>
                <a:lnTo>
                  <a:pt x="1879059" y="419274"/>
                </a:lnTo>
                <a:lnTo>
                  <a:pt x="1904173" y="455901"/>
                </a:lnTo>
                <a:lnTo>
                  <a:pt x="1927410" y="493639"/>
                </a:lnTo>
                <a:lnTo>
                  <a:pt x="1948711" y="532435"/>
                </a:lnTo>
                <a:lnTo>
                  <a:pt x="1968019" y="572236"/>
                </a:lnTo>
                <a:lnTo>
                  <a:pt x="1985275" y="612990"/>
                </a:lnTo>
                <a:lnTo>
                  <a:pt x="2000420" y="654642"/>
                </a:lnTo>
                <a:lnTo>
                  <a:pt x="2013395" y="697142"/>
                </a:lnTo>
                <a:lnTo>
                  <a:pt x="2024143" y="740435"/>
                </a:lnTo>
                <a:lnTo>
                  <a:pt x="2032604" y="784470"/>
                </a:lnTo>
                <a:lnTo>
                  <a:pt x="2038720" y="829194"/>
                </a:lnTo>
                <a:lnTo>
                  <a:pt x="2042433" y="874553"/>
                </a:lnTo>
                <a:lnTo>
                  <a:pt x="2043683" y="920496"/>
                </a:lnTo>
                <a:lnTo>
                  <a:pt x="2042433" y="966438"/>
                </a:lnTo>
                <a:lnTo>
                  <a:pt x="2038720" y="1011797"/>
                </a:lnTo>
                <a:lnTo>
                  <a:pt x="2032604" y="1056521"/>
                </a:lnTo>
                <a:lnTo>
                  <a:pt x="2024143" y="1100556"/>
                </a:lnTo>
                <a:lnTo>
                  <a:pt x="2013395" y="1143849"/>
                </a:lnTo>
                <a:lnTo>
                  <a:pt x="2000420" y="1186349"/>
                </a:lnTo>
                <a:lnTo>
                  <a:pt x="1985275" y="1228001"/>
                </a:lnTo>
                <a:lnTo>
                  <a:pt x="1968019" y="1268755"/>
                </a:lnTo>
                <a:lnTo>
                  <a:pt x="1948711" y="1308556"/>
                </a:lnTo>
                <a:lnTo>
                  <a:pt x="1927410" y="1347352"/>
                </a:lnTo>
                <a:lnTo>
                  <a:pt x="1904173" y="1385090"/>
                </a:lnTo>
                <a:lnTo>
                  <a:pt x="1879059" y="1421717"/>
                </a:lnTo>
                <a:lnTo>
                  <a:pt x="1852127" y="1457182"/>
                </a:lnTo>
                <a:lnTo>
                  <a:pt x="1823436" y="1491431"/>
                </a:lnTo>
                <a:lnTo>
                  <a:pt x="1793044" y="1524411"/>
                </a:lnTo>
                <a:lnTo>
                  <a:pt x="1761009" y="1556069"/>
                </a:lnTo>
                <a:lnTo>
                  <a:pt x="1727390" y="1586354"/>
                </a:lnTo>
                <a:lnTo>
                  <a:pt x="1692246" y="1615211"/>
                </a:lnTo>
                <a:lnTo>
                  <a:pt x="1655635" y="1642589"/>
                </a:lnTo>
                <a:lnTo>
                  <a:pt x="1617615" y="1668435"/>
                </a:lnTo>
                <a:lnTo>
                  <a:pt x="1578246" y="1692695"/>
                </a:lnTo>
                <a:lnTo>
                  <a:pt x="1537586" y="1715318"/>
                </a:lnTo>
                <a:lnTo>
                  <a:pt x="1495693" y="1736250"/>
                </a:lnTo>
                <a:lnTo>
                  <a:pt x="1452625" y="1755439"/>
                </a:lnTo>
                <a:lnTo>
                  <a:pt x="1408442" y="1772832"/>
                </a:lnTo>
                <a:lnTo>
                  <a:pt x="1363202" y="1788376"/>
                </a:lnTo>
                <a:lnTo>
                  <a:pt x="1316964" y="1802019"/>
                </a:lnTo>
                <a:lnTo>
                  <a:pt x="1269785" y="1813708"/>
                </a:lnTo>
                <a:lnTo>
                  <a:pt x="1221725" y="1823389"/>
                </a:lnTo>
                <a:lnTo>
                  <a:pt x="1172842" y="1831011"/>
                </a:lnTo>
                <a:lnTo>
                  <a:pt x="1123195" y="1836521"/>
                </a:lnTo>
                <a:lnTo>
                  <a:pt x="1072842" y="1839865"/>
                </a:lnTo>
                <a:lnTo>
                  <a:pt x="1021841" y="1840992"/>
                </a:lnTo>
                <a:lnTo>
                  <a:pt x="970841" y="1839865"/>
                </a:lnTo>
                <a:lnTo>
                  <a:pt x="920488" y="1836521"/>
                </a:lnTo>
                <a:lnTo>
                  <a:pt x="870841" y="1831011"/>
                </a:lnTo>
                <a:lnTo>
                  <a:pt x="821958" y="1823389"/>
                </a:lnTo>
                <a:lnTo>
                  <a:pt x="773898" y="1813708"/>
                </a:lnTo>
                <a:lnTo>
                  <a:pt x="726719" y="1802019"/>
                </a:lnTo>
                <a:lnTo>
                  <a:pt x="680481" y="1788376"/>
                </a:lnTo>
                <a:lnTo>
                  <a:pt x="635241" y="1772832"/>
                </a:lnTo>
                <a:lnTo>
                  <a:pt x="591058" y="1755439"/>
                </a:lnTo>
                <a:lnTo>
                  <a:pt x="547990" y="1736250"/>
                </a:lnTo>
                <a:lnTo>
                  <a:pt x="506097" y="1715318"/>
                </a:lnTo>
                <a:lnTo>
                  <a:pt x="465437" y="1692695"/>
                </a:lnTo>
                <a:lnTo>
                  <a:pt x="426068" y="1668435"/>
                </a:lnTo>
                <a:lnTo>
                  <a:pt x="388048" y="1642589"/>
                </a:lnTo>
                <a:lnTo>
                  <a:pt x="351437" y="1615211"/>
                </a:lnTo>
                <a:lnTo>
                  <a:pt x="316293" y="1586354"/>
                </a:lnTo>
                <a:lnTo>
                  <a:pt x="282674" y="1556069"/>
                </a:lnTo>
                <a:lnTo>
                  <a:pt x="250639" y="1524411"/>
                </a:lnTo>
                <a:lnTo>
                  <a:pt x="220247" y="1491431"/>
                </a:lnTo>
                <a:lnTo>
                  <a:pt x="191556" y="1457182"/>
                </a:lnTo>
                <a:lnTo>
                  <a:pt x="164624" y="1421717"/>
                </a:lnTo>
                <a:lnTo>
                  <a:pt x="139510" y="1385090"/>
                </a:lnTo>
                <a:lnTo>
                  <a:pt x="116273" y="1347352"/>
                </a:lnTo>
                <a:lnTo>
                  <a:pt x="94972" y="1308556"/>
                </a:lnTo>
                <a:lnTo>
                  <a:pt x="75664" y="1268755"/>
                </a:lnTo>
                <a:lnTo>
                  <a:pt x="58408" y="1228001"/>
                </a:lnTo>
                <a:lnTo>
                  <a:pt x="43263" y="1186349"/>
                </a:lnTo>
                <a:lnTo>
                  <a:pt x="30288" y="1143849"/>
                </a:lnTo>
                <a:lnTo>
                  <a:pt x="19540" y="1100556"/>
                </a:lnTo>
                <a:lnTo>
                  <a:pt x="11079" y="1056521"/>
                </a:lnTo>
                <a:lnTo>
                  <a:pt x="4963" y="1011797"/>
                </a:lnTo>
                <a:lnTo>
                  <a:pt x="1250" y="966438"/>
                </a:lnTo>
                <a:lnTo>
                  <a:pt x="0" y="920496"/>
                </a:lnTo>
                <a:close/>
              </a:path>
            </a:pathLst>
          </a:custGeom>
          <a:ln w="25908">
            <a:solidFill>
              <a:srgbClr val="71893F"/>
            </a:solidFill>
          </a:ln>
        </p:spPr>
        <p:txBody>
          <a:bodyPr wrap="square" lIns="0" tIns="0" rIns="0" bIns="0" rtlCol="0"/>
          <a:lstStyle/>
          <a:p>
            <a:endParaRPr/>
          </a:p>
        </p:txBody>
      </p:sp>
      <p:sp>
        <p:nvSpPr>
          <p:cNvPr id="10" name="object 10"/>
          <p:cNvSpPr txBox="1"/>
          <p:nvPr/>
        </p:nvSpPr>
        <p:spPr>
          <a:xfrm>
            <a:off x="6918410" y="2127853"/>
            <a:ext cx="1040765" cy="318770"/>
          </a:xfrm>
          <a:prstGeom prst="rect">
            <a:avLst/>
          </a:prstGeom>
        </p:spPr>
        <p:txBody>
          <a:bodyPr vert="horz" wrap="square" lIns="0" tIns="0" rIns="0" bIns="0" rtlCol="0">
            <a:spAutoFit/>
          </a:bodyPr>
          <a:lstStyle/>
          <a:p>
            <a:pPr marL="12700">
              <a:lnSpc>
                <a:spcPct val="100000"/>
              </a:lnSpc>
            </a:pPr>
            <a:r>
              <a:rPr sz="2000" b="1" spc="-60" dirty="0">
                <a:solidFill>
                  <a:srgbClr val="FFFFFF"/>
                </a:solidFill>
                <a:latin typeface="Arial"/>
                <a:cs typeface="Arial"/>
              </a:rPr>
              <a:t>Inherited</a:t>
            </a:r>
            <a:endParaRPr sz="2000">
              <a:latin typeface="Arial"/>
              <a:cs typeface="Arial"/>
            </a:endParaRPr>
          </a:p>
        </p:txBody>
      </p:sp>
      <p:sp>
        <p:nvSpPr>
          <p:cNvPr id="11" name="object 11"/>
          <p:cNvSpPr/>
          <p:nvPr/>
        </p:nvSpPr>
        <p:spPr>
          <a:xfrm>
            <a:off x="4359402" y="2812542"/>
            <a:ext cx="2042160" cy="1841500"/>
          </a:xfrm>
          <a:custGeom>
            <a:avLst/>
            <a:gdLst/>
            <a:ahLst/>
            <a:cxnLst/>
            <a:rect l="l" t="t" r="r" b="b"/>
            <a:pathLst>
              <a:path w="2042160" h="1841500">
                <a:moveTo>
                  <a:pt x="1021080" y="0"/>
                </a:moveTo>
                <a:lnTo>
                  <a:pt x="970117" y="1126"/>
                </a:lnTo>
                <a:lnTo>
                  <a:pt x="919801" y="4470"/>
                </a:lnTo>
                <a:lnTo>
                  <a:pt x="870191" y="9980"/>
                </a:lnTo>
                <a:lnTo>
                  <a:pt x="821344" y="17602"/>
                </a:lnTo>
                <a:lnTo>
                  <a:pt x="773320" y="27283"/>
                </a:lnTo>
                <a:lnTo>
                  <a:pt x="726177" y="38972"/>
                </a:lnTo>
                <a:lnTo>
                  <a:pt x="679973" y="52615"/>
                </a:lnTo>
                <a:lnTo>
                  <a:pt x="634766" y="68159"/>
                </a:lnTo>
                <a:lnTo>
                  <a:pt x="590616" y="85552"/>
                </a:lnTo>
                <a:lnTo>
                  <a:pt x="547581" y="104741"/>
                </a:lnTo>
                <a:lnTo>
                  <a:pt x="505719" y="125673"/>
                </a:lnTo>
                <a:lnTo>
                  <a:pt x="465089" y="148296"/>
                </a:lnTo>
                <a:lnTo>
                  <a:pt x="425749" y="172556"/>
                </a:lnTo>
                <a:lnTo>
                  <a:pt x="387758" y="198402"/>
                </a:lnTo>
                <a:lnTo>
                  <a:pt x="351174" y="225780"/>
                </a:lnTo>
                <a:lnTo>
                  <a:pt x="316056" y="254637"/>
                </a:lnTo>
                <a:lnTo>
                  <a:pt x="282463" y="284922"/>
                </a:lnTo>
                <a:lnTo>
                  <a:pt x="250452" y="316580"/>
                </a:lnTo>
                <a:lnTo>
                  <a:pt x="220082" y="349560"/>
                </a:lnTo>
                <a:lnTo>
                  <a:pt x="191412" y="383809"/>
                </a:lnTo>
                <a:lnTo>
                  <a:pt x="164501" y="419274"/>
                </a:lnTo>
                <a:lnTo>
                  <a:pt x="139406" y="455901"/>
                </a:lnTo>
                <a:lnTo>
                  <a:pt x="116186" y="493639"/>
                </a:lnTo>
                <a:lnTo>
                  <a:pt x="94901" y="532435"/>
                </a:lnTo>
                <a:lnTo>
                  <a:pt x="75607" y="572236"/>
                </a:lnTo>
                <a:lnTo>
                  <a:pt x="58364" y="612990"/>
                </a:lnTo>
                <a:lnTo>
                  <a:pt x="43231" y="654642"/>
                </a:lnTo>
                <a:lnTo>
                  <a:pt x="30265" y="697142"/>
                </a:lnTo>
                <a:lnTo>
                  <a:pt x="19525" y="740435"/>
                </a:lnTo>
                <a:lnTo>
                  <a:pt x="11071" y="784470"/>
                </a:lnTo>
                <a:lnTo>
                  <a:pt x="4959" y="829194"/>
                </a:lnTo>
                <a:lnTo>
                  <a:pt x="1249" y="874553"/>
                </a:lnTo>
                <a:lnTo>
                  <a:pt x="0" y="920496"/>
                </a:lnTo>
                <a:lnTo>
                  <a:pt x="1249" y="966438"/>
                </a:lnTo>
                <a:lnTo>
                  <a:pt x="4959" y="1011797"/>
                </a:lnTo>
                <a:lnTo>
                  <a:pt x="11071" y="1056521"/>
                </a:lnTo>
                <a:lnTo>
                  <a:pt x="19525" y="1100556"/>
                </a:lnTo>
                <a:lnTo>
                  <a:pt x="30265" y="1143849"/>
                </a:lnTo>
                <a:lnTo>
                  <a:pt x="43231" y="1186349"/>
                </a:lnTo>
                <a:lnTo>
                  <a:pt x="58364" y="1228001"/>
                </a:lnTo>
                <a:lnTo>
                  <a:pt x="75607" y="1268755"/>
                </a:lnTo>
                <a:lnTo>
                  <a:pt x="94901" y="1308556"/>
                </a:lnTo>
                <a:lnTo>
                  <a:pt x="116186" y="1347352"/>
                </a:lnTo>
                <a:lnTo>
                  <a:pt x="139406" y="1385090"/>
                </a:lnTo>
                <a:lnTo>
                  <a:pt x="164501" y="1421717"/>
                </a:lnTo>
                <a:lnTo>
                  <a:pt x="191412" y="1457182"/>
                </a:lnTo>
                <a:lnTo>
                  <a:pt x="220082" y="1491431"/>
                </a:lnTo>
                <a:lnTo>
                  <a:pt x="250452" y="1524411"/>
                </a:lnTo>
                <a:lnTo>
                  <a:pt x="282463" y="1556069"/>
                </a:lnTo>
                <a:lnTo>
                  <a:pt x="316056" y="1586354"/>
                </a:lnTo>
                <a:lnTo>
                  <a:pt x="351174" y="1615211"/>
                </a:lnTo>
                <a:lnTo>
                  <a:pt x="387758" y="1642589"/>
                </a:lnTo>
                <a:lnTo>
                  <a:pt x="425749" y="1668435"/>
                </a:lnTo>
                <a:lnTo>
                  <a:pt x="465089" y="1692695"/>
                </a:lnTo>
                <a:lnTo>
                  <a:pt x="505719" y="1715318"/>
                </a:lnTo>
                <a:lnTo>
                  <a:pt x="547581" y="1736250"/>
                </a:lnTo>
                <a:lnTo>
                  <a:pt x="590616" y="1755439"/>
                </a:lnTo>
                <a:lnTo>
                  <a:pt x="634766" y="1772832"/>
                </a:lnTo>
                <a:lnTo>
                  <a:pt x="679973" y="1788376"/>
                </a:lnTo>
                <a:lnTo>
                  <a:pt x="726177" y="1802019"/>
                </a:lnTo>
                <a:lnTo>
                  <a:pt x="773320" y="1813708"/>
                </a:lnTo>
                <a:lnTo>
                  <a:pt x="821344" y="1823389"/>
                </a:lnTo>
                <a:lnTo>
                  <a:pt x="870191" y="1831011"/>
                </a:lnTo>
                <a:lnTo>
                  <a:pt x="919801" y="1836521"/>
                </a:lnTo>
                <a:lnTo>
                  <a:pt x="970117" y="1839865"/>
                </a:lnTo>
                <a:lnTo>
                  <a:pt x="1021080" y="1840992"/>
                </a:lnTo>
                <a:lnTo>
                  <a:pt x="1072042" y="1839865"/>
                </a:lnTo>
                <a:lnTo>
                  <a:pt x="1122358" y="1836521"/>
                </a:lnTo>
                <a:lnTo>
                  <a:pt x="1171968" y="1831011"/>
                </a:lnTo>
                <a:lnTo>
                  <a:pt x="1220815" y="1823389"/>
                </a:lnTo>
                <a:lnTo>
                  <a:pt x="1268839" y="1813708"/>
                </a:lnTo>
                <a:lnTo>
                  <a:pt x="1315982" y="1802019"/>
                </a:lnTo>
                <a:lnTo>
                  <a:pt x="1362186" y="1788376"/>
                </a:lnTo>
                <a:lnTo>
                  <a:pt x="1407393" y="1772832"/>
                </a:lnTo>
                <a:lnTo>
                  <a:pt x="1451543" y="1755439"/>
                </a:lnTo>
                <a:lnTo>
                  <a:pt x="1494578" y="1736250"/>
                </a:lnTo>
                <a:lnTo>
                  <a:pt x="1536440" y="1715318"/>
                </a:lnTo>
                <a:lnTo>
                  <a:pt x="1577070" y="1692695"/>
                </a:lnTo>
                <a:lnTo>
                  <a:pt x="1616410" y="1668435"/>
                </a:lnTo>
                <a:lnTo>
                  <a:pt x="1654401" y="1642589"/>
                </a:lnTo>
                <a:lnTo>
                  <a:pt x="1690985" y="1615211"/>
                </a:lnTo>
                <a:lnTo>
                  <a:pt x="1726103" y="1586354"/>
                </a:lnTo>
                <a:lnTo>
                  <a:pt x="1759696" y="1556069"/>
                </a:lnTo>
                <a:lnTo>
                  <a:pt x="1791707" y="1524411"/>
                </a:lnTo>
                <a:lnTo>
                  <a:pt x="1822077" y="1491431"/>
                </a:lnTo>
                <a:lnTo>
                  <a:pt x="1850747" y="1457182"/>
                </a:lnTo>
                <a:lnTo>
                  <a:pt x="1877658" y="1421717"/>
                </a:lnTo>
                <a:lnTo>
                  <a:pt x="1902753" y="1385090"/>
                </a:lnTo>
                <a:lnTo>
                  <a:pt x="1925973" y="1347352"/>
                </a:lnTo>
                <a:lnTo>
                  <a:pt x="1947258" y="1308556"/>
                </a:lnTo>
                <a:lnTo>
                  <a:pt x="1966552" y="1268755"/>
                </a:lnTo>
                <a:lnTo>
                  <a:pt x="1983795" y="1228001"/>
                </a:lnTo>
                <a:lnTo>
                  <a:pt x="1998928" y="1186349"/>
                </a:lnTo>
                <a:lnTo>
                  <a:pt x="2011894" y="1143849"/>
                </a:lnTo>
                <a:lnTo>
                  <a:pt x="2022634" y="1100556"/>
                </a:lnTo>
                <a:lnTo>
                  <a:pt x="2031088" y="1056521"/>
                </a:lnTo>
                <a:lnTo>
                  <a:pt x="2037200" y="1011797"/>
                </a:lnTo>
                <a:lnTo>
                  <a:pt x="2040910" y="966438"/>
                </a:lnTo>
                <a:lnTo>
                  <a:pt x="2042160" y="920496"/>
                </a:lnTo>
                <a:lnTo>
                  <a:pt x="2040910" y="874553"/>
                </a:lnTo>
                <a:lnTo>
                  <a:pt x="2037200" y="829194"/>
                </a:lnTo>
                <a:lnTo>
                  <a:pt x="2031088" y="784470"/>
                </a:lnTo>
                <a:lnTo>
                  <a:pt x="2022634" y="740435"/>
                </a:lnTo>
                <a:lnTo>
                  <a:pt x="2011894" y="697142"/>
                </a:lnTo>
                <a:lnTo>
                  <a:pt x="1998928" y="654642"/>
                </a:lnTo>
                <a:lnTo>
                  <a:pt x="1983795" y="612990"/>
                </a:lnTo>
                <a:lnTo>
                  <a:pt x="1966552" y="572236"/>
                </a:lnTo>
                <a:lnTo>
                  <a:pt x="1947258" y="532435"/>
                </a:lnTo>
                <a:lnTo>
                  <a:pt x="1925973" y="493639"/>
                </a:lnTo>
                <a:lnTo>
                  <a:pt x="1902753" y="455901"/>
                </a:lnTo>
                <a:lnTo>
                  <a:pt x="1877658" y="419274"/>
                </a:lnTo>
                <a:lnTo>
                  <a:pt x="1850747" y="383809"/>
                </a:lnTo>
                <a:lnTo>
                  <a:pt x="1822077" y="349560"/>
                </a:lnTo>
                <a:lnTo>
                  <a:pt x="1791707" y="316580"/>
                </a:lnTo>
                <a:lnTo>
                  <a:pt x="1759696" y="284922"/>
                </a:lnTo>
                <a:lnTo>
                  <a:pt x="1726103" y="254637"/>
                </a:lnTo>
                <a:lnTo>
                  <a:pt x="1690985" y="225780"/>
                </a:lnTo>
                <a:lnTo>
                  <a:pt x="1654401" y="198402"/>
                </a:lnTo>
                <a:lnTo>
                  <a:pt x="1616410" y="172556"/>
                </a:lnTo>
                <a:lnTo>
                  <a:pt x="1577070" y="148296"/>
                </a:lnTo>
                <a:lnTo>
                  <a:pt x="1536440" y="125673"/>
                </a:lnTo>
                <a:lnTo>
                  <a:pt x="1494578" y="104741"/>
                </a:lnTo>
                <a:lnTo>
                  <a:pt x="1451543" y="85552"/>
                </a:lnTo>
                <a:lnTo>
                  <a:pt x="1407393" y="68159"/>
                </a:lnTo>
                <a:lnTo>
                  <a:pt x="1362186" y="52615"/>
                </a:lnTo>
                <a:lnTo>
                  <a:pt x="1315982" y="38972"/>
                </a:lnTo>
                <a:lnTo>
                  <a:pt x="1268839" y="27283"/>
                </a:lnTo>
                <a:lnTo>
                  <a:pt x="1220815" y="17602"/>
                </a:lnTo>
                <a:lnTo>
                  <a:pt x="1171968" y="9980"/>
                </a:lnTo>
                <a:lnTo>
                  <a:pt x="1122358" y="4470"/>
                </a:lnTo>
                <a:lnTo>
                  <a:pt x="1072042" y="1126"/>
                </a:lnTo>
                <a:lnTo>
                  <a:pt x="1021080" y="0"/>
                </a:lnTo>
                <a:close/>
              </a:path>
            </a:pathLst>
          </a:custGeom>
          <a:solidFill>
            <a:srgbClr val="4BACC6"/>
          </a:solidFill>
        </p:spPr>
        <p:txBody>
          <a:bodyPr wrap="square" lIns="0" tIns="0" rIns="0" bIns="0" rtlCol="0"/>
          <a:lstStyle/>
          <a:p>
            <a:endParaRPr/>
          </a:p>
        </p:txBody>
      </p:sp>
      <p:sp>
        <p:nvSpPr>
          <p:cNvPr id="12" name="object 12"/>
          <p:cNvSpPr/>
          <p:nvPr/>
        </p:nvSpPr>
        <p:spPr>
          <a:xfrm>
            <a:off x="4359402" y="2812542"/>
            <a:ext cx="2042160" cy="1841500"/>
          </a:xfrm>
          <a:custGeom>
            <a:avLst/>
            <a:gdLst/>
            <a:ahLst/>
            <a:cxnLst/>
            <a:rect l="l" t="t" r="r" b="b"/>
            <a:pathLst>
              <a:path w="2042160" h="1841500">
                <a:moveTo>
                  <a:pt x="0" y="920496"/>
                </a:moveTo>
                <a:lnTo>
                  <a:pt x="1249" y="874553"/>
                </a:lnTo>
                <a:lnTo>
                  <a:pt x="4959" y="829194"/>
                </a:lnTo>
                <a:lnTo>
                  <a:pt x="11071" y="784470"/>
                </a:lnTo>
                <a:lnTo>
                  <a:pt x="19525" y="740435"/>
                </a:lnTo>
                <a:lnTo>
                  <a:pt x="30265" y="697142"/>
                </a:lnTo>
                <a:lnTo>
                  <a:pt x="43231" y="654642"/>
                </a:lnTo>
                <a:lnTo>
                  <a:pt x="58364" y="612990"/>
                </a:lnTo>
                <a:lnTo>
                  <a:pt x="75607" y="572236"/>
                </a:lnTo>
                <a:lnTo>
                  <a:pt x="94901" y="532435"/>
                </a:lnTo>
                <a:lnTo>
                  <a:pt x="116186" y="493639"/>
                </a:lnTo>
                <a:lnTo>
                  <a:pt x="139406" y="455901"/>
                </a:lnTo>
                <a:lnTo>
                  <a:pt x="164501" y="419274"/>
                </a:lnTo>
                <a:lnTo>
                  <a:pt x="191412" y="383809"/>
                </a:lnTo>
                <a:lnTo>
                  <a:pt x="220082" y="349560"/>
                </a:lnTo>
                <a:lnTo>
                  <a:pt x="250452" y="316580"/>
                </a:lnTo>
                <a:lnTo>
                  <a:pt x="282463" y="284922"/>
                </a:lnTo>
                <a:lnTo>
                  <a:pt x="316056" y="254637"/>
                </a:lnTo>
                <a:lnTo>
                  <a:pt x="351174" y="225780"/>
                </a:lnTo>
                <a:lnTo>
                  <a:pt x="387758" y="198402"/>
                </a:lnTo>
                <a:lnTo>
                  <a:pt x="425749" y="172556"/>
                </a:lnTo>
                <a:lnTo>
                  <a:pt x="465089" y="148296"/>
                </a:lnTo>
                <a:lnTo>
                  <a:pt x="505719" y="125673"/>
                </a:lnTo>
                <a:lnTo>
                  <a:pt x="547581" y="104741"/>
                </a:lnTo>
                <a:lnTo>
                  <a:pt x="590616" y="85552"/>
                </a:lnTo>
                <a:lnTo>
                  <a:pt x="634766" y="68159"/>
                </a:lnTo>
                <a:lnTo>
                  <a:pt x="679973" y="52615"/>
                </a:lnTo>
                <a:lnTo>
                  <a:pt x="726177" y="38972"/>
                </a:lnTo>
                <a:lnTo>
                  <a:pt x="773320" y="27283"/>
                </a:lnTo>
                <a:lnTo>
                  <a:pt x="821344" y="17602"/>
                </a:lnTo>
                <a:lnTo>
                  <a:pt x="870191" y="9980"/>
                </a:lnTo>
                <a:lnTo>
                  <a:pt x="919801" y="4470"/>
                </a:lnTo>
                <a:lnTo>
                  <a:pt x="970117" y="1126"/>
                </a:lnTo>
                <a:lnTo>
                  <a:pt x="1021080" y="0"/>
                </a:lnTo>
                <a:lnTo>
                  <a:pt x="1072042" y="1126"/>
                </a:lnTo>
                <a:lnTo>
                  <a:pt x="1122358" y="4470"/>
                </a:lnTo>
                <a:lnTo>
                  <a:pt x="1171968" y="9980"/>
                </a:lnTo>
                <a:lnTo>
                  <a:pt x="1220815" y="17602"/>
                </a:lnTo>
                <a:lnTo>
                  <a:pt x="1268839" y="27283"/>
                </a:lnTo>
                <a:lnTo>
                  <a:pt x="1315982" y="38972"/>
                </a:lnTo>
                <a:lnTo>
                  <a:pt x="1362186" y="52615"/>
                </a:lnTo>
                <a:lnTo>
                  <a:pt x="1407393" y="68159"/>
                </a:lnTo>
                <a:lnTo>
                  <a:pt x="1451543" y="85552"/>
                </a:lnTo>
                <a:lnTo>
                  <a:pt x="1494578" y="104741"/>
                </a:lnTo>
                <a:lnTo>
                  <a:pt x="1536440" y="125673"/>
                </a:lnTo>
                <a:lnTo>
                  <a:pt x="1577070" y="148296"/>
                </a:lnTo>
                <a:lnTo>
                  <a:pt x="1616410" y="172556"/>
                </a:lnTo>
                <a:lnTo>
                  <a:pt x="1654401" y="198402"/>
                </a:lnTo>
                <a:lnTo>
                  <a:pt x="1690985" y="225780"/>
                </a:lnTo>
                <a:lnTo>
                  <a:pt x="1726103" y="254637"/>
                </a:lnTo>
                <a:lnTo>
                  <a:pt x="1759696" y="284922"/>
                </a:lnTo>
                <a:lnTo>
                  <a:pt x="1791707" y="316580"/>
                </a:lnTo>
                <a:lnTo>
                  <a:pt x="1822077" y="349560"/>
                </a:lnTo>
                <a:lnTo>
                  <a:pt x="1850747" y="383809"/>
                </a:lnTo>
                <a:lnTo>
                  <a:pt x="1877658" y="419274"/>
                </a:lnTo>
                <a:lnTo>
                  <a:pt x="1902753" y="455901"/>
                </a:lnTo>
                <a:lnTo>
                  <a:pt x="1925973" y="493639"/>
                </a:lnTo>
                <a:lnTo>
                  <a:pt x="1947258" y="532435"/>
                </a:lnTo>
                <a:lnTo>
                  <a:pt x="1966552" y="572236"/>
                </a:lnTo>
                <a:lnTo>
                  <a:pt x="1983795" y="612990"/>
                </a:lnTo>
                <a:lnTo>
                  <a:pt x="1998928" y="654642"/>
                </a:lnTo>
                <a:lnTo>
                  <a:pt x="2011894" y="697142"/>
                </a:lnTo>
                <a:lnTo>
                  <a:pt x="2022634" y="740435"/>
                </a:lnTo>
                <a:lnTo>
                  <a:pt x="2031088" y="784470"/>
                </a:lnTo>
                <a:lnTo>
                  <a:pt x="2037200" y="829194"/>
                </a:lnTo>
                <a:lnTo>
                  <a:pt x="2040910" y="874553"/>
                </a:lnTo>
                <a:lnTo>
                  <a:pt x="2042160" y="920496"/>
                </a:lnTo>
                <a:lnTo>
                  <a:pt x="2040910" y="966438"/>
                </a:lnTo>
                <a:lnTo>
                  <a:pt x="2037200" y="1011797"/>
                </a:lnTo>
                <a:lnTo>
                  <a:pt x="2031088" y="1056521"/>
                </a:lnTo>
                <a:lnTo>
                  <a:pt x="2022634" y="1100556"/>
                </a:lnTo>
                <a:lnTo>
                  <a:pt x="2011894" y="1143849"/>
                </a:lnTo>
                <a:lnTo>
                  <a:pt x="1998928" y="1186349"/>
                </a:lnTo>
                <a:lnTo>
                  <a:pt x="1983795" y="1228001"/>
                </a:lnTo>
                <a:lnTo>
                  <a:pt x="1966552" y="1268755"/>
                </a:lnTo>
                <a:lnTo>
                  <a:pt x="1947258" y="1308556"/>
                </a:lnTo>
                <a:lnTo>
                  <a:pt x="1925973" y="1347352"/>
                </a:lnTo>
                <a:lnTo>
                  <a:pt x="1902753" y="1385090"/>
                </a:lnTo>
                <a:lnTo>
                  <a:pt x="1877658" y="1421717"/>
                </a:lnTo>
                <a:lnTo>
                  <a:pt x="1850747" y="1457182"/>
                </a:lnTo>
                <a:lnTo>
                  <a:pt x="1822077" y="1491431"/>
                </a:lnTo>
                <a:lnTo>
                  <a:pt x="1791707" y="1524411"/>
                </a:lnTo>
                <a:lnTo>
                  <a:pt x="1759696" y="1556069"/>
                </a:lnTo>
                <a:lnTo>
                  <a:pt x="1726103" y="1586354"/>
                </a:lnTo>
                <a:lnTo>
                  <a:pt x="1690985" y="1615211"/>
                </a:lnTo>
                <a:lnTo>
                  <a:pt x="1654401" y="1642589"/>
                </a:lnTo>
                <a:lnTo>
                  <a:pt x="1616410" y="1668435"/>
                </a:lnTo>
                <a:lnTo>
                  <a:pt x="1577070" y="1692695"/>
                </a:lnTo>
                <a:lnTo>
                  <a:pt x="1536440" y="1715318"/>
                </a:lnTo>
                <a:lnTo>
                  <a:pt x="1494578" y="1736250"/>
                </a:lnTo>
                <a:lnTo>
                  <a:pt x="1451543" y="1755439"/>
                </a:lnTo>
                <a:lnTo>
                  <a:pt x="1407393" y="1772832"/>
                </a:lnTo>
                <a:lnTo>
                  <a:pt x="1362186" y="1788376"/>
                </a:lnTo>
                <a:lnTo>
                  <a:pt x="1315982" y="1802019"/>
                </a:lnTo>
                <a:lnTo>
                  <a:pt x="1268839" y="1813708"/>
                </a:lnTo>
                <a:lnTo>
                  <a:pt x="1220815" y="1823389"/>
                </a:lnTo>
                <a:lnTo>
                  <a:pt x="1171968" y="1831011"/>
                </a:lnTo>
                <a:lnTo>
                  <a:pt x="1122358" y="1836521"/>
                </a:lnTo>
                <a:lnTo>
                  <a:pt x="1072042" y="1839865"/>
                </a:lnTo>
                <a:lnTo>
                  <a:pt x="1021080" y="1840992"/>
                </a:lnTo>
                <a:lnTo>
                  <a:pt x="970117" y="1839865"/>
                </a:lnTo>
                <a:lnTo>
                  <a:pt x="919801" y="1836521"/>
                </a:lnTo>
                <a:lnTo>
                  <a:pt x="870191" y="1831011"/>
                </a:lnTo>
                <a:lnTo>
                  <a:pt x="821344" y="1823389"/>
                </a:lnTo>
                <a:lnTo>
                  <a:pt x="773320" y="1813708"/>
                </a:lnTo>
                <a:lnTo>
                  <a:pt x="726177" y="1802019"/>
                </a:lnTo>
                <a:lnTo>
                  <a:pt x="679973" y="1788376"/>
                </a:lnTo>
                <a:lnTo>
                  <a:pt x="634766" y="1772832"/>
                </a:lnTo>
                <a:lnTo>
                  <a:pt x="590616" y="1755439"/>
                </a:lnTo>
                <a:lnTo>
                  <a:pt x="547581" y="1736250"/>
                </a:lnTo>
                <a:lnTo>
                  <a:pt x="505719" y="1715318"/>
                </a:lnTo>
                <a:lnTo>
                  <a:pt x="465089" y="1692695"/>
                </a:lnTo>
                <a:lnTo>
                  <a:pt x="425749" y="1668435"/>
                </a:lnTo>
                <a:lnTo>
                  <a:pt x="387758" y="1642589"/>
                </a:lnTo>
                <a:lnTo>
                  <a:pt x="351174" y="1615211"/>
                </a:lnTo>
                <a:lnTo>
                  <a:pt x="316056" y="1586354"/>
                </a:lnTo>
                <a:lnTo>
                  <a:pt x="282463" y="1556069"/>
                </a:lnTo>
                <a:lnTo>
                  <a:pt x="250452" y="1524411"/>
                </a:lnTo>
                <a:lnTo>
                  <a:pt x="220082" y="1491431"/>
                </a:lnTo>
                <a:lnTo>
                  <a:pt x="191412" y="1457182"/>
                </a:lnTo>
                <a:lnTo>
                  <a:pt x="164501" y="1421717"/>
                </a:lnTo>
                <a:lnTo>
                  <a:pt x="139406" y="1385090"/>
                </a:lnTo>
                <a:lnTo>
                  <a:pt x="116186" y="1347352"/>
                </a:lnTo>
                <a:lnTo>
                  <a:pt x="94901" y="1308556"/>
                </a:lnTo>
                <a:lnTo>
                  <a:pt x="75607" y="1268755"/>
                </a:lnTo>
                <a:lnTo>
                  <a:pt x="58364" y="1228001"/>
                </a:lnTo>
                <a:lnTo>
                  <a:pt x="43231" y="1186349"/>
                </a:lnTo>
                <a:lnTo>
                  <a:pt x="30265" y="1143849"/>
                </a:lnTo>
                <a:lnTo>
                  <a:pt x="19525" y="1100556"/>
                </a:lnTo>
                <a:lnTo>
                  <a:pt x="11071" y="1056521"/>
                </a:lnTo>
                <a:lnTo>
                  <a:pt x="4959" y="1011797"/>
                </a:lnTo>
                <a:lnTo>
                  <a:pt x="1249" y="966438"/>
                </a:lnTo>
                <a:lnTo>
                  <a:pt x="0" y="920496"/>
                </a:lnTo>
                <a:close/>
              </a:path>
            </a:pathLst>
          </a:custGeom>
          <a:ln w="25908">
            <a:solidFill>
              <a:srgbClr val="357D91"/>
            </a:solidFill>
          </a:ln>
        </p:spPr>
        <p:txBody>
          <a:bodyPr wrap="square" lIns="0" tIns="0" rIns="0" bIns="0" rtlCol="0"/>
          <a:lstStyle/>
          <a:p>
            <a:endParaRPr/>
          </a:p>
        </p:txBody>
      </p:sp>
      <p:sp>
        <p:nvSpPr>
          <p:cNvPr id="13" name="object 13"/>
          <p:cNvSpPr txBox="1"/>
          <p:nvPr/>
        </p:nvSpPr>
        <p:spPr>
          <a:xfrm>
            <a:off x="4927116" y="3567737"/>
            <a:ext cx="902969" cy="318770"/>
          </a:xfrm>
          <a:prstGeom prst="rect">
            <a:avLst/>
          </a:prstGeom>
        </p:spPr>
        <p:txBody>
          <a:bodyPr vert="horz" wrap="square" lIns="0" tIns="0" rIns="0" bIns="0" rtlCol="0">
            <a:spAutoFit/>
          </a:bodyPr>
          <a:lstStyle/>
          <a:p>
            <a:pPr marL="12700">
              <a:lnSpc>
                <a:spcPct val="100000"/>
              </a:lnSpc>
            </a:pPr>
            <a:r>
              <a:rPr sz="2000" b="1" spc="-90" dirty="0">
                <a:solidFill>
                  <a:srgbClr val="FFFFFF"/>
                </a:solidFill>
                <a:latin typeface="Arial"/>
                <a:cs typeface="Arial"/>
              </a:rPr>
              <a:t>Isolated</a:t>
            </a:r>
            <a:endParaRPr sz="20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TotalTime>
  <Words>2711</Words>
  <Application>Microsoft Macintosh PowerPoint</Application>
  <PresentationFormat>On-screen Show (4:3)</PresentationFormat>
  <Paragraphs>156</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Courier New</vt:lpstr>
      <vt:lpstr>Times New Roman</vt:lpstr>
      <vt:lpstr>Arial</vt:lpstr>
      <vt:lpstr>Office Theme</vt:lpstr>
      <vt:lpstr>AngularJS Directives</vt:lpstr>
      <vt:lpstr> Structural Directives</vt:lpstr>
      <vt:lpstr>Types of Directives</vt:lpstr>
      <vt:lpstr>Tools</vt:lpstr>
      <vt:lpstr>Directive Scopes - Shared</vt:lpstr>
      <vt:lpstr>Directive Scopes - Inherited</vt:lpstr>
      <vt:lpstr>ngRepeat Directive Scopes - Isolated</vt:lpstr>
      <vt:lpstr>Types of Directives</vt:lpstr>
      <vt:lpstr>Add a Controller</vt:lpstr>
      <vt:lpstr>Transclusion</vt:lpstr>
      <vt:lpstr>Summary</vt:lpstr>
      <vt:lpstr>Inter-Directive Communication</vt:lpstr>
      <vt:lpstr>Directives That Should be Services</vt:lpstr>
      <vt:lpstr>Summary</vt:lpstr>
      <vt:lpstr>Specifying  Controllers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 Directives Fundamentals</dc:title>
  <dc:subject>From raw Ajax to ASP.NET</dc:subject>
  <dc:creator>Joe</dc:creator>
  <cp:lastModifiedBy>pradeep k</cp:lastModifiedBy>
  <cp:revision>4</cp:revision>
  <dcterms:created xsi:type="dcterms:W3CDTF">2016-04-14T06:31:42Z</dcterms:created>
  <dcterms:modified xsi:type="dcterms:W3CDTF">2016-04-14T01:34:34Z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2016-04-11T00:00:00Z</vt:filetime>
  </property>
  <property fmtid="{D5CDD505-2E9C-101B-9397-08002B2CF9AE}" pid="3" name="Creator">
    <vt:lpwstr>Acrobat PDFMaker 11 for PowerPoint</vt:lpwstr>
  </property>
  <property fmtid="{D5CDD505-2E9C-101B-9397-08002B2CF9AE}" pid="4" name="LastSaved">
    <vt:filetime>2016-04-14T00:00:00Z</vt:filetime>
  </property>
</Properties>
</file>