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Lst>
  <p:sldSz cx="16256000" cy="9144000"/>
  <p:notesSz cx="1625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p:cViewPr varScale="1">
        <p:scale>
          <a:sx n="71" d="100"/>
          <a:sy n="71" d="100"/>
        </p:scale>
        <p:origin x="68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presProps" Target="presProps.xml"/><Relationship Id="rId15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theme" Target="theme/theme1.xml"/><Relationship Id="rId16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51515" y="792785"/>
            <a:ext cx="11352969" cy="853439"/>
          </a:xfrm>
          <a:prstGeom prst="rect">
            <a:avLst/>
          </a:prstGeom>
        </p:spPr>
        <p:txBody>
          <a:bodyPr wrap="square" lIns="0" tIns="0" rIns="0" bIns="0">
            <a:spAutoFit/>
          </a:bodyPr>
          <a:lstStyle>
            <a:lvl1pPr>
              <a:defRPr sz="5600" b="0" i="0">
                <a:solidFill>
                  <a:srgbClr val="58595B"/>
                </a:solidFill>
                <a:latin typeface="Arial"/>
                <a:cs typeface="Arial"/>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rgbClr val="F2672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00" b="0" i="0">
                <a:solidFill>
                  <a:srgbClr val="58595B"/>
                </a:solidFill>
                <a:latin typeface="Courier"/>
                <a:cs typeface="Courie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2374900"/>
            <a:ext cx="6223000" cy="4394200"/>
          </a:xfrm>
          <a:custGeom>
            <a:avLst/>
            <a:gdLst/>
            <a:ahLst/>
            <a:cxnLst/>
            <a:rect l="l" t="t" r="r" b="b"/>
            <a:pathLst>
              <a:path w="6223000" h="4394200">
                <a:moveTo>
                  <a:pt x="0" y="0"/>
                </a:moveTo>
                <a:lnTo>
                  <a:pt x="6223000" y="0"/>
                </a:lnTo>
                <a:lnTo>
                  <a:pt x="6223000" y="4394199"/>
                </a:lnTo>
                <a:lnTo>
                  <a:pt x="0" y="4394199"/>
                </a:lnTo>
                <a:lnTo>
                  <a:pt x="0" y="0"/>
                </a:lnTo>
                <a:close/>
              </a:path>
            </a:pathLst>
          </a:custGeom>
          <a:ln w="25400">
            <a:solidFill>
              <a:srgbClr val="EDEDE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0" i="0">
                <a:solidFill>
                  <a:srgbClr val="F26722"/>
                </a:solidFill>
                <a:latin typeface="Arial"/>
                <a:cs typeface="Arial"/>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rgbClr val="F2672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74426" y="792785"/>
            <a:ext cx="12107146" cy="871855"/>
          </a:xfrm>
          <a:prstGeom prst="rect">
            <a:avLst/>
          </a:prstGeom>
        </p:spPr>
        <p:txBody>
          <a:bodyPr wrap="square" lIns="0" tIns="0" rIns="0" bIns="0">
            <a:spAutoFit/>
          </a:bodyPr>
          <a:lstStyle>
            <a:lvl1pPr>
              <a:defRPr sz="5600" b="0" i="0">
                <a:solidFill>
                  <a:srgbClr val="F26722"/>
                </a:solidFill>
                <a:latin typeface="Arial"/>
                <a:cs typeface="Arial"/>
              </a:defRPr>
            </a:lvl1pPr>
          </a:lstStyle>
          <a:p>
            <a:endParaRPr/>
          </a:p>
        </p:txBody>
      </p:sp>
      <p:sp>
        <p:nvSpPr>
          <p:cNvPr id="3" name="Holder 3"/>
          <p:cNvSpPr>
            <a:spLocks noGrp="1"/>
          </p:cNvSpPr>
          <p:nvPr>
            <p:ph type="body" idx="1"/>
          </p:nvPr>
        </p:nvSpPr>
        <p:spPr>
          <a:xfrm>
            <a:off x="889317" y="2439991"/>
            <a:ext cx="14477364" cy="4694555"/>
          </a:xfrm>
          <a:prstGeom prst="rect">
            <a:avLst/>
          </a:prstGeom>
        </p:spPr>
        <p:txBody>
          <a:bodyPr wrap="square" lIns="0" tIns="0" rIns="0" bIns="0">
            <a:spAutoFit/>
          </a:bodyPr>
          <a:lstStyle>
            <a:lvl1pPr>
              <a:defRPr sz="2700" b="0" i="0">
                <a:solidFill>
                  <a:srgbClr val="58595B"/>
                </a:solidFill>
                <a:latin typeface="Courier"/>
                <a:cs typeface="Courier"/>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ap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4079406" y="3463071"/>
            <a:ext cx="8114030" cy="1338580"/>
          </a:xfrm>
          <a:prstGeom prst="rect">
            <a:avLst/>
          </a:prstGeom>
        </p:spPr>
        <p:txBody>
          <a:bodyPr vert="horz" wrap="square" lIns="0" tIns="0" rIns="0" bIns="0" rtlCol="0">
            <a:spAutoFit/>
          </a:bodyPr>
          <a:lstStyle/>
          <a:p>
            <a:pPr marL="489584" marR="5080" indent="-477520">
              <a:lnSpc>
                <a:spcPct val="102000"/>
              </a:lnSpc>
            </a:pPr>
            <a:r>
              <a:rPr sz="4250" spc="-105" dirty="0">
                <a:solidFill>
                  <a:srgbClr val="FFFFFF"/>
                </a:solidFill>
                <a:latin typeface="Arial"/>
                <a:cs typeface="Arial"/>
              </a:rPr>
              <a:t>How</a:t>
            </a:r>
            <a:r>
              <a:rPr sz="4250" spc="-290" dirty="0">
                <a:solidFill>
                  <a:srgbClr val="FFFFFF"/>
                </a:solidFill>
                <a:latin typeface="Arial"/>
                <a:cs typeface="Arial"/>
              </a:rPr>
              <a:t> </a:t>
            </a:r>
            <a:r>
              <a:rPr sz="4250" dirty="0">
                <a:solidFill>
                  <a:srgbClr val="FFFFFF"/>
                </a:solidFill>
                <a:latin typeface="Arial"/>
                <a:cs typeface="Arial"/>
              </a:rPr>
              <a:t>do</a:t>
            </a:r>
            <a:r>
              <a:rPr sz="4250" spc="-290" dirty="0">
                <a:solidFill>
                  <a:srgbClr val="FFFFFF"/>
                </a:solidFill>
                <a:latin typeface="Arial"/>
                <a:cs typeface="Arial"/>
              </a:rPr>
              <a:t> </a:t>
            </a:r>
            <a:r>
              <a:rPr sz="4250" spc="-114" dirty="0">
                <a:solidFill>
                  <a:srgbClr val="FFFFFF"/>
                </a:solidFill>
                <a:latin typeface="Arial"/>
                <a:cs typeface="Arial"/>
              </a:rPr>
              <a:t>we</a:t>
            </a:r>
            <a:r>
              <a:rPr sz="4250" spc="-290" dirty="0">
                <a:solidFill>
                  <a:srgbClr val="FFFFFF"/>
                </a:solidFill>
                <a:latin typeface="Arial"/>
                <a:cs typeface="Arial"/>
              </a:rPr>
              <a:t> </a:t>
            </a:r>
            <a:r>
              <a:rPr sz="4250" dirty="0">
                <a:solidFill>
                  <a:srgbClr val="FFFFFF"/>
                </a:solidFill>
                <a:latin typeface="Arial"/>
                <a:cs typeface="Arial"/>
              </a:rPr>
              <a:t>get</a:t>
            </a:r>
            <a:r>
              <a:rPr sz="4250" spc="-290" dirty="0">
                <a:solidFill>
                  <a:srgbClr val="FFFFFF"/>
                </a:solidFill>
                <a:latin typeface="Arial"/>
                <a:cs typeface="Arial"/>
              </a:rPr>
              <a:t> </a:t>
            </a:r>
            <a:r>
              <a:rPr sz="4250" spc="-160" dirty="0">
                <a:solidFill>
                  <a:srgbClr val="FFFFFF"/>
                </a:solidFill>
                <a:latin typeface="Arial"/>
                <a:cs typeface="Arial"/>
              </a:rPr>
              <a:t>instances</a:t>
            </a:r>
            <a:r>
              <a:rPr sz="4250" spc="-290" dirty="0">
                <a:solidFill>
                  <a:srgbClr val="FFFFFF"/>
                </a:solidFill>
                <a:latin typeface="Arial"/>
                <a:cs typeface="Arial"/>
              </a:rPr>
              <a:t> </a:t>
            </a:r>
            <a:r>
              <a:rPr sz="4250" spc="15" dirty="0">
                <a:solidFill>
                  <a:srgbClr val="FFFFFF"/>
                </a:solidFill>
                <a:latin typeface="Arial"/>
                <a:cs typeface="Arial"/>
              </a:rPr>
              <a:t>of</a:t>
            </a:r>
            <a:r>
              <a:rPr sz="4250" spc="-290" dirty="0">
                <a:solidFill>
                  <a:srgbClr val="FFFFFF"/>
                </a:solidFill>
                <a:latin typeface="Arial"/>
                <a:cs typeface="Arial"/>
              </a:rPr>
              <a:t> </a:t>
            </a:r>
            <a:r>
              <a:rPr sz="4250" spc="-80" dirty="0">
                <a:solidFill>
                  <a:srgbClr val="FFFFFF"/>
                </a:solidFill>
                <a:latin typeface="Arial"/>
                <a:cs typeface="Arial"/>
              </a:rPr>
              <a:t>Angular  </a:t>
            </a:r>
            <a:r>
              <a:rPr sz="4250" spc="-75" dirty="0">
                <a:solidFill>
                  <a:srgbClr val="FFFFFF"/>
                </a:solidFill>
                <a:latin typeface="Arial"/>
                <a:cs typeface="Arial"/>
              </a:rPr>
              <a:t>components</a:t>
            </a:r>
            <a:r>
              <a:rPr sz="4250" spc="-290" dirty="0">
                <a:solidFill>
                  <a:srgbClr val="FFFFFF"/>
                </a:solidFill>
                <a:latin typeface="Arial"/>
                <a:cs typeface="Arial"/>
              </a:rPr>
              <a:t> </a:t>
            </a:r>
            <a:r>
              <a:rPr sz="4250" spc="45" dirty="0">
                <a:solidFill>
                  <a:srgbClr val="FFFFFF"/>
                </a:solidFill>
                <a:latin typeface="Arial"/>
                <a:cs typeface="Arial"/>
              </a:rPr>
              <a:t>into</a:t>
            </a:r>
            <a:r>
              <a:rPr sz="4250" spc="-290" dirty="0">
                <a:solidFill>
                  <a:srgbClr val="FFFFFF"/>
                </a:solidFill>
                <a:latin typeface="Arial"/>
                <a:cs typeface="Arial"/>
              </a:rPr>
              <a:t> </a:t>
            </a:r>
            <a:r>
              <a:rPr sz="4250" spc="-30" dirty="0">
                <a:solidFill>
                  <a:srgbClr val="FFFFFF"/>
                </a:solidFill>
                <a:latin typeface="Arial"/>
                <a:cs typeface="Arial"/>
              </a:rPr>
              <a:t>our</a:t>
            </a:r>
            <a:r>
              <a:rPr sz="4250" spc="-290" dirty="0">
                <a:solidFill>
                  <a:srgbClr val="FFFFFF"/>
                </a:solidFill>
                <a:latin typeface="Arial"/>
                <a:cs typeface="Arial"/>
              </a:rPr>
              <a:t> </a:t>
            </a:r>
            <a:r>
              <a:rPr sz="4250" spc="60" dirty="0">
                <a:solidFill>
                  <a:srgbClr val="FFFFFF"/>
                </a:solidFill>
                <a:latin typeface="Arial"/>
                <a:cs typeface="Arial"/>
              </a:rPr>
              <a:t>unit</a:t>
            </a:r>
            <a:r>
              <a:rPr sz="4250" spc="-290" dirty="0">
                <a:solidFill>
                  <a:srgbClr val="FFFFFF"/>
                </a:solidFill>
                <a:latin typeface="Arial"/>
                <a:cs typeface="Arial"/>
              </a:rPr>
              <a:t> </a:t>
            </a:r>
            <a:r>
              <a:rPr sz="4250" spc="-225" dirty="0">
                <a:solidFill>
                  <a:srgbClr val="FFFFFF"/>
                </a:solidFill>
                <a:latin typeface="Arial"/>
                <a:cs typeface="Arial"/>
              </a:rPr>
              <a:t>tests?</a:t>
            </a:r>
            <a:endParaRPr sz="425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8272" y="424485"/>
            <a:ext cx="9805670" cy="853440"/>
          </a:xfrm>
          <a:prstGeom prst="rect">
            <a:avLst/>
          </a:prstGeom>
        </p:spPr>
        <p:txBody>
          <a:bodyPr vert="horz" wrap="square" lIns="0" tIns="0" rIns="0" bIns="0" rtlCol="0">
            <a:spAutoFit/>
          </a:bodyPr>
          <a:lstStyle/>
          <a:p>
            <a:pPr marL="12700">
              <a:lnSpc>
                <a:spcPct val="100000"/>
              </a:lnSpc>
            </a:pPr>
            <a:r>
              <a:rPr spc="-170" dirty="0">
                <a:solidFill>
                  <a:srgbClr val="58595B"/>
                </a:solidFill>
                <a:latin typeface="Arial"/>
                <a:cs typeface="Arial"/>
              </a:rPr>
              <a:t>Registering</a:t>
            </a:r>
            <a:r>
              <a:rPr spc="-355" dirty="0">
                <a:solidFill>
                  <a:srgbClr val="58595B"/>
                </a:solidFill>
                <a:latin typeface="Arial"/>
                <a:cs typeface="Arial"/>
              </a:rPr>
              <a:t> </a:t>
            </a:r>
            <a:r>
              <a:rPr spc="-140" dirty="0">
                <a:solidFill>
                  <a:srgbClr val="58595B"/>
                </a:solidFill>
                <a:latin typeface="Arial"/>
                <a:cs typeface="Arial"/>
              </a:rPr>
              <a:t>Modules</a:t>
            </a:r>
            <a:r>
              <a:rPr spc="-355" dirty="0">
                <a:solidFill>
                  <a:srgbClr val="58595B"/>
                </a:solidFill>
                <a:latin typeface="Arial"/>
                <a:cs typeface="Arial"/>
              </a:rPr>
              <a:t> </a:t>
            </a:r>
            <a:r>
              <a:rPr spc="30" dirty="0">
                <a:solidFill>
                  <a:srgbClr val="58595B"/>
                </a:solidFill>
                <a:latin typeface="Arial"/>
                <a:cs typeface="Arial"/>
              </a:rPr>
              <a:t>in</a:t>
            </a:r>
            <a:r>
              <a:rPr spc="-355" dirty="0">
                <a:solidFill>
                  <a:srgbClr val="58595B"/>
                </a:solidFill>
                <a:latin typeface="Arial"/>
                <a:cs typeface="Arial"/>
              </a:rPr>
              <a:t> </a:t>
            </a:r>
            <a:r>
              <a:rPr spc="-20" dirty="0">
                <a:solidFill>
                  <a:srgbClr val="58595B"/>
                </a:solidFill>
                <a:latin typeface="Arial"/>
                <a:cs typeface="Arial"/>
              </a:rPr>
              <a:t>Unit</a:t>
            </a:r>
            <a:r>
              <a:rPr spc="-590" dirty="0">
                <a:solidFill>
                  <a:srgbClr val="58595B"/>
                </a:solidFill>
                <a:latin typeface="Arial"/>
                <a:cs typeface="Arial"/>
              </a:rPr>
              <a:t> </a:t>
            </a:r>
            <a:r>
              <a:rPr spc="-465" dirty="0">
                <a:solidFill>
                  <a:srgbClr val="58595B"/>
                </a:solidFill>
                <a:latin typeface="Arial"/>
                <a:cs typeface="Arial"/>
              </a:rPr>
              <a:t>Tests</a:t>
            </a:r>
          </a:p>
        </p:txBody>
      </p:sp>
      <p:sp>
        <p:nvSpPr>
          <p:cNvPr id="3" name="object 3"/>
          <p:cNvSpPr txBox="1"/>
          <p:nvPr/>
        </p:nvSpPr>
        <p:spPr>
          <a:xfrm>
            <a:off x="6946814" y="1417625"/>
            <a:ext cx="2397760" cy="609600"/>
          </a:xfrm>
          <a:prstGeom prst="rect">
            <a:avLst/>
          </a:prstGeom>
        </p:spPr>
        <p:txBody>
          <a:bodyPr vert="horz" wrap="square" lIns="0" tIns="0" rIns="0" bIns="0" rtlCol="0">
            <a:spAutoFit/>
          </a:bodyPr>
          <a:lstStyle/>
          <a:p>
            <a:pPr marL="12700">
              <a:lnSpc>
                <a:spcPct val="100000"/>
              </a:lnSpc>
            </a:pPr>
            <a:r>
              <a:rPr sz="4000" spc="-80" dirty="0">
                <a:solidFill>
                  <a:srgbClr val="C8531F"/>
                </a:solidFill>
                <a:latin typeface="Arial"/>
                <a:cs typeface="Arial"/>
              </a:rPr>
              <a:t>String</a:t>
            </a:r>
            <a:r>
              <a:rPr sz="4000" spc="-335" dirty="0">
                <a:solidFill>
                  <a:srgbClr val="C8531F"/>
                </a:solidFill>
                <a:latin typeface="Arial"/>
                <a:cs typeface="Arial"/>
              </a:rPr>
              <a:t> </a:t>
            </a:r>
            <a:r>
              <a:rPr sz="4000" spc="-170" dirty="0">
                <a:solidFill>
                  <a:srgbClr val="C8531F"/>
                </a:solidFill>
                <a:latin typeface="Arial"/>
                <a:cs typeface="Arial"/>
              </a:rPr>
              <a:t>Alias</a:t>
            </a:r>
            <a:endParaRPr sz="4000">
              <a:latin typeface="Arial"/>
              <a:cs typeface="Arial"/>
            </a:endParaRPr>
          </a:p>
        </p:txBody>
      </p:sp>
      <p:sp>
        <p:nvSpPr>
          <p:cNvPr id="4" name="object 4"/>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pPr>
            <a:r>
              <a:rPr sz="2800" dirty="0">
                <a:solidFill>
                  <a:srgbClr val="58595B"/>
                </a:solidFill>
                <a:latin typeface="Courier"/>
                <a:cs typeface="Courier"/>
              </a:rPr>
              <a:t>angular.</a:t>
            </a:r>
            <a:r>
              <a:rPr sz="2800" b="1" dirty="0">
                <a:solidFill>
                  <a:srgbClr val="58595B"/>
                </a:solidFill>
                <a:latin typeface="Courier"/>
                <a:cs typeface="Courier"/>
              </a:rPr>
              <a:t>mock.module</a:t>
            </a:r>
            <a:r>
              <a:rPr sz="2800" dirty="0">
                <a:solidFill>
                  <a:srgbClr val="58595B"/>
                </a:solidFill>
                <a:latin typeface="Courier"/>
                <a:cs typeface="Courier"/>
              </a:rPr>
              <a:t>(</a:t>
            </a:r>
            <a:r>
              <a:rPr sz="2800" b="1" dirty="0">
                <a:solidFill>
                  <a:srgbClr val="C8531F"/>
                </a:solidFill>
                <a:latin typeface="Courier"/>
                <a:cs typeface="Courier"/>
              </a:rPr>
              <a:t>‘omdbModule’</a:t>
            </a: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spc="-5" dirty="0">
                <a:solidFill>
                  <a:srgbClr val="548C94"/>
                </a:solidFill>
                <a:latin typeface="Courier"/>
                <a:cs typeface="Courier"/>
              </a:rPr>
              <a:t>// counts all the direct and indirect child scopes of the</a:t>
            </a:r>
            <a:endParaRPr sz="3200">
              <a:latin typeface="Courier"/>
              <a:cs typeface="Courier"/>
            </a:endParaRPr>
          </a:p>
          <a:p>
            <a:pPr marL="76200">
              <a:lnSpc>
                <a:spcPct val="100000"/>
              </a:lnSpc>
              <a:spcBef>
                <a:spcPts val="1860"/>
              </a:spcBef>
            </a:pPr>
            <a:r>
              <a:rPr sz="3200" spc="-5" dirty="0">
                <a:solidFill>
                  <a:srgbClr val="548C94"/>
                </a:solidFill>
                <a:latin typeface="Courier"/>
                <a:cs typeface="Courier"/>
              </a:rPr>
              <a:t>current</a:t>
            </a:r>
            <a:r>
              <a:rPr sz="3200" spc="-95" dirty="0">
                <a:solidFill>
                  <a:srgbClr val="548C94"/>
                </a:solidFill>
                <a:latin typeface="Courier"/>
                <a:cs typeface="Courier"/>
              </a:rPr>
              <a:t> </a:t>
            </a:r>
            <a:r>
              <a:rPr sz="3200" dirty="0">
                <a:solidFill>
                  <a:srgbClr val="548C94"/>
                </a:solidFill>
                <a:latin typeface="Courier"/>
                <a:cs typeface="Courier"/>
              </a:rPr>
              <a:t>scope.</a:t>
            </a:r>
            <a:endParaRPr sz="3200">
              <a:latin typeface="Courier"/>
              <a:cs typeface="Courier"/>
            </a:endParaRPr>
          </a:p>
          <a:p>
            <a:pPr marL="76200">
              <a:lnSpc>
                <a:spcPct val="100000"/>
              </a:lnSpc>
              <a:spcBef>
                <a:spcPts val="1860"/>
              </a:spcBef>
            </a:pPr>
            <a:r>
              <a:rPr sz="3200" spc="-5" dirty="0">
                <a:solidFill>
                  <a:srgbClr val="58595B"/>
                </a:solidFill>
                <a:latin typeface="Courier"/>
                <a:cs typeface="Courier"/>
              </a:rPr>
              <a:t>$rootScope.</a:t>
            </a:r>
            <a:r>
              <a:rPr sz="3200" b="1" spc="-5" dirty="0">
                <a:solidFill>
                  <a:srgbClr val="58595B"/>
                </a:solidFill>
                <a:latin typeface="Courier"/>
                <a:cs typeface="Courier"/>
              </a:rPr>
              <a:t>$countChildScopes()</a:t>
            </a:r>
            <a:r>
              <a:rPr sz="3200"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616585">
              <a:lnSpc>
                <a:spcPct val="100000"/>
              </a:lnSpc>
            </a:pPr>
            <a:r>
              <a:rPr spc="-105" dirty="0">
                <a:solidFill>
                  <a:srgbClr val="58595B"/>
                </a:solidFill>
                <a:latin typeface="Arial"/>
                <a:cs typeface="Arial"/>
              </a:rPr>
              <a:t>ngMock </a:t>
            </a:r>
            <a:r>
              <a:rPr spc="-170" dirty="0">
                <a:solidFill>
                  <a:srgbClr val="58595B"/>
                </a:solidFill>
                <a:latin typeface="Arial"/>
                <a:cs typeface="Arial"/>
              </a:rPr>
              <a:t>$rootScope </a:t>
            </a:r>
            <a:r>
              <a:rPr spc="-150" dirty="0">
                <a:solidFill>
                  <a:srgbClr val="58595B"/>
                </a:solidFill>
                <a:latin typeface="Arial"/>
                <a:cs typeface="Arial"/>
              </a:rPr>
              <a:t>Helper</a:t>
            </a:r>
            <a:r>
              <a:rPr spc="-890" dirty="0">
                <a:solidFill>
                  <a:srgbClr val="58595B"/>
                </a:solidFill>
                <a:latin typeface="Arial"/>
                <a:cs typeface="Arial"/>
              </a:rPr>
              <a:t> </a:t>
            </a:r>
            <a:r>
              <a:rPr spc="-105" dirty="0">
                <a:solidFill>
                  <a:srgbClr val="58595B"/>
                </a:solidFill>
                <a:latin typeface="Arial"/>
                <a:cs typeface="Arial"/>
              </a:rPr>
              <a:t>Methods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2195195" cy="1466850"/>
          </a:xfrm>
          <a:prstGeom prst="rect">
            <a:avLst/>
          </a:prstGeom>
        </p:spPr>
        <p:txBody>
          <a:bodyPr vert="horz" wrap="square" lIns="0" tIns="0" rIns="0" bIns="0" rtlCol="0">
            <a:spAutoFit/>
          </a:bodyPr>
          <a:lstStyle/>
          <a:p>
            <a:pPr>
              <a:lnSpc>
                <a:spcPct val="148400"/>
              </a:lnSpc>
            </a:pPr>
            <a:r>
              <a:rPr sz="3200" spc="-5" dirty="0">
                <a:solidFill>
                  <a:srgbClr val="548C94"/>
                </a:solidFill>
                <a:latin typeface="Courier"/>
                <a:cs typeface="Courier"/>
              </a:rPr>
              <a:t>//</a:t>
            </a:r>
            <a:r>
              <a:rPr sz="3200" spc="-95" dirty="0">
                <a:solidFill>
                  <a:srgbClr val="548C94"/>
                </a:solidFill>
                <a:latin typeface="Courier"/>
                <a:cs typeface="Courier"/>
              </a:rPr>
              <a:t> </a:t>
            </a:r>
            <a:r>
              <a:rPr sz="3200" spc="-5" dirty="0">
                <a:solidFill>
                  <a:srgbClr val="548C94"/>
                </a:solidFill>
                <a:latin typeface="Courier"/>
                <a:cs typeface="Courier"/>
              </a:rPr>
              <a:t>counts  scopes</a:t>
            </a:r>
            <a:r>
              <a:rPr sz="3200" spc="-95" dirty="0">
                <a:solidFill>
                  <a:srgbClr val="548C94"/>
                </a:solidFill>
                <a:latin typeface="Courier"/>
                <a:cs typeface="Courier"/>
              </a:rPr>
              <a:t> </a:t>
            </a:r>
            <a:r>
              <a:rPr sz="3200" spc="-5" dirty="0">
                <a:solidFill>
                  <a:srgbClr val="548C94"/>
                </a:solidFill>
                <a:latin typeface="Courier"/>
                <a:cs typeface="Courier"/>
              </a:rPr>
              <a:t>of</a:t>
            </a:r>
            <a:endParaRPr sz="3200">
              <a:latin typeface="Courier"/>
              <a:cs typeface="Courier"/>
            </a:endParaRPr>
          </a:p>
        </p:txBody>
      </p:sp>
      <p:sp>
        <p:nvSpPr>
          <p:cNvPr id="4" name="object 4"/>
          <p:cNvSpPr txBox="1"/>
          <p:nvPr/>
        </p:nvSpPr>
        <p:spPr>
          <a:xfrm>
            <a:off x="3328124" y="2201026"/>
            <a:ext cx="10974705" cy="1466850"/>
          </a:xfrm>
          <a:prstGeom prst="rect">
            <a:avLst/>
          </a:prstGeom>
        </p:spPr>
        <p:txBody>
          <a:bodyPr vert="horz" wrap="square" lIns="0" tIns="0" rIns="0" bIns="0" rtlCol="0">
            <a:spAutoFit/>
          </a:bodyPr>
          <a:lstStyle/>
          <a:p>
            <a:pPr>
              <a:lnSpc>
                <a:spcPct val="148400"/>
              </a:lnSpc>
            </a:pPr>
            <a:r>
              <a:rPr sz="3200" spc="-5" dirty="0">
                <a:solidFill>
                  <a:srgbClr val="548C94"/>
                </a:solidFill>
                <a:latin typeface="Courier"/>
                <a:cs typeface="Courier"/>
              </a:rPr>
              <a:t>all the watchers of direct and indirect child  the current</a:t>
            </a:r>
            <a:r>
              <a:rPr sz="3200" spc="-85" dirty="0">
                <a:solidFill>
                  <a:srgbClr val="548C94"/>
                </a:solidFill>
                <a:latin typeface="Courier"/>
                <a:cs typeface="Courier"/>
              </a:rPr>
              <a:t> </a:t>
            </a:r>
            <a:r>
              <a:rPr sz="3200" dirty="0">
                <a:solidFill>
                  <a:srgbClr val="548C94"/>
                </a:solidFill>
                <a:latin typeface="Courier"/>
                <a:cs typeface="Courier"/>
              </a:rPr>
              <a:t>scope.</a:t>
            </a:r>
            <a:endParaRPr sz="3200">
              <a:latin typeface="Courier"/>
              <a:cs typeface="Courier"/>
            </a:endParaRPr>
          </a:p>
        </p:txBody>
      </p:sp>
      <p:sp>
        <p:nvSpPr>
          <p:cNvPr id="5" name="object 5"/>
          <p:cNvSpPr txBox="1"/>
          <p:nvPr/>
        </p:nvSpPr>
        <p:spPr>
          <a:xfrm>
            <a:off x="889317" y="3884864"/>
            <a:ext cx="6828790" cy="5067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$rootScope.</a:t>
            </a:r>
            <a:r>
              <a:rPr sz="3200" b="1" spc="-5" dirty="0">
                <a:solidFill>
                  <a:srgbClr val="58595B"/>
                </a:solidFill>
                <a:latin typeface="Courier"/>
                <a:cs typeface="Courier"/>
              </a:rPr>
              <a:t>$countWatchers()</a:t>
            </a:r>
            <a:r>
              <a:rPr sz="3200"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616585">
              <a:lnSpc>
                <a:spcPct val="100000"/>
              </a:lnSpc>
            </a:pPr>
            <a:r>
              <a:rPr spc="-105" dirty="0">
                <a:solidFill>
                  <a:srgbClr val="58595B"/>
                </a:solidFill>
                <a:latin typeface="Arial"/>
                <a:cs typeface="Arial"/>
              </a:rPr>
              <a:t>ngMock </a:t>
            </a:r>
            <a:r>
              <a:rPr spc="-170" dirty="0">
                <a:solidFill>
                  <a:srgbClr val="58595B"/>
                </a:solidFill>
                <a:latin typeface="Arial"/>
                <a:cs typeface="Arial"/>
              </a:rPr>
              <a:t>$rootScope </a:t>
            </a:r>
            <a:r>
              <a:rPr spc="-150" dirty="0">
                <a:solidFill>
                  <a:srgbClr val="58595B"/>
                </a:solidFill>
                <a:latin typeface="Arial"/>
                <a:cs typeface="Arial"/>
              </a:rPr>
              <a:t>Helper</a:t>
            </a:r>
            <a:r>
              <a:rPr spc="-890" dirty="0">
                <a:solidFill>
                  <a:srgbClr val="58595B"/>
                </a:solidFill>
                <a:latin typeface="Arial"/>
                <a:cs typeface="Arial"/>
              </a:rPr>
              <a:t> </a:t>
            </a:r>
            <a:r>
              <a:rPr spc="-105" dirty="0">
                <a:solidFill>
                  <a:srgbClr val="58595B"/>
                </a:solidFill>
                <a:latin typeface="Arial"/>
                <a:cs typeface="Arial"/>
              </a:rPr>
              <a:t>Methods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2926060" cy="12306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beforeEach(inject(</a:t>
            </a:r>
            <a:r>
              <a:rPr sz="3200" b="1" spc="-5" dirty="0">
                <a:solidFill>
                  <a:srgbClr val="79A14C"/>
                </a:solidFill>
                <a:latin typeface="Courier"/>
                <a:cs typeface="Courier"/>
              </a:rPr>
              <a:t>function</a:t>
            </a:r>
            <a:r>
              <a:rPr sz="3200" spc="-5" dirty="0">
                <a:solidFill>
                  <a:srgbClr val="58595B"/>
                </a:solidFill>
                <a:latin typeface="Courier"/>
                <a:cs typeface="Courier"/>
              </a:rPr>
              <a:t>($controller, $rootScope)</a:t>
            </a:r>
            <a:r>
              <a:rPr sz="3200" spc="40"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975360">
              <a:lnSpc>
                <a:spcPct val="100000"/>
              </a:lnSpc>
              <a:spcBef>
                <a:spcPts val="1860"/>
              </a:spcBef>
              <a:tabLst>
                <a:tab pos="1950720" algn="l"/>
                <a:tab pos="4145279" algn="l"/>
              </a:tabLst>
            </a:pPr>
            <a:r>
              <a:rPr sz="3200" b="1" dirty="0">
                <a:solidFill>
                  <a:srgbClr val="79A14C"/>
                </a:solidFill>
                <a:latin typeface="Courier"/>
                <a:cs typeface="Courier"/>
              </a:rPr>
              <a:t>var	</a:t>
            </a:r>
            <a:r>
              <a:rPr sz="3200" spc="-5" dirty="0">
                <a:solidFill>
                  <a:srgbClr val="58595B"/>
                </a:solidFill>
                <a:latin typeface="Courier"/>
                <a:cs typeface="Courier"/>
              </a:rPr>
              <a:t>$scope</a:t>
            </a:r>
            <a:r>
              <a:rPr sz="3200" spc="5" dirty="0">
                <a:solidFill>
                  <a:srgbClr val="58595B"/>
                </a:solidFill>
                <a:latin typeface="Courier"/>
                <a:cs typeface="Courier"/>
              </a:rPr>
              <a:t> </a:t>
            </a:r>
            <a:r>
              <a:rPr sz="3200" dirty="0">
                <a:solidFill>
                  <a:srgbClr val="58595B"/>
                </a:solidFill>
                <a:latin typeface="Courier"/>
                <a:cs typeface="Courier"/>
              </a:rPr>
              <a:t>=	</a:t>
            </a:r>
            <a:r>
              <a:rPr sz="3200" spc="-5" dirty="0">
                <a:solidFill>
                  <a:srgbClr val="58595B"/>
                </a:solidFill>
                <a:latin typeface="Courier"/>
                <a:cs typeface="Courier"/>
              </a:rPr>
              <a:t>$rootScope.</a:t>
            </a:r>
            <a:r>
              <a:rPr sz="3200" b="1" spc="-5" dirty="0">
                <a:solidFill>
                  <a:srgbClr val="548C94"/>
                </a:solidFill>
                <a:latin typeface="Courier"/>
                <a:cs typeface="Courier"/>
              </a:rPr>
              <a:t>$new()</a:t>
            </a:r>
            <a:r>
              <a:rPr sz="3200" spc="-5" dirty="0">
                <a:solidFill>
                  <a:srgbClr val="58595B"/>
                </a:solidFill>
                <a:latin typeface="Courier"/>
                <a:cs typeface="Courier"/>
              </a:rPr>
              <a:t>;</a:t>
            </a:r>
            <a:endParaRPr sz="3200">
              <a:latin typeface="Courier"/>
              <a:cs typeface="Courier"/>
            </a:endParaRPr>
          </a:p>
        </p:txBody>
      </p:sp>
      <p:sp>
        <p:nvSpPr>
          <p:cNvPr id="4" name="object 4"/>
          <p:cNvSpPr txBox="1"/>
          <p:nvPr/>
        </p:nvSpPr>
        <p:spPr>
          <a:xfrm>
            <a:off x="10156747" y="3884864"/>
            <a:ext cx="4878070" cy="506730"/>
          </a:xfrm>
          <a:prstGeom prst="rect">
            <a:avLst/>
          </a:prstGeom>
        </p:spPr>
        <p:txBody>
          <a:bodyPr vert="horz" wrap="square" lIns="0" tIns="0" rIns="0" bIns="0" rtlCol="0">
            <a:spAutoFit/>
          </a:bodyPr>
          <a:lstStyle/>
          <a:p>
            <a:pPr>
              <a:lnSpc>
                <a:spcPct val="100000"/>
              </a:lnSpc>
              <a:tabLst>
                <a:tab pos="487680" algn="l"/>
              </a:tabLst>
            </a:pPr>
            <a:r>
              <a:rPr sz="3200" dirty="0">
                <a:solidFill>
                  <a:srgbClr val="58595B"/>
                </a:solidFill>
                <a:latin typeface="Courier"/>
                <a:cs typeface="Courier"/>
              </a:rPr>
              <a:t>{	</a:t>
            </a:r>
            <a:r>
              <a:rPr sz="3200" spc="-5" dirty="0">
                <a:solidFill>
                  <a:srgbClr val="58595B"/>
                </a:solidFill>
                <a:latin typeface="Courier"/>
                <a:cs typeface="Courier"/>
              </a:rPr>
              <a:t>$scope: $scope</a:t>
            </a:r>
            <a:r>
              <a:rPr sz="3200" spc="-8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9023985" cy="1230630"/>
          </a:xfrm>
          <a:prstGeom prst="rect">
            <a:avLst/>
          </a:prstGeom>
        </p:spPr>
        <p:txBody>
          <a:bodyPr vert="horz" wrap="square" lIns="0" tIns="0" rIns="0" bIns="0" rtlCol="0">
            <a:spAutoFit/>
          </a:bodyPr>
          <a:lstStyle/>
          <a:p>
            <a:pPr marL="975360">
              <a:lnSpc>
                <a:spcPct val="100000"/>
              </a:lnSpc>
            </a:pPr>
            <a:r>
              <a:rPr sz="3200" spc="-5" dirty="0">
                <a:solidFill>
                  <a:srgbClr val="58595B"/>
                </a:solidFill>
                <a:latin typeface="Courier"/>
                <a:cs typeface="Courier"/>
              </a:rPr>
              <a:t>$controller(</a:t>
            </a:r>
            <a:r>
              <a:rPr sz="3200" spc="-5" dirty="0">
                <a:solidFill>
                  <a:srgbClr val="F26722"/>
                </a:solidFill>
                <a:latin typeface="Courier"/>
                <a:cs typeface="Courier"/>
              </a:rPr>
              <a:t>'GreetingController'</a:t>
            </a:r>
            <a:r>
              <a:rPr sz="3200" spc="-5"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379855">
              <a:lnSpc>
                <a:spcPct val="100000"/>
              </a:lnSpc>
            </a:pPr>
            <a:r>
              <a:rPr spc="-195" dirty="0">
                <a:solidFill>
                  <a:srgbClr val="58595B"/>
                </a:solidFill>
                <a:latin typeface="Arial"/>
                <a:cs typeface="Arial"/>
              </a:rPr>
              <a:t>Using </a:t>
            </a:r>
            <a:r>
              <a:rPr spc="-170" dirty="0">
                <a:solidFill>
                  <a:srgbClr val="58595B"/>
                </a:solidFill>
                <a:latin typeface="Arial"/>
                <a:cs typeface="Arial"/>
              </a:rPr>
              <a:t>$rootScope </a:t>
            </a:r>
            <a:r>
              <a:rPr spc="30" dirty="0">
                <a:solidFill>
                  <a:srgbClr val="58595B"/>
                </a:solidFill>
                <a:latin typeface="Arial"/>
                <a:cs typeface="Arial"/>
              </a:rPr>
              <a:t>in</a:t>
            </a:r>
            <a:r>
              <a:rPr spc="-745" dirty="0">
                <a:solidFill>
                  <a:srgbClr val="58595B"/>
                </a:solidFill>
                <a:latin typeface="Arial"/>
                <a:cs typeface="Arial"/>
              </a:rPr>
              <a:t> </a:t>
            </a:r>
            <a:r>
              <a:rPr spc="-145" dirty="0">
                <a:solidFill>
                  <a:srgbClr val="58595B"/>
                </a:solidFill>
                <a:latin typeface="Arial"/>
                <a:cs typeface="Arial"/>
              </a:rPr>
              <a:t>Controllers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9999345" cy="12306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beforeEach(inject(</a:t>
            </a:r>
            <a:r>
              <a:rPr sz="3200" b="1" spc="-5" dirty="0">
                <a:solidFill>
                  <a:srgbClr val="79A14C"/>
                </a:solidFill>
                <a:latin typeface="Courier"/>
                <a:cs typeface="Courier"/>
              </a:rPr>
              <a:t>function</a:t>
            </a:r>
            <a:r>
              <a:rPr sz="3200" spc="-5" dirty="0">
                <a:solidFill>
                  <a:srgbClr val="58595B"/>
                </a:solidFill>
                <a:latin typeface="Courier"/>
                <a:cs typeface="Courier"/>
              </a:rPr>
              <a:t>($controller)</a:t>
            </a:r>
            <a:r>
              <a:rPr sz="3200" spc="30"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975360">
              <a:lnSpc>
                <a:spcPct val="100000"/>
              </a:lnSpc>
              <a:spcBef>
                <a:spcPts val="1860"/>
              </a:spcBef>
              <a:tabLst>
                <a:tab pos="1950720" algn="l"/>
                <a:tab pos="4145279" algn="l"/>
              </a:tabLst>
            </a:pPr>
            <a:r>
              <a:rPr sz="3200" b="1" dirty="0">
                <a:solidFill>
                  <a:srgbClr val="79A14C"/>
                </a:solidFill>
                <a:latin typeface="Courier"/>
                <a:cs typeface="Courier"/>
              </a:rPr>
              <a:t>var	</a:t>
            </a:r>
            <a:r>
              <a:rPr sz="3200" spc="-5" dirty="0">
                <a:solidFill>
                  <a:srgbClr val="58595B"/>
                </a:solidFill>
                <a:latin typeface="Courier"/>
                <a:cs typeface="Courier"/>
              </a:rPr>
              <a:t>$scope</a:t>
            </a:r>
            <a:r>
              <a:rPr sz="3200" spc="5" dirty="0">
                <a:solidFill>
                  <a:srgbClr val="58595B"/>
                </a:solidFill>
                <a:latin typeface="Courier"/>
                <a:cs typeface="Courier"/>
              </a:rPr>
              <a:t> </a:t>
            </a:r>
            <a:r>
              <a:rPr sz="3200" dirty="0">
                <a:solidFill>
                  <a:srgbClr val="58595B"/>
                </a:solidFill>
                <a:latin typeface="Courier"/>
                <a:cs typeface="Courier"/>
              </a:rPr>
              <a:t>=	{};</a:t>
            </a:r>
            <a:endParaRPr sz="3200">
              <a:latin typeface="Courier"/>
              <a:cs typeface="Courier"/>
            </a:endParaRPr>
          </a:p>
        </p:txBody>
      </p:sp>
      <p:sp>
        <p:nvSpPr>
          <p:cNvPr id="4" name="object 4"/>
          <p:cNvSpPr txBox="1"/>
          <p:nvPr/>
        </p:nvSpPr>
        <p:spPr>
          <a:xfrm>
            <a:off x="10156747" y="3884864"/>
            <a:ext cx="4878070" cy="506730"/>
          </a:xfrm>
          <a:prstGeom prst="rect">
            <a:avLst/>
          </a:prstGeom>
        </p:spPr>
        <p:txBody>
          <a:bodyPr vert="horz" wrap="square" lIns="0" tIns="0" rIns="0" bIns="0" rtlCol="0">
            <a:spAutoFit/>
          </a:bodyPr>
          <a:lstStyle/>
          <a:p>
            <a:pPr>
              <a:lnSpc>
                <a:spcPct val="100000"/>
              </a:lnSpc>
              <a:tabLst>
                <a:tab pos="487680" algn="l"/>
              </a:tabLst>
            </a:pPr>
            <a:r>
              <a:rPr sz="3200" dirty="0">
                <a:solidFill>
                  <a:srgbClr val="58595B"/>
                </a:solidFill>
                <a:latin typeface="Courier"/>
                <a:cs typeface="Courier"/>
              </a:rPr>
              <a:t>{	</a:t>
            </a:r>
            <a:r>
              <a:rPr sz="3200" spc="-5" dirty="0">
                <a:solidFill>
                  <a:srgbClr val="58595B"/>
                </a:solidFill>
                <a:latin typeface="Courier"/>
                <a:cs typeface="Courier"/>
              </a:rPr>
              <a:t>$scope: $scope</a:t>
            </a:r>
            <a:r>
              <a:rPr sz="3200" spc="-8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9023985" cy="1230630"/>
          </a:xfrm>
          <a:prstGeom prst="rect">
            <a:avLst/>
          </a:prstGeom>
        </p:spPr>
        <p:txBody>
          <a:bodyPr vert="horz" wrap="square" lIns="0" tIns="0" rIns="0" bIns="0" rtlCol="0">
            <a:spAutoFit/>
          </a:bodyPr>
          <a:lstStyle/>
          <a:p>
            <a:pPr marL="975360">
              <a:lnSpc>
                <a:spcPct val="100000"/>
              </a:lnSpc>
            </a:pPr>
            <a:r>
              <a:rPr sz="3200" spc="-5" dirty="0">
                <a:solidFill>
                  <a:srgbClr val="58595B"/>
                </a:solidFill>
                <a:latin typeface="Courier"/>
                <a:cs typeface="Courier"/>
              </a:rPr>
              <a:t>$controller(</a:t>
            </a:r>
            <a:r>
              <a:rPr sz="3200" spc="-5" dirty="0">
                <a:solidFill>
                  <a:srgbClr val="F26722"/>
                </a:solidFill>
                <a:latin typeface="Courier"/>
                <a:cs typeface="Courier"/>
              </a:rPr>
              <a:t>'GreetingController'</a:t>
            </a:r>
            <a:r>
              <a:rPr sz="3200" spc="-5"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379855">
              <a:lnSpc>
                <a:spcPct val="100000"/>
              </a:lnSpc>
            </a:pPr>
            <a:r>
              <a:rPr spc="-195" dirty="0">
                <a:solidFill>
                  <a:srgbClr val="58595B"/>
                </a:solidFill>
                <a:latin typeface="Arial"/>
                <a:cs typeface="Arial"/>
              </a:rPr>
              <a:t>Using </a:t>
            </a:r>
            <a:r>
              <a:rPr spc="-170" dirty="0">
                <a:solidFill>
                  <a:srgbClr val="58595B"/>
                </a:solidFill>
                <a:latin typeface="Arial"/>
                <a:cs typeface="Arial"/>
              </a:rPr>
              <a:t>$rootScope </a:t>
            </a:r>
            <a:r>
              <a:rPr spc="30" dirty="0">
                <a:solidFill>
                  <a:srgbClr val="58595B"/>
                </a:solidFill>
                <a:latin typeface="Arial"/>
                <a:cs typeface="Arial"/>
              </a:rPr>
              <a:t>in</a:t>
            </a:r>
            <a:r>
              <a:rPr spc="-745" dirty="0">
                <a:solidFill>
                  <a:srgbClr val="58595B"/>
                </a:solidFill>
                <a:latin typeface="Arial"/>
                <a:cs typeface="Arial"/>
              </a:rPr>
              <a:t> </a:t>
            </a:r>
            <a:r>
              <a:rPr spc="-145" dirty="0">
                <a:solidFill>
                  <a:srgbClr val="58595B"/>
                </a:solidFill>
                <a:latin typeface="Arial"/>
                <a:cs typeface="Arial"/>
              </a:rPr>
              <a:t>Controllers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81500" y="749299"/>
            <a:ext cx="7493000" cy="7975600"/>
          </a:xfrm>
          <a:custGeom>
            <a:avLst/>
            <a:gdLst/>
            <a:ahLst/>
            <a:cxnLst/>
            <a:rect l="l" t="t" r="r" b="b"/>
            <a:pathLst>
              <a:path w="7493000" h="7975600">
                <a:moveTo>
                  <a:pt x="0" y="0"/>
                </a:moveTo>
                <a:lnTo>
                  <a:pt x="7492999" y="0"/>
                </a:lnTo>
                <a:lnTo>
                  <a:pt x="7492999" y="7975600"/>
                </a:lnTo>
                <a:lnTo>
                  <a:pt x="0" y="7975600"/>
                </a:lnTo>
                <a:lnTo>
                  <a:pt x="0" y="0"/>
                </a:lnTo>
                <a:close/>
              </a:path>
            </a:pathLst>
          </a:custGeom>
          <a:ln w="25400">
            <a:solidFill>
              <a:srgbClr val="6D6E71"/>
            </a:solidFill>
          </a:ln>
        </p:spPr>
        <p:txBody>
          <a:bodyPr wrap="square" lIns="0" tIns="0" rIns="0" bIns="0" rtlCol="0"/>
          <a:lstStyle/>
          <a:p>
            <a:endParaRPr/>
          </a:p>
        </p:txBody>
      </p:sp>
      <p:sp>
        <p:nvSpPr>
          <p:cNvPr id="3" name="object 3"/>
          <p:cNvSpPr/>
          <p:nvPr/>
        </p:nvSpPr>
        <p:spPr>
          <a:xfrm>
            <a:off x="5143500" y="1612899"/>
            <a:ext cx="5969000" cy="6464300"/>
          </a:xfrm>
          <a:custGeom>
            <a:avLst/>
            <a:gdLst/>
            <a:ahLst/>
            <a:cxnLst/>
            <a:rect l="l" t="t" r="r" b="b"/>
            <a:pathLst>
              <a:path w="5969000" h="6464300">
                <a:moveTo>
                  <a:pt x="0" y="0"/>
                </a:moveTo>
                <a:lnTo>
                  <a:pt x="5968999" y="0"/>
                </a:lnTo>
                <a:lnTo>
                  <a:pt x="5968999" y="6464300"/>
                </a:lnTo>
                <a:lnTo>
                  <a:pt x="0" y="6464300"/>
                </a:lnTo>
                <a:lnTo>
                  <a:pt x="0" y="0"/>
                </a:lnTo>
                <a:close/>
              </a:path>
            </a:pathLst>
          </a:custGeom>
          <a:ln w="25400">
            <a:solidFill>
              <a:srgbClr val="DEDFE0"/>
            </a:solidFill>
          </a:ln>
        </p:spPr>
        <p:txBody>
          <a:bodyPr wrap="square" lIns="0" tIns="0" rIns="0" bIns="0" rtlCol="0"/>
          <a:lstStyle/>
          <a:p>
            <a:endParaRPr/>
          </a:p>
        </p:txBody>
      </p:sp>
      <p:sp>
        <p:nvSpPr>
          <p:cNvPr id="4" name="object 4"/>
          <p:cNvSpPr txBox="1"/>
          <p:nvPr/>
        </p:nvSpPr>
        <p:spPr>
          <a:xfrm>
            <a:off x="4510243" y="811861"/>
            <a:ext cx="1749425" cy="1283335"/>
          </a:xfrm>
          <a:prstGeom prst="rect">
            <a:avLst/>
          </a:prstGeom>
        </p:spPr>
        <p:txBody>
          <a:bodyPr vert="horz" wrap="square" lIns="0" tIns="0" rIns="0" bIns="0" rtlCol="0">
            <a:spAutoFit/>
          </a:bodyPr>
          <a:lstStyle/>
          <a:p>
            <a:pPr marL="12700">
              <a:lnSpc>
                <a:spcPct val="100000"/>
              </a:lnSpc>
            </a:pPr>
            <a:r>
              <a:rPr sz="2400" b="1" spc="-125" dirty="0">
                <a:solidFill>
                  <a:srgbClr val="58595B"/>
                </a:solidFill>
                <a:latin typeface="Arial"/>
                <a:cs typeface="Arial"/>
              </a:rPr>
              <a:t>$rootScope</a:t>
            </a:r>
            <a:endParaRPr sz="2400">
              <a:latin typeface="Arial"/>
              <a:cs typeface="Arial"/>
            </a:endParaRPr>
          </a:p>
          <a:p>
            <a:pPr>
              <a:lnSpc>
                <a:spcPct val="100000"/>
              </a:lnSpc>
            </a:pPr>
            <a:endParaRPr sz="2400">
              <a:latin typeface="Times New Roman"/>
              <a:cs typeface="Times New Roman"/>
            </a:endParaRPr>
          </a:p>
          <a:p>
            <a:pPr marL="803910">
              <a:lnSpc>
                <a:spcPct val="100000"/>
              </a:lnSpc>
              <a:spcBef>
                <a:spcPts val="1475"/>
              </a:spcBef>
            </a:pPr>
            <a:r>
              <a:rPr sz="2400" b="1" spc="-215" dirty="0">
                <a:solidFill>
                  <a:srgbClr val="58595B"/>
                </a:solidFill>
                <a:latin typeface="Arial"/>
                <a:cs typeface="Arial"/>
              </a:rPr>
              <a:t>$s</a:t>
            </a:r>
            <a:r>
              <a:rPr sz="2400" b="1" spc="-240" dirty="0">
                <a:solidFill>
                  <a:srgbClr val="58595B"/>
                </a:solidFill>
                <a:latin typeface="Arial"/>
                <a:cs typeface="Arial"/>
              </a:rPr>
              <a:t>c</a:t>
            </a:r>
            <a:r>
              <a:rPr sz="2400" b="1" spc="-95" dirty="0">
                <a:solidFill>
                  <a:srgbClr val="58595B"/>
                </a:solidFill>
                <a:latin typeface="Arial"/>
                <a:cs typeface="Arial"/>
              </a:rPr>
              <a:t>ope</a:t>
            </a:r>
            <a:endParaRPr sz="2400">
              <a:latin typeface="Arial"/>
              <a:cs typeface="Arial"/>
            </a:endParaRPr>
          </a:p>
        </p:txBody>
      </p:sp>
      <p:sp>
        <p:nvSpPr>
          <p:cNvPr id="5" name="object 5"/>
          <p:cNvSpPr txBox="1"/>
          <p:nvPr/>
        </p:nvSpPr>
        <p:spPr>
          <a:xfrm>
            <a:off x="5778499" y="2730499"/>
            <a:ext cx="4699000" cy="1104900"/>
          </a:xfrm>
          <a:prstGeom prst="rect">
            <a:avLst/>
          </a:prstGeom>
          <a:ln w="25400">
            <a:solidFill>
              <a:srgbClr val="DEDFE0"/>
            </a:solidFill>
          </a:ln>
        </p:spPr>
        <p:txBody>
          <a:bodyPr vert="horz" wrap="square" lIns="0" tIns="78740" rIns="0" bIns="0" rtlCol="0">
            <a:spAutoFit/>
          </a:bodyPr>
          <a:lstStyle/>
          <a:p>
            <a:pPr marL="140970">
              <a:lnSpc>
                <a:spcPct val="100000"/>
              </a:lnSpc>
              <a:spcBef>
                <a:spcPts val="620"/>
              </a:spcBef>
            </a:pPr>
            <a:r>
              <a:rPr sz="2400" b="1" spc="-160" dirty="0">
                <a:solidFill>
                  <a:srgbClr val="58595B"/>
                </a:solidFill>
                <a:latin typeface="Arial"/>
                <a:cs typeface="Arial"/>
              </a:rPr>
              <a:t>$scope</a:t>
            </a:r>
            <a:endParaRPr sz="2400">
              <a:latin typeface="Arial"/>
              <a:cs typeface="Arial"/>
            </a:endParaRPr>
          </a:p>
        </p:txBody>
      </p:sp>
      <p:sp>
        <p:nvSpPr>
          <p:cNvPr id="6" name="object 6"/>
          <p:cNvSpPr txBox="1"/>
          <p:nvPr/>
        </p:nvSpPr>
        <p:spPr>
          <a:xfrm>
            <a:off x="5778499" y="4292599"/>
            <a:ext cx="4699000" cy="1104900"/>
          </a:xfrm>
          <a:prstGeom prst="rect">
            <a:avLst/>
          </a:prstGeom>
          <a:ln w="25400">
            <a:solidFill>
              <a:srgbClr val="DEDFE0"/>
            </a:solidFill>
          </a:ln>
        </p:spPr>
        <p:txBody>
          <a:bodyPr vert="horz" wrap="square" lIns="0" tIns="78740" rIns="0" bIns="0" rtlCol="0">
            <a:spAutoFit/>
          </a:bodyPr>
          <a:lstStyle/>
          <a:p>
            <a:pPr marL="140970">
              <a:lnSpc>
                <a:spcPct val="100000"/>
              </a:lnSpc>
              <a:spcBef>
                <a:spcPts val="620"/>
              </a:spcBef>
            </a:pPr>
            <a:r>
              <a:rPr sz="2400" b="1" spc="-160" dirty="0">
                <a:solidFill>
                  <a:srgbClr val="58595B"/>
                </a:solidFill>
                <a:latin typeface="Arial"/>
                <a:cs typeface="Arial"/>
              </a:rPr>
              <a:t>$scope</a:t>
            </a:r>
            <a:endParaRPr sz="2400">
              <a:latin typeface="Arial"/>
              <a:cs typeface="Arial"/>
            </a:endParaRPr>
          </a:p>
        </p:txBody>
      </p:sp>
      <p:sp>
        <p:nvSpPr>
          <p:cNvPr id="7" name="object 7"/>
          <p:cNvSpPr txBox="1"/>
          <p:nvPr/>
        </p:nvSpPr>
        <p:spPr>
          <a:xfrm>
            <a:off x="5778500" y="5854699"/>
            <a:ext cx="4699000" cy="1104900"/>
          </a:xfrm>
          <a:prstGeom prst="rect">
            <a:avLst/>
          </a:prstGeom>
          <a:ln w="25399">
            <a:solidFill>
              <a:srgbClr val="DEDFE0"/>
            </a:solidFill>
          </a:ln>
        </p:spPr>
        <p:txBody>
          <a:bodyPr vert="horz" wrap="square" lIns="0" tIns="78740" rIns="0" bIns="0" rtlCol="0">
            <a:spAutoFit/>
          </a:bodyPr>
          <a:lstStyle/>
          <a:p>
            <a:pPr marL="140970">
              <a:lnSpc>
                <a:spcPct val="100000"/>
              </a:lnSpc>
              <a:spcBef>
                <a:spcPts val="620"/>
              </a:spcBef>
            </a:pPr>
            <a:r>
              <a:rPr sz="2400" b="1" spc="-160" dirty="0">
                <a:solidFill>
                  <a:srgbClr val="58595B"/>
                </a:solidFill>
                <a:latin typeface="Arial"/>
                <a:cs typeface="Arial"/>
              </a:rPr>
              <a:t>$scope</a:t>
            </a:r>
            <a:endParaRPr sz="2400">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4706518" y="527041"/>
            <a:ext cx="6843395"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 </a:t>
            </a:r>
            <a:r>
              <a:rPr spc="-240" dirty="0">
                <a:latin typeface="Arial"/>
                <a:cs typeface="Arial"/>
              </a:rPr>
              <a:t>Testing </a:t>
            </a:r>
            <a:r>
              <a:rPr spc="105" dirty="0">
                <a:latin typeface="Arial"/>
                <a:cs typeface="Arial"/>
              </a:rPr>
              <a:t>with</a:t>
            </a:r>
            <a:r>
              <a:rPr spc="-1010" dirty="0">
                <a:latin typeface="Arial"/>
                <a:cs typeface="Arial"/>
              </a:rPr>
              <a:t> </a:t>
            </a:r>
            <a:r>
              <a:rPr spc="-280" dirty="0">
                <a:latin typeface="Arial"/>
                <a:cs typeface="Arial"/>
              </a:rPr>
              <a:t>Dates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4618346" y="3463071"/>
            <a:ext cx="7035800" cy="1338580"/>
          </a:xfrm>
          <a:prstGeom prst="rect">
            <a:avLst/>
          </a:prstGeom>
        </p:spPr>
        <p:txBody>
          <a:bodyPr vert="horz" wrap="square" lIns="0" tIns="0" rIns="0" bIns="0" rtlCol="0">
            <a:spAutoFit/>
          </a:bodyPr>
          <a:lstStyle/>
          <a:p>
            <a:pPr marL="949325" marR="5080" indent="-937260">
              <a:lnSpc>
                <a:spcPct val="102000"/>
              </a:lnSpc>
            </a:pPr>
            <a:r>
              <a:rPr sz="4250" spc="-105" dirty="0">
                <a:solidFill>
                  <a:srgbClr val="FFFFFF"/>
                </a:solidFill>
                <a:latin typeface="Arial"/>
                <a:cs typeface="Arial"/>
              </a:rPr>
              <a:t>How</a:t>
            </a:r>
            <a:r>
              <a:rPr sz="4250" spc="-285" dirty="0">
                <a:solidFill>
                  <a:srgbClr val="FFFFFF"/>
                </a:solidFill>
                <a:latin typeface="Arial"/>
                <a:cs typeface="Arial"/>
              </a:rPr>
              <a:t> </a:t>
            </a:r>
            <a:r>
              <a:rPr sz="4250" dirty="0">
                <a:solidFill>
                  <a:srgbClr val="FFFFFF"/>
                </a:solidFill>
                <a:latin typeface="Arial"/>
                <a:cs typeface="Arial"/>
              </a:rPr>
              <a:t>do</a:t>
            </a:r>
            <a:r>
              <a:rPr sz="4250" spc="-285" dirty="0">
                <a:solidFill>
                  <a:srgbClr val="FFFFFF"/>
                </a:solidFill>
                <a:latin typeface="Arial"/>
                <a:cs typeface="Arial"/>
              </a:rPr>
              <a:t> </a:t>
            </a:r>
            <a:r>
              <a:rPr sz="4250" spc="-114" dirty="0">
                <a:solidFill>
                  <a:srgbClr val="FFFFFF"/>
                </a:solidFill>
                <a:latin typeface="Arial"/>
                <a:cs typeface="Arial"/>
              </a:rPr>
              <a:t>we</a:t>
            </a:r>
            <a:r>
              <a:rPr sz="4250" spc="-285" dirty="0">
                <a:solidFill>
                  <a:srgbClr val="FFFFFF"/>
                </a:solidFill>
                <a:latin typeface="Arial"/>
                <a:cs typeface="Arial"/>
              </a:rPr>
              <a:t> </a:t>
            </a:r>
            <a:r>
              <a:rPr sz="4250" spc="60" dirty="0">
                <a:solidFill>
                  <a:srgbClr val="FFFFFF"/>
                </a:solidFill>
                <a:latin typeface="Arial"/>
                <a:cs typeface="Arial"/>
              </a:rPr>
              <a:t>unit</a:t>
            </a:r>
            <a:r>
              <a:rPr sz="4250" spc="-285" dirty="0">
                <a:solidFill>
                  <a:srgbClr val="FFFFFF"/>
                </a:solidFill>
                <a:latin typeface="Arial"/>
                <a:cs typeface="Arial"/>
              </a:rPr>
              <a:t> </a:t>
            </a:r>
            <a:r>
              <a:rPr sz="4250" spc="-65" dirty="0">
                <a:solidFill>
                  <a:srgbClr val="FFFFFF"/>
                </a:solidFill>
                <a:latin typeface="Arial"/>
                <a:cs typeface="Arial"/>
              </a:rPr>
              <a:t>test</a:t>
            </a:r>
            <a:r>
              <a:rPr sz="4250" spc="-285" dirty="0">
                <a:solidFill>
                  <a:srgbClr val="FFFFFF"/>
                </a:solidFill>
                <a:latin typeface="Arial"/>
                <a:cs typeface="Arial"/>
              </a:rPr>
              <a:t> </a:t>
            </a:r>
            <a:r>
              <a:rPr sz="4250" spc="-215" dirty="0">
                <a:solidFill>
                  <a:srgbClr val="FFFFFF"/>
                </a:solidFill>
                <a:latin typeface="Arial"/>
                <a:cs typeface="Arial"/>
              </a:rPr>
              <a:t>Dates</a:t>
            </a:r>
            <a:r>
              <a:rPr sz="4250" spc="-285" dirty="0">
                <a:solidFill>
                  <a:srgbClr val="FFFFFF"/>
                </a:solidFill>
                <a:latin typeface="Arial"/>
                <a:cs typeface="Arial"/>
              </a:rPr>
              <a:t> </a:t>
            </a:r>
            <a:r>
              <a:rPr sz="4250" spc="80" dirty="0">
                <a:solidFill>
                  <a:srgbClr val="FFFFFF"/>
                </a:solidFill>
                <a:latin typeface="Arial"/>
                <a:cs typeface="Arial"/>
              </a:rPr>
              <a:t>with  </a:t>
            </a:r>
            <a:r>
              <a:rPr sz="4250" spc="-155" dirty="0">
                <a:solidFill>
                  <a:srgbClr val="FFFFFF"/>
                </a:solidFill>
                <a:latin typeface="Arial"/>
                <a:cs typeface="Arial"/>
              </a:rPr>
              <a:t>ngMock’s </a:t>
            </a:r>
            <a:r>
              <a:rPr sz="4250" spc="-285" dirty="0">
                <a:solidFill>
                  <a:srgbClr val="FFFFFF"/>
                </a:solidFill>
                <a:latin typeface="Arial"/>
                <a:cs typeface="Arial"/>
              </a:rPr>
              <a:t>TzDate</a:t>
            </a:r>
            <a:r>
              <a:rPr sz="4250" spc="-665" dirty="0">
                <a:solidFill>
                  <a:srgbClr val="FFFFFF"/>
                </a:solidFill>
                <a:latin typeface="Arial"/>
                <a:cs typeface="Arial"/>
              </a:rPr>
              <a:t> </a:t>
            </a:r>
            <a:r>
              <a:rPr sz="4250" spc="-330" dirty="0">
                <a:solidFill>
                  <a:srgbClr val="FFFFFF"/>
                </a:solidFill>
                <a:latin typeface="Arial"/>
                <a:cs typeface="Arial"/>
              </a:rPr>
              <a:t>Type?</a:t>
            </a:r>
            <a:endParaRPr sz="4250">
              <a:latin typeface="Arial"/>
              <a:cs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4323373" y="3806225"/>
            <a:ext cx="7625715" cy="664845"/>
          </a:xfrm>
          <a:prstGeom prst="rect">
            <a:avLst/>
          </a:prstGeom>
        </p:spPr>
        <p:txBody>
          <a:bodyPr vert="horz" wrap="square" lIns="0" tIns="0" rIns="0" bIns="0" rtlCol="0">
            <a:spAutoFit/>
          </a:bodyPr>
          <a:lstStyle/>
          <a:p>
            <a:pPr marL="12700">
              <a:lnSpc>
                <a:spcPct val="100000"/>
              </a:lnSpc>
            </a:pPr>
            <a:r>
              <a:rPr sz="4250" spc="-105" dirty="0">
                <a:solidFill>
                  <a:srgbClr val="FFFFFF"/>
                </a:solidFill>
                <a:latin typeface="Arial"/>
                <a:cs typeface="Arial"/>
              </a:rPr>
              <a:t>How</a:t>
            </a:r>
            <a:r>
              <a:rPr sz="4250" spc="-290" dirty="0">
                <a:solidFill>
                  <a:srgbClr val="FFFFFF"/>
                </a:solidFill>
                <a:latin typeface="Arial"/>
                <a:cs typeface="Arial"/>
              </a:rPr>
              <a:t> </a:t>
            </a:r>
            <a:r>
              <a:rPr sz="4250" spc="80" dirty="0">
                <a:solidFill>
                  <a:srgbClr val="FFFFFF"/>
                </a:solidFill>
                <a:latin typeface="Arial"/>
                <a:cs typeface="Arial"/>
              </a:rPr>
              <a:t>to</a:t>
            </a:r>
            <a:r>
              <a:rPr sz="4250" spc="-290" dirty="0">
                <a:solidFill>
                  <a:srgbClr val="FFFFFF"/>
                </a:solidFill>
                <a:latin typeface="Arial"/>
                <a:cs typeface="Arial"/>
              </a:rPr>
              <a:t> </a:t>
            </a:r>
            <a:r>
              <a:rPr sz="4250" spc="60" dirty="0">
                <a:solidFill>
                  <a:srgbClr val="FFFFFF"/>
                </a:solidFill>
                <a:latin typeface="Arial"/>
                <a:cs typeface="Arial"/>
              </a:rPr>
              <a:t>unit</a:t>
            </a:r>
            <a:r>
              <a:rPr sz="4250" spc="-290" dirty="0">
                <a:solidFill>
                  <a:srgbClr val="FFFFFF"/>
                </a:solidFill>
                <a:latin typeface="Arial"/>
                <a:cs typeface="Arial"/>
              </a:rPr>
              <a:t> </a:t>
            </a:r>
            <a:r>
              <a:rPr sz="4250" spc="-65" dirty="0">
                <a:solidFill>
                  <a:srgbClr val="FFFFFF"/>
                </a:solidFill>
                <a:latin typeface="Arial"/>
                <a:cs typeface="Arial"/>
              </a:rPr>
              <a:t>test</a:t>
            </a:r>
            <a:r>
              <a:rPr sz="4250" spc="-290" dirty="0">
                <a:solidFill>
                  <a:srgbClr val="FFFFFF"/>
                </a:solidFill>
                <a:latin typeface="Arial"/>
                <a:cs typeface="Arial"/>
              </a:rPr>
              <a:t> </a:t>
            </a:r>
            <a:r>
              <a:rPr sz="4250" spc="-160" dirty="0">
                <a:solidFill>
                  <a:srgbClr val="FFFFFF"/>
                </a:solidFill>
                <a:latin typeface="Arial"/>
                <a:cs typeface="Arial"/>
              </a:rPr>
              <a:t>an</a:t>
            </a:r>
            <a:r>
              <a:rPr sz="4250" spc="-290" dirty="0">
                <a:solidFill>
                  <a:srgbClr val="FFFFFF"/>
                </a:solidFill>
                <a:latin typeface="Arial"/>
                <a:cs typeface="Arial"/>
              </a:rPr>
              <a:t> </a:t>
            </a:r>
            <a:r>
              <a:rPr sz="4250" spc="-80" dirty="0">
                <a:solidFill>
                  <a:srgbClr val="FFFFFF"/>
                </a:solidFill>
                <a:latin typeface="Arial"/>
                <a:cs typeface="Arial"/>
              </a:rPr>
              <a:t>Angular</a:t>
            </a:r>
            <a:r>
              <a:rPr sz="4250" spc="-290" dirty="0">
                <a:solidFill>
                  <a:srgbClr val="FFFFFF"/>
                </a:solidFill>
                <a:latin typeface="Arial"/>
                <a:cs typeface="Arial"/>
              </a:rPr>
              <a:t> </a:t>
            </a:r>
            <a:r>
              <a:rPr sz="4250" spc="-15" dirty="0">
                <a:solidFill>
                  <a:srgbClr val="FFFFFF"/>
                </a:solidFill>
                <a:latin typeface="Arial"/>
                <a:cs typeface="Arial"/>
              </a:rPr>
              <a:t>$filter</a:t>
            </a:r>
            <a:endParaRPr sz="425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1173335" y="2253274"/>
            <a:ext cx="5211445" cy="487680"/>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8272" y="424485"/>
            <a:ext cx="9805670" cy="853440"/>
          </a:xfrm>
          <a:prstGeom prst="rect">
            <a:avLst/>
          </a:prstGeom>
        </p:spPr>
        <p:txBody>
          <a:bodyPr vert="horz" wrap="square" lIns="0" tIns="0" rIns="0" bIns="0" rtlCol="0">
            <a:spAutoFit/>
          </a:bodyPr>
          <a:lstStyle/>
          <a:p>
            <a:pPr marL="12700">
              <a:lnSpc>
                <a:spcPct val="100000"/>
              </a:lnSpc>
            </a:pPr>
            <a:r>
              <a:rPr spc="-170" dirty="0">
                <a:solidFill>
                  <a:srgbClr val="58595B"/>
                </a:solidFill>
                <a:latin typeface="Arial"/>
                <a:cs typeface="Arial"/>
              </a:rPr>
              <a:t>Registering</a:t>
            </a:r>
            <a:r>
              <a:rPr spc="-355" dirty="0">
                <a:solidFill>
                  <a:srgbClr val="58595B"/>
                </a:solidFill>
                <a:latin typeface="Arial"/>
                <a:cs typeface="Arial"/>
              </a:rPr>
              <a:t> </a:t>
            </a:r>
            <a:r>
              <a:rPr spc="-140" dirty="0">
                <a:solidFill>
                  <a:srgbClr val="58595B"/>
                </a:solidFill>
                <a:latin typeface="Arial"/>
                <a:cs typeface="Arial"/>
              </a:rPr>
              <a:t>Modules</a:t>
            </a:r>
            <a:r>
              <a:rPr spc="-355" dirty="0">
                <a:solidFill>
                  <a:srgbClr val="58595B"/>
                </a:solidFill>
                <a:latin typeface="Arial"/>
                <a:cs typeface="Arial"/>
              </a:rPr>
              <a:t> </a:t>
            </a:r>
            <a:r>
              <a:rPr spc="30" dirty="0">
                <a:solidFill>
                  <a:srgbClr val="58595B"/>
                </a:solidFill>
                <a:latin typeface="Arial"/>
                <a:cs typeface="Arial"/>
              </a:rPr>
              <a:t>in</a:t>
            </a:r>
            <a:r>
              <a:rPr spc="-355" dirty="0">
                <a:solidFill>
                  <a:srgbClr val="58595B"/>
                </a:solidFill>
                <a:latin typeface="Arial"/>
                <a:cs typeface="Arial"/>
              </a:rPr>
              <a:t> </a:t>
            </a:r>
            <a:r>
              <a:rPr spc="-20" dirty="0">
                <a:solidFill>
                  <a:srgbClr val="58595B"/>
                </a:solidFill>
                <a:latin typeface="Arial"/>
                <a:cs typeface="Arial"/>
              </a:rPr>
              <a:t>Unit</a:t>
            </a:r>
            <a:r>
              <a:rPr spc="-590" dirty="0">
                <a:solidFill>
                  <a:srgbClr val="58595B"/>
                </a:solidFill>
                <a:latin typeface="Arial"/>
                <a:cs typeface="Arial"/>
              </a:rPr>
              <a:t> </a:t>
            </a:r>
            <a:r>
              <a:rPr spc="-465" dirty="0">
                <a:solidFill>
                  <a:srgbClr val="58595B"/>
                </a:solidFill>
                <a:latin typeface="Arial"/>
                <a:cs typeface="Arial"/>
              </a:rPr>
              <a:t>Tests</a:t>
            </a:r>
          </a:p>
        </p:txBody>
      </p:sp>
      <p:sp>
        <p:nvSpPr>
          <p:cNvPr id="3" name="object 3"/>
          <p:cNvSpPr txBox="1"/>
          <p:nvPr/>
        </p:nvSpPr>
        <p:spPr>
          <a:xfrm>
            <a:off x="5857916" y="1417625"/>
            <a:ext cx="4575175" cy="609600"/>
          </a:xfrm>
          <a:prstGeom prst="rect">
            <a:avLst/>
          </a:prstGeom>
        </p:spPr>
        <p:txBody>
          <a:bodyPr vert="horz" wrap="square" lIns="0" tIns="0" rIns="0" bIns="0" rtlCol="0">
            <a:spAutoFit/>
          </a:bodyPr>
          <a:lstStyle/>
          <a:p>
            <a:pPr marL="12700">
              <a:lnSpc>
                <a:spcPct val="100000"/>
              </a:lnSpc>
            </a:pPr>
            <a:r>
              <a:rPr sz="4000" spc="-105" dirty="0">
                <a:solidFill>
                  <a:srgbClr val="C8531F"/>
                </a:solidFill>
                <a:latin typeface="Arial"/>
                <a:cs typeface="Arial"/>
              </a:rPr>
              <a:t>Anonymous</a:t>
            </a:r>
            <a:r>
              <a:rPr sz="4000" spc="-280" dirty="0">
                <a:solidFill>
                  <a:srgbClr val="C8531F"/>
                </a:solidFill>
                <a:latin typeface="Arial"/>
                <a:cs typeface="Arial"/>
              </a:rPr>
              <a:t> </a:t>
            </a:r>
            <a:r>
              <a:rPr sz="4000" spc="-80" dirty="0">
                <a:solidFill>
                  <a:srgbClr val="C8531F"/>
                </a:solidFill>
                <a:latin typeface="Arial"/>
                <a:cs typeface="Arial"/>
              </a:rPr>
              <a:t>Function</a:t>
            </a:r>
            <a:endParaRPr sz="4000">
              <a:latin typeface="Arial"/>
              <a:cs typeface="Arial"/>
            </a:endParaRPr>
          </a:p>
        </p:txBody>
      </p:sp>
      <p:sp>
        <p:nvSpPr>
          <p:cNvPr id="4" name="object 4"/>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tabLst>
                <a:tab pos="8398510" algn="l"/>
              </a:tabLst>
            </a:pPr>
            <a:r>
              <a:rPr sz="2800" dirty="0">
                <a:solidFill>
                  <a:srgbClr val="58595B"/>
                </a:solidFill>
                <a:latin typeface="Courier"/>
                <a:cs typeface="Courier"/>
              </a:rPr>
              <a:t>angular.</a:t>
            </a:r>
            <a:r>
              <a:rPr sz="2800" b="1" dirty="0">
                <a:solidFill>
                  <a:srgbClr val="58595B"/>
                </a:solidFill>
                <a:latin typeface="Courier"/>
                <a:cs typeface="Courier"/>
              </a:rPr>
              <a:t>mock.module</a:t>
            </a:r>
            <a:r>
              <a:rPr sz="2800" dirty="0">
                <a:solidFill>
                  <a:srgbClr val="58595B"/>
                </a:solidFill>
                <a:latin typeface="Courier"/>
                <a:cs typeface="Courier"/>
              </a:rPr>
              <a:t>(</a:t>
            </a:r>
            <a:r>
              <a:rPr sz="2800" b="1" dirty="0">
                <a:solidFill>
                  <a:srgbClr val="79A14C"/>
                </a:solidFill>
                <a:latin typeface="Courier"/>
                <a:cs typeface="Courier"/>
              </a:rPr>
              <a:t>function</a:t>
            </a:r>
            <a:r>
              <a:rPr sz="2800" dirty="0">
                <a:solidFill>
                  <a:srgbClr val="58595B"/>
                </a:solidFill>
                <a:latin typeface="Courier"/>
                <a:cs typeface="Courier"/>
              </a:rPr>
              <a:t>(</a:t>
            </a:r>
            <a:r>
              <a:rPr sz="2800" b="1" dirty="0">
                <a:solidFill>
                  <a:srgbClr val="58595B"/>
                </a:solidFill>
                <a:latin typeface="Courier"/>
                <a:cs typeface="Courier"/>
              </a:rPr>
              <a:t>$provide</a:t>
            </a:r>
            <a:r>
              <a:rPr sz="2800" dirty="0">
                <a:solidFill>
                  <a:srgbClr val="58595B"/>
                </a:solidFill>
                <a:latin typeface="Courier"/>
                <a:cs typeface="Courier"/>
              </a:rPr>
              <a:t>)	{</a:t>
            </a:r>
            <a:endParaRPr sz="2800">
              <a:latin typeface="Courier"/>
              <a:cs typeface="Courier"/>
            </a:endParaRPr>
          </a:p>
          <a:p>
            <a:pPr marL="515620">
              <a:lnSpc>
                <a:spcPct val="100000"/>
              </a:lnSpc>
              <a:spcBef>
                <a:spcPts val="1740"/>
              </a:spcBef>
              <a:tabLst>
                <a:tab pos="6490970" algn="l"/>
              </a:tabLst>
            </a:pPr>
            <a:r>
              <a:rPr sz="2800" b="1" dirty="0">
                <a:solidFill>
                  <a:srgbClr val="58595B"/>
                </a:solidFill>
                <a:latin typeface="Courier"/>
                <a:cs typeface="Courier"/>
              </a:rPr>
              <a:t>$provide</a:t>
            </a:r>
            <a:r>
              <a:rPr sz="2800" dirty="0">
                <a:solidFill>
                  <a:srgbClr val="58595B"/>
                </a:solidFill>
                <a:latin typeface="Courier"/>
                <a:cs typeface="Courier"/>
              </a:rPr>
              <a:t>.factory(</a:t>
            </a:r>
            <a:r>
              <a:rPr sz="2800" b="1" dirty="0">
                <a:solidFill>
                  <a:srgbClr val="C8531F"/>
                </a:solidFill>
                <a:latin typeface="Courier"/>
                <a:cs typeface="Courier"/>
              </a:rPr>
              <a:t>‘omdbApi’</a:t>
            </a:r>
            <a:r>
              <a:rPr sz="2800"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955675">
              <a:lnSpc>
                <a:spcPct val="100000"/>
              </a:lnSpc>
              <a:spcBef>
                <a:spcPts val="1740"/>
              </a:spcBef>
              <a:tabLst>
                <a:tab pos="2449195" algn="l"/>
              </a:tabLst>
            </a:pPr>
            <a:r>
              <a:rPr sz="2800" b="1" dirty="0">
                <a:solidFill>
                  <a:srgbClr val="79A14C"/>
                </a:solidFill>
                <a:latin typeface="Courier"/>
                <a:cs typeface="Courier"/>
              </a:rPr>
              <a:t>return	</a:t>
            </a:r>
            <a:r>
              <a:rPr sz="2800" dirty="0">
                <a:solidFill>
                  <a:srgbClr val="58595B"/>
                </a:solidFill>
                <a:latin typeface="Courier"/>
                <a:cs typeface="Courier"/>
              </a:rPr>
              <a:t>{</a:t>
            </a:r>
            <a:endParaRPr sz="2800">
              <a:latin typeface="Courier"/>
              <a:cs typeface="Courier"/>
            </a:endParaRPr>
          </a:p>
          <a:p>
            <a:pPr marL="1395095">
              <a:lnSpc>
                <a:spcPct val="100000"/>
              </a:lnSpc>
              <a:spcBef>
                <a:spcPts val="1740"/>
              </a:spcBef>
              <a:tabLst>
                <a:tab pos="3101975" algn="l"/>
              </a:tabLst>
            </a:pPr>
            <a:r>
              <a:rPr sz="2800" b="1" dirty="0">
                <a:solidFill>
                  <a:srgbClr val="548C94"/>
                </a:solidFill>
                <a:latin typeface="Courier"/>
                <a:cs typeface="Courier"/>
              </a:rPr>
              <a:t>search</a:t>
            </a:r>
            <a:r>
              <a:rPr sz="2800"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(query)</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1834514">
              <a:lnSpc>
                <a:spcPct val="100000"/>
              </a:lnSpc>
              <a:spcBef>
                <a:spcPts val="1740"/>
              </a:spcBef>
              <a:tabLst>
                <a:tab pos="3328035" algn="l"/>
              </a:tabLst>
            </a:pPr>
            <a:r>
              <a:rPr sz="2800" b="1" dirty="0">
                <a:solidFill>
                  <a:srgbClr val="79A14C"/>
                </a:solidFill>
                <a:latin typeface="Courier"/>
                <a:cs typeface="Courier"/>
              </a:rPr>
              <a:t>return	</a:t>
            </a:r>
            <a:r>
              <a:rPr sz="2800" dirty="0">
                <a:solidFill>
                  <a:srgbClr val="58595B"/>
                </a:solidFill>
                <a:latin typeface="Courier"/>
                <a:cs typeface="Courier"/>
              </a:rPr>
              <a:t>movieData;</a:t>
            </a:r>
            <a:endParaRPr sz="2800">
              <a:latin typeface="Courier"/>
              <a:cs typeface="Courier"/>
            </a:endParaRPr>
          </a:p>
          <a:p>
            <a:pPr marL="1395095">
              <a:lnSpc>
                <a:spcPct val="100000"/>
              </a:lnSpc>
              <a:spcBef>
                <a:spcPts val="1740"/>
              </a:spcBef>
            </a:pPr>
            <a:r>
              <a:rPr sz="2800" dirty="0">
                <a:solidFill>
                  <a:srgbClr val="58595B"/>
                </a:solidFill>
                <a:latin typeface="Courier"/>
                <a:cs typeface="Courier"/>
              </a:rPr>
              <a:t>}</a:t>
            </a:r>
            <a:endParaRPr sz="2800">
              <a:latin typeface="Courier"/>
              <a:cs typeface="Courier"/>
            </a:endParaRPr>
          </a:p>
          <a:p>
            <a:pPr marL="955675">
              <a:lnSpc>
                <a:spcPct val="100000"/>
              </a:lnSpc>
              <a:spcBef>
                <a:spcPts val="1739"/>
              </a:spcBef>
            </a:pPr>
            <a:r>
              <a:rPr sz="2800" dirty="0">
                <a:solidFill>
                  <a:srgbClr val="58595B"/>
                </a:solidFill>
                <a:latin typeface="Courier"/>
                <a:cs typeface="Courier"/>
              </a:rPr>
              <a:t>}</a:t>
            </a:r>
            <a:endParaRPr sz="2800">
              <a:latin typeface="Courier"/>
              <a:cs typeface="Courier"/>
            </a:endParaRPr>
          </a:p>
          <a:p>
            <a:pPr marL="515620">
              <a:lnSpc>
                <a:spcPct val="100000"/>
              </a:lnSpc>
              <a:spcBef>
                <a:spcPts val="1739"/>
              </a:spcBef>
            </a:pPr>
            <a:r>
              <a:rPr sz="2800" dirty="0">
                <a:solidFill>
                  <a:srgbClr val="58595B"/>
                </a:solidFill>
                <a:latin typeface="Courier"/>
                <a:cs typeface="Courier"/>
              </a:rPr>
              <a:t>}</a:t>
            </a:r>
            <a:endParaRPr sz="2800">
              <a:latin typeface="Courier"/>
              <a:cs typeface="Courier"/>
            </a:endParaRPr>
          </a:p>
          <a:p>
            <a:pPr marL="76200">
              <a:lnSpc>
                <a:spcPct val="100000"/>
              </a:lnSpc>
              <a:spcBef>
                <a:spcPts val="1740"/>
              </a:spcBef>
            </a:pP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1173335" y="2253274"/>
            <a:ext cx="5211445" cy="1059180"/>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12700">
              <a:lnSpc>
                <a:spcPct val="100000"/>
              </a:lnSpc>
              <a:spcBef>
                <a:spcPts val="660"/>
              </a:spcBef>
              <a:tabLst>
                <a:tab pos="333375" algn="l"/>
              </a:tabLst>
            </a:pPr>
            <a:r>
              <a:rPr sz="3200" spc="-85" dirty="0">
                <a:solidFill>
                  <a:srgbClr val="F45D00"/>
                </a:solidFill>
                <a:latin typeface="Arial"/>
                <a:cs typeface="Arial"/>
              </a:rPr>
              <a:t>-	</a:t>
            </a: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1173335" y="2253274"/>
            <a:ext cx="8671560" cy="1630680"/>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12700">
              <a:lnSpc>
                <a:spcPct val="100000"/>
              </a:lnSpc>
              <a:spcBef>
                <a:spcPts val="660"/>
              </a:spcBef>
              <a:tabLst>
                <a:tab pos="332740" algn="l"/>
              </a:tabLst>
            </a:pPr>
            <a:r>
              <a:rPr sz="3200" spc="-85" dirty="0">
                <a:solidFill>
                  <a:srgbClr val="F45D00"/>
                </a:solidFill>
                <a:latin typeface="Arial"/>
                <a:cs typeface="Arial"/>
              </a:rPr>
              <a:t>-	</a:t>
            </a: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a:p>
            <a:pPr marL="12700">
              <a:lnSpc>
                <a:spcPct val="100000"/>
              </a:lnSpc>
              <a:spcBef>
                <a:spcPts val="660"/>
              </a:spcBef>
              <a:tabLst>
                <a:tab pos="332740" algn="l"/>
              </a:tabLst>
            </a:pPr>
            <a:r>
              <a:rPr sz="3200" spc="-85" dirty="0">
                <a:solidFill>
                  <a:srgbClr val="F45D00"/>
                </a:solidFill>
                <a:latin typeface="Arial"/>
                <a:cs typeface="Arial"/>
              </a:rPr>
              <a:t>-	</a:t>
            </a:r>
            <a:r>
              <a:rPr sz="3200" spc="-50" dirty="0">
                <a:solidFill>
                  <a:srgbClr val="58595B"/>
                </a:solidFill>
                <a:latin typeface="Arial"/>
                <a:cs typeface="Arial"/>
              </a:rPr>
              <a:t>new</a:t>
            </a:r>
            <a:r>
              <a:rPr sz="3200" spc="-210" dirty="0">
                <a:solidFill>
                  <a:srgbClr val="58595B"/>
                </a:solidFill>
                <a:latin typeface="Arial"/>
                <a:cs typeface="Arial"/>
              </a:rPr>
              <a:t> </a:t>
            </a:r>
            <a:r>
              <a:rPr sz="3200" spc="-135" dirty="0">
                <a:solidFill>
                  <a:srgbClr val="58595B"/>
                </a:solidFill>
                <a:latin typeface="Arial"/>
                <a:cs typeface="Arial"/>
              </a:rPr>
              <a:t>Date(0)</a:t>
            </a:r>
            <a:r>
              <a:rPr sz="3200" spc="-210" dirty="0">
                <a:solidFill>
                  <a:srgbClr val="58595B"/>
                </a:solidFill>
                <a:latin typeface="Arial"/>
                <a:cs typeface="Arial"/>
              </a:rPr>
              <a:t> </a:t>
            </a:r>
            <a:r>
              <a:rPr sz="3200" spc="35" dirty="0">
                <a:solidFill>
                  <a:srgbClr val="58595B"/>
                </a:solidFill>
                <a:latin typeface="Arial"/>
                <a:cs typeface="Arial"/>
              </a:rPr>
              <a:t>=&gt;</a:t>
            </a:r>
            <a:r>
              <a:rPr sz="3200" spc="-210" dirty="0">
                <a:solidFill>
                  <a:srgbClr val="58595B"/>
                </a:solidFill>
                <a:latin typeface="Arial"/>
                <a:cs typeface="Arial"/>
              </a:rPr>
              <a:t> </a:t>
            </a:r>
            <a:r>
              <a:rPr sz="3200" spc="60" dirty="0">
                <a:solidFill>
                  <a:srgbClr val="58595B"/>
                </a:solidFill>
                <a:latin typeface="Arial"/>
                <a:cs typeface="Arial"/>
              </a:rPr>
              <a:t>to</a:t>
            </a:r>
            <a:r>
              <a:rPr sz="3200" spc="-340" dirty="0">
                <a:solidFill>
                  <a:srgbClr val="58595B"/>
                </a:solidFill>
                <a:latin typeface="Arial"/>
                <a:cs typeface="Arial"/>
              </a:rPr>
              <a:t> </a:t>
            </a:r>
            <a:r>
              <a:rPr sz="3200" spc="-175" dirty="0">
                <a:solidFill>
                  <a:srgbClr val="58595B"/>
                </a:solidFill>
                <a:latin typeface="Arial"/>
                <a:cs typeface="Arial"/>
              </a:rPr>
              <a:t>Thu,</a:t>
            </a:r>
            <a:r>
              <a:rPr sz="3200" spc="-210" dirty="0">
                <a:solidFill>
                  <a:srgbClr val="58595B"/>
                </a:solidFill>
                <a:latin typeface="Arial"/>
                <a:cs typeface="Arial"/>
              </a:rPr>
              <a:t> </a:t>
            </a:r>
            <a:r>
              <a:rPr sz="3200" spc="-140" dirty="0">
                <a:solidFill>
                  <a:srgbClr val="58595B"/>
                </a:solidFill>
                <a:latin typeface="Arial"/>
                <a:cs typeface="Arial"/>
              </a:rPr>
              <a:t>01</a:t>
            </a:r>
            <a:r>
              <a:rPr sz="3200" spc="-210" dirty="0">
                <a:solidFill>
                  <a:srgbClr val="58595B"/>
                </a:solidFill>
                <a:latin typeface="Arial"/>
                <a:cs typeface="Arial"/>
              </a:rPr>
              <a:t> </a:t>
            </a:r>
            <a:r>
              <a:rPr sz="3200" spc="-220" dirty="0">
                <a:solidFill>
                  <a:srgbClr val="58595B"/>
                </a:solidFill>
                <a:latin typeface="Arial"/>
                <a:cs typeface="Arial"/>
              </a:rPr>
              <a:t>Jan</a:t>
            </a:r>
            <a:r>
              <a:rPr sz="3200" spc="-210" dirty="0">
                <a:solidFill>
                  <a:srgbClr val="58595B"/>
                </a:solidFill>
                <a:latin typeface="Arial"/>
                <a:cs typeface="Arial"/>
              </a:rPr>
              <a:t> </a:t>
            </a:r>
            <a:r>
              <a:rPr sz="3200" spc="-140" dirty="0">
                <a:solidFill>
                  <a:srgbClr val="58595B"/>
                </a:solidFill>
                <a:latin typeface="Arial"/>
                <a:cs typeface="Arial"/>
              </a:rPr>
              <a:t>1970</a:t>
            </a:r>
            <a:r>
              <a:rPr sz="3200" spc="-210" dirty="0">
                <a:solidFill>
                  <a:srgbClr val="58595B"/>
                </a:solidFill>
                <a:latin typeface="Arial"/>
                <a:cs typeface="Arial"/>
              </a:rPr>
              <a:t> </a:t>
            </a:r>
            <a:r>
              <a:rPr sz="3200" spc="-165" dirty="0">
                <a:solidFill>
                  <a:srgbClr val="58595B"/>
                </a:solidFill>
                <a:latin typeface="Arial"/>
                <a:cs typeface="Arial"/>
              </a:rPr>
              <a:t>00:00:00</a:t>
            </a:r>
            <a:r>
              <a:rPr sz="3200" spc="-210" dirty="0">
                <a:solidFill>
                  <a:srgbClr val="58595B"/>
                </a:solidFill>
                <a:latin typeface="Arial"/>
                <a:cs typeface="Arial"/>
              </a:rPr>
              <a:t> </a:t>
            </a:r>
            <a:r>
              <a:rPr sz="3200" spc="-310" dirty="0">
                <a:solidFill>
                  <a:srgbClr val="58595B"/>
                </a:solidFill>
                <a:latin typeface="Arial"/>
                <a:cs typeface="Arial"/>
              </a:rPr>
              <a:t>GMT</a:t>
            </a:r>
            <a:endParaRPr sz="32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40076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8671560" cy="2235200"/>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12700">
              <a:lnSpc>
                <a:spcPct val="100000"/>
              </a:lnSpc>
              <a:spcBef>
                <a:spcPts val="660"/>
              </a:spcBef>
              <a:tabLst>
                <a:tab pos="332740" algn="l"/>
              </a:tabLst>
            </a:pPr>
            <a:r>
              <a:rPr sz="3200" spc="-85" dirty="0">
                <a:solidFill>
                  <a:srgbClr val="F45D00"/>
                </a:solidFill>
                <a:latin typeface="Arial"/>
                <a:cs typeface="Arial"/>
              </a:rPr>
              <a:t>-	</a:t>
            </a: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a:p>
            <a:pPr marL="12700" marR="5080">
              <a:lnSpc>
                <a:spcPts val="4500"/>
              </a:lnSpc>
              <a:spcBef>
                <a:spcPts val="259"/>
              </a:spcBef>
              <a:tabLst>
                <a:tab pos="332740" algn="l"/>
              </a:tabLst>
            </a:pPr>
            <a:r>
              <a:rPr sz="3200" spc="-85" dirty="0">
                <a:solidFill>
                  <a:srgbClr val="F45D00"/>
                </a:solidFill>
                <a:latin typeface="Arial"/>
                <a:cs typeface="Arial"/>
              </a:rPr>
              <a:t>-	</a:t>
            </a:r>
            <a:r>
              <a:rPr sz="3200" spc="-50" dirty="0">
                <a:solidFill>
                  <a:srgbClr val="58595B"/>
                </a:solidFill>
                <a:latin typeface="Arial"/>
                <a:cs typeface="Arial"/>
              </a:rPr>
              <a:t>new</a:t>
            </a:r>
            <a:r>
              <a:rPr sz="3200" spc="-210" dirty="0">
                <a:solidFill>
                  <a:srgbClr val="58595B"/>
                </a:solidFill>
                <a:latin typeface="Arial"/>
                <a:cs typeface="Arial"/>
              </a:rPr>
              <a:t> </a:t>
            </a:r>
            <a:r>
              <a:rPr sz="3200" spc="-135" dirty="0">
                <a:solidFill>
                  <a:srgbClr val="58595B"/>
                </a:solidFill>
                <a:latin typeface="Arial"/>
                <a:cs typeface="Arial"/>
              </a:rPr>
              <a:t>Date(0)</a:t>
            </a:r>
            <a:r>
              <a:rPr sz="3200" spc="-210" dirty="0">
                <a:solidFill>
                  <a:srgbClr val="58595B"/>
                </a:solidFill>
                <a:latin typeface="Arial"/>
                <a:cs typeface="Arial"/>
              </a:rPr>
              <a:t> </a:t>
            </a:r>
            <a:r>
              <a:rPr sz="3200" spc="35" dirty="0">
                <a:solidFill>
                  <a:srgbClr val="58595B"/>
                </a:solidFill>
                <a:latin typeface="Arial"/>
                <a:cs typeface="Arial"/>
              </a:rPr>
              <a:t>=&gt;</a:t>
            </a:r>
            <a:r>
              <a:rPr sz="3200" spc="-210" dirty="0">
                <a:solidFill>
                  <a:srgbClr val="58595B"/>
                </a:solidFill>
                <a:latin typeface="Arial"/>
                <a:cs typeface="Arial"/>
              </a:rPr>
              <a:t> </a:t>
            </a:r>
            <a:r>
              <a:rPr sz="3200" spc="60" dirty="0">
                <a:solidFill>
                  <a:srgbClr val="58595B"/>
                </a:solidFill>
                <a:latin typeface="Arial"/>
                <a:cs typeface="Arial"/>
              </a:rPr>
              <a:t>to</a:t>
            </a:r>
            <a:r>
              <a:rPr sz="3200" spc="-340" dirty="0">
                <a:solidFill>
                  <a:srgbClr val="58595B"/>
                </a:solidFill>
                <a:latin typeface="Arial"/>
                <a:cs typeface="Arial"/>
              </a:rPr>
              <a:t> </a:t>
            </a:r>
            <a:r>
              <a:rPr sz="3200" spc="-175" dirty="0">
                <a:solidFill>
                  <a:srgbClr val="58595B"/>
                </a:solidFill>
                <a:latin typeface="Arial"/>
                <a:cs typeface="Arial"/>
              </a:rPr>
              <a:t>Thu,</a:t>
            </a:r>
            <a:r>
              <a:rPr sz="3200" spc="-210" dirty="0">
                <a:solidFill>
                  <a:srgbClr val="58595B"/>
                </a:solidFill>
                <a:latin typeface="Arial"/>
                <a:cs typeface="Arial"/>
              </a:rPr>
              <a:t> </a:t>
            </a:r>
            <a:r>
              <a:rPr sz="3200" spc="-140" dirty="0">
                <a:solidFill>
                  <a:srgbClr val="58595B"/>
                </a:solidFill>
                <a:latin typeface="Arial"/>
                <a:cs typeface="Arial"/>
              </a:rPr>
              <a:t>01</a:t>
            </a:r>
            <a:r>
              <a:rPr sz="3200" spc="-210" dirty="0">
                <a:solidFill>
                  <a:srgbClr val="58595B"/>
                </a:solidFill>
                <a:latin typeface="Arial"/>
                <a:cs typeface="Arial"/>
              </a:rPr>
              <a:t> </a:t>
            </a:r>
            <a:r>
              <a:rPr sz="3200" spc="-220" dirty="0">
                <a:solidFill>
                  <a:srgbClr val="58595B"/>
                </a:solidFill>
                <a:latin typeface="Arial"/>
                <a:cs typeface="Arial"/>
              </a:rPr>
              <a:t>Jan</a:t>
            </a:r>
            <a:r>
              <a:rPr sz="3200" spc="-210" dirty="0">
                <a:solidFill>
                  <a:srgbClr val="58595B"/>
                </a:solidFill>
                <a:latin typeface="Arial"/>
                <a:cs typeface="Arial"/>
              </a:rPr>
              <a:t> </a:t>
            </a:r>
            <a:r>
              <a:rPr sz="3200" spc="-140" dirty="0">
                <a:solidFill>
                  <a:srgbClr val="58595B"/>
                </a:solidFill>
                <a:latin typeface="Arial"/>
                <a:cs typeface="Arial"/>
              </a:rPr>
              <a:t>1970</a:t>
            </a:r>
            <a:r>
              <a:rPr sz="3200" spc="-210" dirty="0">
                <a:solidFill>
                  <a:srgbClr val="58595B"/>
                </a:solidFill>
                <a:latin typeface="Arial"/>
                <a:cs typeface="Arial"/>
              </a:rPr>
              <a:t> </a:t>
            </a:r>
            <a:r>
              <a:rPr sz="3200" spc="-165" dirty="0">
                <a:solidFill>
                  <a:srgbClr val="58595B"/>
                </a:solidFill>
                <a:latin typeface="Arial"/>
                <a:cs typeface="Arial"/>
              </a:rPr>
              <a:t>00:00:00</a:t>
            </a:r>
            <a:r>
              <a:rPr sz="3200" spc="-210" dirty="0">
                <a:solidFill>
                  <a:srgbClr val="58595B"/>
                </a:solidFill>
                <a:latin typeface="Arial"/>
                <a:cs typeface="Arial"/>
              </a:rPr>
              <a:t> </a:t>
            </a:r>
            <a:r>
              <a:rPr sz="3200" spc="-310" dirty="0">
                <a:solidFill>
                  <a:srgbClr val="58595B"/>
                </a:solidFill>
                <a:latin typeface="Arial"/>
                <a:cs typeface="Arial"/>
              </a:rPr>
              <a:t>GMT </a:t>
            </a:r>
            <a:r>
              <a:rPr sz="3200" spc="-170" dirty="0">
                <a:solidFill>
                  <a:srgbClr val="58595B"/>
                </a:solidFill>
                <a:latin typeface="Arial"/>
                <a:cs typeface="Arial"/>
              </a:rPr>
              <a:t> </a:t>
            </a:r>
            <a:r>
              <a:rPr sz="3200" spc="-80" dirty="0">
                <a:solidFill>
                  <a:srgbClr val="58595B"/>
                </a:solidFill>
                <a:latin typeface="Arial"/>
                <a:cs typeface="Arial"/>
              </a:rPr>
              <a:t>Construct </a:t>
            </a:r>
            <a:r>
              <a:rPr sz="3200" spc="-50" dirty="0">
                <a:solidFill>
                  <a:srgbClr val="58595B"/>
                </a:solidFill>
                <a:latin typeface="Arial"/>
                <a:cs typeface="Arial"/>
              </a:rPr>
              <a:t>new </a:t>
            </a:r>
            <a:r>
              <a:rPr sz="3200" spc="-120" dirty="0">
                <a:solidFill>
                  <a:srgbClr val="58595B"/>
                </a:solidFill>
                <a:latin typeface="Arial"/>
                <a:cs typeface="Arial"/>
              </a:rPr>
              <a:t>dates </a:t>
            </a:r>
            <a:r>
              <a:rPr sz="3200" spc="-90" dirty="0">
                <a:solidFill>
                  <a:srgbClr val="58595B"/>
                </a:solidFill>
                <a:latin typeface="Arial"/>
                <a:cs typeface="Arial"/>
              </a:rPr>
              <a:t>via </a:t>
            </a:r>
            <a:r>
              <a:rPr sz="3200" spc="-25" dirty="0">
                <a:solidFill>
                  <a:srgbClr val="58595B"/>
                </a:solidFill>
                <a:latin typeface="Arial"/>
                <a:cs typeface="Arial"/>
              </a:rPr>
              <a:t>string</a:t>
            </a:r>
            <a:r>
              <a:rPr sz="3200" spc="-640" dirty="0">
                <a:solidFill>
                  <a:srgbClr val="58595B"/>
                </a:solidFill>
                <a:latin typeface="Arial"/>
                <a:cs typeface="Arial"/>
              </a:rPr>
              <a:t> </a:t>
            </a:r>
            <a:r>
              <a:rPr sz="3200" spc="-85" dirty="0">
                <a:solidFill>
                  <a:srgbClr val="58595B"/>
                </a:solidFill>
                <a:latin typeface="Arial"/>
                <a:cs typeface="Arial"/>
              </a:rPr>
              <a:t>representations</a:t>
            </a:r>
            <a:endParaRPr sz="3200">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40076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8671560" cy="2773680"/>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a:p>
            <a:pPr marL="12700" marR="5080">
              <a:lnSpc>
                <a:spcPts val="4500"/>
              </a:lnSpc>
              <a:spcBef>
                <a:spcPts val="259"/>
              </a:spcBef>
              <a:tabLst>
                <a:tab pos="332740" algn="l"/>
              </a:tabLst>
            </a:pPr>
            <a:r>
              <a:rPr sz="3200" spc="-85" dirty="0">
                <a:solidFill>
                  <a:srgbClr val="F45D00"/>
                </a:solidFill>
                <a:latin typeface="Arial"/>
                <a:cs typeface="Arial"/>
              </a:rPr>
              <a:t>-	</a:t>
            </a:r>
            <a:r>
              <a:rPr sz="3200" spc="-50" dirty="0">
                <a:solidFill>
                  <a:srgbClr val="58595B"/>
                </a:solidFill>
                <a:latin typeface="Arial"/>
                <a:cs typeface="Arial"/>
              </a:rPr>
              <a:t>new</a:t>
            </a:r>
            <a:r>
              <a:rPr sz="3200" spc="-210" dirty="0">
                <a:solidFill>
                  <a:srgbClr val="58595B"/>
                </a:solidFill>
                <a:latin typeface="Arial"/>
                <a:cs typeface="Arial"/>
              </a:rPr>
              <a:t> </a:t>
            </a:r>
            <a:r>
              <a:rPr sz="3200" spc="-135" dirty="0">
                <a:solidFill>
                  <a:srgbClr val="58595B"/>
                </a:solidFill>
                <a:latin typeface="Arial"/>
                <a:cs typeface="Arial"/>
              </a:rPr>
              <a:t>Date(0)</a:t>
            </a:r>
            <a:r>
              <a:rPr sz="3200" spc="-210" dirty="0">
                <a:solidFill>
                  <a:srgbClr val="58595B"/>
                </a:solidFill>
                <a:latin typeface="Arial"/>
                <a:cs typeface="Arial"/>
              </a:rPr>
              <a:t> </a:t>
            </a:r>
            <a:r>
              <a:rPr sz="3200" spc="35" dirty="0">
                <a:solidFill>
                  <a:srgbClr val="58595B"/>
                </a:solidFill>
                <a:latin typeface="Arial"/>
                <a:cs typeface="Arial"/>
              </a:rPr>
              <a:t>=&gt;</a:t>
            </a:r>
            <a:r>
              <a:rPr sz="3200" spc="-210" dirty="0">
                <a:solidFill>
                  <a:srgbClr val="58595B"/>
                </a:solidFill>
                <a:latin typeface="Arial"/>
                <a:cs typeface="Arial"/>
              </a:rPr>
              <a:t> </a:t>
            </a:r>
            <a:r>
              <a:rPr sz="3200" spc="60" dirty="0">
                <a:solidFill>
                  <a:srgbClr val="58595B"/>
                </a:solidFill>
                <a:latin typeface="Arial"/>
                <a:cs typeface="Arial"/>
              </a:rPr>
              <a:t>to</a:t>
            </a:r>
            <a:r>
              <a:rPr sz="3200" spc="-340" dirty="0">
                <a:solidFill>
                  <a:srgbClr val="58595B"/>
                </a:solidFill>
                <a:latin typeface="Arial"/>
                <a:cs typeface="Arial"/>
              </a:rPr>
              <a:t> </a:t>
            </a:r>
            <a:r>
              <a:rPr sz="3200" spc="-175" dirty="0">
                <a:solidFill>
                  <a:srgbClr val="58595B"/>
                </a:solidFill>
                <a:latin typeface="Arial"/>
                <a:cs typeface="Arial"/>
              </a:rPr>
              <a:t>Thu,</a:t>
            </a:r>
            <a:r>
              <a:rPr sz="3200" spc="-210" dirty="0">
                <a:solidFill>
                  <a:srgbClr val="58595B"/>
                </a:solidFill>
                <a:latin typeface="Arial"/>
                <a:cs typeface="Arial"/>
              </a:rPr>
              <a:t> </a:t>
            </a:r>
            <a:r>
              <a:rPr sz="3200" spc="-140" dirty="0">
                <a:solidFill>
                  <a:srgbClr val="58595B"/>
                </a:solidFill>
                <a:latin typeface="Arial"/>
                <a:cs typeface="Arial"/>
              </a:rPr>
              <a:t>01</a:t>
            </a:r>
            <a:r>
              <a:rPr sz="3200" spc="-210" dirty="0">
                <a:solidFill>
                  <a:srgbClr val="58595B"/>
                </a:solidFill>
                <a:latin typeface="Arial"/>
                <a:cs typeface="Arial"/>
              </a:rPr>
              <a:t> </a:t>
            </a:r>
            <a:r>
              <a:rPr sz="3200" spc="-220" dirty="0">
                <a:solidFill>
                  <a:srgbClr val="58595B"/>
                </a:solidFill>
                <a:latin typeface="Arial"/>
                <a:cs typeface="Arial"/>
              </a:rPr>
              <a:t>Jan</a:t>
            </a:r>
            <a:r>
              <a:rPr sz="3200" spc="-210" dirty="0">
                <a:solidFill>
                  <a:srgbClr val="58595B"/>
                </a:solidFill>
                <a:latin typeface="Arial"/>
                <a:cs typeface="Arial"/>
              </a:rPr>
              <a:t> </a:t>
            </a:r>
            <a:r>
              <a:rPr sz="3200" spc="-140" dirty="0">
                <a:solidFill>
                  <a:srgbClr val="58595B"/>
                </a:solidFill>
                <a:latin typeface="Arial"/>
                <a:cs typeface="Arial"/>
              </a:rPr>
              <a:t>1970</a:t>
            </a:r>
            <a:r>
              <a:rPr sz="3200" spc="-210" dirty="0">
                <a:solidFill>
                  <a:srgbClr val="58595B"/>
                </a:solidFill>
                <a:latin typeface="Arial"/>
                <a:cs typeface="Arial"/>
              </a:rPr>
              <a:t> </a:t>
            </a:r>
            <a:r>
              <a:rPr sz="3200" spc="-165" dirty="0">
                <a:solidFill>
                  <a:srgbClr val="58595B"/>
                </a:solidFill>
                <a:latin typeface="Arial"/>
                <a:cs typeface="Arial"/>
              </a:rPr>
              <a:t>00:00:00</a:t>
            </a:r>
            <a:r>
              <a:rPr sz="3200" spc="-210" dirty="0">
                <a:solidFill>
                  <a:srgbClr val="58595B"/>
                </a:solidFill>
                <a:latin typeface="Arial"/>
                <a:cs typeface="Arial"/>
              </a:rPr>
              <a:t> </a:t>
            </a:r>
            <a:r>
              <a:rPr sz="3200" spc="-310" dirty="0">
                <a:solidFill>
                  <a:srgbClr val="58595B"/>
                </a:solidFill>
                <a:latin typeface="Arial"/>
                <a:cs typeface="Arial"/>
              </a:rPr>
              <a:t>GMT </a:t>
            </a:r>
            <a:r>
              <a:rPr sz="3200" spc="-170" dirty="0">
                <a:solidFill>
                  <a:srgbClr val="58595B"/>
                </a:solidFill>
                <a:latin typeface="Arial"/>
                <a:cs typeface="Arial"/>
              </a:rPr>
              <a:t> </a:t>
            </a:r>
            <a:r>
              <a:rPr sz="3200" spc="-80" dirty="0">
                <a:solidFill>
                  <a:srgbClr val="58595B"/>
                </a:solidFill>
                <a:latin typeface="Arial"/>
                <a:cs typeface="Arial"/>
              </a:rPr>
              <a:t>Construct </a:t>
            </a:r>
            <a:r>
              <a:rPr sz="3200" spc="-50" dirty="0">
                <a:solidFill>
                  <a:srgbClr val="58595B"/>
                </a:solidFill>
                <a:latin typeface="Arial"/>
                <a:cs typeface="Arial"/>
              </a:rPr>
              <a:t>new </a:t>
            </a:r>
            <a:r>
              <a:rPr sz="3200" spc="-120" dirty="0">
                <a:solidFill>
                  <a:srgbClr val="58595B"/>
                </a:solidFill>
                <a:latin typeface="Arial"/>
                <a:cs typeface="Arial"/>
              </a:rPr>
              <a:t>dates </a:t>
            </a:r>
            <a:r>
              <a:rPr sz="3200" spc="-90" dirty="0">
                <a:solidFill>
                  <a:srgbClr val="58595B"/>
                </a:solidFill>
                <a:latin typeface="Arial"/>
                <a:cs typeface="Arial"/>
              </a:rPr>
              <a:t>via </a:t>
            </a:r>
            <a:r>
              <a:rPr sz="3200" spc="-25" dirty="0">
                <a:solidFill>
                  <a:srgbClr val="58595B"/>
                </a:solidFill>
                <a:latin typeface="Arial"/>
                <a:cs typeface="Arial"/>
              </a:rPr>
              <a:t>string</a:t>
            </a:r>
            <a:r>
              <a:rPr sz="3200" spc="-640" dirty="0">
                <a:solidFill>
                  <a:srgbClr val="58595B"/>
                </a:solidFill>
                <a:latin typeface="Arial"/>
                <a:cs typeface="Arial"/>
              </a:rPr>
              <a:t> </a:t>
            </a:r>
            <a:r>
              <a:rPr sz="3200" spc="-85" dirty="0">
                <a:solidFill>
                  <a:srgbClr val="58595B"/>
                </a:solidFill>
                <a:latin typeface="Arial"/>
                <a:cs typeface="Arial"/>
              </a:rPr>
              <a:t>representations</a:t>
            </a:r>
            <a:endParaRPr sz="3200">
              <a:latin typeface="Arial"/>
              <a:cs typeface="Arial"/>
            </a:endParaRPr>
          </a:p>
          <a:p>
            <a:pPr marL="332740" indent="-320040">
              <a:lnSpc>
                <a:spcPct val="100000"/>
              </a:lnSpc>
              <a:spcBef>
                <a:spcPts val="400"/>
              </a:spcBef>
              <a:buClr>
                <a:srgbClr val="F45D00"/>
              </a:buClr>
              <a:buChar char="-"/>
              <a:tabLst>
                <a:tab pos="333375" algn="l"/>
              </a:tabLst>
            </a:pPr>
            <a:r>
              <a:rPr sz="3200" spc="-50" dirty="0">
                <a:solidFill>
                  <a:srgbClr val="58595B"/>
                </a:solidFill>
                <a:latin typeface="Arial"/>
                <a:cs typeface="Arial"/>
              </a:rPr>
              <a:t>Simplified </a:t>
            </a:r>
            <a:r>
              <a:rPr sz="3200" spc="-325" dirty="0">
                <a:solidFill>
                  <a:srgbClr val="58595B"/>
                </a:solidFill>
                <a:latin typeface="Arial"/>
                <a:cs typeface="Arial"/>
              </a:rPr>
              <a:t>ISO </a:t>
            </a:r>
            <a:r>
              <a:rPr sz="3200" spc="-140" dirty="0">
                <a:solidFill>
                  <a:srgbClr val="58595B"/>
                </a:solidFill>
                <a:latin typeface="Arial"/>
                <a:cs typeface="Arial"/>
              </a:rPr>
              <a:t>8601 </a:t>
            </a:r>
            <a:r>
              <a:rPr sz="3200" spc="-100" dirty="0">
                <a:solidFill>
                  <a:srgbClr val="58595B"/>
                </a:solidFill>
                <a:latin typeface="Arial"/>
                <a:cs typeface="Arial"/>
              </a:rPr>
              <a:t>Extended</a:t>
            </a:r>
            <a:r>
              <a:rPr sz="3200" spc="-335" dirty="0">
                <a:solidFill>
                  <a:srgbClr val="58595B"/>
                </a:solidFill>
                <a:latin typeface="Arial"/>
                <a:cs typeface="Arial"/>
              </a:rPr>
              <a:t> </a:t>
            </a:r>
            <a:r>
              <a:rPr sz="3200" spc="-110" dirty="0">
                <a:solidFill>
                  <a:srgbClr val="58595B"/>
                </a:solidFill>
                <a:latin typeface="Arial"/>
                <a:cs typeface="Arial"/>
              </a:rPr>
              <a:t>Format</a:t>
            </a:r>
            <a:endParaRPr sz="32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40076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8671560" cy="3345179"/>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333375" indent="-320675">
              <a:lnSpc>
                <a:spcPct val="100000"/>
              </a:lnSpc>
              <a:spcBef>
                <a:spcPts val="660"/>
              </a:spcBef>
              <a:buClr>
                <a:srgbClr val="F45D00"/>
              </a:buClr>
              <a:buChar char="-"/>
              <a:tabLst>
                <a:tab pos="334010" algn="l"/>
              </a:tabLst>
            </a:pP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a:p>
            <a:pPr marL="12700" marR="5080">
              <a:lnSpc>
                <a:spcPct val="117200"/>
              </a:lnSpc>
              <a:tabLst>
                <a:tab pos="333375" algn="l"/>
              </a:tabLst>
            </a:pPr>
            <a:r>
              <a:rPr sz="3200" spc="-85" dirty="0">
                <a:solidFill>
                  <a:srgbClr val="F45D00"/>
                </a:solidFill>
                <a:latin typeface="Arial"/>
                <a:cs typeface="Arial"/>
              </a:rPr>
              <a:t>-	</a:t>
            </a:r>
            <a:r>
              <a:rPr sz="3200" spc="-50" dirty="0">
                <a:solidFill>
                  <a:srgbClr val="58595B"/>
                </a:solidFill>
                <a:latin typeface="Arial"/>
                <a:cs typeface="Arial"/>
              </a:rPr>
              <a:t>new</a:t>
            </a:r>
            <a:r>
              <a:rPr sz="3200" spc="-210" dirty="0">
                <a:solidFill>
                  <a:srgbClr val="58595B"/>
                </a:solidFill>
                <a:latin typeface="Arial"/>
                <a:cs typeface="Arial"/>
              </a:rPr>
              <a:t> </a:t>
            </a:r>
            <a:r>
              <a:rPr sz="3200" spc="-135" dirty="0">
                <a:solidFill>
                  <a:srgbClr val="58595B"/>
                </a:solidFill>
                <a:latin typeface="Arial"/>
                <a:cs typeface="Arial"/>
              </a:rPr>
              <a:t>Date(0)</a:t>
            </a:r>
            <a:r>
              <a:rPr sz="3200" spc="-210" dirty="0">
                <a:solidFill>
                  <a:srgbClr val="58595B"/>
                </a:solidFill>
                <a:latin typeface="Arial"/>
                <a:cs typeface="Arial"/>
              </a:rPr>
              <a:t> </a:t>
            </a:r>
            <a:r>
              <a:rPr sz="3200" spc="35" dirty="0">
                <a:solidFill>
                  <a:srgbClr val="58595B"/>
                </a:solidFill>
                <a:latin typeface="Arial"/>
                <a:cs typeface="Arial"/>
              </a:rPr>
              <a:t>=&gt;</a:t>
            </a:r>
            <a:r>
              <a:rPr sz="3200" spc="-210" dirty="0">
                <a:solidFill>
                  <a:srgbClr val="58595B"/>
                </a:solidFill>
                <a:latin typeface="Arial"/>
                <a:cs typeface="Arial"/>
              </a:rPr>
              <a:t> </a:t>
            </a:r>
            <a:r>
              <a:rPr sz="3200" spc="60" dirty="0">
                <a:solidFill>
                  <a:srgbClr val="58595B"/>
                </a:solidFill>
                <a:latin typeface="Arial"/>
                <a:cs typeface="Arial"/>
              </a:rPr>
              <a:t>to</a:t>
            </a:r>
            <a:r>
              <a:rPr sz="3200" spc="-340" dirty="0">
                <a:solidFill>
                  <a:srgbClr val="58595B"/>
                </a:solidFill>
                <a:latin typeface="Arial"/>
                <a:cs typeface="Arial"/>
              </a:rPr>
              <a:t> </a:t>
            </a:r>
            <a:r>
              <a:rPr sz="3200" spc="-175" dirty="0">
                <a:solidFill>
                  <a:srgbClr val="58595B"/>
                </a:solidFill>
                <a:latin typeface="Arial"/>
                <a:cs typeface="Arial"/>
              </a:rPr>
              <a:t>Thu,</a:t>
            </a:r>
            <a:r>
              <a:rPr sz="3200" spc="-210" dirty="0">
                <a:solidFill>
                  <a:srgbClr val="58595B"/>
                </a:solidFill>
                <a:latin typeface="Arial"/>
                <a:cs typeface="Arial"/>
              </a:rPr>
              <a:t> </a:t>
            </a:r>
            <a:r>
              <a:rPr sz="3200" spc="-140" dirty="0">
                <a:solidFill>
                  <a:srgbClr val="58595B"/>
                </a:solidFill>
                <a:latin typeface="Arial"/>
                <a:cs typeface="Arial"/>
              </a:rPr>
              <a:t>01</a:t>
            </a:r>
            <a:r>
              <a:rPr sz="3200" spc="-210" dirty="0">
                <a:solidFill>
                  <a:srgbClr val="58595B"/>
                </a:solidFill>
                <a:latin typeface="Arial"/>
                <a:cs typeface="Arial"/>
              </a:rPr>
              <a:t> </a:t>
            </a:r>
            <a:r>
              <a:rPr sz="3200" spc="-220" dirty="0">
                <a:solidFill>
                  <a:srgbClr val="58595B"/>
                </a:solidFill>
                <a:latin typeface="Arial"/>
                <a:cs typeface="Arial"/>
              </a:rPr>
              <a:t>Jan</a:t>
            </a:r>
            <a:r>
              <a:rPr sz="3200" spc="-210" dirty="0">
                <a:solidFill>
                  <a:srgbClr val="58595B"/>
                </a:solidFill>
                <a:latin typeface="Arial"/>
                <a:cs typeface="Arial"/>
              </a:rPr>
              <a:t> </a:t>
            </a:r>
            <a:r>
              <a:rPr sz="3200" spc="-140" dirty="0">
                <a:solidFill>
                  <a:srgbClr val="58595B"/>
                </a:solidFill>
                <a:latin typeface="Arial"/>
                <a:cs typeface="Arial"/>
              </a:rPr>
              <a:t>1970</a:t>
            </a:r>
            <a:r>
              <a:rPr sz="3200" spc="-210" dirty="0">
                <a:solidFill>
                  <a:srgbClr val="58595B"/>
                </a:solidFill>
                <a:latin typeface="Arial"/>
                <a:cs typeface="Arial"/>
              </a:rPr>
              <a:t> </a:t>
            </a:r>
            <a:r>
              <a:rPr sz="3200" spc="-165" dirty="0">
                <a:solidFill>
                  <a:srgbClr val="58595B"/>
                </a:solidFill>
                <a:latin typeface="Arial"/>
                <a:cs typeface="Arial"/>
              </a:rPr>
              <a:t>00:00:00</a:t>
            </a:r>
            <a:r>
              <a:rPr sz="3200" spc="-210" dirty="0">
                <a:solidFill>
                  <a:srgbClr val="58595B"/>
                </a:solidFill>
                <a:latin typeface="Arial"/>
                <a:cs typeface="Arial"/>
              </a:rPr>
              <a:t> </a:t>
            </a:r>
            <a:r>
              <a:rPr sz="3200" spc="-310" dirty="0">
                <a:solidFill>
                  <a:srgbClr val="58595B"/>
                </a:solidFill>
                <a:latin typeface="Arial"/>
                <a:cs typeface="Arial"/>
              </a:rPr>
              <a:t>GMT </a:t>
            </a:r>
            <a:r>
              <a:rPr sz="3200" spc="-170" dirty="0">
                <a:solidFill>
                  <a:srgbClr val="58595B"/>
                </a:solidFill>
                <a:latin typeface="Arial"/>
                <a:cs typeface="Arial"/>
              </a:rPr>
              <a:t> </a:t>
            </a:r>
            <a:r>
              <a:rPr sz="3200" spc="-80" dirty="0">
                <a:solidFill>
                  <a:srgbClr val="58595B"/>
                </a:solidFill>
                <a:latin typeface="Arial"/>
                <a:cs typeface="Arial"/>
              </a:rPr>
              <a:t>Construct </a:t>
            </a:r>
            <a:r>
              <a:rPr sz="3200" spc="-50" dirty="0">
                <a:solidFill>
                  <a:srgbClr val="58595B"/>
                </a:solidFill>
                <a:latin typeface="Arial"/>
                <a:cs typeface="Arial"/>
              </a:rPr>
              <a:t>new </a:t>
            </a:r>
            <a:r>
              <a:rPr sz="3200" spc="-120" dirty="0">
                <a:solidFill>
                  <a:srgbClr val="58595B"/>
                </a:solidFill>
                <a:latin typeface="Arial"/>
                <a:cs typeface="Arial"/>
              </a:rPr>
              <a:t>dates </a:t>
            </a:r>
            <a:r>
              <a:rPr sz="3200" spc="-90" dirty="0">
                <a:solidFill>
                  <a:srgbClr val="58595B"/>
                </a:solidFill>
                <a:latin typeface="Arial"/>
                <a:cs typeface="Arial"/>
              </a:rPr>
              <a:t>via </a:t>
            </a:r>
            <a:r>
              <a:rPr sz="3200" spc="-25" dirty="0">
                <a:solidFill>
                  <a:srgbClr val="58595B"/>
                </a:solidFill>
                <a:latin typeface="Arial"/>
                <a:cs typeface="Arial"/>
              </a:rPr>
              <a:t>string</a:t>
            </a:r>
            <a:r>
              <a:rPr sz="3200" spc="-640" dirty="0">
                <a:solidFill>
                  <a:srgbClr val="58595B"/>
                </a:solidFill>
                <a:latin typeface="Arial"/>
                <a:cs typeface="Arial"/>
              </a:rPr>
              <a:t> </a:t>
            </a:r>
            <a:r>
              <a:rPr sz="3200" spc="-85" dirty="0">
                <a:solidFill>
                  <a:srgbClr val="58595B"/>
                </a:solidFill>
                <a:latin typeface="Arial"/>
                <a:cs typeface="Arial"/>
              </a:rPr>
              <a:t>representations</a:t>
            </a:r>
            <a:endParaRPr sz="3200">
              <a:latin typeface="Arial"/>
              <a:cs typeface="Arial"/>
            </a:endParaRPr>
          </a:p>
          <a:p>
            <a:pPr marL="333375" indent="-320675">
              <a:lnSpc>
                <a:spcPct val="100000"/>
              </a:lnSpc>
              <a:spcBef>
                <a:spcPts val="660"/>
              </a:spcBef>
              <a:buClr>
                <a:srgbClr val="F45D00"/>
              </a:buClr>
              <a:buChar char="-"/>
              <a:tabLst>
                <a:tab pos="334010" algn="l"/>
              </a:tabLst>
            </a:pPr>
            <a:r>
              <a:rPr sz="3200" spc="-50" dirty="0">
                <a:solidFill>
                  <a:srgbClr val="58595B"/>
                </a:solidFill>
                <a:latin typeface="Arial"/>
                <a:cs typeface="Arial"/>
              </a:rPr>
              <a:t>Simplified </a:t>
            </a:r>
            <a:r>
              <a:rPr sz="3200" spc="-325" dirty="0">
                <a:solidFill>
                  <a:srgbClr val="58595B"/>
                </a:solidFill>
                <a:latin typeface="Arial"/>
                <a:cs typeface="Arial"/>
              </a:rPr>
              <a:t>ISO </a:t>
            </a:r>
            <a:r>
              <a:rPr sz="3200" spc="-140" dirty="0">
                <a:solidFill>
                  <a:srgbClr val="58595B"/>
                </a:solidFill>
                <a:latin typeface="Arial"/>
                <a:cs typeface="Arial"/>
              </a:rPr>
              <a:t>8601 </a:t>
            </a:r>
            <a:r>
              <a:rPr sz="3200" spc="-100" dirty="0">
                <a:solidFill>
                  <a:srgbClr val="58595B"/>
                </a:solidFill>
                <a:latin typeface="Arial"/>
                <a:cs typeface="Arial"/>
              </a:rPr>
              <a:t>Extended</a:t>
            </a:r>
            <a:r>
              <a:rPr sz="3200" spc="-335" dirty="0">
                <a:solidFill>
                  <a:srgbClr val="58595B"/>
                </a:solidFill>
                <a:latin typeface="Arial"/>
                <a:cs typeface="Arial"/>
              </a:rPr>
              <a:t> </a:t>
            </a:r>
            <a:r>
              <a:rPr sz="3200" spc="-110" dirty="0">
                <a:solidFill>
                  <a:srgbClr val="58595B"/>
                </a:solidFill>
                <a:latin typeface="Arial"/>
                <a:cs typeface="Arial"/>
              </a:rPr>
              <a:t>Format</a:t>
            </a:r>
            <a:endParaRPr sz="3200">
              <a:latin typeface="Arial"/>
              <a:cs typeface="Arial"/>
            </a:endParaRPr>
          </a:p>
          <a:p>
            <a:pPr marL="333375" indent="-320675">
              <a:lnSpc>
                <a:spcPct val="100000"/>
              </a:lnSpc>
              <a:spcBef>
                <a:spcPts val="660"/>
              </a:spcBef>
              <a:buClr>
                <a:srgbClr val="F45D00"/>
              </a:buClr>
              <a:buChar char="-"/>
              <a:tabLst>
                <a:tab pos="334010" algn="l"/>
              </a:tabLst>
            </a:pPr>
            <a:r>
              <a:rPr sz="3200" spc="-250" dirty="0">
                <a:solidFill>
                  <a:srgbClr val="58595B"/>
                </a:solidFill>
                <a:latin typeface="Arial"/>
                <a:cs typeface="Arial"/>
              </a:rPr>
              <a:t>YYYY-MM-DDTHH:mm:ss.sssZ</a:t>
            </a:r>
            <a:endParaRPr sz="3200">
              <a:latin typeface="Arial"/>
              <a:cs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14525">
              <a:lnSpc>
                <a:spcPct val="100000"/>
              </a:lnSpc>
            </a:pPr>
            <a:r>
              <a:rPr spc="-310" dirty="0">
                <a:latin typeface="Arial"/>
                <a:cs typeface="Arial"/>
              </a:rPr>
              <a:t>A </a:t>
            </a:r>
            <a:r>
              <a:rPr spc="-390" dirty="0">
                <a:latin typeface="Arial"/>
                <a:cs typeface="Arial"/>
              </a:rPr>
              <a:t>Recap </a:t>
            </a:r>
            <a:r>
              <a:rPr spc="-25" dirty="0">
                <a:latin typeface="Arial"/>
                <a:cs typeface="Arial"/>
              </a:rPr>
              <a:t>on </a:t>
            </a:r>
            <a:r>
              <a:rPr spc="-260" dirty="0">
                <a:latin typeface="Arial"/>
                <a:cs typeface="Arial"/>
              </a:rPr>
              <a:t>JavaScript</a:t>
            </a:r>
            <a:r>
              <a:rPr spc="-790" dirty="0">
                <a:latin typeface="Arial"/>
                <a:cs typeface="Arial"/>
              </a:rPr>
              <a:t> </a:t>
            </a:r>
            <a:r>
              <a:rPr spc="-280" dirty="0">
                <a:latin typeface="Arial"/>
                <a:cs typeface="Arial"/>
              </a:rPr>
              <a:t>Dates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40076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8671560" cy="3916679"/>
          </a:xfrm>
          <a:prstGeom prst="rect">
            <a:avLst/>
          </a:prstGeom>
        </p:spPr>
        <p:txBody>
          <a:bodyPr vert="horz" wrap="square" lIns="0" tIns="0" rIns="0" bIns="0" rtlCol="0">
            <a:spAutoFit/>
          </a:bodyPr>
          <a:lstStyle/>
          <a:p>
            <a:pPr marL="12700">
              <a:lnSpc>
                <a:spcPct val="100000"/>
              </a:lnSpc>
            </a:pPr>
            <a:r>
              <a:rPr sz="3200" spc="-140" dirty="0">
                <a:solidFill>
                  <a:srgbClr val="58595B"/>
                </a:solidFill>
                <a:latin typeface="Arial"/>
                <a:cs typeface="Arial"/>
              </a:rPr>
              <a:t>Time </a:t>
            </a:r>
            <a:r>
              <a:rPr sz="3200" spc="-135" dirty="0">
                <a:solidFill>
                  <a:srgbClr val="58595B"/>
                </a:solidFill>
                <a:latin typeface="Arial"/>
                <a:cs typeface="Arial"/>
              </a:rPr>
              <a:t>Measured </a:t>
            </a:r>
            <a:r>
              <a:rPr sz="3200" spc="15" dirty="0">
                <a:solidFill>
                  <a:srgbClr val="58595B"/>
                </a:solidFill>
                <a:latin typeface="Arial"/>
                <a:cs typeface="Arial"/>
              </a:rPr>
              <a:t>in</a:t>
            </a:r>
            <a:r>
              <a:rPr sz="3200" spc="-380" dirty="0">
                <a:solidFill>
                  <a:srgbClr val="58595B"/>
                </a:solidFill>
                <a:latin typeface="Arial"/>
                <a:cs typeface="Arial"/>
              </a:rPr>
              <a:t> </a:t>
            </a:r>
            <a:r>
              <a:rPr sz="3200" spc="-80" dirty="0">
                <a:solidFill>
                  <a:srgbClr val="58595B"/>
                </a:solidFill>
                <a:latin typeface="Arial"/>
                <a:cs typeface="Arial"/>
              </a:rPr>
              <a:t>Milliseconds</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180" dirty="0">
                <a:solidFill>
                  <a:srgbClr val="58595B"/>
                </a:solidFill>
                <a:latin typeface="Arial"/>
                <a:cs typeface="Arial"/>
              </a:rPr>
              <a:t>Since </a:t>
            </a:r>
            <a:r>
              <a:rPr sz="3200" spc="-140" dirty="0">
                <a:solidFill>
                  <a:srgbClr val="58595B"/>
                </a:solidFill>
                <a:latin typeface="Arial"/>
                <a:cs typeface="Arial"/>
              </a:rPr>
              <a:t>01 </a:t>
            </a:r>
            <a:r>
              <a:rPr sz="3200" spc="-135" dirty="0">
                <a:solidFill>
                  <a:srgbClr val="58595B"/>
                </a:solidFill>
                <a:latin typeface="Arial"/>
                <a:cs typeface="Arial"/>
              </a:rPr>
              <a:t>January</a:t>
            </a:r>
            <a:r>
              <a:rPr sz="3200" spc="-400" dirty="0">
                <a:solidFill>
                  <a:srgbClr val="58595B"/>
                </a:solidFill>
                <a:latin typeface="Arial"/>
                <a:cs typeface="Arial"/>
              </a:rPr>
              <a:t> </a:t>
            </a:r>
            <a:r>
              <a:rPr sz="3200" spc="-140" dirty="0">
                <a:solidFill>
                  <a:srgbClr val="58595B"/>
                </a:solidFill>
                <a:latin typeface="Arial"/>
                <a:cs typeface="Arial"/>
              </a:rPr>
              <a:t>1970</a:t>
            </a:r>
            <a:endParaRPr sz="3200">
              <a:latin typeface="Arial"/>
              <a:cs typeface="Arial"/>
            </a:endParaRPr>
          </a:p>
          <a:p>
            <a:pPr marL="12700" marR="5080">
              <a:lnSpc>
                <a:spcPts val="4500"/>
              </a:lnSpc>
              <a:spcBef>
                <a:spcPts val="259"/>
              </a:spcBef>
              <a:tabLst>
                <a:tab pos="332740" algn="l"/>
              </a:tabLst>
            </a:pPr>
            <a:r>
              <a:rPr sz="3200" spc="-85" dirty="0">
                <a:solidFill>
                  <a:srgbClr val="F45D00"/>
                </a:solidFill>
                <a:latin typeface="Arial"/>
                <a:cs typeface="Arial"/>
              </a:rPr>
              <a:t>-	</a:t>
            </a:r>
            <a:r>
              <a:rPr sz="3200" spc="-50" dirty="0">
                <a:solidFill>
                  <a:srgbClr val="58595B"/>
                </a:solidFill>
                <a:latin typeface="Arial"/>
                <a:cs typeface="Arial"/>
              </a:rPr>
              <a:t>new</a:t>
            </a:r>
            <a:r>
              <a:rPr sz="3200" spc="-210" dirty="0">
                <a:solidFill>
                  <a:srgbClr val="58595B"/>
                </a:solidFill>
                <a:latin typeface="Arial"/>
                <a:cs typeface="Arial"/>
              </a:rPr>
              <a:t> </a:t>
            </a:r>
            <a:r>
              <a:rPr sz="3200" spc="-135" dirty="0">
                <a:solidFill>
                  <a:srgbClr val="58595B"/>
                </a:solidFill>
                <a:latin typeface="Arial"/>
                <a:cs typeface="Arial"/>
              </a:rPr>
              <a:t>Date(0)</a:t>
            </a:r>
            <a:r>
              <a:rPr sz="3200" spc="-210" dirty="0">
                <a:solidFill>
                  <a:srgbClr val="58595B"/>
                </a:solidFill>
                <a:latin typeface="Arial"/>
                <a:cs typeface="Arial"/>
              </a:rPr>
              <a:t> </a:t>
            </a:r>
            <a:r>
              <a:rPr sz="3200" spc="35" dirty="0">
                <a:solidFill>
                  <a:srgbClr val="58595B"/>
                </a:solidFill>
                <a:latin typeface="Arial"/>
                <a:cs typeface="Arial"/>
              </a:rPr>
              <a:t>=&gt;</a:t>
            </a:r>
            <a:r>
              <a:rPr sz="3200" spc="-210" dirty="0">
                <a:solidFill>
                  <a:srgbClr val="58595B"/>
                </a:solidFill>
                <a:latin typeface="Arial"/>
                <a:cs typeface="Arial"/>
              </a:rPr>
              <a:t> </a:t>
            </a:r>
            <a:r>
              <a:rPr sz="3200" spc="60" dirty="0">
                <a:solidFill>
                  <a:srgbClr val="58595B"/>
                </a:solidFill>
                <a:latin typeface="Arial"/>
                <a:cs typeface="Arial"/>
              </a:rPr>
              <a:t>to</a:t>
            </a:r>
            <a:r>
              <a:rPr sz="3200" spc="-340" dirty="0">
                <a:solidFill>
                  <a:srgbClr val="58595B"/>
                </a:solidFill>
                <a:latin typeface="Arial"/>
                <a:cs typeface="Arial"/>
              </a:rPr>
              <a:t> </a:t>
            </a:r>
            <a:r>
              <a:rPr sz="3200" spc="-175" dirty="0">
                <a:solidFill>
                  <a:srgbClr val="58595B"/>
                </a:solidFill>
                <a:latin typeface="Arial"/>
                <a:cs typeface="Arial"/>
              </a:rPr>
              <a:t>Thu,</a:t>
            </a:r>
            <a:r>
              <a:rPr sz="3200" spc="-210" dirty="0">
                <a:solidFill>
                  <a:srgbClr val="58595B"/>
                </a:solidFill>
                <a:latin typeface="Arial"/>
                <a:cs typeface="Arial"/>
              </a:rPr>
              <a:t> </a:t>
            </a:r>
            <a:r>
              <a:rPr sz="3200" spc="-140" dirty="0">
                <a:solidFill>
                  <a:srgbClr val="58595B"/>
                </a:solidFill>
                <a:latin typeface="Arial"/>
                <a:cs typeface="Arial"/>
              </a:rPr>
              <a:t>01</a:t>
            </a:r>
            <a:r>
              <a:rPr sz="3200" spc="-210" dirty="0">
                <a:solidFill>
                  <a:srgbClr val="58595B"/>
                </a:solidFill>
                <a:latin typeface="Arial"/>
                <a:cs typeface="Arial"/>
              </a:rPr>
              <a:t> </a:t>
            </a:r>
            <a:r>
              <a:rPr sz="3200" spc="-220" dirty="0">
                <a:solidFill>
                  <a:srgbClr val="58595B"/>
                </a:solidFill>
                <a:latin typeface="Arial"/>
                <a:cs typeface="Arial"/>
              </a:rPr>
              <a:t>Jan</a:t>
            </a:r>
            <a:r>
              <a:rPr sz="3200" spc="-210" dirty="0">
                <a:solidFill>
                  <a:srgbClr val="58595B"/>
                </a:solidFill>
                <a:latin typeface="Arial"/>
                <a:cs typeface="Arial"/>
              </a:rPr>
              <a:t> </a:t>
            </a:r>
            <a:r>
              <a:rPr sz="3200" spc="-140" dirty="0">
                <a:solidFill>
                  <a:srgbClr val="58595B"/>
                </a:solidFill>
                <a:latin typeface="Arial"/>
                <a:cs typeface="Arial"/>
              </a:rPr>
              <a:t>1970</a:t>
            </a:r>
            <a:r>
              <a:rPr sz="3200" spc="-210" dirty="0">
                <a:solidFill>
                  <a:srgbClr val="58595B"/>
                </a:solidFill>
                <a:latin typeface="Arial"/>
                <a:cs typeface="Arial"/>
              </a:rPr>
              <a:t> </a:t>
            </a:r>
            <a:r>
              <a:rPr sz="3200" spc="-165" dirty="0">
                <a:solidFill>
                  <a:srgbClr val="58595B"/>
                </a:solidFill>
                <a:latin typeface="Arial"/>
                <a:cs typeface="Arial"/>
              </a:rPr>
              <a:t>00:00:00</a:t>
            </a:r>
            <a:r>
              <a:rPr sz="3200" spc="-210" dirty="0">
                <a:solidFill>
                  <a:srgbClr val="58595B"/>
                </a:solidFill>
                <a:latin typeface="Arial"/>
                <a:cs typeface="Arial"/>
              </a:rPr>
              <a:t> </a:t>
            </a:r>
            <a:r>
              <a:rPr sz="3200" spc="-310" dirty="0">
                <a:solidFill>
                  <a:srgbClr val="58595B"/>
                </a:solidFill>
                <a:latin typeface="Arial"/>
                <a:cs typeface="Arial"/>
              </a:rPr>
              <a:t>GMT </a:t>
            </a:r>
            <a:r>
              <a:rPr sz="3200" spc="-170" dirty="0">
                <a:solidFill>
                  <a:srgbClr val="58595B"/>
                </a:solidFill>
                <a:latin typeface="Arial"/>
                <a:cs typeface="Arial"/>
              </a:rPr>
              <a:t> </a:t>
            </a:r>
            <a:r>
              <a:rPr sz="3200" spc="-80" dirty="0">
                <a:solidFill>
                  <a:srgbClr val="58595B"/>
                </a:solidFill>
                <a:latin typeface="Arial"/>
                <a:cs typeface="Arial"/>
              </a:rPr>
              <a:t>Construct </a:t>
            </a:r>
            <a:r>
              <a:rPr sz="3200" spc="-50" dirty="0">
                <a:solidFill>
                  <a:srgbClr val="58595B"/>
                </a:solidFill>
                <a:latin typeface="Arial"/>
                <a:cs typeface="Arial"/>
              </a:rPr>
              <a:t>new </a:t>
            </a:r>
            <a:r>
              <a:rPr sz="3200" spc="-120" dirty="0">
                <a:solidFill>
                  <a:srgbClr val="58595B"/>
                </a:solidFill>
                <a:latin typeface="Arial"/>
                <a:cs typeface="Arial"/>
              </a:rPr>
              <a:t>dates </a:t>
            </a:r>
            <a:r>
              <a:rPr sz="3200" spc="-90" dirty="0">
                <a:solidFill>
                  <a:srgbClr val="58595B"/>
                </a:solidFill>
                <a:latin typeface="Arial"/>
                <a:cs typeface="Arial"/>
              </a:rPr>
              <a:t>via </a:t>
            </a:r>
            <a:r>
              <a:rPr sz="3200" spc="-25" dirty="0">
                <a:solidFill>
                  <a:srgbClr val="58595B"/>
                </a:solidFill>
                <a:latin typeface="Arial"/>
                <a:cs typeface="Arial"/>
              </a:rPr>
              <a:t>string</a:t>
            </a:r>
            <a:r>
              <a:rPr sz="3200" spc="-640" dirty="0">
                <a:solidFill>
                  <a:srgbClr val="58595B"/>
                </a:solidFill>
                <a:latin typeface="Arial"/>
                <a:cs typeface="Arial"/>
              </a:rPr>
              <a:t> </a:t>
            </a:r>
            <a:r>
              <a:rPr sz="3200" spc="-85" dirty="0">
                <a:solidFill>
                  <a:srgbClr val="58595B"/>
                </a:solidFill>
                <a:latin typeface="Arial"/>
                <a:cs typeface="Arial"/>
              </a:rPr>
              <a:t>representations</a:t>
            </a:r>
            <a:endParaRPr sz="3200">
              <a:latin typeface="Arial"/>
              <a:cs typeface="Arial"/>
            </a:endParaRPr>
          </a:p>
          <a:p>
            <a:pPr marL="332740" indent="-320040">
              <a:lnSpc>
                <a:spcPct val="100000"/>
              </a:lnSpc>
              <a:spcBef>
                <a:spcPts val="400"/>
              </a:spcBef>
              <a:buClr>
                <a:srgbClr val="F45D00"/>
              </a:buClr>
              <a:buChar char="-"/>
              <a:tabLst>
                <a:tab pos="333375" algn="l"/>
              </a:tabLst>
            </a:pPr>
            <a:r>
              <a:rPr sz="3200" spc="-50" dirty="0">
                <a:solidFill>
                  <a:srgbClr val="58595B"/>
                </a:solidFill>
                <a:latin typeface="Arial"/>
                <a:cs typeface="Arial"/>
              </a:rPr>
              <a:t>Simplified </a:t>
            </a:r>
            <a:r>
              <a:rPr sz="3200" spc="-325" dirty="0">
                <a:solidFill>
                  <a:srgbClr val="58595B"/>
                </a:solidFill>
                <a:latin typeface="Arial"/>
                <a:cs typeface="Arial"/>
              </a:rPr>
              <a:t>ISO </a:t>
            </a:r>
            <a:r>
              <a:rPr sz="3200" spc="-140" dirty="0">
                <a:solidFill>
                  <a:srgbClr val="58595B"/>
                </a:solidFill>
                <a:latin typeface="Arial"/>
                <a:cs typeface="Arial"/>
              </a:rPr>
              <a:t>8601 </a:t>
            </a:r>
            <a:r>
              <a:rPr sz="3200" spc="-100" dirty="0">
                <a:solidFill>
                  <a:srgbClr val="58595B"/>
                </a:solidFill>
                <a:latin typeface="Arial"/>
                <a:cs typeface="Arial"/>
              </a:rPr>
              <a:t>Extended</a:t>
            </a:r>
            <a:r>
              <a:rPr sz="3200" spc="-335" dirty="0">
                <a:solidFill>
                  <a:srgbClr val="58595B"/>
                </a:solidFill>
                <a:latin typeface="Arial"/>
                <a:cs typeface="Arial"/>
              </a:rPr>
              <a:t> </a:t>
            </a:r>
            <a:r>
              <a:rPr sz="3200" spc="-110" dirty="0">
                <a:solidFill>
                  <a:srgbClr val="58595B"/>
                </a:solidFill>
                <a:latin typeface="Arial"/>
                <a:cs typeface="Arial"/>
              </a:rPr>
              <a:t>Format</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250" dirty="0">
                <a:solidFill>
                  <a:srgbClr val="58595B"/>
                </a:solidFill>
                <a:latin typeface="Arial"/>
                <a:cs typeface="Arial"/>
              </a:rPr>
              <a:t>YYYY-MM-DDTHH:mm:ss.sssZ</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210" dirty="0">
                <a:solidFill>
                  <a:srgbClr val="58595B"/>
                </a:solidFill>
                <a:latin typeface="Arial"/>
                <a:cs typeface="Arial"/>
              </a:rPr>
              <a:t>YYYY-MM-DDTHH:mm:ss+HH:mm</a:t>
            </a:r>
            <a:endParaRPr sz="32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1173335" y="2253274"/>
            <a:ext cx="6084570" cy="487680"/>
          </a:xfrm>
          <a:prstGeom prst="rect">
            <a:avLst/>
          </a:prstGeom>
        </p:spPr>
        <p:txBody>
          <a:bodyPr vert="horz" wrap="square" lIns="0" tIns="0" rIns="0" bIns="0" rtlCol="0">
            <a:spAutoFit/>
          </a:bodyPr>
          <a:lstStyle/>
          <a:p>
            <a:pPr marL="12700">
              <a:lnSpc>
                <a:spcPct val="100000"/>
              </a:lnSpc>
            </a:pPr>
            <a:r>
              <a:rPr sz="3200" spc="-114" dirty="0">
                <a:solidFill>
                  <a:srgbClr val="58595B"/>
                </a:solidFill>
                <a:latin typeface="Arial"/>
                <a:cs typeface="Arial"/>
              </a:rPr>
              <a:t>New </a:t>
            </a:r>
            <a:r>
              <a:rPr sz="3200" spc="-160" dirty="0">
                <a:solidFill>
                  <a:srgbClr val="58595B"/>
                </a:solidFill>
                <a:latin typeface="Arial"/>
                <a:cs typeface="Arial"/>
              </a:rPr>
              <a:t>Dates </a:t>
            </a:r>
            <a:r>
              <a:rPr sz="3200" spc="-140" dirty="0">
                <a:solidFill>
                  <a:srgbClr val="58595B"/>
                </a:solidFill>
                <a:latin typeface="Arial"/>
                <a:cs typeface="Arial"/>
              </a:rPr>
              <a:t>have </a:t>
            </a:r>
            <a:r>
              <a:rPr sz="3200" spc="-240" dirty="0">
                <a:solidFill>
                  <a:srgbClr val="58595B"/>
                </a:solidFill>
                <a:latin typeface="Arial"/>
                <a:cs typeface="Arial"/>
              </a:rPr>
              <a:t>a </a:t>
            </a:r>
            <a:r>
              <a:rPr sz="3200" spc="-180" dirty="0">
                <a:solidFill>
                  <a:srgbClr val="58595B"/>
                </a:solidFill>
                <a:latin typeface="Arial"/>
                <a:cs typeface="Arial"/>
              </a:rPr>
              <a:t>base </a:t>
            </a:r>
            <a:r>
              <a:rPr sz="3200" spc="-95" dirty="0">
                <a:solidFill>
                  <a:srgbClr val="58595B"/>
                </a:solidFill>
                <a:latin typeface="Arial"/>
                <a:cs typeface="Arial"/>
              </a:rPr>
              <a:t>value </a:t>
            </a:r>
            <a:r>
              <a:rPr sz="3200" spc="15" dirty="0">
                <a:solidFill>
                  <a:srgbClr val="58595B"/>
                </a:solidFill>
                <a:latin typeface="Arial"/>
                <a:cs typeface="Arial"/>
              </a:rPr>
              <a:t>in</a:t>
            </a:r>
            <a:r>
              <a:rPr sz="3200" spc="-590" dirty="0">
                <a:solidFill>
                  <a:srgbClr val="58595B"/>
                </a:solidFill>
                <a:latin typeface="Arial"/>
                <a:cs typeface="Arial"/>
              </a:rPr>
              <a:t> </a:t>
            </a:r>
            <a:r>
              <a:rPr sz="3200" spc="-390" dirty="0">
                <a:solidFill>
                  <a:srgbClr val="58595B"/>
                </a:solidFill>
                <a:latin typeface="Arial"/>
                <a:cs typeface="Arial"/>
              </a:rPr>
              <a:t>UTC</a:t>
            </a:r>
            <a:endParaRPr sz="3200">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1173335" y="2253274"/>
            <a:ext cx="6084570" cy="1059180"/>
          </a:xfrm>
          <a:prstGeom prst="rect">
            <a:avLst/>
          </a:prstGeom>
        </p:spPr>
        <p:txBody>
          <a:bodyPr vert="horz" wrap="square" lIns="0" tIns="0" rIns="0" bIns="0" rtlCol="0">
            <a:spAutoFit/>
          </a:bodyPr>
          <a:lstStyle/>
          <a:p>
            <a:pPr marL="12700">
              <a:lnSpc>
                <a:spcPct val="100000"/>
              </a:lnSpc>
            </a:pPr>
            <a:r>
              <a:rPr sz="3200" spc="-114" dirty="0">
                <a:solidFill>
                  <a:srgbClr val="58595B"/>
                </a:solidFill>
                <a:latin typeface="Arial"/>
                <a:cs typeface="Arial"/>
              </a:rPr>
              <a:t>New </a:t>
            </a:r>
            <a:r>
              <a:rPr sz="3200" spc="-160" dirty="0">
                <a:solidFill>
                  <a:srgbClr val="58595B"/>
                </a:solidFill>
                <a:latin typeface="Arial"/>
                <a:cs typeface="Arial"/>
              </a:rPr>
              <a:t>Dates </a:t>
            </a:r>
            <a:r>
              <a:rPr sz="3200" spc="-140" dirty="0">
                <a:solidFill>
                  <a:srgbClr val="58595B"/>
                </a:solidFill>
                <a:latin typeface="Arial"/>
                <a:cs typeface="Arial"/>
              </a:rPr>
              <a:t>have </a:t>
            </a:r>
            <a:r>
              <a:rPr sz="3200" spc="-240" dirty="0">
                <a:solidFill>
                  <a:srgbClr val="58595B"/>
                </a:solidFill>
                <a:latin typeface="Arial"/>
                <a:cs typeface="Arial"/>
              </a:rPr>
              <a:t>a </a:t>
            </a:r>
            <a:r>
              <a:rPr sz="3200" spc="-180" dirty="0">
                <a:solidFill>
                  <a:srgbClr val="58595B"/>
                </a:solidFill>
                <a:latin typeface="Arial"/>
                <a:cs typeface="Arial"/>
              </a:rPr>
              <a:t>base </a:t>
            </a:r>
            <a:r>
              <a:rPr sz="3200" spc="-95" dirty="0">
                <a:solidFill>
                  <a:srgbClr val="58595B"/>
                </a:solidFill>
                <a:latin typeface="Arial"/>
                <a:cs typeface="Arial"/>
              </a:rPr>
              <a:t>value </a:t>
            </a:r>
            <a:r>
              <a:rPr sz="3200" spc="15" dirty="0">
                <a:solidFill>
                  <a:srgbClr val="58595B"/>
                </a:solidFill>
                <a:latin typeface="Arial"/>
                <a:cs typeface="Arial"/>
              </a:rPr>
              <a:t>in</a:t>
            </a:r>
            <a:r>
              <a:rPr sz="3200" spc="-590" dirty="0">
                <a:solidFill>
                  <a:srgbClr val="58595B"/>
                </a:solidFill>
                <a:latin typeface="Arial"/>
                <a:cs typeface="Arial"/>
              </a:rPr>
              <a:t> </a:t>
            </a:r>
            <a:r>
              <a:rPr sz="3200" spc="-390" dirty="0">
                <a:solidFill>
                  <a:srgbClr val="58595B"/>
                </a:solidFill>
                <a:latin typeface="Arial"/>
                <a:cs typeface="Arial"/>
              </a:rPr>
              <a:t>UTC</a:t>
            </a:r>
            <a:endParaRPr sz="3200">
              <a:latin typeface="Arial"/>
              <a:cs typeface="Arial"/>
            </a:endParaRPr>
          </a:p>
          <a:p>
            <a:pPr marL="12700">
              <a:lnSpc>
                <a:spcPct val="100000"/>
              </a:lnSpc>
              <a:spcBef>
                <a:spcPts val="660"/>
              </a:spcBef>
              <a:tabLst>
                <a:tab pos="332740" algn="l"/>
              </a:tabLst>
            </a:pPr>
            <a:r>
              <a:rPr sz="3200" spc="-85" dirty="0">
                <a:solidFill>
                  <a:srgbClr val="F45D00"/>
                </a:solidFill>
                <a:latin typeface="Arial"/>
                <a:cs typeface="Arial"/>
              </a:rPr>
              <a:t>-	</a:t>
            </a:r>
            <a:r>
              <a:rPr sz="3200" spc="-75" dirty="0">
                <a:solidFill>
                  <a:srgbClr val="58595B"/>
                </a:solidFill>
                <a:latin typeface="Arial"/>
                <a:cs typeface="Arial"/>
              </a:rPr>
              <a:t>Coordinated </a:t>
            </a:r>
            <a:r>
              <a:rPr sz="3200" spc="-114" dirty="0">
                <a:solidFill>
                  <a:srgbClr val="58595B"/>
                </a:solidFill>
                <a:latin typeface="Arial"/>
                <a:cs typeface="Arial"/>
              </a:rPr>
              <a:t>Universal</a:t>
            </a:r>
            <a:r>
              <a:rPr sz="3200" spc="-520" dirty="0">
                <a:solidFill>
                  <a:srgbClr val="58595B"/>
                </a:solidFill>
                <a:latin typeface="Arial"/>
                <a:cs typeface="Arial"/>
              </a:rPr>
              <a:t> </a:t>
            </a:r>
            <a:r>
              <a:rPr sz="3200" spc="-140" dirty="0">
                <a:solidFill>
                  <a:srgbClr val="58595B"/>
                </a:solidFill>
                <a:latin typeface="Arial"/>
                <a:cs typeface="Arial"/>
              </a:rPr>
              <a:t>Time</a:t>
            </a:r>
            <a:endParaRPr sz="3200">
              <a:latin typeface="Arial"/>
              <a:cs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34361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6316345" cy="1630680"/>
          </a:xfrm>
          <a:prstGeom prst="rect">
            <a:avLst/>
          </a:prstGeom>
        </p:spPr>
        <p:txBody>
          <a:bodyPr vert="horz" wrap="square" lIns="0" tIns="0" rIns="0" bIns="0" rtlCol="0">
            <a:spAutoFit/>
          </a:bodyPr>
          <a:lstStyle/>
          <a:p>
            <a:pPr marL="12700">
              <a:lnSpc>
                <a:spcPct val="100000"/>
              </a:lnSpc>
            </a:pPr>
            <a:r>
              <a:rPr sz="3200" spc="-114" dirty="0">
                <a:solidFill>
                  <a:srgbClr val="58595B"/>
                </a:solidFill>
                <a:latin typeface="Arial"/>
                <a:cs typeface="Arial"/>
              </a:rPr>
              <a:t>New </a:t>
            </a:r>
            <a:r>
              <a:rPr sz="3200" spc="-160" dirty="0">
                <a:solidFill>
                  <a:srgbClr val="58595B"/>
                </a:solidFill>
                <a:latin typeface="Arial"/>
                <a:cs typeface="Arial"/>
              </a:rPr>
              <a:t>Dates </a:t>
            </a:r>
            <a:r>
              <a:rPr sz="3200" spc="-140" dirty="0">
                <a:solidFill>
                  <a:srgbClr val="58595B"/>
                </a:solidFill>
                <a:latin typeface="Arial"/>
                <a:cs typeface="Arial"/>
              </a:rPr>
              <a:t>have </a:t>
            </a:r>
            <a:r>
              <a:rPr sz="3200" spc="-240" dirty="0">
                <a:solidFill>
                  <a:srgbClr val="58595B"/>
                </a:solidFill>
                <a:latin typeface="Arial"/>
                <a:cs typeface="Arial"/>
              </a:rPr>
              <a:t>a </a:t>
            </a:r>
            <a:r>
              <a:rPr sz="3200" spc="-180" dirty="0">
                <a:solidFill>
                  <a:srgbClr val="58595B"/>
                </a:solidFill>
                <a:latin typeface="Arial"/>
                <a:cs typeface="Arial"/>
              </a:rPr>
              <a:t>base </a:t>
            </a:r>
            <a:r>
              <a:rPr sz="3200" spc="-95" dirty="0">
                <a:solidFill>
                  <a:srgbClr val="58595B"/>
                </a:solidFill>
                <a:latin typeface="Arial"/>
                <a:cs typeface="Arial"/>
              </a:rPr>
              <a:t>value </a:t>
            </a:r>
            <a:r>
              <a:rPr sz="3200" spc="15" dirty="0">
                <a:solidFill>
                  <a:srgbClr val="58595B"/>
                </a:solidFill>
                <a:latin typeface="Arial"/>
                <a:cs typeface="Arial"/>
              </a:rPr>
              <a:t>in</a:t>
            </a:r>
            <a:r>
              <a:rPr sz="3200" spc="-590" dirty="0">
                <a:solidFill>
                  <a:srgbClr val="58595B"/>
                </a:solidFill>
                <a:latin typeface="Arial"/>
                <a:cs typeface="Arial"/>
              </a:rPr>
              <a:t> </a:t>
            </a:r>
            <a:r>
              <a:rPr sz="3200" spc="-390" dirty="0">
                <a:solidFill>
                  <a:srgbClr val="58595B"/>
                </a:solidFill>
                <a:latin typeface="Arial"/>
                <a:cs typeface="Arial"/>
              </a:rPr>
              <a:t>UTC</a:t>
            </a:r>
            <a:endParaRPr sz="3200">
              <a:latin typeface="Arial"/>
              <a:cs typeface="Arial"/>
            </a:endParaRPr>
          </a:p>
          <a:p>
            <a:pPr marL="12700">
              <a:lnSpc>
                <a:spcPct val="100000"/>
              </a:lnSpc>
              <a:spcBef>
                <a:spcPts val="660"/>
              </a:spcBef>
              <a:tabLst>
                <a:tab pos="332740" algn="l"/>
              </a:tabLst>
            </a:pPr>
            <a:r>
              <a:rPr sz="3200" spc="-85" dirty="0">
                <a:solidFill>
                  <a:srgbClr val="F45D00"/>
                </a:solidFill>
                <a:latin typeface="Arial"/>
                <a:cs typeface="Arial"/>
              </a:rPr>
              <a:t>-	</a:t>
            </a:r>
            <a:r>
              <a:rPr sz="3200" spc="-75" dirty="0">
                <a:solidFill>
                  <a:srgbClr val="58595B"/>
                </a:solidFill>
                <a:latin typeface="Arial"/>
                <a:cs typeface="Arial"/>
              </a:rPr>
              <a:t>Coordinated </a:t>
            </a:r>
            <a:r>
              <a:rPr sz="3200" spc="-114" dirty="0">
                <a:solidFill>
                  <a:srgbClr val="58595B"/>
                </a:solidFill>
                <a:latin typeface="Arial"/>
                <a:cs typeface="Arial"/>
              </a:rPr>
              <a:t>Universal</a:t>
            </a:r>
            <a:r>
              <a:rPr sz="3200" spc="-520" dirty="0">
                <a:solidFill>
                  <a:srgbClr val="58595B"/>
                </a:solidFill>
                <a:latin typeface="Arial"/>
                <a:cs typeface="Arial"/>
              </a:rPr>
              <a:t> </a:t>
            </a:r>
            <a:r>
              <a:rPr sz="3200" spc="-140" dirty="0">
                <a:solidFill>
                  <a:srgbClr val="58595B"/>
                </a:solidFill>
                <a:latin typeface="Arial"/>
                <a:cs typeface="Arial"/>
              </a:rPr>
              <a:t>Time</a:t>
            </a:r>
            <a:endParaRPr sz="3200">
              <a:latin typeface="Arial"/>
              <a:cs typeface="Arial"/>
            </a:endParaRPr>
          </a:p>
          <a:p>
            <a:pPr marL="12700">
              <a:lnSpc>
                <a:spcPct val="100000"/>
              </a:lnSpc>
              <a:spcBef>
                <a:spcPts val="660"/>
              </a:spcBef>
            </a:pPr>
            <a:r>
              <a:rPr sz="3200" spc="-180" dirty="0">
                <a:solidFill>
                  <a:srgbClr val="58595B"/>
                </a:solidFill>
                <a:latin typeface="Arial"/>
                <a:cs typeface="Arial"/>
              </a:rPr>
              <a:t>A</a:t>
            </a:r>
            <a:r>
              <a:rPr sz="3200" spc="-215" dirty="0">
                <a:solidFill>
                  <a:srgbClr val="58595B"/>
                </a:solidFill>
                <a:latin typeface="Arial"/>
                <a:cs typeface="Arial"/>
              </a:rPr>
              <a:t> </a:t>
            </a:r>
            <a:r>
              <a:rPr sz="3200" spc="-120" dirty="0">
                <a:solidFill>
                  <a:srgbClr val="58595B"/>
                </a:solidFill>
                <a:latin typeface="Arial"/>
                <a:cs typeface="Arial"/>
              </a:rPr>
              <a:t>Date</a:t>
            </a:r>
            <a:r>
              <a:rPr sz="3200" spc="-215" dirty="0">
                <a:solidFill>
                  <a:srgbClr val="58595B"/>
                </a:solidFill>
                <a:latin typeface="Arial"/>
                <a:cs typeface="Arial"/>
              </a:rPr>
              <a:t> </a:t>
            </a:r>
            <a:r>
              <a:rPr sz="3200" spc="-10" dirty="0">
                <a:solidFill>
                  <a:srgbClr val="58595B"/>
                </a:solidFill>
                <a:latin typeface="Arial"/>
                <a:cs typeface="Arial"/>
              </a:rPr>
              <a:t>object</a:t>
            </a:r>
            <a:r>
              <a:rPr sz="3200" spc="-215" dirty="0">
                <a:solidFill>
                  <a:srgbClr val="58595B"/>
                </a:solidFill>
                <a:latin typeface="Arial"/>
                <a:cs typeface="Arial"/>
              </a:rPr>
              <a:t> </a:t>
            </a:r>
            <a:r>
              <a:rPr sz="3200" spc="-95" dirty="0">
                <a:solidFill>
                  <a:srgbClr val="58595B"/>
                </a:solidFill>
                <a:latin typeface="Arial"/>
                <a:cs typeface="Arial"/>
              </a:rPr>
              <a:t>instance</a:t>
            </a:r>
            <a:r>
              <a:rPr sz="3200" spc="-215" dirty="0">
                <a:solidFill>
                  <a:srgbClr val="58595B"/>
                </a:solidFill>
                <a:latin typeface="Arial"/>
                <a:cs typeface="Arial"/>
              </a:rPr>
              <a:t> </a:t>
            </a:r>
            <a:r>
              <a:rPr sz="3200" spc="-195" dirty="0">
                <a:solidFill>
                  <a:srgbClr val="58595B"/>
                </a:solidFill>
                <a:latin typeface="Arial"/>
                <a:cs typeface="Arial"/>
              </a:rPr>
              <a:t>has</a:t>
            </a:r>
            <a:r>
              <a:rPr sz="3200" spc="-215" dirty="0">
                <a:solidFill>
                  <a:srgbClr val="58595B"/>
                </a:solidFill>
                <a:latin typeface="Arial"/>
                <a:cs typeface="Arial"/>
              </a:rPr>
              <a:t> </a:t>
            </a:r>
            <a:r>
              <a:rPr sz="3200" spc="55" dirty="0">
                <a:solidFill>
                  <a:srgbClr val="58595B"/>
                </a:solidFill>
                <a:latin typeface="Arial"/>
                <a:cs typeface="Arial"/>
              </a:rPr>
              <a:t>two</a:t>
            </a:r>
            <a:r>
              <a:rPr sz="3200" spc="-215" dirty="0">
                <a:solidFill>
                  <a:srgbClr val="58595B"/>
                </a:solidFill>
                <a:latin typeface="Arial"/>
                <a:cs typeface="Arial"/>
              </a:rPr>
              <a:t> </a:t>
            </a:r>
            <a:r>
              <a:rPr sz="3200" spc="-130" dirty="0">
                <a:solidFill>
                  <a:srgbClr val="58595B"/>
                </a:solidFill>
                <a:latin typeface="Arial"/>
                <a:cs typeface="Arial"/>
              </a:rPr>
              <a:t>states</a:t>
            </a:r>
            <a:endParaRPr sz="3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8272" y="424485"/>
            <a:ext cx="9805670" cy="1619885"/>
          </a:xfrm>
          <a:prstGeom prst="rect">
            <a:avLst/>
          </a:prstGeom>
        </p:spPr>
        <p:txBody>
          <a:bodyPr vert="horz" wrap="square" lIns="0" tIns="0" rIns="0" bIns="0" rtlCol="0">
            <a:spAutoFit/>
          </a:bodyPr>
          <a:lstStyle/>
          <a:p>
            <a:pPr marL="12700">
              <a:lnSpc>
                <a:spcPct val="100000"/>
              </a:lnSpc>
            </a:pPr>
            <a:r>
              <a:rPr spc="-170" dirty="0">
                <a:solidFill>
                  <a:srgbClr val="58595B"/>
                </a:solidFill>
                <a:latin typeface="Arial"/>
                <a:cs typeface="Arial"/>
              </a:rPr>
              <a:t>Registering</a:t>
            </a:r>
            <a:r>
              <a:rPr spc="-355" dirty="0">
                <a:solidFill>
                  <a:srgbClr val="58595B"/>
                </a:solidFill>
                <a:latin typeface="Arial"/>
                <a:cs typeface="Arial"/>
              </a:rPr>
              <a:t> </a:t>
            </a:r>
            <a:r>
              <a:rPr spc="-140" dirty="0">
                <a:solidFill>
                  <a:srgbClr val="58595B"/>
                </a:solidFill>
                <a:latin typeface="Arial"/>
                <a:cs typeface="Arial"/>
              </a:rPr>
              <a:t>Modules</a:t>
            </a:r>
            <a:r>
              <a:rPr spc="-355" dirty="0">
                <a:solidFill>
                  <a:srgbClr val="58595B"/>
                </a:solidFill>
                <a:latin typeface="Arial"/>
                <a:cs typeface="Arial"/>
              </a:rPr>
              <a:t> </a:t>
            </a:r>
            <a:r>
              <a:rPr spc="30" dirty="0">
                <a:solidFill>
                  <a:srgbClr val="58595B"/>
                </a:solidFill>
                <a:latin typeface="Arial"/>
                <a:cs typeface="Arial"/>
              </a:rPr>
              <a:t>in</a:t>
            </a:r>
            <a:r>
              <a:rPr spc="-355" dirty="0">
                <a:solidFill>
                  <a:srgbClr val="58595B"/>
                </a:solidFill>
                <a:latin typeface="Arial"/>
                <a:cs typeface="Arial"/>
              </a:rPr>
              <a:t> </a:t>
            </a:r>
            <a:r>
              <a:rPr spc="-20" dirty="0">
                <a:solidFill>
                  <a:srgbClr val="58595B"/>
                </a:solidFill>
                <a:latin typeface="Arial"/>
                <a:cs typeface="Arial"/>
              </a:rPr>
              <a:t>Unit</a:t>
            </a:r>
            <a:r>
              <a:rPr spc="-590" dirty="0">
                <a:solidFill>
                  <a:srgbClr val="58595B"/>
                </a:solidFill>
                <a:latin typeface="Arial"/>
                <a:cs typeface="Arial"/>
              </a:rPr>
              <a:t> </a:t>
            </a:r>
            <a:r>
              <a:rPr spc="-465" dirty="0">
                <a:solidFill>
                  <a:srgbClr val="58595B"/>
                </a:solidFill>
                <a:latin typeface="Arial"/>
                <a:cs typeface="Arial"/>
              </a:rPr>
              <a:t>Tests</a:t>
            </a:r>
          </a:p>
          <a:p>
            <a:pPr marL="2072005">
              <a:lnSpc>
                <a:spcPct val="100000"/>
              </a:lnSpc>
              <a:spcBef>
                <a:spcPts val="1100"/>
              </a:spcBef>
            </a:pPr>
            <a:r>
              <a:rPr sz="4000" spc="-105" dirty="0">
                <a:solidFill>
                  <a:srgbClr val="C8531F"/>
                </a:solidFill>
                <a:latin typeface="Arial"/>
                <a:cs typeface="Arial"/>
              </a:rPr>
              <a:t>Anonymous </a:t>
            </a:r>
            <a:r>
              <a:rPr sz="4000" spc="-65" dirty="0">
                <a:solidFill>
                  <a:srgbClr val="C8531F"/>
                </a:solidFill>
                <a:latin typeface="Arial"/>
                <a:cs typeface="Arial"/>
              </a:rPr>
              <a:t>Object</a:t>
            </a:r>
            <a:r>
              <a:rPr sz="4000" spc="-459" dirty="0">
                <a:solidFill>
                  <a:srgbClr val="C8531F"/>
                </a:solidFill>
                <a:latin typeface="Arial"/>
                <a:cs typeface="Arial"/>
              </a:rPr>
              <a:t> </a:t>
            </a:r>
            <a:r>
              <a:rPr sz="4000" spc="-90" dirty="0">
                <a:solidFill>
                  <a:srgbClr val="C8531F"/>
                </a:solidFill>
                <a:latin typeface="Arial"/>
                <a:cs typeface="Arial"/>
              </a:rPr>
              <a:t>Literal</a:t>
            </a:r>
            <a:endParaRPr sz="4000">
              <a:latin typeface="Arial"/>
              <a:cs typeface="Arial"/>
            </a:endParaRPr>
          </a:p>
        </p:txBody>
      </p:sp>
      <p:sp>
        <p:nvSpPr>
          <p:cNvPr id="3" name="object 3"/>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pPr>
            <a:r>
              <a:rPr sz="2800" dirty="0">
                <a:solidFill>
                  <a:srgbClr val="58595B"/>
                </a:solidFill>
                <a:latin typeface="Courier"/>
                <a:cs typeface="Courier"/>
              </a:rPr>
              <a:t>angular.</a:t>
            </a:r>
            <a:r>
              <a:rPr sz="2800" b="1" dirty="0">
                <a:solidFill>
                  <a:srgbClr val="58595B"/>
                </a:solidFill>
                <a:latin typeface="Courier"/>
                <a:cs typeface="Courier"/>
              </a:rPr>
              <a:t>mock.module</a:t>
            </a:r>
            <a:r>
              <a:rPr sz="2800" dirty="0">
                <a:solidFill>
                  <a:srgbClr val="58595B"/>
                </a:solidFill>
                <a:latin typeface="Courier"/>
                <a:cs typeface="Courier"/>
              </a:rPr>
              <a:t>({</a:t>
            </a:r>
            <a:endParaRPr sz="2800">
              <a:latin typeface="Courier"/>
              <a:cs typeface="Courier"/>
            </a:endParaRPr>
          </a:p>
          <a:p>
            <a:pPr marL="515620">
              <a:lnSpc>
                <a:spcPct val="100000"/>
              </a:lnSpc>
              <a:spcBef>
                <a:spcPts val="1740"/>
              </a:spcBef>
              <a:tabLst>
                <a:tab pos="2863215" algn="l"/>
              </a:tabLst>
            </a:pPr>
            <a:r>
              <a:rPr sz="2800" dirty="0">
                <a:solidFill>
                  <a:srgbClr val="C8531F"/>
                </a:solidFill>
                <a:latin typeface="Courier"/>
                <a:cs typeface="Courier"/>
              </a:rPr>
              <a:t>‘omdbApi’</a:t>
            </a:r>
            <a:r>
              <a:rPr sz="2800" dirty="0">
                <a:solidFill>
                  <a:srgbClr val="58595B"/>
                </a:solidFill>
                <a:latin typeface="Courier"/>
                <a:cs typeface="Courier"/>
              </a:rPr>
              <a:t>:	{</a:t>
            </a:r>
            <a:endParaRPr sz="2800">
              <a:latin typeface="Courier"/>
              <a:cs typeface="Courier"/>
            </a:endParaRPr>
          </a:p>
          <a:p>
            <a:pPr marL="955675">
              <a:lnSpc>
                <a:spcPct val="100000"/>
              </a:lnSpc>
              <a:spcBef>
                <a:spcPts val="1740"/>
              </a:spcBef>
              <a:tabLst>
                <a:tab pos="2662555" algn="l"/>
              </a:tabLst>
            </a:pPr>
            <a:r>
              <a:rPr sz="2800" b="1" dirty="0">
                <a:solidFill>
                  <a:srgbClr val="548C94"/>
                </a:solidFill>
                <a:latin typeface="Courier"/>
                <a:cs typeface="Courier"/>
              </a:rPr>
              <a:t>search</a:t>
            </a:r>
            <a:r>
              <a:rPr sz="2800"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(query)</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1395095">
              <a:lnSpc>
                <a:spcPct val="100000"/>
              </a:lnSpc>
              <a:spcBef>
                <a:spcPts val="1740"/>
              </a:spcBef>
              <a:tabLst>
                <a:tab pos="2888615" algn="l"/>
              </a:tabLst>
            </a:pPr>
            <a:r>
              <a:rPr sz="2800" b="1" dirty="0">
                <a:solidFill>
                  <a:srgbClr val="79A14C"/>
                </a:solidFill>
                <a:latin typeface="Courier"/>
                <a:cs typeface="Courier"/>
              </a:rPr>
              <a:t>return	</a:t>
            </a:r>
            <a:r>
              <a:rPr sz="2800" dirty="0">
                <a:solidFill>
                  <a:srgbClr val="58595B"/>
                </a:solidFill>
                <a:latin typeface="Courier"/>
                <a:cs typeface="Courier"/>
              </a:rPr>
              <a:t>movieData;</a:t>
            </a:r>
            <a:endParaRPr sz="2800">
              <a:latin typeface="Courier"/>
              <a:cs typeface="Courier"/>
            </a:endParaRPr>
          </a:p>
          <a:p>
            <a:pPr marL="955675">
              <a:lnSpc>
                <a:spcPct val="100000"/>
              </a:lnSpc>
              <a:spcBef>
                <a:spcPts val="1740"/>
              </a:spcBef>
            </a:pPr>
            <a:r>
              <a:rPr sz="2800" dirty="0">
                <a:solidFill>
                  <a:srgbClr val="58595B"/>
                </a:solidFill>
                <a:latin typeface="Courier"/>
                <a:cs typeface="Courier"/>
              </a:rPr>
              <a:t>}</a:t>
            </a:r>
            <a:endParaRPr sz="2800">
              <a:latin typeface="Courier"/>
              <a:cs typeface="Courier"/>
            </a:endParaRPr>
          </a:p>
          <a:p>
            <a:pPr marL="515620">
              <a:lnSpc>
                <a:spcPct val="100000"/>
              </a:lnSpc>
              <a:spcBef>
                <a:spcPts val="1740"/>
              </a:spcBef>
            </a:pPr>
            <a:r>
              <a:rPr sz="2800" dirty="0">
                <a:solidFill>
                  <a:srgbClr val="58595B"/>
                </a:solidFill>
                <a:latin typeface="Courier"/>
                <a:cs typeface="Courier"/>
              </a:rPr>
              <a:t>}</a:t>
            </a:r>
            <a:endParaRPr sz="2800">
              <a:latin typeface="Courier"/>
              <a:cs typeface="Courier"/>
            </a:endParaRPr>
          </a:p>
          <a:p>
            <a:pPr marL="76200">
              <a:lnSpc>
                <a:spcPct val="100000"/>
              </a:lnSpc>
              <a:spcBef>
                <a:spcPts val="1739"/>
              </a:spcBef>
            </a:pP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34361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6316345" cy="2202180"/>
          </a:xfrm>
          <a:prstGeom prst="rect">
            <a:avLst/>
          </a:prstGeom>
        </p:spPr>
        <p:txBody>
          <a:bodyPr vert="horz" wrap="square" lIns="0" tIns="0" rIns="0" bIns="0" rtlCol="0">
            <a:spAutoFit/>
          </a:bodyPr>
          <a:lstStyle/>
          <a:p>
            <a:pPr marL="12700">
              <a:lnSpc>
                <a:spcPct val="100000"/>
              </a:lnSpc>
            </a:pPr>
            <a:r>
              <a:rPr sz="3200" spc="-114" dirty="0">
                <a:solidFill>
                  <a:srgbClr val="58595B"/>
                </a:solidFill>
                <a:latin typeface="Arial"/>
                <a:cs typeface="Arial"/>
              </a:rPr>
              <a:t>New </a:t>
            </a:r>
            <a:r>
              <a:rPr sz="3200" spc="-160" dirty="0">
                <a:solidFill>
                  <a:srgbClr val="58595B"/>
                </a:solidFill>
                <a:latin typeface="Arial"/>
                <a:cs typeface="Arial"/>
              </a:rPr>
              <a:t>Dates </a:t>
            </a:r>
            <a:r>
              <a:rPr sz="3200" spc="-140" dirty="0">
                <a:solidFill>
                  <a:srgbClr val="58595B"/>
                </a:solidFill>
                <a:latin typeface="Arial"/>
                <a:cs typeface="Arial"/>
              </a:rPr>
              <a:t>have </a:t>
            </a:r>
            <a:r>
              <a:rPr sz="3200" spc="-240" dirty="0">
                <a:solidFill>
                  <a:srgbClr val="58595B"/>
                </a:solidFill>
                <a:latin typeface="Arial"/>
                <a:cs typeface="Arial"/>
              </a:rPr>
              <a:t>a </a:t>
            </a:r>
            <a:r>
              <a:rPr sz="3200" spc="-180" dirty="0">
                <a:solidFill>
                  <a:srgbClr val="58595B"/>
                </a:solidFill>
                <a:latin typeface="Arial"/>
                <a:cs typeface="Arial"/>
              </a:rPr>
              <a:t>base </a:t>
            </a:r>
            <a:r>
              <a:rPr sz="3200" spc="-95" dirty="0">
                <a:solidFill>
                  <a:srgbClr val="58595B"/>
                </a:solidFill>
                <a:latin typeface="Arial"/>
                <a:cs typeface="Arial"/>
              </a:rPr>
              <a:t>value </a:t>
            </a:r>
            <a:r>
              <a:rPr sz="3200" spc="15" dirty="0">
                <a:solidFill>
                  <a:srgbClr val="58595B"/>
                </a:solidFill>
                <a:latin typeface="Arial"/>
                <a:cs typeface="Arial"/>
              </a:rPr>
              <a:t>in</a:t>
            </a:r>
            <a:r>
              <a:rPr sz="3200" spc="-590" dirty="0">
                <a:solidFill>
                  <a:srgbClr val="58595B"/>
                </a:solidFill>
                <a:latin typeface="Arial"/>
                <a:cs typeface="Arial"/>
              </a:rPr>
              <a:t> </a:t>
            </a:r>
            <a:r>
              <a:rPr sz="3200" spc="-390" dirty="0">
                <a:solidFill>
                  <a:srgbClr val="58595B"/>
                </a:solidFill>
                <a:latin typeface="Arial"/>
                <a:cs typeface="Arial"/>
              </a:rPr>
              <a:t>UTC</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75" dirty="0">
                <a:solidFill>
                  <a:srgbClr val="58595B"/>
                </a:solidFill>
                <a:latin typeface="Arial"/>
                <a:cs typeface="Arial"/>
              </a:rPr>
              <a:t>Coordinated </a:t>
            </a:r>
            <a:r>
              <a:rPr sz="3200" spc="-114" dirty="0">
                <a:solidFill>
                  <a:srgbClr val="58595B"/>
                </a:solidFill>
                <a:latin typeface="Arial"/>
                <a:cs typeface="Arial"/>
              </a:rPr>
              <a:t>Universal</a:t>
            </a:r>
            <a:r>
              <a:rPr sz="3200" spc="-520" dirty="0">
                <a:solidFill>
                  <a:srgbClr val="58595B"/>
                </a:solidFill>
                <a:latin typeface="Arial"/>
                <a:cs typeface="Arial"/>
              </a:rPr>
              <a:t> </a:t>
            </a:r>
            <a:r>
              <a:rPr sz="3200" spc="-140" dirty="0">
                <a:solidFill>
                  <a:srgbClr val="58595B"/>
                </a:solidFill>
                <a:latin typeface="Arial"/>
                <a:cs typeface="Arial"/>
              </a:rPr>
              <a:t>Time</a:t>
            </a:r>
            <a:endParaRPr sz="3200">
              <a:latin typeface="Arial"/>
              <a:cs typeface="Arial"/>
            </a:endParaRPr>
          </a:p>
          <a:p>
            <a:pPr marL="12700">
              <a:lnSpc>
                <a:spcPct val="100000"/>
              </a:lnSpc>
              <a:spcBef>
                <a:spcPts val="660"/>
              </a:spcBef>
            </a:pPr>
            <a:r>
              <a:rPr sz="3200" spc="-180" dirty="0">
                <a:solidFill>
                  <a:srgbClr val="58595B"/>
                </a:solidFill>
                <a:latin typeface="Arial"/>
                <a:cs typeface="Arial"/>
              </a:rPr>
              <a:t>A</a:t>
            </a:r>
            <a:r>
              <a:rPr sz="3200" spc="-215" dirty="0">
                <a:solidFill>
                  <a:srgbClr val="58595B"/>
                </a:solidFill>
                <a:latin typeface="Arial"/>
                <a:cs typeface="Arial"/>
              </a:rPr>
              <a:t> </a:t>
            </a:r>
            <a:r>
              <a:rPr sz="3200" spc="-120" dirty="0">
                <a:solidFill>
                  <a:srgbClr val="58595B"/>
                </a:solidFill>
                <a:latin typeface="Arial"/>
                <a:cs typeface="Arial"/>
              </a:rPr>
              <a:t>Date</a:t>
            </a:r>
            <a:r>
              <a:rPr sz="3200" spc="-215" dirty="0">
                <a:solidFill>
                  <a:srgbClr val="58595B"/>
                </a:solidFill>
                <a:latin typeface="Arial"/>
                <a:cs typeface="Arial"/>
              </a:rPr>
              <a:t> </a:t>
            </a:r>
            <a:r>
              <a:rPr sz="3200" spc="-10" dirty="0">
                <a:solidFill>
                  <a:srgbClr val="58595B"/>
                </a:solidFill>
                <a:latin typeface="Arial"/>
                <a:cs typeface="Arial"/>
              </a:rPr>
              <a:t>object</a:t>
            </a:r>
            <a:r>
              <a:rPr sz="3200" spc="-215" dirty="0">
                <a:solidFill>
                  <a:srgbClr val="58595B"/>
                </a:solidFill>
                <a:latin typeface="Arial"/>
                <a:cs typeface="Arial"/>
              </a:rPr>
              <a:t> </a:t>
            </a:r>
            <a:r>
              <a:rPr sz="3200" spc="-95" dirty="0">
                <a:solidFill>
                  <a:srgbClr val="58595B"/>
                </a:solidFill>
                <a:latin typeface="Arial"/>
                <a:cs typeface="Arial"/>
              </a:rPr>
              <a:t>instance</a:t>
            </a:r>
            <a:r>
              <a:rPr sz="3200" spc="-215" dirty="0">
                <a:solidFill>
                  <a:srgbClr val="58595B"/>
                </a:solidFill>
                <a:latin typeface="Arial"/>
                <a:cs typeface="Arial"/>
              </a:rPr>
              <a:t> </a:t>
            </a:r>
            <a:r>
              <a:rPr sz="3200" spc="-195" dirty="0">
                <a:solidFill>
                  <a:srgbClr val="58595B"/>
                </a:solidFill>
                <a:latin typeface="Arial"/>
                <a:cs typeface="Arial"/>
              </a:rPr>
              <a:t>has</a:t>
            </a:r>
            <a:r>
              <a:rPr sz="3200" spc="-215" dirty="0">
                <a:solidFill>
                  <a:srgbClr val="58595B"/>
                </a:solidFill>
                <a:latin typeface="Arial"/>
                <a:cs typeface="Arial"/>
              </a:rPr>
              <a:t> </a:t>
            </a:r>
            <a:r>
              <a:rPr sz="3200" spc="55" dirty="0">
                <a:solidFill>
                  <a:srgbClr val="58595B"/>
                </a:solidFill>
                <a:latin typeface="Arial"/>
                <a:cs typeface="Arial"/>
              </a:rPr>
              <a:t>two</a:t>
            </a:r>
            <a:r>
              <a:rPr sz="3200" spc="-215" dirty="0">
                <a:solidFill>
                  <a:srgbClr val="58595B"/>
                </a:solidFill>
                <a:latin typeface="Arial"/>
                <a:cs typeface="Arial"/>
              </a:rPr>
              <a:t> </a:t>
            </a:r>
            <a:r>
              <a:rPr sz="3200" spc="-130" dirty="0">
                <a:solidFill>
                  <a:srgbClr val="58595B"/>
                </a:solidFill>
                <a:latin typeface="Arial"/>
                <a:cs typeface="Arial"/>
              </a:rPr>
              <a:t>states</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390" dirty="0">
                <a:solidFill>
                  <a:srgbClr val="58595B"/>
                </a:solidFill>
                <a:latin typeface="Arial"/>
                <a:cs typeface="Arial"/>
              </a:rPr>
              <a:t>UTC</a:t>
            </a:r>
            <a:r>
              <a:rPr sz="3200" spc="-280" dirty="0">
                <a:solidFill>
                  <a:srgbClr val="58595B"/>
                </a:solidFill>
                <a:latin typeface="Arial"/>
                <a:cs typeface="Arial"/>
              </a:rPr>
              <a:t> </a:t>
            </a:r>
            <a:r>
              <a:rPr sz="3200" spc="5" dirty="0">
                <a:solidFill>
                  <a:srgbClr val="58595B"/>
                </a:solidFill>
                <a:latin typeface="Arial"/>
                <a:cs typeface="Arial"/>
              </a:rPr>
              <a:t>time</a:t>
            </a:r>
            <a:endParaRPr sz="3200">
              <a:latin typeface="Arial"/>
              <a:cs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4320">
              <a:lnSpc>
                <a:spcPct val="100000"/>
              </a:lnSpc>
            </a:pPr>
            <a:r>
              <a:rPr spc="-280" dirty="0">
                <a:latin typeface="Arial"/>
                <a:cs typeface="Arial"/>
              </a:rPr>
              <a:t>Dates </a:t>
            </a:r>
            <a:r>
              <a:rPr spc="-130" dirty="0">
                <a:latin typeface="Arial"/>
                <a:cs typeface="Arial"/>
              </a:rPr>
              <a:t>and </a:t>
            </a:r>
            <a:r>
              <a:rPr spc="-245" dirty="0">
                <a:latin typeface="Arial"/>
                <a:cs typeface="Arial"/>
              </a:rPr>
              <a:t>Time</a:t>
            </a:r>
            <a:r>
              <a:rPr spc="-950" dirty="0">
                <a:latin typeface="Arial"/>
                <a:cs typeface="Arial"/>
              </a:rPr>
              <a:t> </a:t>
            </a:r>
            <a:r>
              <a:rPr spc="-270" dirty="0">
                <a:latin typeface="Arial"/>
                <a:cs typeface="Arial"/>
              </a:rPr>
              <a:t>Zones</a:t>
            </a:r>
          </a:p>
        </p:txBody>
      </p:sp>
      <p:sp>
        <p:nvSpPr>
          <p:cNvPr id="3" name="object 3"/>
          <p:cNvSpPr txBox="1"/>
          <p:nvPr/>
        </p:nvSpPr>
        <p:spPr>
          <a:xfrm>
            <a:off x="792335" y="2293121"/>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4" name="object 4"/>
          <p:cNvSpPr txBox="1"/>
          <p:nvPr/>
        </p:nvSpPr>
        <p:spPr>
          <a:xfrm>
            <a:off x="792335" y="3436120"/>
            <a:ext cx="179705" cy="372110"/>
          </a:xfrm>
          <a:prstGeom prst="rect">
            <a:avLst/>
          </a:prstGeom>
        </p:spPr>
        <p:txBody>
          <a:bodyPr vert="horz" wrap="square" lIns="0" tIns="0" rIns="0" bIns="0" rtlCol="0">
            <a:spAutoFit/>
          </a:bodyPr>
          <a:lstStyle/>
          <a:p>
            <a:pPr marL="12700">
              <a:lnSpc>
                <a:spcPct val="100000"/>
              </a:lnSpc>
            </a:pPr>
            <a:r>
              <a:rPr sz="2400" dirty="0">
                <a:solidFill>
                  <a:srgbClr val="F45D00"/>
                </a:solidFill>
                <a:latin typeface="Lucida Grande"/>
                <a:cs typeface="Lucida Grande"/>
              </a:rPr>
              <a:t>▪</a:t>
            </a:r>
            <a:endParaRPr sz="2400">
              <a:latin typeface="Lucida Grande"/>
              <a:cs typeface="Lucida Grande"/>
            </a:endParaRPr>
          </a:p>
        </p:txBody>
      </p:sp>
      <p:sp>
        <p:nvSpPr>
          <p:cNvPr id="5" name="object 5"/>
          <p:cNvSpPr txBox="1"/>
          <p:nvPr/>
        </p:nvSpPr>
        <p:spPr>
          <a:xfrm>
            <a:off x="1173335" y="2253274"/>
            <a:ext cx="6316345" cy="2773680"/>
          </a:xfrm>
          <a:prstGeom prst="rect">
            <a:avLst/>
          </a:prstGeom>
        </p:spPr>
        <p:txBody>
          <a:bodyPr vert="horz" wrap="square" lIns="0" tIns="0" rIns="0" bIns="0" rtlCol="0">
            <a:spAutoFit/>
          </a:bodyPr>
          <a:lstStyle/>
          <a:p>
            <a:pPr marL="12700">
              <a:lnSpc>
                <a:spcPct val="100000"/>
              </a:lnSpc>
            </a:pPr>
            <a:r>
              <a:rPr sz="3200" spc="-114" dirty="0">
                <a:solidFill>
                  <a:srgbClr val="58595B"/>
                </a:solidFill>
                <a:latin typeface="Arial"/>
                <a:cs typeface="Arial"/>
              </a:rPr>
              <a:t>New </a:t>
            </a:r>
            <a:r>
              <a:rPr sz="3200" spc="-160" dirty="0">
                <a:solidFill>
                  <a:srgbClr val="58595B"/>
                </a:solidFill>
                <a:latin typeface="Arial"/>
                <a:cs typeface="Arial"/>
              </a:rPr>
              <a:t>Dates </a:t>
            </a:r>
            <a:r>
              <a:rPr sz="3200" spc="-140" dirty="0">
                <a:solidFill>
                  <a:srgbClr val="58595B"/>
                </a:solidFill>
                <a:latin typeface="Arial"/>
                <a:cs typeface="Arial"/>
              </a:rPr>
              <a:t>have </a:t>
            </a:r>
            <a:r>
              <a:rPr sz="3200" spc="-240" dirty="0">
                <a:solidFill>
                  <a:srgbClr val="58595B"/>
                </a:solidFill>
                <a:latin typeface="Arial"/>
                <a:cs typeface="Arial"/>
              </a:rPr>
              <a:t>a </a:t>
            </a:r>
            <a:r>
              <a:rPr sz="3200" spc="-180" dirty="0">
                <a:solidFill>
                  <a:srgbClr val="58595B"/>
                </a:solidFill>
                <a:latin typeface="Arial"/>
                <a:cs typeface="Arial"/>
              </a:rPr>
              <a:t>base </a:t>
            </a:r>
            <a:r>
              <a:rPr sz="3200" spc="-95" dirty="0">
                <a:solidFill>
                  <a:srgbClr val="58595B"/>
                </a:solidFill>
                <a:latin typeface="Arial"/>
                <a:cs typeface="Arial"/>
              </a:rPr>
              <a:t>value </a:t>
            </a:r>
            <a:r>
              <a:rPr sz="3200" spc="15" dirty="0">
                <a:solidFill>
                  <a:srgbClr val="58595B"/>
                </a:solidFill>
                <a:latin typeface="Arial"/>
                <a:cs typeface="Arial"/>
              </a:rPr>
              <a:t>in</a:t>
            </a:r>
            <a:r>
              <a:rPr sz="3200" spc="-590" dirty="0">
                <a:solidFill>
                  <a:srgbClr val="58595B"/>
                </a:solidFill>
                <a:latin typeface="Arial"/>
                <a:cs typeface="Arial"/>
              </a:rPr>
              <a:t> </a:t>
            </a:r>
            <a:r>
              <a:rPr sz="3200" spc="-390" dirty="0">
                <a:solidFill>
                  <a:srgbClr val="58595B"/>
                </a:solidFill>
                <a:latin typeface="Arial"/>
                <a:cs typeface="Arial"/>
              </a:rPr>
              <a:t>UTC</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75" dirty="0">
                <a:solidFill>
                  <a:srgbClr val="58595B"/>
                </a:solidFill>
                <a:latin typeface="Arial"/>
                <a:cs typeface="Arial"/>
              </a:rPr>
              <a:t>Coordinated </a:t>
            </a:r>
            <a:r>
              <a:rPr sz="3200" spc="-114" dirty="0">
                <a:solidFill>
                  <a:srgbClr val="58595B"/>
                </a:solidFill>
                <a:latin typeface="Arial"/>
                <a:cs typeface="Arial"/>
              </a:rPr>
              <a:t>Universal</a:t>
            </a:r>
            <a:r>
              <a:rPr sz="3200" spc="-520" dirty="0">
                <a:solidFill>
                  <a:srgbClr val="58595B"/>
                </a:solidFill>
                <a:latin typeface="Arial"/>
                <a:cs typeface="Arial"/>
              </a:rPr>
              <a:t> </a:t>
            </a:r>
            <a:r>
              <a:rPr sz="3200" spc="-140" dirty="0">
                <a:solidFill>
                  <a:srgbClr val="58595B"/>
                </a:solidFill>
                <a:latin typeface="Arial"/>
                <a:cs typeface="Arial"/>
              </a:rPr>
              <a:t>Time</a:t>
            </a:r>
            <a:endParaRPr sz="3200">
              <a:latin typeface="Arial"/>
              <a:cs typeface="Arial"/>
            </a:endParaRPr>
          </a:p>
          <a:p>
            <a:pPr marL="12700">
              <a:lnSpc>
                <a:spcPct val="100000"/>
              </a:lnSpc>
              <a:spcBef>
                <a:spcPts val="660"/>
              </a:spcBef>
            </a:pPr>
            <a:r>
              <a:rPr sz="3200" spc="-180" dirty="0">
                <a:solidFill>
                  <a:srgbClr val="58595B"/>
                </a:solidFill>
                <a:latin typeface="Arial"/>
                <a:cs typeface="Arial"/>
              </a:rPr>
              <a:t>A</a:t>
            </a:r>
            <a:r>
              <a:rPr sz="3200" spc="-215" dirty="0">
                <a:solidFill>
                  <a:srgbClr val="58595B"/>
                </a:solidFill>
                <a:latin typeface="Arial"/>
                <a:cs typeface="Arial"/>
              </a:rPr>
              <a:t> </a:t>
            </a:r>
            <a:r>
              <a:rPr sz="3200" spc="-120" dirty="0">
                <a:solidFill>
                  <a:srgbClr val="58595B"/>
                </a:solidFill>
                <a:latin typeface="Arial"/>
                <a:cs typeface="Arial"/>
              </a:rPr>
              <a:t>Date</a:t>
            </a:r>
            <a:r>
              <a:rPr sz="3200" spc="-215" dirty="0">
                <a:solidFill>
                  <a:srgbClr val="58595B"/>
                </a:solidFill>
                <a:latin typeface="Arial"/>
                <a:cs typeface="Arial"/>
              </a:rPr>
              <a:t> </a:t>
            </a:r>
            <a:r>
              <a:rPr sz="3200" spc="-10" dirty="0">
                <a:solidFill>
                  <a:srgbClr val="58595B"/>
                </a:solidFill>
                <a:latin typeface="Arial"/>
                <a:cs typeface="Arial"/>
              </a:rPr>
              <a:t>object</a:t>
            </a:r>
            <a:r>
              <a:rPr sz="3200" spc="-215" dirty="0">
                <a:solidFill>
                  <a:srgbClr val="58595B"/>
                </a:solidFill>
                <a:latin typeface="Arial"/>
                <a:cs typeface="Arial"/>
              </a:rPr>
              <a:t> </a:t>
            </a:r>
            <a:r>
              <a:rPr sz="3200" spc="-95" dirty="0">
                <a:solidFill>
                  <a:srgbClr val="58595B"/>
                </a:solidFill>
                <a:latin typeface="Arial"/>
                <a:cs typeface="Arial"/>
              </a:rPr>
              <a:t>instance</a:t>
            </a:r>
            <a:r>
              <a:rPr sz="3200" spc="-215" dirty="0">
                <a:solidFill>
                  <a:srgbClr val="58595B"/>
                </a:solidFill>
                <a:latin typeface="Arial"/>
                <a:cs typeface="Arial"/>
              </a:rPr>
              <a:t> </a:t>
            </a:r>
            <a:r>
              <a:rPr sz="3200" spc="-195" dirty="0">
                <a:solidFill>
                  <a:srgbClr val="58595B"/>
                </a:solidFill>
                <a:latin typeface="Arial"/>
                <a:cs typeface="Arial"/>
              </a:rPr>
              <a:t>has</a:t>
            </a:r>
            <a:r>
              <a:rPr sz="3200" spc="-215" dirty="0">
                <a:solidFill>
                  <a:srgbClr val="58595B"/>
                </a:solidFill>
                <a:latin typeface="Arial"/>
                <a:cs typeface="Arial"/>
              </a:rPr>
              <a:t> </a:t>
            </a:r>
            <a:r>
              <a:rPr sz="3200" spc="55" dirty="0">
                <a:solidFill>
                  <a:srgbClr val="58595B"/>
                </a:solidFill>
                <a:latin typeface="Arial"/>
                <a:cs typeface="Arial"/>
              </a:rPr>
              <a:t>two</a:t>
            </a:r>
            <a:r>
              <a:rPr sz="3200" spc="-215" dirty="0">
                <a:solidFill>
                  <a:srgbClr val="58595B"/>
                </a:solidFill>
                <a:latin typeface="Arial"/>
                <a:cs typeface="Arial"/>
              </a:rPr>
              <a:t> </a:t>
            </a:r>
            <a:r>
              <a:rPr sz="3200" spc="-130" dirty="0">
                <a:solidFill>
                  <a:srgbClr val="58595B"/>
                </a:solidFill>
                <a:latin typeface="Arial"/>
                <a:cs typeface="Arial"/>
              </a:rPr>
              <a:t>states</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390" dirty="0">
                <a:solidFill>
                  <a:srgbClr val="58595B"/>
                </a:solidFill>
                <a:latin typeface="Arial"/>
                <a:cs typeface="Arial"/>
              </a:rPr>
              <a:t>UTC</a:t>
            </a:r>
            <a:r>
              <a:rPr sz="3200" spc="-280" dirty="0">
                <a:solidFill>
                  <a:srgbClr val="58595B"/>
                </a:solidFill>
                <a:latin typeface="Arial"/>
                <a:cs typeface="Arial"/>
              </a:rPr>
              <a:t> </a:t>
            </a:r>
            <a:r>
              <a:rPr sz="3200" spc="5" dirty="0">
                <a:solidFill>
                  <a:srgbClr val="58595B"/>
                </a:solidFill>
                <a:latin typeface="Arial"/>
                <a:cs typeface="Arial"/>
              </a:rPr>
              <a:t>time</a:t>
            </a:r>
            <a:endParaRPr sz="3200">
              <a:latin typeface="Arial"/>
              <a:cs typeface="Arial"/>
            </a:endParaRPr>
          </a:p>
          <a:p>
            <a:pPr marL="332740" indent="-320040">
              <a:lnSpc>
                <a:spcPct val="100000"/>
              </a:lnSpc>
              <a:spcBef>
                <a:spcPts val="660"/>
              </a:spcBef>
              <a:buClr>
                <a:srgbClr val="F45D00"/>
              </a:buClr>
              <a:buChar char="-"/>
              <a:tabLst>
                <a:tab pos="333375" algn="l"/>
              </a:tabLst>
            </a:pPr>
            <a:r>
              <a:rPr sz="3200" spc="-145" dirty="0">
                <a:solidFill>
                  <a:srgbClr val="58595B"/>
                </a:solidFill>
                <a:latin typeface="Arial"/>
                <a:cs typeface="Arial"/>
              </a:rPr>
              <a:t>Local </a:t>
            </a:r>
            <a:r>
              <a:rPr sz="3200" spc="5" dirty="0">
                <a:solidFill>
                  <a:srgbClr val="58595B"/>
                </a:solidFill>
                <a:latin typeface="Arial"/>
                <a:cs typeface="Arial"/>
              </a:rPr>
              <a:t>time </a:t>
            </a:r>
            <a:r>
              <a:rPr sz="3200" spc="-140" dirty="0">
                <a:solidFill>
                  <a:srgbClr val="58595B"/>
                </a:solidFill>
                <a:latin typeface="Arial"/>
                <a:cs typeface="Arial"/>
              </a:rPr>
              <a:t>based </a:t>
            </a:r>
            <a:r>
              <a:rPr sz="3200" spc="-15" dirty="0">
                <a:solidFill>
                  <a:srgbClr val="58595B"/>
                </a:solidFill>
                <a:latin typeface="Arial"/>
                <a:cs typeface="Arial"/>
              </a:rPr>
              <a:t>on</a:t>
            </a:r>
            <a:r>
              <a:rPr sz="3200" spc="-575" dirty="0">
                <a:solidFill>
                  <a:srgbClr val="58595B"/>
                </a:solidFill>
                <a:latin typeface="Arial"/>
                <a:cs typeface="Arial"/>
              </a:rPr>
              <a:t> </a:t>
            </a:r>
            <a:r>
              <a:rPr sz="3200" spc="-140" dirty="0">
                <a:solidFill>
                  <a:srgbClr val="58595B"/>
                </a:solidFill>
                <a:latin typeface="Arial"/>
                <a:cs typeface="Arial"/>
              </a:rPr>
              <a:t>system</a:t>
            </a:r>
            <a:endParaRPr sz="3200">
              <a:latin typeface="Arial"/>
              <a:cs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3800085" y="3463071"/>
            <a:ext cx="8672195" cy="1338580"/>
          </a:xfrm>
          <a:prstGeom prst="rect">
            <a:avLst/>
          </a:prstGeom>
        </p:spPr>
        <p:txBody>
          <a:bodyPr vert="horz" wrap="square" lIns="0" tIns="0" rIns="0" bIns="0" rtlCol="0">
            <a:spAutoFit/>
          </a:bodyPr>
          <a:lstStyle/>
          <a:p>
            <a:pPr marL="1654810" marR="5080" indent="-1642745">
              <a:lnSpc>
                <a:spcPct val="102000"/>
              </a:lnSpc>
            </a:pPr>
            <a:r>
              <a:rPr sz="4250" spc="-190" dirty="0">
                <a:solidFill>
                  <a:srgbClr val="FFFFFF"/>
                </a:solidFill>
                <a:latin typeface="Arial"/>
                <a:cs typeface="Arial"/>
              </a:rPr>
              <a:t>Local </a:t>
            </a:r>
            <a:r>
              <a:rPr sz="4250" spc="-120" dirty="0">
                <a:solidFill>
                  <a:srgbClr val="FFFFFF"/>
                </a:solidFill>
                <a:latin typeface="Arial"/>
                <a:cs typeface="Arial"/>
              </a:rPr>
              <a:t>Date/Time </a:t>
            </a:r>
            <a:r>
              <a:rPr sz="4250" spc="-280" dirty="0">
                <a:solidFill>
                  <a:srgbClr val="FFFFFF"/>
                </a:solidFill>
                <a:latin typeface="Arial"/>
                <a:cs typeface="Arial"/>
              </a:rPr>
              <a:t>vs </a:t>
            </a:r>
            <a:r>
              <a:rPr sz="4250" spc="-520" dirty="0">
                <a:solidFill>
                  <a:srgbClr val="FFFFFF"/>
                </a:solidFill>
                <a:latin typeface="Arial"/>
                <a:cs typeface="Arial"/>
              </a:rPr>
              <a:t>UTC </a:t>
            </a:r>
            <a:r>
              <a:rPr sz="4250" spc="-120" dirty="0">
                <a:solidFill>
                  <a:srgbClr val="FFFFFF"/>
                </a:solidFill>
                <a:latin typeface="Arial"/>
                <a:cs typeface="Arial"/>
              </a:rPr>
              <a:t>Date/Time</a:t>
            </a:r>
            <a:r>
              <a:rPr sz="4250" spc="-254" dirty="0">
                <a:solidFill>
                  <a:srgbClr val="FFFFFF"/>
                </a:solidFill>
                <a:latin typeface="Arial"/>
                <a:cs typeface="Arial"/>
              </a:rPr>
              <a:t> </a:t>
            </a:r>
            <a:r>
              <a:rPr sz="4250" spc="-185" dirty="0">
                <a:solidFill>
                  <a:srgbClr val="FFFFFF"/>
                </a:solidFill>
                <a:latin typeface="Arial"/>
                <a:cs typeface="Arial"/>
              </a:rPr>
              <a:t>can  </a:t>
            </a:r>
            <a:r>
              <a:rPr sz="4250" spc="-250" dirty="0">
                <a:solidFill>
                  <a:srgbClr val="FFFFFF"/>
                </a:solidFill>
                <a:latin typeface="Arial"/>
                <a:cs typeface="Arial"/>
              </a:rPr>
              <a:t>cause </a:t>
            </a:r>
            <a:r>
              <a:rPr sz="4250" spc="-80" dirty="0">
                <a:solidFill>
                  <a:srgbClr val="FFFFFF"/>
                </a:solidFill>
                <a:latin typeface="Arial"/>
                <a:cs typeface="Arial"/>
              </a:rPr>
              <a:t>problems </a:t>
            </a:r>
            <a:r>
              <a:rPr sz="4250" spc="20" dirty="0">
                <a:solidFill>
                  <a:srgbClr val="FFFFFF"/>
                </a:solidFill>
                <a:latin typeface="Arial"/>
                <a:cs typeface="Arial"/>
              </a:rPr>
              <a:t>in</a:t>
            </a:r>
            <a:r>
              <a:rPr sz="4250" spc="-555" dirty="0">
                <a:solidFill>
                  <a:srgbClr val="FFFFFF"/>
                </a:solidFill>
                <a:latin typeface="Arial"/>
                <a:cs typeface="Arial"/>
              </a:rPr>
              <a:t> </a:t>
            </a:r>
            <a:r>
              <a:rPr sz="4250" spc="-150" dirty="0">
                <a:solidFill>
                  <a:srgbClr val="FFFFFF"/>
                </a:solidFill>
                <a:latin typeface="Arial"/>
                <a:cs typeface="Arial"/>
              </a:rPr>
              <a:t>tests!</a:t>
            </a:r>
            <a:endParaRPr sz="4250">
              <a:latin typeface="Arial"/>
              <a:cs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5765198"/>
            <a:ext cx="4937760" cy="2442210"/>
          </a:xfrm>
          <a:prstGeom prst="rect">
            <a:avLst/>
          </a:prstGeom>
        </p:spPr>
        <p:txBody>
          <a:bodyPr vert="horz" wrap="square" lIns="0" tIns="0" rIns="0" bIns="0" rtlCol="0">
            <a:spAutoFit/>
          </a:bodyPr>
          <a:lstStyle/>
          <a:p>
            <a:pPr marL="20320">
              <a:lnSpc>
                <a:spcPct val="100000"/>
              </a:lnSpc>
            </a:pPr>
            <a:r>
              <a:rPr sz="4000" spc="-490" dirty="0">
                <a:solidFill>
                  <a:srgbClr val="6D6E71"/>
                </a:solidFill>
                <a:latin typeface="Arial"/>
                <a:cs typeface="Arial"/>
              </a:rPr>
              <a:t>UTC </a:t>
            </a:r>
            <a:r>
              <a:rPr sz="4000" spc="-265" dirty="0">
                <a:solidFill>
                  <a:srgbClr val="6D6E71"/>
                </a:solidFill>
                <a:latin typeface="Arial"/>
                <a:cs typeface="Arial"/>
              </a:rPr>
              <a:t>vs </a:t>
            </a:r>
            <a:r>
              <a:rPr sz="4000" spc="-270" dirty="0">
                <a:solidFill>
                  <a:srgbClr val="6D6E71"/>
                </a:solidFill>
                <a:latin typeface="Arial"/>
                <a:cs typeface="Arial"/>
              </a:rPr>
              <a:t>Paris</a:t>
            </a:r>
            <a:r>
              <a:rPr sz="4000" spc="-75" dirty="0">
                <a:solidFill>
                  <a:srgbClr val="6D6E71"/>
                </a:solidFill>
                <a:latin typeface="Arial"/>
                <a:cs typeface="Arial"/>
              </a:rPr>
              <a:t> </a:t>
            </a:r>
            <a:r>
              <a:rPr sz="4000" spc="-550" dirty="0">
                <a:solidFill>
                  <a:srgbClr val="6D6E71"/>
                </a:solidFill>
                <a:latin typeface="Arial"/>
                <a:cs typeface="Arial"/>
              </a:rPr>
              <a:t>CET</a:t>
            </a:r>
            <a:endParaRPr sz="4000">
              <a:latin typeface="Arial"/>
              <a:cs typeface="Arial"/>
            </a:endParaRPr>
          </a:p>
          <a:p>
            <a:pPr marL="12700" marR="2211705">
              <a:lnSpc>
                <a:spcPct val="126800"/>
              </a:lnSpc>
              <a:spcBef>
                <a:spcPts val="315"/>
              </a:spcBef>
              <a:tabLst>
                <a:tab pos="1581150" algn="l"/>
              </a:tabLst>
            </a:pPr>
            <a:r>
              <a:rPr sz="2300" b="1" spc="-305" dirty="0">
                <a:solidFill>
                  <a:srgbClr val="58595B"/>
                </a:solidFill>
                <a:latin typeface="Arial"/>
                <a:cs typeface="Arial"/>
              </a:rPr>
              <a:t>L</a:t>
            </a:r>
            <a:r>
              <a:rPr sz="2300" b="1" spc="-130" dirty="0">
                <a:solidFill>
                  <a:srgbClr val="58595B"/>
                </a:solidFill>
                <a:latin typeface="Arial"/>
                <a:cs typeface="Arial"/>
              </a:rPr>
              <a:t>ocal</a:t>
            </a:r>
            <a:r>
              <a:rPr sz="2300" b="1" spc="-165" dirty="0">
                <a:solidFill>
                  <a:srgbClr val="58595B"/>
                </a:solidFill>
                <a:latin typeface="Arial"/>
                <a:cs typeface="Arial"/>
              </a:rPr>
              <a:t> </a:t>
            </a:r>
            <a:r>
              <a:rPr sz="2300" b="1" spc="-114" dirty="0">
                <a:solidFill>
                  <a:srgbClr val="58595B"/>
                </a:solidFill>
                <a:latin typeface="Arial"/>
                <a:cs typeface="Arial"/>
              </a:rPr>
              <a:t>D</a:t>
            </a:r>
            <a:r>
              <a:rPr sz="2300" b="1" spc="-105" dirty="0">
                <a:solidFill>
                  <a:srgbClr val="58595B"/>
                </a:solidFill>
                <a:latin typeface="Arial"/>
                <a:cs typeface="Arial"/>
              </a:rPr>
              <a:t>a</a:t>
            </a:r>
            <a:r>
              <a:rPr sz="2300" b="1" spc="25" dirty="0">
                <a:solidFill>
                  <a:srgbClr val="58595B"/>
                </a:solidFill>
                <a:latin typeface="Arial"/>
                <a:cs typeface="Arial"/>
              </a:rPr>
              <a:t>t</a:t>
            </a:r>
            <a:r>
              <a:rPr sz="2300" b="1" spc="-160" dirty="0">
                <a:solidFill>
                  <a:srgbClr val="58595B"/>
                </a:solidFill>
                <a:latin typeface="Arial"/>
                <a:cs typeface="Arial"/>
              </a:rPr>
              <a:t>e:</a:t>
            </a:r>
            <a:r>
              <a:rPr sz="2300" b="1" dirty="0">
                <a:solidFill>
                  <a:srgbClr val="58595B"/>
                </a:solidFill>
                <a:latin typeface="Arial"/>
                <a:cs typeface="Arial"/>
              </a:rPr>
              <a:t>	</a:t>
            </a:r>
            <a:r>
              <a:rPr sz="2300" b="1" spc="-5" dirty="0">
                <a:solidFill>
                  <a:srgbClr val="58595B"/>
                </a:solidFill>
                <a:latin typeface="Arial"/>
                <a:cs typeface="Arial"/>
              </a:rPr>
              <a:t>1/1/1970  </a:t>
            </a:r>
            <a:r>
              <a:rPr sz="2300" b="1" spc="-165" dirty="0">
                <a:solidFill>
                  <a:srgbClr val="58595B"/>
                </a:solidFill>
                <a:latin typeface="Arial"/>
                <a:cs typeface="Arial"/>
              </a:rPr>
              <a:t>Local </a:t>
            </a:r>
            <a:r>
              <a:rPr sz="2300" b="1" spc="-160" dirty="0">
                <a:solidFill>
                  <a:srgbClr val="58595B"/>
                </a:solidFill>
                <a:latin typeface="Arial"/>
                <a:cs typeface="Arial"/>
              </a:rPr>
              <a:t>Hours:</a:t>
            </a:r>
            <a:r>
              <a:rPr sz="2300" b="1" spc="-229" dirty="0">
                <a:solidFill>
                  <a:srgbClr val="58595B"/>
                </a:solidFill>
                <a:latin typeface="Arial"/>
                <a:cs typeface="Arial"/>
              </a:rPr>
              <a:t> </a:t>
            </a:r>
            <a:r>
              <a:rPr sz="2300" b="1" spc="-50" dirty="0">
                <a:solidFill>
                  <a:srgbClr val="58595B"/>
                </a:solidFill>
                <a:latin typeface="Arial"/>
                <a:cs typeface="Arial"/>
              </a:rPr>
              <a:t>1</a:t>
            </a:r>
            <a:endParaRPr sz="2300">
              <a:latin typeface="Arial"/>
              <a:cs typeface="Arial"/>
            </a:endParaRPr>
          </a:p>
          <a:p>
            <a:pPr marL="12700">
              <a:lnSpc>
                <a:spcPct val="100000"/>
              </a:lnSpc>
              <a:spcBef>
                <a:spcPts val="740"/>
              </a:spcBef>
              <a:tabLst>
                <a:tab pos="155321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05" dirty="0">
                <a:solidFill>
                  <a:srgbClr val="58595B"/>
                </a:solidFill>
                <a:latin typeface="Arial"/>
                <a:cs typeface="Arial"/>
              </a:rPr>
              <a:t>Date:	</a:t>
            </a:r>
            <a:r>
              <a:rPr sz="2300" b="1" spc="-75" dirty="0">
                <a:solidFill>
                  <a:srgbClr val="58595B"/>
                </a:solidFill>
                <a:latin typeface="Arial"/>
                <a:cs typeface="Arial"/>
              </a:rPr>
              <a:t>1970-01-01T00:00:00.000Z</a:t>
            </a:r>
            <a:endParaRPr sz="2300">
              <a:latin typeface="Arial"/>
              <a:cs typeface="Arial"/>
            </a:endParaRPr>
          </a:p>
          <a:p>
            <a:pPr marL="12700">
              <a:lnSpc>
                <a:spcPct val="100000"/>
              </a:lnSpc>
              <a:spcBef>
                <a:spcPts val="740"/>
              </a:spcBef>
              <a:tabLst>
                <a:tab pos="158750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60" dirty="0">
                <a:solidFill>
                  <a:srgbClr val="58595B"/>
                </a:solidFill>
                <a:latin typeface="Arial"/>
                <a:cs typeface="Arial"/>
              </a:rPr>
              <a:t>Hours:	</a:t>
            </a:r>
            <a:r>
              <a:rPr sz="2300" b="1" spc="-50" dirty="0">
                <a:solidFill>
                  <a:srgbClr val="58595B"/>
                </a:solidFill>
                <a:latin typeface="Arial"/>
                <a:cs typeface="Arial"/>
              </a:rPr>
              <a:t>0</a:t>
            </a:r>
            <a:endParaRPr sz="2300">
              <a:latin typeface="Arial"/>
              <a:cs typeface="Arial"/>
            </a:endParaRPr>
          </a:p>
        </p:txBody>
      </p:sp>
      <p:sp>
        <p:nvSpPr>
          <p:cNvPr id="5" name="object 5"/>
          <p:cNvSpPr txBox="1">
            <a:spLocks noGrp="1"/>
          </p:cNvSpPr>
          <p:nvPr>
            <p:ph type="title"/>
          </p:nvPr>
        </p:nvSpPr>
        <p:spPr>
          <a:xfrm>
            <a:off x="792336" y="577844"/>
            <a:ext cx="4903470" cy="519430"/>
          </a:xfrm>
          <a:prstGeom prst="rect">
            <a:avLst/>
          </a:prstGeom>
        </p:spPr>
        <p:txBody>
          <a:bodyPr vert="horz" wrap="square" lIns="0" tIns="0" rIns="0" bIns="0" rtlCol="0">
            <a:spAutoFit/>
          </a:bodyPr>
          <a:lstStyle/>
          <a:p>
            <a:pPr marL="12700">
              <a:lnSpc>
                <a:spcPct val="100000"/>
              </a:lnSpc>
              <a:tabLst>
                <a:tab pos="988060" algn="l"/>
                <a:tab pos="1475740" algn="l"/>
                <a:tab pos="1963420" algn="l"/>
                <a:tab pos="2938780" algn="l"/>
              </a:tabLst>
            </a:pPr>
            <a:r>
              <a:rPr sz="3200" b="1" dirty="0">
                <a:solidFill>
                  <a:srgbClr val="9CCB42"/>
                </a:solidFill>
                <a:latin typeface="Courier"/>
                <a:cs typeface="Courier"/>
              </a:rPr>
              <a:t>var	</a:t>
            </a:r>
            <a:r>
              <a:rPr sz="3200" dirty="0">
                <a:solidFill>
                  <a:srgbClr val="EDEDEE"/>
                </a:solidFill>
                <a:latin typeface="Courier"/>
                <a:cs typeface="Courier"/>
              </a:rPr>
              <a:t>d	=	</a:t>
            </a:r>
            <a:r>
              <a:rPr sz="3200" b="1" dirty="0">
                <a:solidFill>
                  <a:srgbClr val="9CCB42"/>
                </a:solidFill>
                <a:latin typeface="Courier"/>
                <a:cs typeface="Courier"/>
              </a:rPr>
              <a:t>new	</a:t>
            </a:r>
            <a:r>
              <a:rPr sz="3200" dirty="0">
                <a:solidFill>
                  <a:srgbClr val="A5DDEA"/>
                </a:solidFill>
                <a:latin typeface="Courier"/>
                <a:cs typeface="Courier"/>
              </a:rPr>
              <a:t>Date</a:t>
            </a:r>
            <a:r>
              <a:rPr sz="3200" dirty="0">
                <a:solidFill>
                  <a:srgbClr val="EDEDEE"/>
                </a:solidFill>
                <a:latin typeface="Courier"/>
                <a:cs typeface="Courier"/>
              </a:rPr>
              <a:t>(</a:t>
            </a:r>
            <a:r>
              <a:rPr sz="3200" dirty="0">
                <a:solidFill>
                  <a:srgbClr val="A5DDEA"/>
                </a:solidFill>
                <a:latin typeface="Courier"/>
                <a:cs typeface="Courier"/>
              </a:rPr>
              <a:t>0</a:t>
            </a:r>
            <a:r>
              <a:rPr sz="3200" dirty="0">
                <a:solidFill>
                  <a:srgbClr val="EDEDEE"/>
                </a:solidFill>
                <a:latin typeface="Courier"/>
                <a:cs typeface="Courier"/>
              </a:rPr>
              <a:t>);</a:t>
            </a:r>
            <a:endParaRPr sz="3200">
              <a:latin typeface="Courier"/>
              <a:cs typeface="Courier"/>
            </a:endParaRPr>
          </a:p>
        </p:txBody>
      </p:sp>
      <p:graphicFrame>
        <p:nvGraphicFramePr>
          <p:cNvPr id="6" name="object 6"/>
          <p:cNvGraphicFramePr>
            <a:graphicFrameLocks noGrp="1"/>
          </p:cNvGraphicFramePr>
          <p:nvPr/>
        </p:nvGraphicFramePr>
        <p:xfrm>
          <a:off x="782811" y="1338257"/>
          <a:ext cx="13214350" cy="2705100"/>
        </p:xfrm>
        <a:graphic>
          <a:graphicData uri="http://schemas.openxmlformats.org/drawingml/2006/table">
            <a:tbl>
              <a:tblPr firstRow="1" bandRow="1">
                <a:tableStyleId>{2D5ABB26-0587-4C30-8999-92F81FD0307C}</a:tableStyleId>
              </a:tblPr>
              <a:tblGrid>
                <a:gridCol w="6241050"/>
                <a:gridCol w="975627"/>
                <a:gridCol w="5997301"/>
              </a:tblGrid>
              <a:tr h="628650">
                <a:tc>
                  <a:txBody>
                    <a:bodyPr/>
                    <a:lstStyle/>
                    <a:p>
                      <a:pPr marL="22225">
                        <a:lnSpc>
                          <a:spcPts val="3550"/>
                        </a:lnSpc>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ts val="3550"/>
                        </a:lnSpc>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ts val="3550"/>
                        </a:lnSpc>
                      </a:pPr>
                      <a:r>
                        <a:rPr sz="3200" dirty="0">
                          <a:solidFill>
                            <a:srgbClr val="EDEDEE"/>
                          </a:solidFill>
                          <a:latin typeface="Courier"/>
                          <a:cs typeface="Courier"/>
                        </a:rPr>
                        <a:t>d.toLocaleDateString());</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d.getHours());</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d.toISOString());</a:t>
                      </a:r>
                      <a:endParaRPr sz="3200">
                        <a:latin typeface="Courier"/>
                        <a:cs typeface="Courier"/>
                      </a:endParaRPr>
                    </a:p>
                  </a:txBody>
                  <a:tcPr marL="0" marR="0" marT="0" marB="0">
                    <a:solidFill>
                      <a:srgbClr val="58595B"/>
                    </a:solidFill>
                  </a:tcPr>
                </a:tc>
              </a:tr>
              <a:tr h="62865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d.getUTCHours());</a:t>
                      </a:r>
                      <a:endParaRPr sz="3200">
                        <a:latin typeface="Courier"/>
                        <a:cs typeface="Courier"/>
                      </a:endParaRPr>
                    </a:p>
                  </a:txBody>
                  <a:tcPr marL="0" marR="0" marT="0" marB="0">
                    <a:solidFill>
                      <a:srgbClr val="58595B"/>
                    </a:solidFill>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5765198"/>
            <a:ext cx="4937760" cy="2442210"/>
          </a:xfrm>
          <a:prstGeom prst="rect">
            <a:avLst/>
          </a:prstGeom>
        </p:spPr>
        <p:txBody>
          <a:bodyPr vert="horz" wrap="square" lIns="0" tIns="0" rIns="0" bIns="0" rtlCol="0">
            <a:spAutoFit/>
          </a:bodyPr>
          <a:lstStyle/>
          <a:p>
            <a:pPr marL="20320">
              <a:lnSpc>
                <a:spcPct val="100000"/>
              </a:lnSpc>
            </a:pPr>
            <a:r>
              <a:rPr sz="4000" spc="-490" dirty="0">
                <a:solidFill>
                  <a:srgbClr val="6D6E71"/>
                </a:solidFill>
                <a:latin typeface="Arial"/>
                <a:cs typeface="Arial"/>
              </a:rPr>
              <a:t>UTC </a:t>
            </a:r>
            <a:r>
              <a:rPr sz="4000" spc="-265" dirty="0">
                <a:solidFill>
                  <a:srgbClr val="6D6E71"/>
                </a:solidFill>
                <a:latin typeface="Arial"/>
                <a:cs typeface="Arial"/>
              </a:rPr>
              <a:t>vs </a:t>
            </a:r>
            <a:r>
              <a:rPr sz="4000" spc="-75" dirty="0">
                <a:solidFill>
                  <a:srgbClr val="6D6E71"/>
                </a:solidFill>
                <a:latin typeface="Arial"/>
                <a:cs typeface="Arial"/>
              </a:rPr>
              <a:t>London</a:t>
            </a:r>
            <a:r>
              <a:rPr sz="4000" spc="-60" dirty="0">
                <a:solidFill>
                  <a:srgbClr val="6D6E71"/>
                </a:solidFill>
                <a:latin typeface="Arial"/>
                <a:cs typeface="Arial"/>
              </a:rPr>
              <a:t> </a:t>
            </a:r>
            <a:r>
              <a:rPr sz="4000" spc="-385" dirty="0">
                <a:solidFill>
                  <a:srgbClr val="6D6E71"/>
                </a:solidFill>
                <a:latin typeface="Arial"/>
                <a:cs typeface="Arial"/>
              </a:rPr>
              <a:t>GMT</a:t>
            </a:r>
            <a:endParaRPr sz="4000">
              <a:latin typeface="Arial"/>
              <a:cs typeface="Arial"/>
            </a:endParaRPr>
          </a:p>
          <a:p>
            <a:pPr marL="12700" marR="2211705">
              <a:lnSpc>
                <a:spcPct val="126800"/>
              </a:lnSpc>
              <a:spcBef>
                <a:spcPts val="315"/>
              </a:spcBef>
              <a:tabLst>
                <a:tab pos="1581150" algn="l"/>
              </a:tabLst>
            </a:pPr>
            <a:r>
              <a:rPr sz="2300" b="1" spc="-305" dirty="0">
                <a:solidFill>
                  <a:srgbClr val="58595B"/>
                </a:solidFill>
                <a:latin typeface="Arial"/>
                <a:cs typeface="Arial"/>
              </a:rPr>
              <a:t>L</a:t>
            </a:r>
            <a:r>
              <a:rPr sz="2300" b="1" spc="-130" dirty="0">
                <a:solidFill>
                  <a:srgbClr val="58595B"/>
                </a:solidFill>
                <a:latin typeface="Arial"/>
                <a:cs typeface="Arial"/>
              </a:rPr>
              <a:t>ocal</a:t>
            </a:r>
            <a:r>
              <a:rPr sz="2300" b="1" spc="-165" dirty="0">
                <a:solidFill>
                  <a:srgbClr val="58595B"/>
                </a:solidFill>
                <a:latin typeface="Arial"/>
                <a:cs typeface="Arial"/>
              </a:rPr>
              <a:t> </a:t>
            </a:r>
            <a:r>
              <a:rPr sz="2300" b="1" spc="-114" dirty="0">
                <a:solidFill>
                  <a:srgbClr val="58595B"/>
                </a:solidFill>
                <a:latin typeface="Arial"/>
                <a:cs typeface="Arial"/>
              </a:rPr>
              <a:t>D</a:t>
            </a:r>
            <a:r>
              <a:rPr sz="2300" b="1" spc="-105" dirty="0">
                <a:solidFill>
                  <a:srgbClr val="58595B"/>
                </a:solidFill>
                <a:latin typeface="Arial"/>
                <a:cs typeface="Arial"/>
              </a:rPr>
              <a:t>a</a:t>
            </a:r>
            <a:r>
              <a:rPr sz="2300" b="1" spc="25" dirty="0">
                <a:solidFill>
                  <a:srgbClr val="58595B"/>
                </a:solidFill>
                <a:latin typeface="Arial"/>
                <a:cs typeface="Arial"/>
              </a:rPr>
              <a:t>t</a:t>
            </a:r>
            <a:r>
              <a:rPr sz="2300" b="1" spc="-160" dirty="0">
                <a:solidFill>
                  <a:srgbClr val="58595B"/>
                </a:solidFill>
                <a:latin typeface="Arial"/>
                <a:cs typeface="Arial"/>
              </a:rPr>
              <a:t>e:</a:t>
            </a:r>
            <a:r>
              <a:rPr sz="2300" b="1" dirty="0">
                <a:solidFill>
                  <a:srgbClr val="58595B"/>
                </a:solidFill>
                <a:latin typeface="Arial"/>
                <a:cs typeface="Arial"/>
              </a:rPr>
              <a:t>	</a:t>
            </a:r>
            <a:r>
              <a:rPr sz="2300" b="1" spc="-5" dirty="0">
                <a:solidFill>
                  <a:srgbClr val="58595B"/>
                </a:solidFill>
                <a:latin typeface="Arial"/>
                <a:cs typeface="Arial"/>
              </a:rPr>
              <a:t>1/1/1970  </a:t>
            </a:r>
            <a:r>
              <a:rPr sz="2300" b="1" spc="-165" dirty="0">
                <a:solidFill>
                  <a:srgbClr val="58595B"/>
                </a:solidFill>
                <a:latin typeface="Arial"/>
                <a:cs typeface="Arial"/>
              </a:rPr>
              <a:t>Local </a:t>
            </a:r>
            <a:r>
              <a:rPr sz="2300" b="1" spc="-160" dirty="0">
                <a:solidFill>
                  <a:srgbClr val="58595B"/>
                </a:solidFill>
                <a:latin typeface="Arial"/>
                <a:cs typeface="Arial"/>
              </a:rPr>
              <a:t>Hours:</a:t>
            </a:r>
            <a:r>
              <a:rPr sz="2300" b="1" spc="-229" dirty="0">
                <a:solidFill>
                  <a:srgbClr val="58595B"/>
                </a:solidFill>
                <a:latin typeface="Arial"/>
                <a:cs typeface="Arial"/>
              </a:rPr>
              <a:t> </a:t>
            </a:r>
            <a:r>
              <a:rPr sz="2300" b="1" spc="-50" dirty="0">
                <a:solidFill>
                  <a:srgbClr val="58595B"/>
                </a:solidFill>
                <a:latin typeface="Arial"/>
                <a:cs typeface="Arial"/>
              </a:rPr>
              <a:t>0</a:t>
            </a:r>
            <a:endParaRPr sz="2300">
              <a:latin typeface="Arial"/>
              <a:cs typeface="Arial"/>
            </a:endParaRPr>
          </a:p>
          <a:p>
            <a:pPr marL="12700">
              <a:lnSpc>
                <a:spcPct val="100000"/>
              </a:lnSpc>
              <a:spcBef>
                <a:spcPts val="740"/>
              </a:spcBef>
              <a:tabLst>
                <a:tab pos="155321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05" dirty="0">
                <a:solidFill>
                  <a:srgbClr val="58595B"/>
                </a:solidFill>
                <a:latin typeface="Arial"/>
                <a:cs typeface="Arial"/>
              </a:rPr>
              <a:t>Date:	</a:t>
            </a:r>
            <a:r>
              <a:rPr sz="2300" b="1" spc="-75" dirty="0">
                <a:solidFill>
                  <a:srgbClr val="58595B"/>
                </a:solidFill>
                <a:latin typeface="Arial"/>
                <a:cs typeface="Arial"/>
              </a:rPr>
              <a:t>1970-01-01T00:00:00.000Z</a:t>
            </a:r>
            <a:endParaRPr sz="2300">
              <a:latin typeface="Arial"/>
              <a:cs typeface="Arial"/>
            </a:endParaRPr>
          </a:p>
          <a:p>
            <a:pPr marL="12700">
              <a:lnSpc>
                <a:spcPct val="100000"/>
              </a:lnSpc>
              <a:spcBef>
                <a:spcPts val="740"/>
              </a:spcBef>
              <a:tabLst>
                <a:tab pos="158750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60" dirty="0">
                <a:solidFill>
                  <a:srgbClr val="58595B"/>
                </a:solidFill>
                <a:latin typeface="Arial"/>
                <a:cs typeface="Arial"/>
              </a:rPr>
              <a:t>Hours:	</a:t>
            </a:r>
            <a:r>
              <a:rPr sz="2300" b="1" spc="-50" dirty="0">
                <a:solidFill>
                  <a:srgbClr val="58595B"/>
                </a:solidFill>
                <a:latin typeface="Arial"/>
                <a:cs typeface="Arial"/>
              </a:rPr>
              <a:t>0</a:t>
            </a:r>
            <a:endParaRPr sz="2300">
              <a:latin typeface="Arial"/>
              <a:cs typeface="Arial"/>
            </a:endParaRPr>
          </a:p>
        </p:txBody>
      </p:sp>
      <p:sp>
        <p:nvSpPr>
          <p:cNvPr id="5" name="object 5"/>
          <p:cNvSpPr txBox="1">
            <a:spLocks noGrp="1"/>
          </p:cNvSpPr>
          <p:nvPr>
            <p:ph type="title"/>
          </p:nvPr>
        </p:nvSpPr>
        <p:spPr>
          <a:xfrm>
            <a:off x="792336" y="577844"/>
            <a:ext cx="4903470" cy="519430"/>
          </a:xfrm>
          <a:prstGeom prst="rect">
            <a:avLst/>
          </a:prstGeom>
        </p:spPr>
        <p:txBody>
          <a:bodyPr vert="horz" wrap="square" lIns="0" tIns="0" rIns="0" bIns="0" rtlCol="0">
            <a:spAutoFit/>
          </a:bodyPr>
          <a:lstStyle/>
          <a:p>
            <a:pPr marL="12700">
              <a:lnSpc>
                <a:spcPct val="100000"/>
              </a:lnSpc>
              <a:tabLst>
                <a:tab pos="988060" algn="l"/>
                <a:tab pos="1475740" algn="l"/>
                <a:tab pos="1963420" algn="l"/>
                <a:tab pos="2938780" algn="l"/>
              </a:tabLst>
            </a:pPr>
            <a:r>
              <a:rPr sz="3200" b="1" dirty="0">
                <a:solidFill>
                  <a:srgbClr val="9CCB42"/>
                </a:solidFill>
                <a:latin typeface="Courier"/>
                <a:cs typeface="Courier"/>
              </a:rPr>
              <a:t>var	</a:t>
            </a:r>
            <a:r>
              <a:rPr sz="3200" dirty="0">
                <a:solidFill>
                  <a:srgbClr val="EDEDEE"/>
                </a:solidFill>
                <a:latin typeface="Courier"/>
                <a:cs typeface="Courier"/>
              </a:rPr>
              <a:t>d	=	</a:t>
            </a:r>
            <a:r>
              <a:rPr sz="3200" b="1" dirty="0">
                <a:solidFill>
                  <a:srgbClr val="9CCB42"/>
                </a:solidFill>
                <a:latin typeface="Courier"/>
                <a:cs typeface="Courier"/>
              </a:rPr>
              <a:t>new	</a:t>
            </a:r>
            <a:r>
              <a:rPr sz="3200" dirty="0">
                <a:solidFill>
                  <a:srgbClr val="A5DDEA"/>
                </a:solidFill>
                <a:latin typeface="Courier"/>
                <a:cs typeface="Courier"/>
              </a:rPr>
              <a:t>Date</a:t>
            </a:r>
            <a:r>
              <a:rPr sz="3200" dirty="0">
                <a:solidFill>
                  <a:srgbClr val="EDEDEE"/>
                </a:solidFill>
                <a:latin typeface="Courier"/>
                <a:cs typeface="Courier"/>
              </a:rPr>
              <a:t>(</a:t>
            </a:r>
            <a:r>
              <a:rPr sz="3200" dirty="0">
                <a:solidFill>
                  <a:srgbClr val="A5DDEA"/>
                </a:solidFill>
                <a:latin typeface="Courier"/>
                <a:cs typeface="Courier"/>
              </a:rPr>
              <a:t>0</a:t>
            </a:r>
            <a:r>
              <a:rPr sz="3200" dirty="0">
                <a:solidFill>
                  <a:srgbClr val="EDEDEE"/>
                </a:solidFill>
                <a:latin typeface="Courier"/>
                <a:cs typeface="Courier"/>
              </a:rPr>
              <a:t>);</a:t>
            </a:r>
            <a:endParaRPr sz="3200">
              <a:latin typeface="Courier"/>
              <a:cs typeface="Courier"/>
            </a:endParaRPr>
          </a:p>
        </p:txBody>
      </p:sp>
      <p:graphicFrame>
        <p:nvGraphicFramePr>
          <p:cNvPr id="6" name="object 6"/>
          <p:cNvGraphicFramePr>
            <a:graphicFrameLocks noGrp="1"/>
          </p:cNvGraphicFramePr>
          <p:nvPr/>
        </p:nvGraphicFramePr>
        <p:xfrm>
          <a:off x="782811" y="1338257"/>
          <a:ext cx="13214350" cy="2705100"/>
        </p:xfrm>
        <a:graphic>
          <a:graphicData uri="http://schemas.openxmlformats.org/drawingml/2006/table">
            <a:tbl>
              <a:tblPr firstRow="1" bandRow="1">
                <a:tableStyleId>{2D5ABB26-0587-4C30-8999-92F81FD0307C}</a:tableStyleId>
              </a:tblPr>
              <a:tblGrid>
                <a:gridCol w="6241050"/>
                <a:gridCol w="975627"/>
                <a:gridCol w="5997301"/>
              </a:tblGrid>
              <a:tr h="628650">
                <a:tc>
                  <a:txBody>
                    <a:bodyPr/>
                    <a:lstStyle/>
                    <a:p>
                      <a:pPr marL="22225">
                        <a:lnSpc>
                          <a:spcPts val="3550"/>
                        </a:lnSpc>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ts val="3550"/>
                        </a:lnSpc>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ts val="3550"/>
                        </a:lnSpc>
                      </a:pPr>
                      <a:r>
                        <a:rPr sz="3200" dirty="0">
                          <a:solidFill>
                            <a:srgbClr val="EDEDEE"/>
                          </a:solidFill>
                          <a:latin typeface="Courier"/>
                          <a:cs typeface="Courier"/>
                        </a:rPr>
                        <a:t>d.toLocaleDateString());</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d.getHours());</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d.toISOString());</a:t>
                      </a:r>
                      <a:endParaRPr sz="3200">
                        <a:latin typeface="Courier"/>
                        <a:cs typeface="Courier"/>
                      </a:endParaRPr>
                    </a:p>
                  </a:txBody>
                  <a:tcPr marL="0" marR="0" marT="0" marB="0">
                    <a:solidFill>
                      <a:srgbClr val="58595B"/>
                    </a:solidFill>
                  </a:tcPr>
                </a:tc>
              </a:tr>
              <a:tr h="62865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d.getUTCHours());</a:t>
                      </a:r>
                      <a:endParaRPr sz="3200">
                        <a:latin typeface="Courier"/>
                        <a:cs typeface="Courier"/>
                      </a:endParaRPr>
                    </a:p>
                  </a:txBody>
                  <a:tcPr marL="0" marR="0" marT="0" marB="0">
                    <a:solidFill>
                      <a:srgbClr val="58595B"/>
                    </a:solidFill>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5765198"/>
            <a:ext cx="5470525" cy="2442210"/>
          </a:xfrm>
          <a:prstGeom prst="rect">
            <a:avLst/>
          </a:prstGeom>
        </p:spPr>
        <p:txBody>
          <a:bodyPr vert="horz" wrap="square" lIns="0" tIns="0" rIns="0" bIns="0" rtlCol="0">
            <a:spAutoFit/>
          </a:bodyPr>
          <a:lstStyle/>
          <a:p>
            <a:pPr marL="20320">
              <a:lnSpc>
                <a:spcPct val="100000"/>
              </a:lnSpc>
            </a:pPr>
            <a:r>
              <a:rPr sz="4000" spc="-145" dirty="0">
                <a:solidFill>
                  <a:srgbClr val="6D6E71"/>
                </a:solidFill>
                <a:latin typeface="Arial"/>
                <a:cs typeface="Arial"/>
              </a:rPr>
              <a:t>Date </a:t>
            </a:r>
            <a:r>
              <a:rPr sz="4000" spc="75" dirty="0">
                <a:solidFill>
                  <a:srgbClr val="6D6E71"/>
                </a:solidFill>
                <a:latin typeface="Arial"/>
                <a:cs typeface="Arial"/>
              </a:rPr>
              <a:t>with </a:t>
            </a:r>
            <a:r>
              <a:rPr sz="4000" spc="-110" dirty="0">
                <a:solidFill>
                  <a:srgbClr val="6D6E71"/>
                </a:solidFill>
                <a:latin typeface="Arial"/>
                <a:cs typeface="Arial"/>
              </a:rPr>
              <a:t>Negative</a:t>
            </a:r>
            <a:r>
              <a:rPr sz="4000" spc="-775" dirty="0">
                <a:solidFill>
                  <a:srgbClr val="6D6E71"/>
                </a:solidFill>
                <a:latin typeface="Arial"/>
                <a:cs typeface="Arial"/>
              </a:rPr>
              <a:t> </a:t>
            </a:r>
            <a:r>
              <a:rPr sz="4000" spc="-110" dirty="0">
                <a:solidFill>
                  <a:srgbClr val="6D6E71"/>
                </a:solidFill>
                <a:latin typeface="Arial"/>
                <a:cs typeface="Arial"/>
              </a:rPr>
              <a:t>Offset</a:t>
            </a:r>
            <a:endParaRPr sz="4000">
              <a:latin typeface="Arial"/>
              <a:cs typeface="Arial"/>
            </a:endParaRPr>
          </a:p>
          <a:p>
            <a:pPr marL="12700" marR="2745105">
              <a:lnSpc>
                <a:spcPct val="126800"/>
              </a:lnSpc>
              <a:spcBef>
                <a:spcPts val="315"/>
              </a:spcBef>
              <a:tabLst>
                <a:tab pos="1581150" algn="l"/>
              </a:tabLst>
            </a:pPr>
            <a:r>
              <a:rPr sz="2300" b="1" spc="-305" dirty="0">
                <a:solidFill>
                  <a:srgbClr val="58595B"/>
                </a:solidFill>
                <a:latin typeface="Arial"/>
                <a:cs typeface="Arial"/>
              </a:rPr>
              <a:t>L</a:t>
            </a:r>
            <a:r>
              <a:rPr sz="2300" b="1" spc="-130" dirty="0">
                <a:solidFill>
                  <a:srgbClr val="58595B"/>
                </a:solidFill>
                <a:latin typeface="Arial"/>
                <a:cs typeface="Arial"/>
              </a:rPr>
              <a:t>ocal</a:t>
            </a:r>
            <a:r>
              <a:rPr sz="2300" b="1" spc="-165" dirty="0">
                <a:solidFill>
                  <a:srgbClr val="58595B"/>
                </a:solidFill>
                <a:latin typeface="Arial"/>
                <a:cs typeface="Arial"/>
              </a:rPr>
              <a:t> </a:t>
            </a:r>
            <a:r>
              <a:rPr sz="2300" b="1" spc="-114" dirty="0">
                <a:solidFill>
                  <a:srgbClr val="58595B"/>
                </a:solidFill>
                <a:latin typeface="Arial"/>
                <a:cs typeface="Arial"/>
              </a:rPr>
              <a:t>D</a:t>
            </a:r>
            <a:r>
              <a:rPr sz="2300" b="1" spc="-105" dirty="0">
                <a:solidFill>
                  <a:srgbClr val="58595B"/>
                </a:solidFill>
                <a:latin typeface="Arial"/>
                <a:cs typeface="Arial"/>
              </a:rPr>
              <a:t>a</a:t>
            </a:r>
            <a:r>
              <a:rPr sz="2300" b="1" spc="25" dirty="0">
                <a:solidFill>
                  <a:srgbClr val="58595B"/>
                </a:solidFill>
                <a:latin typeface="Arial"/>
                <a:cs typeface="Arial"/>
              </a:rPr>
              <a:t>t</a:t>
            </a:r>
            <a:r>
              <a:rPr sz="2300" b="1" spc="-160" dirty="0">
                <a:solidFill>
                  <a:srgbClr val="58595B"/>
                </a:solidFill>
                <a:latin typeface="Arial"/>
                <a:cs typeface="Arial"/>
              </a:rPr>
              <a:t>e:</a:t>
            </a:r>
            <a:r>
              <a:rPr sz="2300" b="1" dirty="0">
                <a:solidFill>
                  <a:srgbClr val="58595B"/>
                </a:solidFill>
                <a:latin typeface="Arial"/>
                <a:cs typeface="Arial"/>
              </a:rPr>
              <a:t>	</a:t>
            </a:r>
            <a:r>
              <a:rPr sz="2300" b="1" spc="-5" dirty="0">
                <a:solidFill>
                  <a:srgbClr val="58595B"/>
                </a:solidFill>
                <a:latin typeface="Arial"/>
                <a:cs typeface="Arial"/>
              </a:rPr>
              <a:t>1/1/1970  </a:t>
            </a:r>
            <a:r>
              <a:rPr sz="2300" b="1" spc="-165" dirty="0">
                <a:solidFill>
                  <a:srgbClr val="58595B"/>
                </a:solidFill>
                <a:latin typeface="Arial"/>
                <a:cs typeface="Arial"/>
              </a:rPr>
              <a:t>Local </a:t>
            </a:r>
            <a:r>
              <a:rPr sz="2300" b="1" spc="-160" dirty="0">
                <a:solidFill>
                  <a:srgbClr val="58595B"/>
                </a:solidFill>
                <a:latin typeface="Arial"/>
                <a:cs typeface="Arial"/>
              </a:rPr>
              <a:t>Hours:</a:t>
            </a:r>
            <a:r>
              <a:rPr sz="2300" b="1" spc="-229" dirty="0">
                <a:solidFill>
                  <a:srgbClr val="58595B"/>
                </a:solidFill>
                <a:latin typeface="Arial"/>
                <a:cs typeface="Arial"/>
              </a:rPr>
              <a:t> </a:t>
            </a:r>
            <a:r>
              <a:rPr sz="2300" b="1" spc="-50" dirty="0">
                <a:solidFill>
                  <a:srgbClr val="58595B"/>
                </a:solidFill>
                <a:latin typeface="Arial"/>
                <a:cs typeface="Arial"/>
              </a:rPr>
              <a:t>2</a:t>
            </a:r>
            <a:endParaRPr sz="2300">
              <a:latin typeface="Arial"/>
              <a:cs typeface="Arial"/>
            </a:endParaRPr>
          </a:p>
          <a:p>
            <a:pPr marL="12700">
              <a:lnSpc>
                <a:spcPct val="100000"/>
              </a:lnSpc>
              <a:spcBef>
                <a:spcPts val="740"/>
              </a:spcBef>
              <a:tabLst>
                <a:tab pos="155321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05" dirty="0">
                <a:solidFill>
                  <a:srgbClr val="58595B"/>
                </a:solidFill>
                <a:latin typeface="Arial"/>
                <a:cs typeface="Arial"/>
              </a:rPr>
              <a:t>Date:	</a:t>
            </a:r>
            <a:r>
              <a:rPr sz="2300" b="1" spc="-75" dirty="0">
                <a:solidFill>
                  <a:srgbClr val="58595B"/>
                </a:solidFill>
                <a:latin typeface="Arial"/>
                <a:cs typeface="Arial"/>
              </a:rPr>
              <a:t>1970-01-01T01:00:00.000Z</a:t>
            </a:r>
            <a:endParaRPr sz="2300">
              <a:latin typeface="Arial"/>
              <a:cs typeface="Arial"/>
            </a:endParaRPr>
          </a:p>
          <a:p>
            <a:pPr marL="12700">
              <a:lnSpc>
                <a:spcPct val="100000"/>
              </a:lnSpc>
              <a:spcBef>
                <a:spcPts val="740"/>
              </a:spcBef>
              <a:tabLst>
                <a:tab pos="158750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60" dirty="0">
                <a:solidFill>
                  <a:srgbClr val="58595B"/>
                </a:solidFill>
                <a:latin typeface="Arial"/>
                <a:cs typeface="Arial"/>
              </a:rPr>
              <a:t>Hours:	</a:t>
            </a:r>
            <a:r>
              <a:rPr sz="2300" b="1" spc="-50" dirty="0">
                <a:solidFill>
                  <a:srgbClr val="58595B"/>
                </a:solidFill>
                <a:latin typeface="Arial"/>
                <a:cs typeface="Arial"/>
              </a:rPr>
              <a:t>1</a:t>
            </a:r>
            <a:endParaRPr sz="2300">
              <a:latin typeface="Arial"/>
              <a:cs typeface="Arial"/>
            </a:endParaRPr>
          </a:p>
        </p:txBody>
      </p:sp>
      <p:sp>
        <p:nvSpPr>
          <p:cNvPr id="5" name="object 5"/>
          <p:cNvSpPr txBox="1">
            <a:spLocks noGrp="1"/>
          </p:cNvSpPr>
          <p:nvPr>
            <p:ph type="title"/>
          </p:nvPr>
        </p:nvSpPr>
        <p:spPr>
          <a:xfrm>
            <a:off x="792336" y="577844"/>
            <a:ext cx="11243945" cy="519430"/>
          </a:xfrm>
          <a:prstGeom prst="rect">
            <a:avLst/>
          </a:prstGeom>
        </p:spPr>
        <p:txBody>
          <a:bodyPr vert="horz" wrap="square" lIns="0" tIns="0" rIns="0" bIns="0" rtlCol="0">
            <a:spAutoFit/>
          </a:bodyPr>
          <a:lstStyle/>
          <a:p>
            <a:pPr marL="12700">
              <a:lnSpc>
                <a:spcPct val="100000"/>
              </a:lnSpc>
              <a:tabLst>
                <a:tab pos="988060" algn="l"/>
                <a:tab pos="1475740" algn="l"/>
                <a:tab pos="1963420" algn="l"/>
                <a:tab pos="2938780" algn="l"/>
              </a:tabLst>
            </a:pPr>
            <a:r>
              <a:rPr sz="3200" b="1" dirty="0">
                <a:solidFill>
                  <a:srgbClr val="9CCB42"/>
                </a:solidFill>
                <a:latin typeface="Courier"/>
                <a:cs typeface="Courier"/>
              </a:rPr>
              <a:t>var	</a:t>
            </a:r>
            <a:r>
              <a:rPr sz="3200" dirty="0">
                <a:solidFill>
                  <a:srgbClr val="EDEDEE"/>
                </a:solidFill>
                <a:latin typeface="Courier"/>
                <a:cs typeface="Courier"/>
              </a:rPr>
              <a:t>d	=	</a:t>
            </a:r>
            <a:r>
              <a:rPr sz="3200" b="1" dirty="0">
                <a:solidFill>
                  <a:srgbClr val="9CCB42"/>
                </a:solidFill>
                <a:latin typeface="Courier"/>
                <a:cs typeface="Courier"/>
              </a:rPr>
              <a:t>new	</a:t>
            </a:r>
            <a:r>
              <a:rPr sz="3200" spc="-5" dirty="0">
                <a:solidFill>
                  <a:srgbClr val="A5DDEA"/>
                </a:solidFill>
                <a:latin typeface="Courier"/>
                <a:cs typeface="Courier"/>
              </a:rPr>
              <a:t>Date</a:t>
            </a:r>
            <a:r>
              <a:rPr sz="3200" spc="-5" dirty="0">
                <a:solidFill>
                  <a:srgbClr val="EDEDEE"/>
                </a:solidFill>
                <a:latin typeface="Courier"/>
                <a:cs typeface="Courier"/>
              </a:rPr>
              <a:t>(</a:t>
            </a:r>
            <a:r>
              <a:rPr sz="3200" spc="-5" dirty="0">
                <a:solidFill>
                  <a:srgbClr val="FBBE9F"/>
                </a:solidFill>
                <a:latin typeface="Courier"/>
                <a:cs typeface="Courier"/>
              </a:rPr>
              <a:t>'1970-01-01T00:00:00-01:00'</a:t>
            </a:r>
            <a:r>
              <a:rPr sz="3200" spc="-5" dirty="0">
                <a:solidFill>
                  <a:srgbClr val="EDEDEE"/>
                </a:solidFill>
                <a:latin typeface="Courier"/>
                <a:cs typeface="Courier"/>
              </a:rPr>
              <a:t>);</a:t>
            </a:r>
            <a:endParaRPr sz="3200">
              <a:latin typeface="Courier"/>
              <a:cs typeface="Courier"/>
            </a:endParaRPr>
          </a:p>
        </p:txBody>
      </p:sp>
      <p:graphicFrame>
        <p:nvGraphicFramePr>
          <p:cNvPr id="6" name="object 6"/>
          <p:cNvGraphicFramePr>
            <a:graphicFrameLocks noGrp="1"/>
          </p:cNvGraphicFramePr>
          <p:nvPr/>
        </p:nvGraphicFramePr>
        <p:xfrm>
          <a:off x="782811" y="1338257"/>
          <a:ext cx="13214350" cy="2705100"/>
        </p:xfrm>
        <a:graphic>
          <a:graphicData uri="http://schemas.openxmlformats.org/drawingml/2006/table">
            <a:tbl>
              <a:tblPr firstRow="1" bandRow="1">
                <a:tableStyleId>{2D5ABB26-0587-4C30-8999-92F81FD0307C}</a:tableStyleId>
              </a:tblPr>
              <a:tblGrid>
                <a:gridCol w="6241050"/>
                <a:gridCol w="975627"/>
                <a:gridCol w="5997301"/>
              </a:tblGrid>
              <a:tr h="628650">
                <a:tc>
                  <a:txBody>
                    <a:bodyPr/>
                    <a:lstStyle/>
                    <a:p>
                      <a:pPr marL="22225">
                        <a:lnSpc>
                          <a:spcPts val="3550"/>
                        </a:lnSpc>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ts val="3550"/>
                        </a:lnSpc>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ts val="3550"/>
                        </a:lnSpc>
                      </a:pPr>
                      <a:r>
                        <a:rPr sz="3200" dirty="0">
                          <a:solidFill>
                            <a:srgbClr val="EDEDEE"/>
                          </a:solidFill>
                          <a:latin typeface="Courier"/>
                          <a:cs typeface="Courier"/>
                        </a:rPr>
                        <a:t>d.toLocaleDateString());</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d.getHours());</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d.toISOString());</a:t>
                      </a:r>
                      <a:endParaRPr sz="3200">
                        <a:latin typeface="Courier"/>
                        <a:cs typeface="Courier"/>
                      </a:endParaRPr>
                    </a:p>
                  </a:txBody>
                  <a:tcPr marL="0" marR="0" marT="0" marB="0">
                    <a:solidFill>
                      <a:srgbClr val="58595B"/>
                    </a:solidFill>
                  </a:tcPr>
                </a:tc>
              </a:tr>
              <a:tr h="62865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d.getUTCHours());</a:t>
                      </a:r>
                      <a:endParaRPr sz="3200">
                        <a:latin typeface="Courier"/>
                        <a:cs typeface="Courier"/>
                      </a:endParaRPr>
                    </a:p>
                  </a:txBody>
                  <a:tcPr marL="0" marR="0" marT="0" marB="0">
                    <a:solidFill>
                      <a:srgbClr val="58595B"/>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5765198"/>
            <a:ext cx="5211445" cy="2442210"/>
          </a:xfrm>
          <a:prstGeom prst="rect">
            <a:avLst/>
          </a:prstGeom>
        </p:spPr>
        <p:txBody>
          <a:bodyPr vert="horz" wrap="square" lIns="0" tIns="0" rIns="0" bIns="0" rtlCol="0">
            <a:spAutoFit/>
          </a:bodyPr>
          <a:lstStyle/>
          <a:p>
            <a:pPr marL="20320">
              <a:lnSpc>
                <a:spcPct val="100000"/>
              </a:lnSpc>
            </a:pPr>
            <a:r>
              <a:rPr sz="4000" spc="-145" dirty="0">
                <a:solidFill>
                  <a:srgbClr val="6D6E71"/>
                </a:solidFill>
                <a:latin typeface="Arial"/>
                <a:cs typeface="Arial"/>
              </a:rPr>
              <a:t>Date </a:t>
            </a:r>
            <a:r>
              <a:rPr sz="4000" spc="75" dirty="0">
                <a:solidFill>
                  <a:srgbClr val="6D6E71"/>
                </a:solidFill>
                <a:latin typeface="Arial"/>
                <a:cs typeface="Arial"/>
              </a:rPr>
              <a:t>with </a:t>
            </a:r>
            <a:r>
              <a:rPr sz="4000" spc="-145" dirty="0">
                <a:solidFill>
                  <a:srgbClr val="6D6E71"/>
                </a:solidFill>
                <a:latin typeface="Arial"/>
                <a:cs typeface="Arial"/>
              </a:rPr>
              <a:t>Positive</a:t>
            </a:r>
            <a:r>
              <a:rPr sz="4000" spc="-750" dirty="0">
                <a:solidFill>
                  <a:srgbClr val="6D6E71"/>
                </a:solidFill>
                <a:latin typeface="Arial"/>
                <a:cs typeface="Arial"/>
              </a:rPr>
              <a:t> </a:t>
            </a:r>
            <a:r>
              <a:rPr sz="4000" spc="-110" dirty="0">
                <a:solidFill>
                  <a:srgbClr val="6D6E71"/>
                </a:solidFill>
                <a:latin typeface="Arial"/>
                <a:cs typeface="Arial"/>
              </a:rPr>
              <a:t>Offset</a:t>
            </a:r>
            <a:endParaRPr sz="4000">
              <a:latin typeface="Arial"/>
              <a:cs typeface="Arial"/>
            </a:endParaRPr>
          </a:p>
          <a:p>
            <a:pPr marL="12700" marR="2486025">
              <a:lnSpc>
                <a:spcPct val="126800"/>
              </a:lnSpc>
              <a:spcBef>
                <a:spcPts val="315"/>
              </a:spcBef>
              <a:tabLst>
                <a:tab pos="1581150" algn="l"/>
              </a:tabLst>
            </a:pPr>
            <a:r>
              <a:rPr sz="2300" b="1" spc="-305" dirty="0">
                <a:solidFill>
                  <a:srgbClr val="58595B"/>
                </a:solidFill>
                <a:latin typeface="Arial"/>
                <a:cs typeface="Arial"/>
              </a:rPr>
              <a:t>L</a:t>
            </a:r>
            <a:r>
              <a:rPr sz="2300" b="1" spc="-130" dirty="0">
                <a:solidFill>
                  <a:srgbClr val="58595B"/>
                </a:solidFill>
                <a:latin typeface="Arial"/>
                <a:cs typeface="Arial"/>
              </a:rPr>
              <a:t>ocal</a:t>
            </a:r>
            <a:r>
              <a:rPr sz="2300" b="1" spc="-165" dirty="0">
                <a:solidFill>
                  <a:srgbClr val="58595B"/>
                </a:solidFill>
                <a:latin typeface="Arial"/>
                <a:cs typeface="Arial"/>
              </a:rPr>
              <a:t> </a:t>
            </a:r>
            <a:r>
              <a:rPr sz="2300" b="1" spc="-114" dirty="0">
                <a:solidFill>
                  <a:srgbClr val="58595B"/>
                </a:solidFill>
                <a:latin typeface="Arial"/>
                <a:cs typeface="Arial"/>
              </a:rPr>
              <a:t>D</a:t>
            </a:r>
            <a:r>
              <a:rPr sz="2300" b="1" spc="-105" dirty="0">
                <a:solidFill>
                  <a:srgbClr val="58595B"/>
                </a:solidFill>
                <a:latin typeface="Arial"/>
                <a:cs typeface="Arial"/>
              </a:rPr>
              <a:t>a</a:t>
            </a:r>
            <a:r>
              <a:rPr sz="2300" b="1" spc="25" dirty="0">
                <a:solidFill>
                  <a:srgbClr val="58595B"/>
                </a:solidFill>
                <a:latin typeface="Arial"/>
                <a:cs typeface="Arial"/>
              </a:rPr>
              <a:t>t</a:t>
            </a:r>
            <a:r>
              <a:rPr sz="2300" b="1" spc="-160" dirty="0">
                <a:solidFill>
                  <a:srgbClr val="58595B"/>
                </a:solidFill>
                <a:latin typeface="Arial"/>
                <a:cs typeface="Arial"/>
              </a:rPr>
              <a:t>e:</a:t>
            </a:r>
            <a:r>
              <a:rPr sz="2300" b="1" dirty="0">
                <a:solidFill>
                  <a:srgbClr val="58595B"/>
                </a:solidFill>
                <a:latin typeface="Arial"/>
                <a:cs typeface="Arial"/>
              </a:rPr>
              <a:t>	</a:t>
            </a:r>
            <a:r>
              <a:rPr sz="2300" b="1" spc="-5" dirty="0">
                <a:solidFill>
                  <a:srgbClr val="58595B"/>
                </a:solidFill>
                <a:latin typeface="Arial"/>
                <a:cs typeface="Arial"/>
              </a:rPr>
              <a:t>1/1/1970  </a:t>
            </a:r>
            <a:r>
              <a:rPr sz="2300" b="1" spc="-165" dirty="0">
                <a:solidFill>
                  <a:srgbClr val="58595B"/>
                </a:solidFill>
                <a:latin typeface="Arial"/>
                <a:cs typeface="Arial"/>
              </a:rPr>
              <a:t>Local </a:t>
            </a:r>
            <a:r>
              <a:rPr sz="2300" b="1" spc="-160" dirty="0">
                <a:solidFill>
                  <a:srgbClr val="58595B"/>
                </a:solidFill>
                <a:latin typeface="Arial"/>
                <a:cs typeface="Arial"/>
              </a:rPr>
              <a:t>Hours:</a:t>
            </a:r>
            <a:r>
              <a:rPr sz="2300" b="1" spc="-229" dirty="0">
                <a:solidFill>
                  <a:srgbClr val="58595B"/>
                </a:solidFill>
                <a:latin typeface="Arial"/>
                <a:cs typeface="Arial"/>
              </a:rPr>
              <a:t> </a:t>
            </a:r>
            <a:r>
              <a:rPr sz="2300" b="1" spc="-50" dirty="0">
                <a:solidFill>
                  <a:srgbClr val="58595B"/>
                </a:solidFill>
                <a:latin typeface="Arial"/>
                <a:cs typeface="Arial"/>
              </a:rPr>
              <a:t>0</a:t>
            </a:r>
            <a:endParaRPr sz="2300">
              <a:latin typeface="Arial"/>
              <a:cs typeface="Arial"/>
            </a:endParaRPr>
          </a:p>
          <a:p>
            <a:pPr marL="12700">
              <a:lnSpc>
                <a:spcPct val="100000"/>
              </a:lnSpc>
              <a:spcBef>
                <a:spcPts val="740"/>
              </a:spcBef>
              <a:tabLst>
                <a:tab pos="155321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05" dirty="0">
                <a:solidFill>
                  <a:srgbClr val="58595B"/>
                </a:solidFill>
                <a:latin typeface="Arial"/>
                <a:cs typeface="Arial"/>
              </a:rPr>
              <a:t>Date:	</a:t>
            </a:r>
            <a:r>
              <a:rPr sz="2300" b="1" spc="-75" dirty="0">
                <a:solidFill>
                  <a:srgbClr val="58595B"/>
                </a:solidFill>
                <a:latin typeface="Arial"/>
                <a:cs typeface="Arial"/>
              </a:rPr>
              <a:t>1969-12-31T23:00:00.000Z</a:t>
            </a:r>
            <a:endParaRPr sz="2300">
              <a:latin typeface="Arial"/>
              <a:cs typeface="Arial"/>
            </a:endParaRPr>
          </a:p>
          <a:p>
            <a:pPr marL="12700">
              <a:lnSpc>
                <a:spcPct val="100000"/>
              </a:lnSpc>
              <a:spcBef>
                <a:spcPts val="740"/>
              </a:spcBef>
              <a:tabLst>
                <a:tab pos="1587500" algn="l"/>
              </a:tabLst>
            </a:pPr>
            <a:r>
              <a:rPr sz="2300" b="1" spc="-240" dirty="0">
                <a:solidFill>
                  <a:srgbClr val="58595B"/>
                </a:solidFill>
                <a:latin typeface="Arial"/>
                <a:cs typeface="Arial"/>
              </a:rPr>
              <a:t>UTC</a:t>
            </a:r>
            <a:r>
              <a:rPr sz="2300" b="1" spc="-125" dirty="0">
                <a:solidFill>
                  <a:srgbClr val="58595B"/>
                </a:solidFill>
                <a:latin typeface="Arial"/>
                <a:cs typeface="Arial"/>
              </a:rPr>
              <a:t> </a:t>
            </a:r>
            <a:r>
              <a:rPr sz="2300" b="1" spc="-160" dirty="0">
                <a:solidFill>
                  <a:srgbClr val="58595B"/>
                </a:solidFill>
                <a:latin typeface="Arial"/>
                <a:cs typeface="Arial"/>
              </a:rPr>
              <a:t>Hours:	</a:t>
            </a:r>
            <a:r>
              <a:rPr sz="2300" b="1" spc="-50" dirty="0">
                <a:solidFill>
                  <a:srgbClr val="58595B"/>
                </a:solidFill>
                <a:latin typeface="Arial"/>
                <a:cs typeface="Arial"/>
              </a:rPr>
              <a:t>23</a:t>
            </a:r>
            <a:endParaRPr sz="2300">
              <a:latin typeface="Arial"/>
              <a:cs typeface="Arial"/>
            </a:endParaRPr>
          </a:p>
        </p:txBody>
      </p:sp>
      <p:sp>
        <p:nvSpPr>
          <p:cNvPr id="5" name="object 5"/>
          <p:cNvSpPr txBox="1">
            <a:spLocks noGrp="1"/>
          </p:cNvSpPr>
          <p:nvPr>
            <p:ph type="title"/>
          </p:nvPr>
        </p:nvSpPr>
        <p:spPr>
          <a:xfrm>
            <a:off x="792336" y="577844"/>
            <a:ext cx="11243945" cy="519430"/>
          </a:xfrm>
          <a:prstGeom prst="rect">
            <a:avLst/>
          </a:prstGeom>
        </p:spPr>
        <p:txBody>
          <a:bodyPr vert="horz" wrap="square" lIns="0" tIns="0" rIns="0" bIns="0" rtlCol="0">
            <a:spAutoFit/>
          </a:bodyPr>
          <a:lstStyle/>
          <a:p>
            <a:pPr marL="12700">
              <a:lnSpc>
                <a:spcPct val="100000"/>
              </a:lnSpc>
              <a:tabLst>
                <a:tab pos="988060" algn="l"/>
                <a:tab pos="1475740" algn="l"/>
                <a:tab pos="1963420" algn="l"/>
                <a:tab pos="2938780" algn="l"/>
              </a:tabLst>
            </a:pPr>
            <a:r>
              <a:rPr sz="3200" b="1" dirty="0">
                <a:solidFill>
                  <a:srgbClr val="9CCB42"/>
                </a:solidFill>
                <a:latin typeface="Courier"/>
                <a:cs typeface="Courier"/>
              </a:rPr>
              <a:t>var	</a:t>
            </a:r>
            <a:r>
              <a:rPr sz="3200" dirty="0">
                <a:solidFill>
                  <a:srgbClr val="EDEDEE"/>
                </a:solidFill>
                <a:latin typeface="Courier"/>
                <a:cs typeface="Courier"/>
              </a:rPr>
              <a:t>d	=	</a:t>
            </a:r>
            <a:r>
              <a:rPr sz="3200" b="1" dirty="0">
                <a:solidFill>
                  <a:srgbClr val="9CCB42"/>
                </a:solidFill>
                <a:latin typeface="Courier"/>
                <a:cs typeface="Courier"/>
              </a:rPr>
              <a:t>new	</a:t>
            </a:r>
            <a:r>
              <a:rPr sz="3200" spc="-5" dirty="0">
                <a:solidFill>
                  <a:srgbClr val="A5DDEA"/>
                </a:solidFill>
                <a:latin typeface="Courier"/>
                <a:cs typeface="Courier"/>
              </a:rPr>
              <a:t>Date</a:t>
            </a:r>
            <a:r>
              <a:rPr sz="3200" spc="-5" dirty="0">
                <a:solidFill>
                  <a:srgbClr val="EDEDEE"/>
                </a:solidFill>
                <a:latin typeface="Courier"/>
                <a:cs typeface="Courier"/>
              </a:rPr>
              <a:t>(</a:t>
            </a:r>
            <a:r>
              <a:rPr sz="3200" spc="-5" dirty="0">
                <a:solidFill>
                  <a:srgbClr val="FBBE9F"/>
                </a:solidFill>
                <a:latin typeface="Courier"/>
                <a:cs typeface="Courier"/>
              </a:rPr>
              <a:t>'1970-01-01T00:00:00+01:00'</a:t>
            </a:r>
            <a:r>
              <a:rPr sz="3200" spc="-5" dirty="0">
                <a:solidFill>
                  <a:srgbClr val="EDEDEE"/>
                </a:solidFill>
                <a:latin typeface="Courier"/>
                <a:cs typeface="Courier"/>
              </a:rPr>
              <a:t>);</a:t>
            </a:r>
            <a:endParaRPr sz="3200">
              <a:latin typeface="Courier"/>
              <a:cs typeface="Courier"/>
            </a:endParaRPr>
          </a:p>
        </p:txBody>
      </p:sp>
      <p:graphicFrame>
        <p:nvGraphicFramePr>
          <p:cNvPr id="6" name="object 6"/>
          <p:cNvGraphicFramePr>
            <a:graphicFrameLocks noGrp="1"/>
          </p:cNvGraphicFramePr>
          <p:nvPr/>
        </p:nvGraphicFramePr>
        <p:xfrm>
          <a:off x="782811" y="1338257"/>
          <a:ext cx="13214350" cy="2705100"/>
        </p:xfrm>
        <a:graphic>
          <a:graphicData uri="http://schemas.openxmlformats.org/drawingml/2006/table">
            <a:tbl>
              <a:tblPr firstRow="1" bandRow="1">
                <a:tableStyleId>{2D5ABB26-0587-4C30-8999-92F81FD0307C}</a:tableStyleId>
              </a:tblPr>
              <a:tblGrid>
                <a:gridCol w="6241050"/>
                <a:gridCol w="975627"/>
                <a:gridCol w="5997301"/>
              </a:tblGrid>
              <a:tr h="628650">
                <a:tc>
                  <a:txBody>
                    <a:bodyPr/>
                    <a:lstStyle/>
                    <a:p>
                      <a:pPr marL="22225">
                        <a:lnSpc>
                          <a:spcPts val="3550"/>
                        </a:lnSpc>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ts val="3550"/>
                        </a:lnSpc>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ts val="3550"/>
                        </a:lnSpc>
                      </a:pPr>
                      <a:r>
                        <a:rPr sz="3200" dirty="0">
                          <a:solidFill>
                            <a:srgbClr val="EDEDEE"/>
                          </a:solidFill>
                          <a:latin typeface="Courier"/>
                          <a:cs typeface="Courier"/>
                        </a:rPr>
                        <a:t>d.toLocaleDateString());</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'Local</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d.getHours());</a:t>
                      </a:r>
                      <a:endParaRPr sz="3200">
                        <a:latin typeface="Courier"/>
                        <a:cs typeface="Courier"/>
                      </a:endParaRPr>
                    </a:p>
                  </a:txBody>
                  <a:tcPr marL="0" marR="0" marT="0" marB="0">
                    <a:solidFill>
                      <a:srgbClr val="58595B"/>
                    </a:solidFill>
                  </a:tcPr>
                </a:tc>
              </a:tr>
              <a:tr h="72390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Date:</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d.toISOString());</a:t>
                      </a:r>
                      <a:endParaRPr sz="3200">
                        <a:latin typeface="Courier"/>
                        <a:cs typeface="Courier"/>
                      </a:endParaRPr>
                    </a:p>
                  </a:txBody>
                  <a:tcPr marL="0" marR="0" marT="0" marB="0">
                    <a:solidFill>
                      <a:srgbClr val="58595B"/>
                    </a:solidFill>
                  </a:tcPr>
                </a:tc>
              </a:tr>
              <a:tr h="628650">
                <a:tc>
                  <a:txBody>
                    <a:bodyPr/>
                    <a:lstStyle/>
                    <a:p>
                      <a:pPr marL="22225">
                        <a:lnSpc>
                          <a:spcPct val="100000"/>
                        </a:lnSpc>
                        <a:spcBef>
                          <a:spcPts val="459"/>
                        </a:spcBef>
                      </a:pPr>
                      <a:r>
                        <a:rPr sz="3200" spc="-5" dirty="0">
                          <a:solidFill>
                            <a:srgbClr val="EDEDEE"/>
                          </a:solidFill>
                          <a:latin typeface="Courier"/>
                          <a:cs typeface="Courier"/>
                        </a:rPr>
                        <a:t>console.log(</a:t>
                      </a:r>
                      <a:r>
                        <a:rPr sz="3200" spc="-5" dirty="0">
                          <a:solidFill>
                            <a:srgbClr val="FBBE9F"/>
                          </a:solidFill>
                          <a:latin typeface="Courier"/>
                          <a:cs typeface="Courier"/>
                        </a:rPr>
                        <a:t>'UTC</a:t>
                      </a:r>
                      <a:r>
                        <a:rPr sz="3200" spc="-35" dirty="0">
                          <a:solidFill>
                            <a:srgbClr val="FBBE9F"/>
                          </a:solidFill>
                          <a:latin typeface="Courier"/>
                          <a:cs typeface="Courier"/>
                        </a:rPr>
                        <a:t> </a:t>
                      </a:r>
                      <a:r>
                        <a:rPr sz="3200" spc="-5" dirty="0">
                          <a:solidFill>
                            <a:srgbClr val="FBBE9F"/>
                          </a:solidFill>
                          <a:latin typeface="Courier"/>
                          <a:cs typeface="Courier"/>
                        </a:rPr>
                        <a:t>Hours:</a:t>
                      </a:r>
                      <a:endParaRPr sz="3200">
                        <a:latin typeface="Courier"/>
                        <a:cs typeface="Courier"/>
                      </a:endParaRPr>
                    </a:p>
                  </a:txBody>
                  <a:tcPr marL="0" marR="0" marT="0" marB="0">
                    <a:solidFill>
                      <a:srgbClr val="58595B"/>
                    </a:solidFill>
                  </a:tcPr>
                </a:tc>
                <a:tc>
                  <a:txBody>
                    <a:bodyPr/>
                    <a:lstStyle/>
                    <a:p>
                      <a:pPr marR="114300" algn="r">
                        <a:lnSpc>
                          <a:spcPct val="100000"/>
                        </a:lnSpc>
                        <a:spcBef>
                          <a:spcPts val="459"/>
                        </a:spcBef>
                        <a:tabLst>
                          <a:tab pos="487680" algn="l"/>
                        </a:tabLst>
                      </a:pPr>
                      <a:r>
                        <a:rPr sz="3200" dirty="0">
                          <a:solidFill>
                            <a:srgbClr val="FBBE9F"/>
                          </a:solidFill>
                          <a:latin typeface="Courier"/>
                          <a:cs typeface="Courier"/>
                        </a:rPr>
                        <a:t>'	</a:t>
                      </a:r>
                      <a:r>
                        <a:rPr sz="3200" dirty="0">
                          <a:solidFill>
                            <a:srgbClr val="EDEDEE"/>
                          </a:solidFill>
                          <a:latin typeface="Courier"/>
                          <a:cs typeface="Courier"/>
                        </a:rPr>
                        <a:t>+</a:t>
                      </a:r>
                      <a:endParaRPr sz="3200">
                        <a:latin typeface="Courier"/>
                        <a:cs typeface="Courier"/>
                      </a:endParaRPr>
                    </a:p>
                  </a:txBody>
                  <a:tcPr marL="0" marR="0" marT="0" marB="0">
                    <a:solidFill>
                      <a:srgbClr val="58595B"/>
                    </a:solidFill>
                  </a:tcPr>
                </a:tc>
                <a:tc>
                  <a:txBody>
                    <a:bodyPr/>
                    <a:lstStyle/>
                    <a:p>
                      <a:pPr marL="121920">
                        <a:lnSpc>
                          <a:spcPct val="100000"/>
                        </a:lnSpc>
                        <a:spcBef>
                          <a:spcPts val="459"/>
                        </a:spcBef>
                      </a:pPr>
                      <a:r>
                        <a:rPr sz="3200" dirty="0">
                          <a:solidFill>
                            <a:srgbClr val="EDEDEE"/>
                          </a:solidFill>
                          <a:latin typeface="Courier"/>
                          <a:cs typeface="Courier"/>
                        </a:rPr>
                        <a:t>d.getUTCHours());</a:t>
                      </a:r>
                      <a:endParaRPr sz="3200">
                        <a:latin typeface="Courier"/>
                        <a:cs typeface="Courier"/>
                      </a:endParaRPr>
                    </a:p>
                  </a:txBody>
                  <a:tcPr marL="0" marR="0" marT="0" marB="0">
                    <a:solidFill>
                      <a:srgbClr val="58595B"/>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93520">
              <a:lnSpc>
                <a:spcPct val="100000"/>
              </a:lnSpc>
            </a:pPr>
            <a:r>
              <a:rPr spc="-105" dirty="0">
                <a:solidFill>
                  <a:srgbClr val="58595B"/>
                </a:solidFill>
                <a:latin typeface="Arial"/>
                <a:cs typeface="Arial"/>
              </a:rPr>
              <a:t>Angular </a:t>
            </a:r>
            <a:r>
              <a:rPr spc="-100" dirty="0">
                <a:solidFill>
                  <a:srgbClr val="58595B"/>
                </a:solidFill>
                <a:latin typeface="Arial"/>
                <a:cs typeface="Arial"/>
              </a:rPr>
              <a:t>Controller </a:t>
            </a:r>
            <a:r>
              <a:rPr spc="-195" dirty="0">
                <a:solidFill>
                  <a:srgbClr val="58595B"/>
                </a:solidFill>
                <a:latin typeface="Arial"/>
                <a:cs typeface="Arial"/>
              </a:rPr>
              <a:t>Using</a:t>
            </a:r>
            <a:r>
              <a:rPr spc="-919" dirty="0">
                <a:solidFill>
                  <a:srgbClr val="58595B"/>
                </a:solidFill>
                <a:latin typeface="Arial"/>
                <a:cs typeface="Arial"/>
              </a:rPr>
              <a:t> </a:t>
            </a:r>
            <a:r>
              <a:rPr spc="-280" dirty="0">
                <a:solidFill>
                  <a:srgbClr val="58595B"/>
                </a:solidFill>
                <a:latin typeface="Arial"/>
                <a:cs typeface="Arial"/>
              </a:rPr>
              <a:t>Dates</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a:lnSpc>
                <a:spcPct val="100000"/>
              </a:lnSpc>
              <a:tabLst>
                <a:tab pos="6378575" algn="l"/>
              </a:tabLst>
            </a:pPr>
            <a:r>
              <a:rPr dirty="0"/>
              <a:t>angular.module(</a:t>
            </a:r>
            <a:r>
              <a:rPr dirty="0">
                <a:solidFill>
                  <a:srgbClr val="F26722"/>
                </a:solidFill>
              </a:rPr>
              <a:t>'countdownApp'</a:t>
            </a:r>
            <a:r>
              <a:rPr dirty="0"/>
              <a:t>,	[])</a:t>
            </a:r>
          </a:p>
          <a:p>
            <a:pPr marL="439420">
              <a:lnSpc>
                <a:spcPct val="100000"/>
              </a:lnSpc>
              <a:spcBef>
                <a:spcPts val="1560"/>
              </a:spcBef>
              <a:tabLst>
                <a:tab pos="7847330" algn="l"/>
              </a:tabLst>
            </a:pPr>
            <a:r>
              <a:rPr spc="-5" dirty="0"/>
              <a:t>.controller(</a:t>
            </a:r>
            <a:r>
              <a:rPr spc="-5" dirty="0">
                <a:solidFill>
                  <a:srgbClr val="F26722"/>
                </a:solidFill>
              </a:rPr>
              <a:t>'CountdownController'</a:t>
            </a:r>
            <a:r>
              <a:rPr spc="-5" dirty="0"/>
              <a:t>,	</a:t>
            </a:r>
            <a:r>
              <a:rPr b="1" spc="-5" dirty="0">
                <a:solidFill>
                  <a:srgbClr val="79A14C"/>
                </a:solidFill>
                <a:latin typeface="Courier"/>
                <a:cs typeface="Courier"/>
              </a:rPr>
              <a:t>function</a:t>
            </a:r>
            <a:r>
              <a:rPr spc="-5" dirty="0"/>
              <a:t>($scope)</a:t>
            </a:r>
            <a:r>
              <a:rPr spc="-55" dirty="0"/>
              <a:t> </a:t>
            </a:r>
            <a:r>
              <a:rPr dirty="0"/>
              <a:t>{</a:t>
            </a:r>
          </a:p>
          <a:p>
            <a:pPr marL="1290320">
              <a:lnSpc>
                <a:spcPct val="100000"/>
              </a:lnSpc>
              <a:spcBef>
                <a:spcPts val="1560"/>
              </a:spcBef>
              <a:tabLst>
                <a:tab pos="1907539" algn="l"/>
                <a:tab pos="8903970" algn="l"/>
              </a:tabLst>
            </a:pPr>
            <a:r>
              <a:rPr b="1" dirty="0">
                <a:solidFill>
                  <a:srgbClr val="548C94"/>
                </a:solidFill>
                <a:latin typeface="Courier"/>
                <a:cs typeface="Courier"/>
              </a:rPr>
              <a:t>if	</a:t>
            </a:r>
            <a:r>
              <a:rPr spc="-5" dirty="0"/>
              <a:t>($scope.nowTime.</a:t>
            </a:r>
            <a:r>
              <a:rPr b="1" spc="-5" dirty="0">
                <a:latin typeface="Courier"/>
                <a:cs typeface="Courier"/>
              </a:rPr>
              <a:t>getFullYear</a:t>
            </a:r>
            <a:r>
              <a:rPr spc="-5" dirty="0"/>
              <a:t>()</a:t>
            </a:r>
            <a:r>
              <a:rPr spc="135" dirty="0"/>
              <a:t> </a:t>
            </a:r>
            <a:r>
              <a:rPr dirty="0">
                <a:solidFill>
                  <a:srgbClr val="548C94"/>
                </a:solidFill>
              </a:rPr>
              <a:t>===	</a:t>
            </a:r>
            <a:r>
              <a:rPr spc="-5" dirty="0"/>
              <a:t>$scope.nextYear)</a:t>
            </a:r>
            <a:r>
              <a:rPr spc="-95" dirty="0"/>
              <a:t> </a:t>
            </a:r>
            <a:r>
              <a:rPr dirty="0"/>
              <a:t>{</a:t>
            </a:r>
          </a:p>
          <a:p>
            <a:pPr marL="1701800">
              <a:lnSpc>
                <a:spcPct val="100000"/>
              </a:lnSpc>
              <a:spcBef>
                <a:spcPts val="1560"/>
              </a:spcBef>
              <a:tabLst>
                <a:tab pos="5200015" algn="l"/>
              </a:tabLst>
            </a:pPr>
            <a:r>
              <a:rPr spc="-5" dirty="0"/>
              <a:t>$scope.message</a:t>
            </a:r>
            <a:r>
              <a:rPr spc="5" dirty="0"/>
              <a:t> </a:t>
            </a:r>
            <a:r>
              <a:rPr dirty="0"/>
              <a:t>=	</a:t>
            </a:r>
            <a:r>
              <a:rPr spc="-5" dirty="0">
                <a:solidFill>
                  <a:srgbClr val="F26722"/>
                </a:solidFill>
              </a:rPr>
              <a:t>'Happy new</a:t>
            </a:r>
            <a:r>
              <a:rPr spc="-55" dirty="0">
                <a:solidFill>
                  <a:srgbClr val="F26722"/>
                </a:solidFill>
              </a:rPr>
              <a:t> </a:t>
            </a:r>
            <a:r>
              <a:rPr spc="-5" dirty="0">
                <a:solidFill>
                  <a:srgbClr val="F26722"/>
                </a:solidFill>
              </a:rPr>
              <a:t>Year!'</a:t>
            </a:r>
            <a:r>
              <a:rPr spc="-5" dirty="0"/>
              <a:t>;</a:t>
            </a:r>
          </a:p>
          <a:p>
            <a:pPr marL="1290320">
              <a:lnSpc>
                <a:spcPct val="100000"/>
              </a:lnSpc>
              <a:spcBef>
                <a:spcPts val="1560"/>
              </a:spcBef>
              <a:tabLst>
                <a:tab pos="1701800" algn="l"/>
                <a:tab pos="2730500" algn="l"/>
              </a:tabLst>
            </a:pPr>
            <a:r>
              <a:rPr dirty="0"/>
              <a:t>}	</a:t>
            </a:r>
            <a:r>
              <a:rPr b="1" dirty="0">
                <a:solidFill>
                  <a:srgbClr val="548C94"/>
                </a:solidFill>
                <a:latin typeface="Courier"/>
                <a:cs typeface="Courier"/>
              </a:rPr>
              <a:t>else	</a:t>
            </a:r>
            <a:r>
              <a:rPr dirty="0"/>
              <a:t>{</a:t>
            </a:r>
          </a:p>
          <a:p>
            <a:pPr marL="1701800">
              <a:lnSpc>
                <a:spcPct val="100000"/>
              </a:lnSpc>
              <a:spcBef>
                <a:spcPts val="1560"/>
              </a:spcBef>
              <a:tabLst>
                <a:tab pos="5200015" algn="l"/>
              </a:tabLst>
            </a:pPr>
            <a:r>
              <a:rPr spc="-5" dirty="0"/>
              <a:t>$scope.message</a:t>
            </a:r>
            <a:r>
              <a:rPr spc="5" dirty="0"/>
              <a:t> </a:t>
            </a:r>
            <a:r>
              <a:rPr dirty="0"/>
              <a:t>=	</a:t>
            </a:r>
            <a:r>
              <a:rPr spc="-5" dirty="0">
                <a:solidFill>
                  <a:srgbClr val="F26722"/>
                </a:solidFill>
              </a:rPr>
              <a:t>'Keep on counting</a:t>
            </a:r>
            <a:r>
              <a:rPr spc="-30" dirty="0">
                <a:solidFill>
                  <a:srgbClr val="F26722"/>
                </a:solidFill>
              </a:rPr>
              <a:t> </a:t>
            </a:r>
            <a:r>
              <a:rPr spc="-5" dirty="0">
                <a:solidFill>
                  <a:srgbClr val="F26722"/>
                </a:solidFill>
              </a:rPr>
              <a:t>down...!'</a:t>
            </a:r>
            <a:r>
              <a:rPr spc="-5" dirty="0"/>
              <a:t>;</a:t>
            </a:r>
          </a:p>
          <a:p>
            <a:pPr marL="1290320">
              <a:lnSpc>
                <a:spcPct val="100000"/>
              </a:lnSpc>
              <a:spcBef>
                <a:spcPts val="1560"/>
              </a:spcBef>
            </a:pPr>
            <a:r>
              <a:rPr dirty="0"/>
              <a:t>}</a:t>
            </a:r>
          </a:p>
          <a:p>
            <a:pPr>
              <a:lnSpc>
                <a:spcPct val="100000"/>
              </a:lnSpc>
              <a:spcBef>
                <a:spcPts val="1560"/>
              </a:spcBef>
            </a:pPr>
            <a:r>
              <a:rPr dirty="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85519">
              <a:lnSpc>
                <a:spcPct val="100000"/>
              </a:lnSpc>
            </a:pPr>
            <a:r>
              <a:rPr spc="-105" dirty="0">
                <a:solidFill>
                  <a:srgbClr val="58595B"/>
                </a:solidFill>
                <a:latin typeface="Arial"/>
                <a:cs typeface="Arial"/>
              </a:rPr>
              <a:t>Angular </a:t>
            </a:r>
            <a:r>
              <a:rPr spc="-100" dirty="0">
                <a:solidFill>
                  <a:srgbClr val="58595B"/>
                </a:solidFill>
                <a:latin typeface="Arial"/>
                <a:cs typeface="Arial"/>
              </a:rPr>
              <a:t>Controller </a:t>
            </a:r>
            <a:r>
              <a:rPr spc="-434" dirty="0">
                <a:solidFill>
                  <a:srgbClr val="58595B"/>
                </a:solidFill>
                <a:latin typeface="Arial"/>
                <a:cs typeface="Arial"/>
              </a:rPr>
              <a:t>Test </a:t>
            </a:r>
            <a:r>
              <a:rPr spc="-195" dirty="0">
                <a:solidFill>
                  <a:srgbClr val="58595B"/>
                </a:solidFill>
                <a:latin typeface="Arial"/>
                <a:cs typeface="Arial"/>
              </a:rPr>
              <a:t>Using</a:t>
            </a:r>
            <a:r>
              <a:rPr spc="-969" dirty="0">
                <a:solidFill>
                  <a:srgbClr val="58595B"/>
                </a:solidFill>
                <a:latin typeface="Arial"/>
                <a:cs typeface="Arial"/>
              </a:rPr>
              <a:t> </a:t>
            </a:r>
            <a:r>
              <a:rPr spc="-204" dirty="0">
                <a:solidFill>
                  <a:srgbClr val="58595B"/>
                </a:solidFill>
                <a:latin typeface="Arial"/>
                <a:cs typeface="Arial"/>
              </a:rPr>
              <a:t>Date</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889317" y="2442917"/>
            <a:ext cx="9557385" cy="843915"/>
          </a:xfrm>
          <a:prstGeom prst="rect">
            <a:avLst/>
          </a:prstGeom>
        </p:spPr>
        <p:txBody>
          <a:bodyPr vert="horz" wrap="square" lIns="0" tIns="0" rIns="0" bIns="0" rtlCol="0">
            <a:spAutoFit/>
          </a:bodyPr>
          <a:lstStyle/>
          <a:p>
            <a:pPr>
              <a:lnSpc>
                <a:spcPct val="100000"/>
              </a:lnSpc>
              <a:tabLst>
                <a:tab pos="7376795" algn="l"/>
                <a:tab pos="8886190" algn="l"/>
              </a:tabLst>
            </a:pPr>
            <a:r>
              <a:rPr sz="2200" spc="-5" dirty="0">
                <a:solidFill>
                  <a:srgbClr val="58595B"/>
                </a:solidFill>
                <a:latin typeface="Courier"/>
                <a:cs typeface="Courier"/>
              </a:rPr>
              <a:t>it(</a:t>
            </a:r>
            <a:r>
              <a:rPr sz="2200" spc="-5" dirty="0">
                <a:solidFill>
                  <a:srgbClr val="F26722"/>
                </a:solidFill>
                <a:latin typeface="Courier"/>
                <a:cs typeface="Courier"/>
              </a:rPr>
              <a:t>'should display happy new</a:t>
            </a:r>
            <a:r>
              <a:rPr sz="2200" spc="45" dirty="0">
                <a:solidFill>
                  <a:srgbClr val="F26722"/>
                </a:solidFill>
                <a:latin typeface="Courier"/>
                <a:cs typeface="Courier"/>
              </a:rPr>
              <a:t> </a:t>
            </a:r>
            <a:r>
              <a:rPr sz="2200" spc="-5" dirty="0">
                <a:solidFill>
                  <a:srgbClr val="F26722"/>
                </a:solidFill>
                <a:latin typeface="Courier"/>
                <a:cs typeface="Courier"/>
              </a:rPr>
              <a:t>year</a:t>
            </a:r>
            <a:r>
              <a:rPr sz="2200" spc="5" dirty="0">
                <a:solidFill>
                  <a:srgbClr val="F26722"/>
                </a:solidFill>
                <a:latin typeface="Courier"/>
                <a:cs typeface="Courier"/>
              </a:rPr>
              <a:t> </a:t>
            </a:r>
            <a:r>
              <a:rPr sz="2200" dirty="0">
                <a:solidFill>
                  <a:srgbClr val="F26722"/>
                </a:solidFill>
                <a:latin typeface="Courier"/>
                <a:cs typeface="Courier"/>
              </a:rPr>
              <a:t>message'</a:t>
            </a:r>
            <a:r>
              <a:rPr sz="2200" dirty="0">
                <a:solidFill>
                  <a:srgbClr val="58595B"/>
                </a:solidFill>
                <a:latin typeface="Courier"/>
                <a:cs typeface="Courier"/>
              </a:rPr>
              <a:t>,	</a:t>
            </a:r>
            <a:r>
              <a:rPr sz="2200" b="1" dirty="0">
                <a:solidFill>
                  <a:srgbClr val="79A14C"/>
                </a:solidFill>
                <a:latin typeface="Courier"/>
                <a:cs typeface="Courier"/>
              </a:rPr>
              <a:t>function	</a:t>
            </a:r>
            <a:r>
              <a:rPr sz="2200" spc="-5" dirty="0">
                <a:solidFill>
                  <a:srgbClr val="58595B"/>
                </a:solidFill>
                <a:latin typeface="Courier"/>
                <a:cs typeface="Courier"/>
              </a:rPr>
              <a:t>()</a:t>
            </a:r>
            <a:r>
              <a:rPr sz="2200" spc="-95" dirty="0">
                <a:solidFill>
                  <a:srgbClr val="58595B"/>
                </a:solidFill>
                <a:latin typeface="Courier"/>
                <a:cs typeface="Courier"/>
              </a:rPr>
              <a:t> </a:t>
            </a:r>
            <a:r>
              <a:rPr sz="2200" dirty="0">
                <a:solidFill>
                  <a:srgbClr val="58595B"/>
                </a:solidFill>
                <a:latin typeface="Courier"/>
                <a:cs typeface="Courier"/>
              </a:rPr>
              <a:t>{</a:t>
            </a:r>
            <a:endParaRPr sz="2200">
              <a:latin typeface="Courier"/>
              <a:cs typeface="Courier"/>
            </a:endParaRPr>
          </a:p>
          <a:p>
            <a:pPr marL="335280">
              <a:lnSpc>
                <a:spcPct val="100000"/>
              </a:lnSpc>
              <a:spcBef>
                <a:spcPts val="1260"/>
              </a:spcBef>
            </a:pPr>
            <a:r>
              <a:rPr sz="2200" spc="-5" dirty="0">
                <a:solidFill>
                  <a:srgbClr val="6D6E71"/>
                </a:solidFill>
                <a:latin typeface="Courier"/>
                <a:cs typeface="Courier"/>
              </a:rPr>
              <a:t>// yay,</a:t>
            </a:r>
            <a:r>
              <a:rPr sz="2200" spc="-85" dirty="0">
                <a:solidFill>
                  <a:srgbClr val="6D6E71"/>
                </a:solidFill>
                <a:latin typeface="Courier"/>
                <a:cs typeface="Courier"/>
              </a:rPr>
              <a:t> </a:t>
            </a:r>
            <a:r>
              <a:rPr sz="2200" spc="-5" dirty="0">
                <a:solidFill>
                  <a:srgbClr val="6D6E71"/>
                </a:solidFill>
                <a:latin typeface="Courier"/>
                <a:cs typeface="Courier"/>
              </a:rPr>
              <a:t>we're</a:t>
            </a:r>
            <a:endParaRPr sz="2200">
              <a:latin typeface="Courier"/>
              <a:cs typeface="Courier"/>
            </a:endParaRPr>
          </a:p>
        </p:txBody>
      </p:sp>
      <p:sp>
        <p:nvSpPr>
          <p:cNvPr id="5" name="object 5"/>
          <p:cNvSpPr txBox="1"/>
          <p:nvPr/>
        </p:nvSpPr>
        <p:spPr>
          <a:xfrm>
            <a:off x="1224597" y="3433669"/>
            <a:ext cx="2346960" cy="348615"/>
          </a:xfrm>
          <a:prstGeom prst="rect">
            <a:avLst/>
          </a:prstGeom>
        </p:spPr>
        <p:txBody>
          <a:bodyPr vert="horz" wrap="square" lIns="0" tIns="0" rIns="0" bIns="0" rtlCol="0">
            <a:spAutoFit/>
          </a:bodyPr>
          <a:lstStyle/>
          <a:p>
            <a:pPr>
              <a:lnSpc>
                <a:spcPct val="100000"/>
              </a:lnSpc>
            </a:pPr>
            <a:r>
              <a:rPr sz="2200" b="1" spc="-5" dirty="0">
                <a:solidFill>
                  <a:srgbClr val="58595B"/>
                </a:solidFill>
                <a:latin typeface="Courier"/>
                <a:cs typeface="Courier"/>
              </a:rPr>
              <a:t>$scope.nowTime</a:t>
            </a:r>
            <a:endParaRPr sz="2200">
              <a:latin typeface="Courier"/>
              <a:cs typeface="Courier"/>
            </a:endParaRPr>
          </a:p>
        </p:txBody>
      </p:sp>
      <p:sp>
        <p:nvSpPr>
          <p:cNvPr id="6" name="object 6"/>
          <p:cNvSpPr txBox="1"/>
          <p:nvPr/>
        </p:nvSpPr>
        <p:spPr>
          <a:xfrm>
            <a:off x="3572004" y="2938293"/>
            <a:ext cx="2682875" cy="843915"/>
          </a:xfrm>
          <a:prstGeom prst="rect">
            <a:avLst/>
          </a:prstGeom>
        </p:spPr>
        <p:txBody>
          <a:bodyPr vert="horz" wrap="square" lIns="0" tIns="0" rIns="0" bIns="0" rtlCol="0">
            <a:spAutoFit/>
          </a:bodyPr>
          <a:lstStyle/>
          <a:p>
            <a:pPr>
              <a:lnSpc>
                <a:spcPct val="100000"/>
              </a:lnSpc>
            </a:pPr>
            <a:r>
              <a:rPr sz="2200" spc="-5" dirty="0">
                <a:solidFill>
                  <a:srgbClr val="6D6E71"/>
                </a:solidFill>
                <a:latin typeface="Courier"/>
                <a:cs typeface="Courier"/>
              </a:rPr>
              <a:t>in the new</a:t>
            </a:r>
            <a:r>
              <a:rPr sz="2200" spc="-75" dirty="0">
                <a:solidFill>
                  <a:srgbClr val="6D6E71"/>
                </a:solidFill>
                <a:latin typeface="Courier"/>
                <a:cs typeface="Courier"/>
              </a:rPr>
              <a:t> </a:t>
            </a:r>
            <a:r>
              <a:rPr sz="2200" dirty="0">
                <a:solidFill>
                  <a:srgbClr val="6D6E71"/>
                </a:solidFill>
                <a:latin typeface="Courier"/>
                <a:cs typeface="Courier"/>
              </a:rPr>
              <a:t>year!</a:t>
            </a:r>
            <a:endParaRPr sz="2200">
              <a:latin typeface="Courier"/>
              <a:cs typeface="Courier"/>
            </a:endParaRPr>
          </a:p>
          <a:p>
            <a:pPr marL="167005">
              <a:lnSpc>
                <a:spcPct val="100000"/>
              </a:lnSpc>
              <a:spcBef>
                <a:spcPts val="1260"/>
              </a:spcBef>
              <a:tabLst>
                <a:tab pos="502284" algn="l"/>
              </a:tabLst>
            </a:pPr>
            <a:r>
              <a:rPr sz="2200" b="1" dirty="0">
                <a:solidFill>
                  <a:srgbClr val="58595B"/>
                </a:solidFill>
                <a:latin typeface="Courier"/>
                <a:cs typeface="Courier"/>
              </a:rPr>
              <a:t>=	</a:t>
            </a:r>
            <a:r>
              <a:rPr sz="2200" b="1" dirty="0">
                <a:solidFill>
                  <a:srgbClr val="79A14C"/>
                </a:solidFill>
                <a:latin typeface="Courier"/>
                <a:cs typeface="Courier"/>
              </a:rPr>
              <a:t>new</a:t>
            </a:r>
            <a:endParaRPr sz="2200">
              <a:latin typeface="Courier"/>
              <a:cs typeface="Courier"/>
            </a:endParaRPr>
          </a:p>
        </p:txBody>
      </p:sp>
      <p:sp>
        <p:nvSpPr>
          <p:cNvPr id="7" name="object 7"/>
          <p:cNvSpPr txBox="1"/>
          <p:nvPr/>
        </p:nvSpPr>
        <p:spPr>
          <a:xfrm>
            <a:off x="1224653" y="3433669"/>
            <a:ext cx="8383905" cy="843915"/>
          </a:xfrm>
          <a:prstGeom prst="rect">
            <a:avLst/>
          </a:prstGeom>
        </p:spPr>
        <p:txBody>
          <a:bodyPr vert="horz" wrap="square" lIns="0" tIns="0" rIns="0" bIns="0" rtlCol="0">
            <a:spAutoFit/>
          </a:bodyPr>
          <a:lstStyle/>
          <a:p>
            <a:pPr marL="3520440">
              <a:lnSpc>
                <a:spcPct val="100000"/>
              </a:lnSpc>
            </a:pPr>
            <a:r>
              <a:rPr sz="2200" b="1" spc="-5" dirty="0">
                <a:solidFill>
                  <a:srgbClr val="548C94"/>
                </a:solidFill>
                <a:latin typeface="Courier"/>
                <a:cs typeface="Courier"/>
              </a:rPr>
              <a:t>Date</a:t>
            </a:r>
            <a:r>
              <a:rPr sz="2200" b="1" spc="-5" dirty="0">
                <a:solidFill>
                  <a:srgbClr val="58595B"/>
                </a:solidFill>
                <a:latin typeface="Courier"/>
                <a:cs typeface="Courier"/>
              </a:rPr>
              <a:t>(</a:t>
            </a:r>
            <a:r>
              <a:rPr sz="2200" b="1" spc="-5" dirty="0">
                <a:solidFill>
                  <a:srgbClr val="F26722"/>
                </a:solidFill>
                <a:latin typeface="Courier"/>
                <a:cs typeface="Courier"/>
              </a:rPr>
              <a:t>'2015-01-01:00:00:00Z'</a:t>
            </a:r>
            <a:r>
              <a:rPr sz="2200" b="1" spc="-5" dirty="0">
                <a:solidFill>
                  <a:srgbClr val="58595B"/>
                </a:solidFill>
                <a:latin typeface="Courier"/>
                <a:cs typeface="Courier"/>
              </a:rPr>
              <a:t>);</a:t>
            </a:r>
            <a:endParaRPr sz="2200">
              <a:latin typeface="Courier"/>
              <a:cs typeface="Courier"/>
            </a:endParaRPr>
          </a:p>
          <a:p>
            <a:pPr>
              <a:lnSpc>
                <a:spcPct val="100000"/>
              </a:lnSpc>
              <a:spcBef>
                <a:spcPts val="1260"/>
              </a:spcBef>
            </a:pPr>
            <a:r>
              <a:rPr sz="2200" spc="-5" dirty="0">
                <a:solidFill>
                  <a:srgbClr val="58595B"/>
                </a:solidFill>
                <a:latin typeface="Courier"/>
                <a:cs typeface="Courier"/>
              </a:rPr>
              <a:t>$scope.nextYear</a:t>
            </a:r>
            <a:endParaRPr sz="2200">
              <a:latin typeface="Courier"/>
              <a:cs typeface="Courier"/>
            </a:endParaRPr>
          </a:p>
        </p:txBody>
      </p:sp>
      <p:sp>
        <p:nvSpPr>
          <p:cNvPr id="8" name="object 8"/>
          <p:cNvSpPr txBox="1"/>
          <p:nvPr/>
        </p:nvSpPr>
        <p:spPr>
          <a:xfrm>
            <a:off x="3907340" y="3929045"/>
            <a:ext cx="1174115" cy="348615"/>
          </a:xfrm>
          <a:prstGeom prst="rect">
            <a:avLst/>
          </a:prstGeom>
        </p:spPr>
        <p:txBody>
          <a:bodyPr vert="horz" wrap="square" lIns="0" tIns="0" rIns="0" bIns="0" rtlCol="0">
            <a:spAutoFit/>
          </a:bodyPr>
          <a:lstStyle/>
          <a:p>
            <a:pPr>
              <a:lnSpc>
                <a:spcPct val="100000"/>
              </a:lnSpc>
              <a:tabLst>
                <a:tab pos="335280" algn="l"/>
              </a:tabLst>
            </a:pPr>
            <a:r>
              <a:rPr sz="2200" dirty="0">
                <a:solidFill>
                  <a:srgbClr val="58595B"/>
                </a:solidFill>
                <a:latin typeface="Courier"/>
                <a:cs typeface="Courier"/>
              </a:rPr>
              <a:t>=	2015;</a:t>
            </a:r>
            <a:endParaRPr sz="2200">
              <a:latin typeface="Courier"/>
              <a:cs typeface="Courier"/>
            </a:endParaRPr>
          </a:p>
        </p:txBody>
      </p:sp>
      <p:sp>
        <p:nvSpPr>
          <p:cNvPr id="9" name="object 9"/>
          <p:cNvSpPr txBox="1"/>
          <p:nvPr/>
        </p:nvSpPr>
        <p:spPr>
          <a:xfrm>
            <a:off x="889317" y="4759590"/>
            <a:ext cx="13916660" cy="1499235"/>
          </a:xfrm>
          <a:prstGeom prst="rect">
            <a:avLst/>
          </a:prstGeom>
        </p:spPr>
        <p:txBody>
          <a:bodyPr vert="horz" wrap="square" lIns="0" tIns="0" rIns="0" bIns="0" rtlCol="0">
            <a:spAutoFit/>
          </a:bodyPr>
          <a:lstStyle/>
          <a:p>
            <a:pPr marL="335280">
              <a:lnSpc>
                <a:spcPct val="147700"/>
              </a:lnSpc>
              <a:tabLst>
                <a:tab pos="1005840" algn="l"/>
                <a:tab pos="4694555" algn="l"/>
                <a:tab pos="10562590" algn="l"/>
                <a:tab pos="10897870" algn="l"/>
              </a:tabLst>
            </a:pPr>
            <a:r>
              <a:rPr sz="2200" b="1" dirty="0">
                <a:solidFill>
                  <a:srgbClr val="79A14C"/>
                </a:solidFill>
                <a:latin typeface="Courier"/>
                <a:cs typeface="Courier"/>
              </a:rPr>
              <a:t>var	</a:t>
            </a:r>
            <a:r>
              <a:rPr sz="2200" spc="-5" dirty="0">
                <a:solidFill>
                  <a:srgbClr val="58595B"/>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$controller(</a:t>
            </a:r>
            <a:r>
              <a:rPr sz="2200" dirty="0">
                <a:solidFill>
                  <a:srgbClr val="F26722"/>
                </a:solidFill>
                <a:latin typeface="Courier"/>
                <a:cs typeface="Courier"/>
              </a:rPr>
              <a:t>'CountdownController'</a:t>
            </a:r>
            <a:r>
              <a:rPr sz="2200" dirty="0">
                <a:solidFill>
                  <a:srgbClr val="58595B"/>
                </a:solidFill>
                <a:latin typeface="Courier"/>
                <a:cs typeface="Courier"/>
              </a:rPr>
              <a:t>,	{	</a:t>
            </a:r>
            <a:r>
              <a:rPr sz="2200" spc="-5" dirty="0">
                <a:solidFill>
                  <a:srgbClr val="58595B"/>
                </a:solidFill>
                <a:latin typeface="Courier"/>
                <a:cs typeface="Courier"/>
              </a:rPr>
              <a:t>$scope:</a:t>
            </a:r>
            <a:r>
              <a:rPr sz="2200" spc="-45"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expect($scope.message).toBe(</a:t>
            </a:r>
            <a:r>
              <a:rPr sz="2200" spc="-5" dirty="0">
                <a:solidFill>
                  <a:srgbClr val="F26722"/>
                </a:solidFill>
                <a:latin typeface="Courier"/>
                <a:cs typeface="Courier"/>
              </a:rPr>
              <a:t>'Happy new</a:t>
            </a:r>
            <a:r>
              <a:rPr sz="2200" spc="55" dirty="0">
                <a:solidFill>
                  <a:srgbClr val="F26722"/>
                </a:solidFill>
                <a:latin typeface="Courier"/>
                <a:cs typeface="Courier"/>
              </a:rPr>
              <a:t> </a:t>
            </a:r>
            <a:r>
              <a:rPr sz="2200" dirty="0">
                <a:solidFill>
                  <a:srgbClr val="F26722"/>
                </a:solidFill>
                <a:latin typeface="Courier"/>
                <a:cs typeface="Courier"/>
              </a:rPr>
              <a:t>Year!'</a:t>
            </a:r>
            <a:r>
              <a:rPr sz="2200" dirty="0">
                <a:solidFill>
                  <a:srgbClr val="58595B"/>
                </a:solidFill>
                <a:latin typeface="Courier"/>
                <a:cs typeface="Courier"/>
              </a:rPr>
              <a:t>);</a:t>
            </a:r>
            <a:endParaRPr sz="2200">
              <a:latin typeface="Courier"/>
              <a:cs typeface="Courier"/>
            </a:endParaRPr>
          </a:p>
          <a:p>
            <a:pPr>
              <a:lnSpc>
                <a:spcPct val="100000"/>
              </a:lnSpc>
              <a:spcBef>
                <a:spcPts val="1260"/>
              </a:spcBef>
            </a:pPr>
            <a:r>
              <a:rPr sz="2200" dirty="0">
                <a:solidFill>
                  <a:srgbClr val="58595B"/>
                </a:solidFill>
                <a:latin typeface="Courier"/>
                <a:cs typeface="Courier"/>
              </a:rPr>
              <a:t>});</a:t>
            </a:r>
            <a:endParaRPr sz="2200">
              <a:latin typeface="Courier"/>
              <a:cs typeface="Courie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85519">
              <a:lnSpc>
                <a:spcPct val="100000"/>
              </a:lnSpc>
            </a:pPr>
            <a:r>
              <a:rPr spc="-105" dirty="0">
                <a:solidFill>
                  <a:srgbClr val="58595B"/>
                </a:solidFill>
                <a:latin typeface="Arial"/>
                <a:cs typeface="Arial"/>
              </a:rPr>
              <a:t>Angular </a:t>
            </a:r>
            <a:r>
              <a:rPr spc="-100" dirty="0">
                <a:solidFill>
                  <a:srgbClr val="58595B"/>
                </a:solidFill>
                <a:latin typeface="Arial"/>
                <a:cs typeface="Arial"/>
              </a:rPr>
              <a:t>Controller </a:t>
            </a:r>
            <a:r>
              <a:rPr spc="-434" dirty="0">
                <a:solidFill>
                  <a:srgbClr val="58595B"/>
                </a:solidFill>
                <a:latin typeface="Arial"/>
                <a:cs typeface="Arial"/>
              </a:rPr>
              <a:t>Test </a:t>
            </a:r>
            <a:r>
              <a:rPr spc="-195" dirty="0">
                <a:solidFill>
                  <a:srgbClr val="58595B"/>
                </a:solidFill>
                <a:latin typeface="Arial"/>
                <a:cs typeface="Arial"/>
              </a:rPr>
              <a:t>Using</a:t>
            </a:r>
            <a:r>
              <a:rPr spc="-969" dirty="0">
                <a:solidFill>
                  <a:srgbClr val="58595B"/>
                </a:solidFill>
                <a:latin typeface="Arial"/>
                <a:cs typeface="Arial"/>
              </a:rPr>
              <a:t> </a:t>
            </a:r>
            <a:r>
              <a:rPr spc="-204" dirty="0">
                <a:solidFill>
                  <a:srgbClr val="58595B"/>
                </a:solidFill>
                <a:latin typeface="Arial"/>
                <a:cs typeface="Arial"/>
              </a:rPr>
              <a:t>Date</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889317" y="2442917"/>
            <a:ext cx="4862830" cy="843915"/>
          </a:xfrm>
          <a:prstGeom prst="rect">
            <a:avLst/>
          </a:prstGeom>
        </p:spPr>
        <p:txBody>
          <a:bodyPr vert="horz" wrap="square" lIns="0" tIns="0" rIns="0" bIns="0" rtlCol="0">
            <a:spAutoFit/>
          </a:bodyPr>
          <a:lstStyle/>
          <a:p>
            <a:pPr>
              <a:lnSpc>
                <a:spcPct val="100000"/>
              </a:lnSpc>
            </a:pPr>
            <a:r>
              <a:rPr sz="2200" spc="-5" dirty="0">
                <a:solidFill>
                  <a:srgbClr val="58595B"/>
                </a:solidFill>
                <a:latin typeface="Courier"/>
                <a:cs typeface="Courier"/>
              </a:rPr>
              <a:t>it(</a:t>
            </a:r>
            <a:r>
              <a:rPr sz="2200" spc="-5" dirty="0">
                <a:solidFill>
                  <a:srgbClr val="F26722"/>
                </a:solidFill>
                <a:latin typeface="Courier"/>
                <a:cs typeface="Courier"/>
              </a:rPr>
              <a:t>'should display almost</a:t>
            </a:r>
            <a:r>
              <a:rPr sz="2200" spc="-60" dirty="0">
                <a:solidFill>
                  <a:srgbClr val="F26722"/>
                </a:solidFill>
                <a:latin typeface="Courier"/>
                <a:cs typeface="Courier"/>
              </a:rPr>
              <a:t> </a:t>
            </a:r>
            <a:r>
              <a:rPr sz="2200" spc="-5" dirty="0">
                <a:solidFill>
                  <a:srgbClr val="F26722"/>
                </a:solidFill>
                <a:latin typeface="Courier"/>
                <a:cs typeface="Courier"/>
              </a:rPr>
              <a:t>new</a:t>
            </a:r>
            <a:endParaRPr sz="2200">
              <a:latin typeface="Courier"/>
              <a:cs typeface="Courier"/>
            </a:endParaRPr>
          </a:p>
          <a:p>
            <a:pPr marL="335280">
              <a:lnSpc>
                <a:spcPct val="100000"/>
              </a:lnSpc>
              <a:spcBef>
                <a:spcPts val="1260"/>
              </a:spcBef>
            </a:pPr>
            <a:r>
              <a:rPr sz="2200" spc="-5" dirty="0">
                <a:solidFill>
                  <a:srgbClr val="6D6E71"/>
                </a:solidFill>
                <a:latin typeface="Courier"/>
                <a:cs typeface="Courier"/>
              </a:rPr>
              <a:t>// we're one hour away</a:t>
            </a:r>
            <a:r>
              <a:rPr sz="2200" spc="-55" dirty="0">
                <a:solidFill>
                  <a:srgbClr val="6D6E71"/>
                </a:solidFill>
                <a:latin typeface="Courier"/>
                <a:cs typeface="Courier"/>
              </a:rPr>
              <a:t> </a:t>
            </a:r>
            <a:r>
              <a:rPr sz="2200" spc="-5" dirty="0">
                <a:solidFill>
                  <a:srgbClr val="6D6E71"/>
                </a:solidFill>
                <a:latin typeface="Courier"/>
                <a:cs typeface="Courier"/>
              </a:rPr>
              <a:t>from</a:t>
            </a:r>
            <a:endParaRPr sz="2200">
              <a:latin typeface="Courier"/>
              <a:cs typeface="Courier"/>
            </a:endParaRPr>
          </a:p>
        </p:txBody>
      </p:sp>
      <p:sp>
        <p:nvSpPr>
          <p:cNvPr id="5" name="object 5"/>
          <p:cNvSpPr txBox="1"/>
          <p:nvPr/>
        </p:nvSpPr>
        <p:spPr>
          <a:xfrm>
            <a:off x="5919356" y="2282988"/>
            <a:ext cx="4695190" cy="1003935"/>
          </a:xfrm>
          <a:prstGeom prst="rect">
            <a:avLst/>
          </a:prstGeom>
        </p:spPr>
        <p:txBody>
          <a:bodyPr vert="horz" wrap="square" lIns="0" tIns="0" rIns="0" bIns="0" rtlCol="0">
            <a:spAutoFit/>
          </a:bodyPr>
          <a:lstStyle/>
          <a:p>
            <a:pPr>
              <a:lnSpc>
                <a:spcPct val="147700"/>
              </a:lnSpc>
              <a:tabLst>
                <a:tab pos="2514600" algn="l"/>
                <a:tab pos="4023360" algn="l"/>
              </a:tabLst>
            </a:pPr>
            <a:r>
              <a:rPr sz="2200" spc="-5" dirty="0">
                <a:solidFill>
                  <a:srgbClr val="F26722"/>
                </a:solidFill>
                <a:latin typeface="Courier"/>
                <a:cs typeface="Courier"/>
              </a:rPr>
              <a:t>year</a:t>
            </a:r>
            <a:r>
              <a:rPr sz="2200" spc="5" dirty="0">
                <a:solidFill>
                  <a:srgbClr val="F26722"/>
                </a:solidFill>
                <a:latin typeface="Courier"/>
                <a:cs typeface="Courier"/>
              </a:rPr>
              <a:t> </a:t>
            </a:r>
            <a:r>
              <a:rPr sz="2200" dirty="0">
                <a:solidFill>
                  <a:srgbClr val="F26722"/>
                </a:solidFill>
                <a:latin typeface="Courier"/>
                <a:cs typeface="Courier"/>
              </a:rPr>
              <a:t>message'</a:t>
            </a:r>
            <a:r>
              <a:rPr sz="2200" dirty="0">
                <a:solidFill>
                  <a:srgbClr val="58595B"/>
                </a:solidFill>
                <a:latin typeface="Courier"/>
                <a:cs typeface="Courier"/>
              </a:rPr>
              <a:t>,	</a:t>
            </a:r>
            <a:r>
              <a:rPr sz="2200" b="1" dirty="0">
                <a:solidFill>
                  <a:srgbClr val="79A14C"/>
                </a:solidFill>
                <a:latin typeface="Courier"/>
                <a:cs typeface="Courier"/>
              </a:rPr>
              <a:t>function	</a:t>
            </a:r>
            <a:r>
              <a:rPr sz="2200" spc="-5" dirty="0">
                <a:solidFill>
                  <a:srgbClr val="58595B"/>
                </a:solidFill>
                <a:latin typeface="Courier"/>
                <a:cs typeface="Courier"/>
              </a:rPr>
              <a:t>()</a:t>
            </a:r>
            <a:r>
              <a:rPr sz="2200" spc="-95" dirty="0">
                <a:solidFill>
                  <a:srgbClr val="58595B"/>
                </a:solidFill>
                <a:latin typeface="Courier"/>
                <a:cs typeface="Courier"/>
              </a:rPr>
              <a:t> </a:t>
            </a:r>
            <a:r>
              <a:rPr sz="2200" dirty="0">
                <a:solidFill>
                  <a:srgbClr val="58595B"/>
                </a:solidFill>
                <a:latin typeface="Courier"/>
                <a:cs typeface="Courier"/>
              </a:rPr>
              <a:t>{  </a:t>
            </a:r>
            <a:r>
              <a:rPr sz="2200" spc="-5" dirty="0">
                <a:solidFill>
                  <a:srgbClr val="6D6E71"/>
                </a:solidFill>
                <a:latin typeface="Courier"/>
                <a:cs typeface="Courier"/>
              </a:rPr>
              <a:t>the new</a:t>
            </a:r>
            <a:r>
              <a:rPr sz="2200" spc="-85" dirty="0">
                <a:solidFill>
                  <a:srgbClr val="6D6E71"/>
                </a:solidFill>
                <a:latin typeface="Courier"/>
                <a:cs typeface="Courier"/>
              </a:rPr>
              <a:t> </a:t>
            </a:r>
            <a:r>
              <a:rPr sz="2200" dirty="0">
                <a:solidFill>
                  <a:srgbClr val="6D6E71"/>
                </a:solidFill>
                <a:latin typeface="Courier"/>
                <a:cs typeface="Courier"/>
              </a:rPr>
              <a:t>year</a:t>
            </a:r>
            <a:endParaRPr sz="2200">
              <a:latin typeface="Courier"/>
              <a:cs typeface="Courier"/>
            </a:endParaRPr>
          </a:p>
        </p:txBody>
      </p:sp>
      <p:sp>
        <p:nvSpPr>
          <p:cNvPr id="6" name="object 6"/>
          <p:cNvSpPr txBox="1"/>
          <p:nvPr/>
        </p:nvSpPr>
        <p:spPr>
          <a:xfrm>
            <a:off x="1224597" y="3433669"/>
            <a:ext cx="2682875" cy="843915"/>
          </a:xfrm>
          <a:prstGeom prst="rect">
            <a:avLst/>
          </a:prstGeom>
        </p:spPr>
        <p:txBody>
          <a:bodyPr vert="horz" wrap="square" lIns="0" tIns="0" rIns="0" bIns="0" rtlCol="0">
            <a:spAutoFit/>
          </a:bodyPr>
          <a:lstStyle/>
          <a:p>
            <a:pPr>
              <a:lnSpc>
                <a:spcPct val="100000"/>
              </a:lnSpc>
            </a:pPr>
            <a:r>
              <a:rPr sz="2200" b="1" spc="-5" dirty="0">
                <a:solidFill>
                  <a:srgbClr val="58595B"/>
                </a:solidFill>
                <a:latin typeface="Courier"/>
                <a:cs typeface="Courier"/>
              </a:rPr>
              <a:t>$scope.nowTime</a:t>
            </a:r>
            <a:r>
              <a:rPr sz="2200" b="1" spc="-95" dirty="0">
                <a:solidFill>
                  <a:srgbClr val="58595B"/>
                </a:solidFill>
                <a:latin typeface="Courier"/>
                <a:cs typeface="Courier"/>
              </a:rPr>
              <a:t> </a:t>
            </a:r>
            <a:r>
              <a:rPr sz="2200" b="1" dirty="0">
                <a:solidFill>
                  <a:srgbClr val="58595B"/>
                </a:solidFill>
                <a:latin typeface="Courier"/>
                <a:cs typeface="Courier"/>
              </a:rPr>
              <a:t>=</a:t>
            </a:r>
            <a:endParaRPr sz="2200">
              <a:latin typeface="Courier"/>
              <a:cs typeface="Courier"/>
            </a:endParaRPr>
          </a:p>
          <a:p>
            <a:pPr>
              <a:lnSpc>
                <a:spcPct val="100000"/>
              </a:lnSpc>
              <a:spcBef>
                <a:spcPts val="1260"/>
              </a:spcBef>
            </a:pPr>
            <a:r>
              <a:rPr sz="2200" spc="-5" dirty="0">
                <a:solidFill>
                  <a:srgbClr val="58595B"/>
                </a:solidFill>
                <a:latin typeface="Courier"/>
                <a:cs typeface="Courier"/>
              </a:rPr>
              <a:t>$scope.nextYear</a:t>
            </a:r>
            <a:endParaRPr sz="2200">
              <a:latin typeface="Courier"/>
              <a:cs typeface="Courier"/>
            </a:endParaRPr>
          </a:p>
        </p:txBody>
      </p:sp>
      <p:sp>
        <p:nvSpPr>
          <p:cNvPr id="7" name="object 7"/>
          <p:cNvSpPr txBox="1"/>
          <p:nvPr/>
        </p:nvSpPr>
        <p:spPr>
          <a:xfrm>
            <a:off x="3907340" y="3433669"/>
            <a:ext cx="5701030" cy="843915"/>
          </a:xfrm>
          <a:prstGeom prst="rect">
            <a:avLst/>
          </a:prstGeom>
        </p:spPr>
        <p:txBody>
          <a:bodyPr vert="horz" wrap="square" lIns="0" tIns="0" rIns="0" bIns="0" rtlCol="0">
            <a:spAutoFit/>
          </a:bodyPr>
          <a:lstStyle/>
          <a:p>
            <a:pPr marL="167005">
              <a:lnSpc>
                <a:spcPct val="100000"/>
              </a:lnSpc>
            </a:pPr>
            <a:r>
              <a:rPr sz="2200" b="1" dirty="0">
                <a:solidFill>
                  <a:srgbClr val="79A14C"/>
                </a:solidFill>
                <a:latin typeface="Courier"/>
                <a:cs typeface="Courier"/>
              </a:rPr>
              <a:t>new</a:t>
            </a:r>
            <a:r>
              <a:rPr sz="2200" b="1" spc="35" dirty="0">
                <a:solidFill>
                  <a:srgbClr val="79A14C"/>
                </a:solidFill>
                <a:latin typeface="Courier"/>
                <a:cs typeface="Courier"/>
              </a:rPr>
              <a:t> </a:t>
            </a:r>
            <a:r>
              <a:rPr sz="2200" b="1" spc="-5" dirty="0">
                <a:solidFill>
                  <a:srgbClr val="548C94"/>
                </a:solidFill>
                <a:latin typeface="Courier"/>
                <a:cs typeface="Courier"/>
              </a:rPr>
              <a:t>Date</a:t>
            </a:r>
            <a:r>
              <a:rPr sz="2200" b="1" spc="-5" dirty="0">
                <a:solidFill>
                  <a:srgbClr val="58595B"/>
                </a:solidFill>
                <a:latin typeface="Courier"/>
                <a:cs typeface="Courier"/>
              </a:rPr>
              <a:t>(</a:t>
            </a:r>
            <a:r>
              <a:rPr sz="2200" b="1" spc="-5" dirty="0">
                <a:solidFill>
                  <a:srgbClr val="F26722"/>
                </a:solidFill>
                <a:latin typeface="Courier"/>
                <a:cs typeface="Courier"/>
              </a:rPr>
              <a:t>'2014-12-31:23:00:00Z'</a:t>
            </a:r>
            <a:r>
              <a:rPr sz="2200" b="1" spc="-5" dirty="0">
                <a:solidFill>
                  <a:srgbClr val="58595B"/>
                </a:solidFill>
                <a:latin typeface="Courier"/>
                <a:cs typeface="Courier"/>
              </a:rPr>
              <a:t>);</a:t>
            </a:r>
            <a:endParaRPr sz="2200">
              <a:latin typeface="Courier"/>
              <a:cs typeface="Courier"/>
            </a:endParaRPr>
          </a:p>
          <a:p>
            <a:pPr>
              <a:lnSpc>
                <a:spcPct val="100000"/>
              </a:lnSpc>
              <a:spcBef>
                <a:spcPts val="1260"/>
              </a:spcBef>
              <a:tabLst>
                <a:tab pos="335280" algn="l"/>
              </a:tabLst>
            </a:pPr>
            <a:r>
              <a:rPr sz="2200" dirty="0">
                <a:solidFill>
                  <a:srgbClr val="58595B"/>
                </a:solidFill>
                <a:latin typeface="Courier"/>
                <a:cs typeface="Courier"/>
              </a:rPr>
              <a:t>=	2015;</a:t>
            </a:r>
            <a:endParaRPr sz="2200">
              <a:latin typeface="Courier"/>
              <a:cs typeface="Courier"/>
            </a:endParaRPr>
          </a:p>
        </p:txBody>
      </p:sp>
      <p:sp>
        <p:nvSpPr>
          <p:cNvPr id="8" name="object 8"/>
          <p:cNvSpPr txBox="1"/>
          <p:nvPr/>
        </p:nvSpPr>
        <p:spPr>
          <a:xfrm>
            <a:off x="889317" y="4759590"/>
            <a:ext cx="13916660" cy="1499235"/>
          </a:xfrm>
          <a:prstGeom prst="rect">
            <a:avLst/>
          </a:prstGeom>
        </p:spPr>
        <p:txBody>
          <a:bodyPr vert="horz" wrap="square" lIns="0" tIns="0" rIns="0" bIns="0" rtlCol="0">
            <a:spAutoFit/>
          </a:bodyPr>
          <a:lstStyle/>
          <a:p>
            <a:pPr marL="335280">
              <a:lnSpc>
                <a:spcPct val="147700"/>
              </a:lnSpc>
              <a:tabLst>
                <a:tab pos="1005840" algn="l"/>
                <a:tab pos="4694555" algn="l"/>
                <a:tab pos="10562590" algn="l"/>
                <a:tab pos="10897870" algn="l"/>
              </a:tabLst>
            </a:pPr>
            <a:r>
              <a:rPr sz="2200" b="1" dirty="0">
                <a:solidFill>
                  <a:srgbClr val="79A14C"/>
                </a:solidFill>
                <a:latin typeface="Courier"/>
                <a:cs typeface="Courier"/>
              </a:rPr>
              <a:t>var	</a:t>
            </a:r>
            <a:r>
              <a:rPr sz="2200" spc="-5" dirty="0">
                <a:solidFill>
                  <a:srgbClr val="58595B"/>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$controller(</a:t>
            </a:r>
            <a:r>
              <a:rPr sz="2200" dirty="0">
                <a:solidFill>
                  <a:srgbClr val="F26722"/>
                </a:solidFill>
                <a:latin typeface="Courier"/>
                <a:cs typeface="Courier"/>
              </a:rPr>
              <a:t>'CountdownController'</a:t>
            </a:r>
            <a:r>
              <a:rPr sz="2200" dirty="0">
                <a:solidFill>
                  <a:srgbClr val="58595B"/>
                </a:solidFill>
                <a:latin typeface="Courier"/>
                <a:cs typeface="Courier"/>
              </a:rPr>
              <a:t>,	{	</a:t>
            </a:r>
            <a:r>
              <a:rPr sz="2200" spc="-5" dirty="0">
                <a:solidFill>
                  <a:srgbClr val="58595B"/>
                </a:solidFill>
                <a:latin typeface="Courier"/>
                <a:cs typeface="Courier"/>
              </a:rPr>
              <a:t>$scope:</a:t>
            </a:r>
            <a:r>
              <a:rPr sz="2200" spc="-45"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expect($scope.message).toBe(</a:t>
            </a:r>
            <a:r>
              <a:rPr sz="2200" spc="-5" dirty="0">
                <a:solidFill>
                  <a:srgbClr val="F26722"/>
                </a:solidFill>
                <a:latin typeface="Courier"/>
                <a:cs typeface="Courier"/>
              </a:rPr>
              <a:t>'Keep on counting</a:t>
            </a:r>
            <a:r>
              <a:rPr sz="2200" spc="65" dirty="0">
                <a:solidFill>
                  <a:srgbClr val="F26722"/>
                </a:solidFill>
                <a:latin typeface="Courier"/>
                <a:cs typeface="Courier"/>
              </a:rPr>
              <a:t> </a:t>
            </a:r>
            <a:r>
              <a:rPr sz="2200" dirty="0">
                <a:solidFill>
                  <a:srgbClr val="F26722"/>
                </a:solidFill>
                <a:latin typeface="Courier"/>
                <a:cs typeface="Courier"/>
              </a:rPr>
              <a:t>down...!'</a:t>
            </a:r>
            <a:r>
              <a:rPr sz="2200" dirty="0">
                <a:solidFill>
                  <a:srgbClr val="58595B"/>
                </a:solidFill>
                <a:latin typeface="Courier"/>
                <a:cs typeface="Courier"/>
              </a:rPr>
              <a:t>);</a:t>
            </a:r>
            <a:endParaRPr sz="2200">
              <a:latin typeface="Courier"/>
              <a:cs typeface="Courier"/>
            </a:endParaRPr>
          </a:p>
          <a:p>
            <a:pPr>
              <a:lnSpc>
                <a:spcPct val="100000"/>
              </a:lnSpc>
              <a:spcBef>
                <a:spcPts val="1260"/>
              </a:spcBef>
            </a:pPr>
            <a:r>
              <a:rPr sz="2200" dirty="0">
                <a:solidFill>
                  <a:srgbClr val="58595B"/>
                </a:solidFill>
                <a:latin typeface="Courier"/>
                <a:cs typeface="Courier"/>
              </a:rPr>
              <a:t>});</a:t>
            </a:r>
            <a:endParaRPr sz="2200">
              <a:latin typeface="Courier"/>
              <a:cs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47189">
              <a:lnSpc>
                <a:spcPct val="100000"/>
              </a:lnSpc>
            </a:pPr>
            <a:r>
              <a:rPr spc="-114" dirty="0">
                <a:solidFill>
                  <a:srgbClr val="58595B"/>
                </a:solidFill>
                <a:latin typeface="Arial"/>
                <a:cs typeface="Arial"/>
              </a:rPr>
              <a:t>Function </a:t>
            </a:r>
            <a:r>
              <a:rPr spc="-405" dirty="0">
                <a:solidFill>
                  <a:srgbClr val="58595B"/>
                </a:solidFill>
                <a:latin typeface="Arial"/>
                <a:cs typeface="Arial"/>
              </a:rPr>
              <a:t>vs. </a:t>
            </a:r>
            <a:r>
              <a:rPr spc="-95" dirty="0">
                <a:solidFill>
                  <a:srgbClr val="58595B"/>
                </a:solidFill>
                <a:latin typeface="Arial"/>
                <a:cs typeface="Arial"/>
              </a:rPr>
              <a:t>Object</a:t>
            </a:r>
            <a:r>
              <a:rPr spc="-525" dirty="0">
                <a:solidFill>
                  <a:srgbClr val="58595B"/>
                </a:solidFill>
                <a:latin typeface="Arial"/>
                <a:cs typeface="Arial"/>
              </a:rPr>
              <a:t> </a:t>
            </a:r>
            <a:r>
              <a:rPr spc="-60" dirty="0">
                <a:solidFill>
                  <a:srgbClr val="58595B"/>
                </a:solidFill>
                <a:latin typeface="Arial"/>
                <a:cs typeface="Arial"/>
              </a:rPr>
              <a:t>Argument</a:t>
            </a:r>
          </a:p>
        </p:txBody>
      </p:sp>
      <p:sp>
        <p:nvSpPr>
          <p:cNvPr id="3" name="object 3"/>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tabLst>
                <a:tab pos="9892030" algn="l"/>
              </a:tabLst>
            </a:pPr>
            <a:r>
              <a:rPr sz="2800" spc="-5" dirty="0">
                <a:solidFill>
                  <a:srgbClr val="58595B"/>
                </a:solidFill>
                <a:latin typeface="Courier"/>
                <a:cs typeface="Courier"/>
              </a:rPr>
              <a:t>angular.</a:t>
            </a:r>
            <a:r>
              <a:rPr sz="2800" b="1" spc="-5" dirty="0">
                <a:solidFill>
                  <a:srgbClr val="58595B"/>
                </a:solidFill>
                <a:latin typeface="Courier"/>
                <a:cs typeface="Courier"/>
              </a:rPr>
              <a:t>mock.module</a:t>
            </a:r>
            <a:r>
              <a:rPr sz="2800" spc="-5" dirty="0">
                <a:solidFill>
                  <a:srgbClr val="58595B"/>
                </a:solidFill>
                <a:latin typeface="Courier"/>
                <a:cs typeface="Courier"/>
              </a:rPr>
              <a:t>(</a:t>
            </a:r>
            <a:r>
              <a:rPr sz="2800" b="1" spc="-5" dirty="0">
                <a:solidFill>
                  <a:srgbClr val="79A14C"/>
                </a:solidFill>
                <a:latin typeface="Courier"/>
                <a:cs typeface="Courier"/>
              </a:rPr>
              <a:t>function</a:t>
            </a:r>
            <a:r>
              <a:rPr sz="2800" spc="-5" dirty="0">
                <a:solidFill>
                  <a:srgbClr val="58595B"/>
                </a:solidFill>
                <a:latin typeface="Courier"/>
                <a:cs typeface="Courier"/>
              </a:rPr>
              <a:t>($provide,</a:t>
            </a:r>
            <a:r>
              <a:rPr sz="2800" spc="145" dirty="0">
                <a:solidFill>
                  <a:srgbClr val="58595B"/>
                </a:solidFill>
                <a:latin typeface="Courier"/>
                <a:cs typeface="Courier"/>
              </a:rPr>
              <a:t> </a:t>
            </a:r>
            <a:r>
              <a:rPr sz="2800" b="1" dirty="0">
                <a:solidFill>
                  <a:srgbClr val="58595B"/>
                </a:solidFill>
                <a:latin typeface="Courier"/>
                <a:cs typeface="Courier"/>
              </a:rPr>
              <a:t>$http</a:t>
            </a:r>
            <a:r>
              <a:rPr sz="2800" dirty="0">
                <a:solidFill>
                  <a:srgbClr val="58595B"/>
                </a:solidFill>
                <a:latin typeface="Courier"/>
                <a:cs typeface="Courier"/>
              </a:rPr>
              <a:t>)	{</a:t>
            </a:r>
            <a:endParaRPr sz="2800">
              <a:latin typeface="Courier"/>
              <a:cs typeface="Courier"/>
            </a:endParaRPr>
          </a:p>
          <a:p>
            <a:pPr marL="515620">
              <a:lnSpc>
                <a:spcPct val="100000"/>
              </a:lnSpc>
              <a:spcBef>
                <a:spcPts val="1740"/>
              </a:spcBef>
              <a:tabLst>
                <a:tab pos="6490970" algn="l"/>
              </a:tabLst>
            </a:pPr>
            <a:r>
              <a:rPr sz="2800" spc="-5" dirty="0">
                <a:solidFill>
                  <a:srgbClr val="58595B"/>
                </a:solidFill>
                <a:latin typeface="Courier"/>
                <a:cs typeface="Courier"/>
              </a:rPr>
              <a:t>$provide.factory(</a:t>
            </a:r>
            <a:r>
              <a:rPr sz="2800" b="1" spc="-5" dirty="0">
                <a:solidFill>
                  <a:srgbClr val="C8531F"/>
                </a:solidFill>
                <a:latin typeface="Courier"/>
                <a:cs typeface="Courier"/>
              </a:rPr>
              <a:t>‘omdbApi’</a:t>
            </a:r>
            <a:r>
              <a:rPr sz="2800" spc="-5"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955675">
              <a:lnSpc>
                <a:spcPct val="100000"/>
              </a:lnSpc>
              <a:spcBef>
                <a:spcPts val="1740"/>
              </a:spcBef>
              <a:tabLst>
                <a:tab pos="2449195" algn="l"/>
              </a:tabLst>
            </a:pPr>
            <a:r>
              <a:rPr sz="2800" b="1" dirty="0">
                <a:solidFill>
                  <a:srgbClr val="79A14C"/>
                </a:solidFill>
                <a:latin typeface="Courier"/>
                <a:cs typeface="Courier"/>
              </a:rPr>
              <a:t>return	</a:t>
            </a:r>
            <a:r>
              <a:rPr sz="2800" dirty="0">
                <a:solidFill>
                  <a:srgbClr val="58595B"/>
                </a:solidFill>
                <a:latin typeface="Courier"/>
                <a:cs typeface="Courier"/>
              </a:rPr>
              <a:t>{</a:t>
            </a:r>
            <a:endParaRPr sz="2800">
              <a:latin typeface="Courier"/>
              <a:cs typeface="Courier"/>
            </a:endParaRPr>
          </a:p>
          <a:p>
            <a:pPr marL="1395095">
              <a:lnSpc>
                <a:spcPct val="100000"/>
              </a:lnSpc>
              <a:spcBef>
                <a:spcPts val="1740"/>
              </a:spcBef>
              <a:tabLst>
                <a:tab pos="3101975" algn="l"/>
              </a:tabLst>
            </a:pPr>
            <a:r>
              <a:rPr sz="2800" b="1" dirty="0">
                <a:solidFill>
                  <a:srgbClr val="548C94"/>
                </a:solidFill>
                <a:latin typeface="Courier"/>
                <a:cs typeface="Courier"/>
              </a:rPr>
              <a:t>search</a:t>
            </a:r>
            <a:r>
              <a:rPr sz="2800"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(query)</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1834514">
              <a:lnSpc>
                <a:spcPct val="100000"/>
              </a:lnSpc>
              <a:spcBef>
                <a:spcPts val="1740"/>
              </a:spcBef>
              <a:tabLst>
                <a:tab pos="3328035" algn="l"/>
              </a:tabLst>
            </a:pPr>
            <a:r>
              <a:rPr sz="2800" b="1" dirty="0">
                <a:solidFill>
                  <a:srgbClr val="79A14C"/>
                </a:solidFill>
                <a:latin typeface="Courier"/>
                <a:cs typeface="Courier"/>
              </a:rPr>
              <a:t>return	</a:t>
            </a:r>
            <a:r>
              <a:rPr sz="2800" dirty="0">
                <a:solidFill>
                  <a:srgbClr val="58595B"/>
                </a:solidFill>
                <a:latin typeface="Courier"/>
                <a:cs typeface="Courier"/>
              </a:rPr>
              <a:t>movieData;</a:t>
            </a:r>
            <a:endParaRPr sz="2800">
              <a:latin typeface="Courier"/>
              <a:cs typeface="Courier"/>
            </a:endParaRPr>
          </a:p>
          <a:p>
            <a:pPr marL="1395095">
              <a:lnSpc>
                <a:spcPct val="100000"/>
              </a:lnSpc>
              <a:spcBef>
                <a:spcPts val="1740"/>
              </a:spcBef>
            </a:pPr>
            <a:r>
              <a:rPr sz="2800" dirty="0">
                <a:solidFill>
                  <a:srgbClr val="58595B"/>
                </a:solidFill>
                <a:latin typeface="Courier"/>
                <a:cs typeface="Courier"/>
              </a:rPr>
              <a:t>}</a:t>
            </a:r>
            <a:endParaRPr sz="2800">
              <a:latin typeface="Courier"/>
              <a:cs typeface="Courier"/>
            </a:endParaRPr>
          </a:p>
          <a:p>
            <a:pPr marL="955675">
              <a:lnSpc>
                <a:spcPct val="100000"/>
              </a:lnSpc>
              <a:spcBef>
                <a:spcPts val="1739"/>
              </a:spcBef>
            </a:pPr>
            <a:r>
              <a:rPr sz="2800" dirty="0">
                <a:solidFill>
                  <a:srgbClr val="58595B"/>
                </a:solidFill>
                <a:latin typeface="Courier"/>
                <a:cs typeface="Courier"/>
              </a:rPr>
              <a:t>}</a:t>
            </a:r>
            <a:endParaRPr sz="2800">
              <a:latin typeface="Courier"/>
              <a:cs typeface="Courier"/>
            </a:endParaRPr>
          </a:p>
          <a:p>
            <a:pPr marL="515620">
              <a:lnSpc>
                <a:spcPct val="100000"/>
              </a:lnSpc>
              <a:spcBef>
                <a:spcPts val="1739"/>
              </a:spcBef>
            </a:pPr>
            <a:r>
              <a:rPr sz="2800" dirty="0">
                <a:solidFill>
                  <a:srgbClr val="58595B"/>
                </a:solidFill>
                <a:latin typeface="Courier"/>
                <a:cs typeface="Courier"/>
              </a:rPr>
              <a:t>}</a:t>
            </a:r>
            <a:endParaRPr sz="2800">
              <a:latin typeface="Courier"/>
              <a:cs typeface="Courier"/>
            </a:endParaRPr>
          </a:p>
          <a:p>
            <a:pPr marL="76200">
              <a:lnSpc>
                <a:spcPct val="100000"/>
              </a:lnSpc>
              <a:spcBef>
                <a:spcPts val="1740"/>
              </a:spcBef>
            </a:pP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6108098"/>
            <a:ext cx="2518410" cy="1184275"/>
          </a:xfrm>
          <a:prstGeom prst="rect">
            <a:avLst/>
          </a:prstGeom>
        </p:spPr>
        <p:txBody>
          <a:bodyPr vert="horz" wrap="square" lIns="0" tIns="0" rIns="0" bIns="0" rtlCol="0">
            <a:spAutoFit/>
          </a:bodyPr>
          <a:lstStyle/>
          <a:p>
            <a:pPr marL="20320">
              <a:lnSpc>
                <a:spcPct val="100000"/>
              </a:lnSpc>
            </a:pPr>
            <a:r>
              <a:rPr sz="4000" spc="-310" dirty="0">
                <a:solidFill>
                  <a:srgbClr val="58595B"/>
                </a:solidFill>
                <a:latin typeface="Arial"/>
                <a:cs typeface="Arial"/>
              </a:rPr>
              <a:t>Test</a:t>
            </a:r>
            <a:r>
              <a:rPr sz="4000" spc="-290" dirty="0">
                <a:solidFill>
                  <a:srgbClr val="58595B"/>
                </a:solidFill>
                <a:latin typeface="Arial"/>
                <a:cs typeface="Arial"/>
              </a:rPr>
              <a:t> </a:t>
            </a:r>
            <a:r>
              <a:rPr sz="4000" spc="15" dirty="0">
                <a:solidFill>
                  <a:srgbClr val="58595B"/>
                </a:solidFill>
                <a:latin typeface="Arial"/>
                <a:cs typeface="Arial"/>
              </a:rPr>
              <a:t>Output</a:t>
            </a:r>
            <a:endParaRPr sz="4000">
              <a:latin typeface="Arial"/>
              <a:cs typeface="Arial"/>
            </a:endParaRPr>
          </a:p>
          <a:p>
            <a:pPr marL="12700">
              <a:lnSpc>
                <a:spcPct val="100000"/>
              </a:lnSpc>
              <a:spcBef>
                <a:spcPts val="555"/>
              </a:spcBef>
            </a:pPr>
            <a:r>
              <a:rPr sz="3200" spc="-60" dirty="0">
                <a:solidFill>
                  <a:srgbClr val="58595B"/>
                </a:solidFill>
                <a:latin typeface="Arial"/>
                <a:cs typeface="Arial"/>
              </a:rPr>
              <a:t>London</a:t>
            </a:r>
            <a:endParaRPr sz="3200">
              <a:latin typeface="Arial"/>
              <a:cs typeface="Arial"/>
            </a:endParaRPr>
          </a:p>
        </p:txBody>
      </p:sp>
      <p:sp>
        <p:nvSpPr>
          <p:cNvPr id="5" name="object 5"/>
          <p:cNvSpPr txBox="1"/>
          <p:nvPr/>
        </p:nvSpPr>
        <p:spPr>
          <a:xfrm>
            <a:off x="792336" y="3983032"/>
            <a:ext cx="1976120"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Executed</a:t>
            </a:r>
            <a:endParaRPr sz="3200">
              <a:latin typeface="Courier"/>
              <a:cs typeface="Courier"/>
            </a:endParaRPr>
          </a:p>
        </p:txBody>
      </p:sp>
      <p:sp>
        <p:nvSpPr>
          <p:cNvPr id="6" name="object 6"/>
          <p:cNvSpPr txBox="1"/>
          <p:nvPr/>
        </p:nvSpPr>
        <p:spPr>
          <a:xfrm>
            <a:off x="2987262" y="3983032"/>
            <a:ext cx="3439795" cy="519430"/>
          </a:xfrm>
          <a:prstGeom prst="rect">
            <a:avLst/>
          </a:prstGeom>
        </p:spPr>
        <p:txBody>
          <a:bodyPr vert="horz" wrap="square" lIns="0" tIns="0" rIns="0" bIns="0" rtlCol="0">
            <a:spAutoFit/>
          </a:bodyPr>
          <a:lstStyle/>
          <a:p>
            <a:pPr marL="12700">
              <a:lnSpc>
                <a:spcPct val="100000"/>
              </a:lnSpc>
              <a:tabLst>
                <a:tab pos="500380" algn="l"/>
                <a:tab pos="1719580" algn="l"/>
              </a:tabLst>
            </a:pPr>
            <a:r>
              <a:rPr sz="3200" dirty="0">
                <a:solidFill>
                  <a:srgbClr val="FDFFFF"/>
                </a:solidFill>
                <a:latin typeface="Courier"/>
                <a:cs typeface="Courier"/>
              </a:rPr>
              <a:t>2	</a:t>
            </a:r>
            <a:r>
              <a:rPr sz="3200" spc="-5" dirty="0">
                <a:solidFill>
                  <a:srgbClr val="FDFFFF"/>
                </a:solidFill>
                <a:latin typeface="Courier"/>
                <a:cs typeface="Courier"/>
              </a:rPr>
              <a:t>o</a:t>
            </a:r>
            <a:r>
              <a:rPr sz="3200" dirty="0">
                <a:solidFill>
                  <a:srgbClr val="FDFFFF"/>
                </a:solidFill>
                <a:latin typeface="Courier"/>
                <a:cs typeface="Courier"/>
              </a:rPr>
              <a:t>f 2	</a:t>
            </a:r>
            <a:r>
              <a:rPr sz="3200" b="1" dirty="0">
                <a:solidFill>
                  <a:srgbClr val="9CCB42"/>
                </a:solidFill>
                <a:latin typeface="Courier"/>
                <a:cs typeface="Courier"/>
              </a:rPr>
              <a:t>SUCCESS</a:t>
            </a:r>
            <a:endParaRPr sz="3200">
              <a:latin typeface="Courier"/>
              <a:cs typeface="Courie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6108098"/>
            <a:ext cx="2518410" cy="1184275"/>
          </a:xfrm>
          <a:prstGeom prst="rect">
            <a:avLst/>
          </a:prstGeom>
        </p:spPr>
        <p:txBody>
          <a:bodyPr vert="horz" wrap="square" lIns="0" tIns="0" rIns="0" bIns="0" rtlCol="0">
            <a:spAutoFit/>
          </a:bodyPr>
          <a:lstStyle/>
          <a:p>
            <a:pPr marL="20320">
              <a:lnSpc>
                <a:spcPct val="100000"/>
              </a:lnSpc>
            </a:pPr>
            <a:r>
              <a:rPr sz="4000" spc="-310" dirty="0">
                <a:solidFill>
                  <a:srgbClr val="58595B"/>
                </a:solidFill>
                <a:latin typeface="Arial"/>
                <a:cs typeface="Arial"/>
              </a:rPr>
              <a:t>Test</a:t>
            </a:r>
            <a:r>
              <a:rPr sz="4000" spc="-290" dirty="0">
                <a:solidFill>
                  <a:srgbClr val="58595B"/>
                </a:solidFill>
                <a:latin typeface="Arial"/>
                <a:cs typeface="Arial"/>
              </a:rPr>
              <a:t> </a:t>
            </a:r>
            <a:r>
              <a:rPr sz="4000" spc="15" dirty="0">
                <a:solidFill>
                  <a:srgbClr val="58595B"/>
                </a:solidFill>
                <a:latin typeface="Arial"/>
                <a:cs typeface="Arial"/>
              </a:rPr>
              <a:t>Output</a:t>
            </a:r>
            <a:endParaRPr sz="4000">
              <a:latin typeface="Arial"/>
              <a:cs typeface="Arial"/>
            </a:endParaRPr>
          </a:p>
          <a:p>
            <a:pPr marL="12700">
              <a:lnSpc>
                <a:spcPct val="100000"/>
              </a:lnSpc>
              <a:spcBef>
                <a:spcPts val="555"/>
              </a:spcBef>
            </a:pPr>
            <a:r>
              <a:rPr sz="3200" spc="-220" dirty="0">
                <a:solidFill>
                  <a:srgbClr val="58595B"/>
                </a:solidFill>
                <a:latin typeface="Arial"/>
                <a:cs typeface="Arial"/>
              </a:rPr>
              <a:t>Paris</a:t>
            </a:r>
            <a:endParaRPr sz="3200">
              <a:latin typeface="Arial"/>
              <a:cs typeface="Arial"/>
            </a:endParaRPr>
          </a:p>
        </p:txBody>
      </p:sp>
      <p:sp>
        <p:nvSpPr>
          <p:cNvPr id="5" name="object 5"/>
          <p:cNvSpPr txBox="1"/>
          <p:nvPr/>
        </p:nvSpPr>
        <p:spPr>
          <a:xfrm>
            <a:off x="2743381" y="683876"/>
            <a:ext cx="2220595"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the</a:t>
            </a:r>
            <a:r>
              <a:rPr sz="3200" b="1" spc="-95" dirty="0">
                <a:solidFill>
                  <a:srgbClr val="FF7E79"/>
                </a:solidFill>
                <a:latin typeface="Courier"/>
                <a:cs typeface="Courier"/>
              </a:rPr>
              <a:t> </a:t>
            </a:r>
            <a:r>
              <a:rPr sz="3200" b="1" spc="-5" dirty="0">
                <a:solidFill>
                  <a:srgbClr val="FF7E79"/>
                </a:solidFill>
                <a:latin typeface="Courier"/>
                <a:cs typeface="Courier"/>
              </a:rPr>
              <a:t>group</a:t>
            </a:r>
            <a:endParaRPr sz="3200">
              <a:latin typeface="Courier"/>
              <a:cs typeface="Courier"/>
            </a:endParaRPr>
          </a:p>
        </p:txBody>
      </p:sp>
      <p:sp>
        <p:nvSpPr>
          <p:cNvPr id="6" name="object 6"/>
          <p:cNvSpPr txBox="1"/>
          <p:nvPr/>
        </p:nvSpPr>
        <p:spPr>
          <a:xfrm>
            <a:off x="5182187" y="683876"/>
            <a:ext cx="1488440"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should</a:t>
            </a:r>
            <a:endParaRPr sz="3200">
              <a:latin typeface="Courier"/>
              <a:cs typeface="Courier"/>
            </a:endParaRPr>
          </a:p>
        </p:txBody>
      </p:sp>
      <p:sp>
        <p:nvSpPr>
          <p:cNvPr id="7" name="object 7"/>
          <p:cNvSpPr txBox="1"/>
          <p:nvPr/>
        </p:nvSpPr>
        <p:spPr>
          <a:xfrm>
            <a:off x="6889352" y="683876"/>
            <a:ext cx="1732280"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display</a:t>
            </a:r>
            <a:endParaRPr sz="3200">
              <a:latin typeface="Courier"/>
              <a:cs typeface="Courier"/>
            </a:endParaRPr>
          </a:p>
        </p:txBody>
      </p:sp>
      <p:sp>
        <p:nvSpPr>
          <p:cNvPr id="8" name="object 8"/>
          <p:cNvSpPr txBox="1"/>
          <p:nvPr/>
        </p:nvSpPr>
        <p:spPr>
          <a:xfrm>
            <a:off x="8840397" y="683876"/>
            <a:ext cx="1488440"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almost</a:t>
            </a:r>
            <a:endParaRPr sz="3200">
              <a:latin typeface="Courier"/>
              <a:cs typeface="Courier"/>
            </a:endParaRPr>
          </a:p>
        </p:txBody>
      </p:sp>
      <p:sp>
        <p:nvSpPr>
          <p:cNvPr id="9" name="object 9"/>
          <p:cNvSpPr txBox="1"/>
          <p:nvPr/>
        </p:nvSpPr>
        <p:spPr>
          <a:xfrm>
            <a:off x="10547562" y="683876"/>
            <a:ext cx="1976755"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new</a:t>
            </a:r>
            <a:r>
              <a:rPr sz="3200" b="1" spc="-95" dirty="0">
                <a:solidFill>
                  <a:srgbClr val="FF7E79"/>
                </a:solidFill>
                <a:latin typeface="Courier"/>
                <a:cs typeface="Courier"/>
              </a:rPr>
              <a:t> </a:t>
            </a:r>
            <a:r>
              <a:rPr sz="3200" b="1" spc="-5" dirty="0">
                <a:solidFill>
                  <a:srgbClr val="FF7E79"/>
                </a:solidFill>
                <a:latin typeface="Courier"/>
                <a:cs typeface="Courier"/>
              </a:rPr>
              <a:t>year</a:t>
            </a:r>
            <a:endParaRPr sz="3200">
              <a:latin typeface="Courier"/>
              <a:cs typeface="Courier"/>
            </a:endParaRPr>
          </a:p>
        </p:txBody>
      </p:sp>
      <p:sp>
        <p:nvSpPr>
          <p:cNvPr id="10" name="object 10"/>
          <p:cNvSpPr txBox="1"/>
          <p:nvPr/>
        </p:nvSpPr>
        <p:spPr>
          <a:xfrm>
            <a:off x="12742488" y="683876"/>
            <a:ext cx="1732280" cy="519430"/>
          </a:xfrm>
          <a:prstGeom prst="rect">
            <a:avLst/>
          </a:prstGeom>
        </p:spPr>
        <p:txBody>
          <a:bodyPr vert="horz" wrap="square" lIns="0" tIns="0" rIns="0" bIns="0" rtlCol="0">
            <a:spAutoFit/>
          </a:bodyPr>
          <a:lstStyle/>
          <a:p>
            <a:pPr marL="12700">
              <a:lnSpc>
                <a:spcPct val="100000"/>
              </a:lnSpc>
            </a:pPr>
            <a:r>
              <a:rPr sz="3200" b="1" spc="-5" dirty="0">
                <a:solidFill>
                  <a:srgbClr val="FF7E79"/>
                </a:solidFill>
                <a:latin typeface="Courier"/>
                <a:cs typeface="Courier"/>
              </a:rPr>
              <a:t>message</a:t>
            </a:r>
            <a:endParaRPr sz="3200">
              <a:latin typeface="Courier"/>
              <a:cs typeface="Courier"/>
            </a:endParaRPr>
          </a:p>
        </p:txBody>
      </p:sp>
      <p:sp>
        <p:nvSpPr>
          <p:cNvPr id="11" name="object 11"/>
          <p:cNvSpPr txBox="1"/>
          <p:nvPr/>
        </p:nvSpPr>
        <p:spPr>
          <a:xfrm>
            <a:off x="792336" y="447839"/>
            <a:ext cx="1732914" cy="1479550"/>
          </a:xfrm>
          <a:prstGeom prst="rect">
            <a:avLst/>
          </a:prstGeom>
        </p:spPr>
        <p:txBody>
          <a:bodyPr vert="horz" wrap="square" lIns="0" tIns="0" rIns="0" bIns="0" rtlCol="0">
            <a:spAutoFit/>
          </a:bodyPr>
          <a:lstStyle/>
          <a:p>
            <a:pPr marL="12700" marR="5080">
              <a:lnSpc>
                <a:spcPct val="148400"/>
              </a:lnSpc>
            </a:pPr>
            <a:r>
              <a:rPr sz="3200" b="1" spc="-5" dirty="0">
                <a:solidFill>
                  <a:srgbClr val="FF7E79"/>
                </a:solidFill>
                <a:latin typeface="Courier"/>
                <a:cs typeface="Courier"/>
              </a:rPr>
              <a:t>Name</a:t>
            </a:r>
            <a:r>
              <a:rPr sz="3200" b="1" spc="-95" dirty="0">
                <a:solidFill>
                  <a:srgbClr val="FF7E79"/>
                </a:solidFill>
                <a:latin typeface="Courier"/>
                <a:cs typeface="Courier"/>
              </a:rPr>
              <a:t> </a:t>
            </a:r>
            <a:r>
              <a:rPr sz="3200" b="1" spc="-5" dirty="0">
                <a:solidFill>
                  <a:srgbClr val="FF7E79"/>
                </a:solidFill>
                <a:latin typeface="Courier"/>
                <a:cs typeface="Courier"/>
              </a:rPr>
              <a:t>of  </a:t>
            </a:r>
            <a:r>
              <a:rPr sz="3200" b="1" dirty="0">
                <a:solidFill>
                  <a:srgbClr val="FF7E79"/>
                </a:solidFill>
                <a:latin typeface="Courier"/>
                <a:cs typeface="Courier"/>
              </a:rPr>
              <a:t>FAILED</a:t>
            </a:r>
            <a:endParaRPr sz="3200">
              <a:latin typeface="Courier"/>
              <a:cs typeface="Courier"/>
            </a:endParaRPr>
          </a:p>
        </p:txBody>
      </p:sp>
      <p:sp>
        <p:nvSpPr>
          <p:cNvPr id="12" name="object 12"/>
          <p:cNvSpPr txBox="1"/>
          <p:nvPr/>
        </p:nvSpPr>
        <p:spPr>
          <a:xfrm>
            <a:off x="3426860" y="2334877"/>
            <a:ext cx="1488440"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'Happy</a:t>
            </a:r>
            <a:endParaRPr sz="3200">
              <a:latin typeface="Courier"/>
              <a:cs typeface="Courier"/>
            </a:endParaRPr>
          </a:p>
        </p:txBody>
      </p:sp>
      <p:sp>
        <p:nvSpPr>
          <p:cNvPr id="13" name="object 13"/>
          <p:cNvSpPr txBox="1"/>
          <p:nvPr/>
        </p:nvSpPr>
        <p:spPr>
          <a:xfrm>
            <a:off x="5134024" y="2334877"/>
            <a:ext cx="2464435"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new</a:t>
            </a:r>
            <a:r>
              <a:rPr sz="3200" spc="-95" dirty="0">
                <a:solidFill>
                  <a:srgbClr val="FDFFFF"/>
                </a:solidFill>
                <a:latin typeface="Courier"/>
                <a:cs typeface="Courier"/>
              </a:rPr>
              <a:t> </a:t>
            </a:r>
            <a:r>
              <a:rPr sz="3200" spc="-5" dirty="0">
                <a:solidFill>
                  <a:srgbClr val="FDFFFF"/>
                </a:solidFill>
                <a:latin typeface="Courier"/>
                <a:cs typeface="Courier"/>
              </a:rPr>
              <a:t>Year!'</a:t>
            </a:r>
            <a:endParaRPr sz="3200">
              <a:latin typeface="Courier"/>
              <a:cs typeface="Courier"/>
            </a:endParaRPr>
          </a:p>
        </p:txBody>
      </p:sp>
      <p:sp>
        <p:nvSpPr>
          <p:cNvPr id="14" name="object 14"/>
          <p:cNvSpPr txBox="1"/>
          <p:nvPr/>
        </p:nvSpPr>
        <p:spPr>
          <a:xfrm>
            <a:off x="7816712" y="2334877"/>
            <a:ext cx="2708275"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to be</a:t>
            </a:r>
            <a:r>
              <a:rPr sz="3200" spc="-85" dirty="0">
                <a:solidFill>
                  <a:srgbClr val="FDFFFF"/>
                </a:solidFill>
                <a:latin typeface="Courier"/>
                <a:cs typeface="Courier"/>
              </a:rPr>
              <a:t> </a:t>
            </a:r>
            <a:r>
              <a:rPr sz="3200" spc="-5" dirty="0">
                <a:solidFill>
                  <a:srgbClr val="FDFFFF"/>
                </a:solidFill>
                <a:latin typeface="Courier"/>
                <a:cs typeface="Courier"/>
              </a:rPr>
              <a:t>'Keep</a:t>
            </a:r>
            <a:endParaRPr sz="3200">
              <a:latin typeface="Courier"/>
              <a:cs typeface="Courier"/>
            </a:endParaRPr>
          </a:p>
        </p:txBody>
      </p:sp>
      <p:sp>
        <p:nvSpPr>
          <p:cNvPr id="15" name="object 15"/>
          <p:cNvSpPr txBox="1"/>
          <p:nvPr/>
        </p:nvSpPr>
        <p:spPr>
          <a:xfrm>
            <a:off x="10743279" y="2334877"/>
            <a:ext cx="2708275"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on</a:t>
            </a:r>
            <a:r>
              <a:rPr sz="3200" spc="-95" dirty="0">
                <a:solidFill>
                  <a:srgbClr val="FDFFFF"/>
                </a:solidFill>
                <a:latin typeface="Courier"/>
                <a:cs typeface="Courier"/>
              </a:rPr>
              <a:t> </a:t>
            </a:r>
            <a:r>
              <a:rPr sz="3200" spc="-5" dirty="0">
                <a:solidFill>
                  <a:srgbClr val="FDFFFF"/>
                </a:solidFill>
                <a:latin typeface="Courier"/>
                <a:cs typeface="Courier"/>
              </a:rPr>
              <a:t>counting</a:t>
            </a:r>
            <a:endParaRPr sz="3200">
              <a:latin typeface="Courier"/>
              <a:cs typeface="Courier"/>
            </a:endParaRPr>
          </a:p>
        </p:txBody>
      </p:sp>
      <p:sp>
        <p:nvSpPr>
          <p:cNvPr id="16" name="object 16"/>
          <p:cNvSpPr txBox="1"/>
          <p:nvPr/>
        </p:nvSpPr>
        <p:spPr>
          <a:xfrm>
            <a:off x="792336" y="2098840"/>
            <a:ext cx="2464435" cy="2406650"/>
          </a:xfrm>
          <a:prstGeom prst="rect">
            <a:avLst/>
          </a:prstGeom>
        </p:spPr>
        <p:txBody>
          <a:bodyPr vert="horz" wrap="square" lIns="0" tIns="0" rIns="0" bIns="0" rtlCol="0">
            <a:spAutoFit/>
          </a:bodyPr>
          <a:lstStyle/>
          <a:p>
            <a:pPr marL="12700" marR="5715" indent="439420">
              <a:lnSpc>
                <a:spcPct val="148400"/>
              </a:lnSpc>
            </a:pPr>
            <a:r>
              <a:rPr sz="3200" spc="-5" dirty="0">
                <a:solidFill>
                  <a:srgbClr val="FDFFFF"/>
                </a:solidFill>
                <a:latin typeface="Courier"/>
                <a:cs typeface="Courier"/>
              </a:rPr>
              <a:t>Expected  </a:t>
            </a:r>
            <a:r>
              <a:rPr sz="3200" dirty="0">
                <a:solidFill>
                  <a:srgbClr val="FDFFFF"/>
                </a:solidFill>
                <a:latin typeface="Courier"/>
                <a:cs typeface="Courier"/>
              </a:rPr>
              <a:t>down...!'.</a:t>
            </a:r>
            <a:endParaRPr sz="3200">
              <a:latin typeface="Courier"/>
              <a:cs typeface="Courier"/>
            </a:endParaRPr>
          </a:p>
          <a:p>
            <a:pPr>
              <a:lnSpc>
                <a:spcPct val="100000"/>
              </a:lnSpc>
              <a:spcBef>
                <a:spcPts val="10"/>
              </a:spcBef>
            </a:pPr>
            <a:endParaRPr sz="3000">
              <a:latin typeface="Times New Roman"/>
              <a:cs typeface="Times New Roman"/>
            </a:endParaRPr>
          </a:p>
          <a:p>
            <a:pPr marL="12700">
              <a:lnSpc>
                <a:spcPct val="100000"/>
              </a:lnSpc>
            </a:pPr>
            <a:r>
              <a:rPr sz="3200" spc="-5" dirty="0">
                <a:solidFill>
                  <a:srgbClr val="FDFFFF"/>
                </a:solidFill>
                <a:latin typeface="Courier"/>
                <a:cs typeface="Courier"/>
              </a:rPr>
              <a:t>Executed</a:t>
            </a:r>
            <a:r>
              <a:rPr sz="3200" spc="-95" dirty="0">
                <a:solidFill>
                  <a:srgbClr val="FDFFFF"/>
                </a:solidFill>
                <a:latin typeface="Courier"/>
                <a:cs typeface="Courier"/>
              </a:rPr>
              <a:t> </a:t>
            </a:r>
            <a:r>
              <a:rPr sz="3200" dirty="0">
                <a:solidFill>
                  <a:srgbClr val="FDFFFF"/>
                </a:solidFill>
                <a:latin typeface="Courier"/>
                <a:cs typeface="Courier"/>
              </a:rPr>
              <a:t>2</a:t>
            </a:r>
            <a:endParaRPr sz="3200">
              <a:latin typeface="Courier"/>
              <a:cs typeface="Courier"/>
            </a:endParaRPr>
          </a:p>
        </p:txBody>
      </p:sp>
      <p:sp>
        <p:nvSpPr>
          <p:cNvPr id="17" name="object 17"/>
          <p:cNvSpPr txBox="1"/>
          <p:nvPr/>
        </p:nvSpPr>
        <p:spPr>
          <a:xfrm>
            <a:off x="3475023" y="3985877"/>
            <a:ext cx="3683635" cy="519430"/>
          </a:xfrm>
          <a:prstGeom prst="rect">
            <a:avLst/>
          </a:prstGeom>
        </p:spPr>
        <p:txBody>
          <a:bodyPr vert="horz" wrap="square" lIns="0" tIns="0" rIns="0" bIns="0" rtlCol="0">
            <a:spAutoFit/>
          </a:bodyPr>
          <a:lstStyle/>
          <a:p>
            <a:pPr marL="12700">
              <a:lnSpc>
                <a:spcPct val="100000"/>
              </a:lnSpc>
              <a:tabLst>
                <a:tab pos="1231900" algn="l"/>
                <a:tab pos="1963420" algn="l"/>
              </a:tabLst>
            </a:pPr>
            <a:r>
              <a:rPr sz="3200" spc="-5" dirty="0">
                <a:solidFill>
                  <a:srgbClr val="FDFFFF"/>
                </a:solidFill>
                <a:latin typeface="Courier"/>
                <a:cs typeface="Courier"/>
              </a:rPr>
              <a:t>o</a:t>
            </a:r>
            <a:r>
              <a:rPr sz="3200" dirty="0">
                <a:solidFill>
                  <a:srgbClr val="FDFFFF"/>
                </a:solidFill>
                <a:latin typeface="Courier"/>
                <a:cs typeface="Courier"/>
              </a:rPr>
              <a:t>f 2	</a:t>
            </a:r>
            <a:r>
              <a:rPr sz="3200" spc="-5" dirty="0">
                <a:solidFill>
                  <a:srgbClr val="FDFFFF"/>
                </a:solidFill>
                <a:latin typeface="Courier"/>
                <a:cs typeface="Courier"/>
              </a:rPr>
              <a:t>(</a:t>
            </a:r>
            <a:r>
              <a:rPr sz="3200" b="1" dirty="0">
                <a:solidFill>
                  <a:srgbClr val="FF7E79"/>
                </a:solidFill>
                <a:latin typeface="Courier"/>
                <a:cs typeface="Courier"/>
              </a:rPr>
              <a:t>1	FAILED</a:t>
            </a:r>
            <a:r>
              <a:rPr sz="3200" dirty="0">
                <a:solidFill>
                  <a:srgbClr val="FDFFFF"/>
                </a:solidFill>
                <a:latin typeface="Courier"/>
                <a:cs typeface="Courier"/>
              </a:rPr>
              <a:t>)</a:t>
            </a:r>
            <a:endParaRPr sz="3200">
              <a:latin typeface="Courier"/>
              <a:cs typeface="Courier"/>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136900"/>
            <a:ext cx="0" cy="2679700"/>
          </a:xfrm>
          <a:custGeom>
            <a:avLst/>
            <a:gdLst/>
            <a:ahLst/>
            <a:cxnLst/>
            <a:rect l="l" t="t" r="r" b="b"/>
            <a:pathLst>
              <a:path h="2679700">
                <a:moveTo>
                  <a:pt x="0" y="0"/>
                </a:moveTo>
                <a:lnTo>
                  <a:pt x="0" y="2679700"/>
                </a:lnTo>
              </a:path>
            </a:pathLst>
          </a:custGeom>
          <a:ln w="25400">
            <a:solidFill>
              <a:srgbClr val="4C8D92"/>
            </a:solidFill>
          </a:ln>
        </p:spPr>
        <p:txBody>
          <a:bodyPr wrap="square" lIns="0" tIns="0" rIns="0" bIns="0" rtlCol="0"/>
          <a:lstStyle/>
          <a:p>
            <a:endParaRPr/>
          </a:p>
        </p:txBody>
      </p:sp>
      <p:sp>
        <p:nvSpPr>
          <p:cNvPr id="3" name="object 3"/>
          <p:cNvSpPr txBox="1"/>
          <p:nvPr/>
        </p:nvSpPr>
        <p:spPr>
          <a:xfrm>
            <a:off x="2966699" y="3944738"/>
            <a:ext cx="2048510" cy="871855"/>
          </a:xfrm>
          <a:prstGeom prst="rect">
            <a:avLst/>
          </a:prstGeom>
        </p:spPr>
        <p:txBody>
          <a:bodyPr vert="horz" wrap="square" lIns="0" tIns="0" rIns="0" bIns="0" rtlCol="0">
            <a:spAutoFit/>
          </a:bodyPr>
          <a:lstStyle/>
          <a:p>
            <a:pPr marL="12700">
              <a:lnSpc>
                <a:spcPct val="100000"/>
              </a:lnSpc>
            </a:pPr>
            <a:r>
              <a:rPr sz="5600" spc="-370" dirty="0">
                <a:solidFill>
                  <a:srgbClr val="548C94"/>
                </a:solidFill>
                <a:latin typeface="Arial"/>
                <a:cs typeface="Arial"/>
              </a:rPr>
              <a:t>TzDate</a:t>
            </a:r>
            <a:endParaRPr sz="5600">
              <a:latin typeface="Arial"/>
              <a:cs typeface="Arial"/>
            </a:endParaRPr>
          </a:p>
        </p:txBody>
      </p:sp>
      <p:sp>
        <p:nvSpPr>
          <p:cNvPr id="4" name="object 4"/>
          <p:cNvSpPr txBox="1">
            <a:spLocks noGrp="1"/>
          </p:cNvSpPr>
          <p:nvPr>
            <p:ph type="title"/>
          </p:nvPr>
        </p:nvSpPr>
        <p:spPr>
          <a:xfrm>
            <a:off x="5949048" y="3231159"/>
            <a:ext cx="9389745" cy="2414270"/>
          </a:xfrm>
          <a:prstGeom prst="rect">
            <a:avLst/>
          </a:prstGeom>
        </p:spPr>
        <p:txBody>
          <a:bodyPr vert="horz" wrap="square" lIns="0" tIns="0" rIns="0" bIns="0" rtlCol="0">
            <a:spAutoFit/>
          </a:bodyPr>
          <a:lstStyle/>
          <a:p>
            <a:pPr marL="12700" marR="5080">
              <a:lnSpc>
                <a:spcPts val="3800"/>
              </a:lnSpc>
            </a:pPr>
            <a:r>
              <a:rPr sz="3200" spc="-80" dirty="0">
                <a:solidFill>
                  <a:srgbClr val="58595B"/>
                </a:solidFill>
                <a:latin typeface="Arial"/>
                <a:cs typeface="Arial"/>
              </a:rPr>
              <a:t>Its </a:t>
            </a:r>
            <a:r>
              <a:rPr sz="3200" spc="-50" dirty="0">
                <a:solidFill>
                  <a:srgbClr val="58595B"/>
                </a:solidFill>
                <a:latin typeface="Arial"/>
                <a:cs typeface="Arial"/>
              </a:rPr>
              <a:t>main </a:t>
            </a:r>
            <a:r>
              <a:rPr sz="3200" spc="-70" dirty="0">
                <a:solidFill>
                  <a:srgbClr val="58595B"/>
                </a:solidFill>
                <a:latin typeface="Arial"/>
                <a:cs typeface="Arial"/>
              </a:rPr>
              <a:t>purpose </a:t>
            </a:r>
            <a:r>
              <a:rPr sz="3200" spc="-150" dirty="0">
                <a:solidFill>
                  <a:srgbClr val="58595B"/>
                </a:solidFill>
                <a:latin typeface="Arial"/>
                <a:cs typeface="Arial"/>
              </a:rPr>
              <a:t>is </a:t>
            </a:r>
            <a:r>
              <a:rPr sz="3200" spc="60" dirty="0">
                <a:solidFill>
                  <a:srgbClr val="58595B"/>
                </a:solidFill>
                <a:latin typeface="Arial"/>
                <a:cs typeface="Arial"/>
              </a:rPr>
              <a:t>to </a:t>
            </a:r>
            <a:r>
              <a:rPr sz="3200" spc="-114" dirty="0">
                <a:solidFill>
                  <a:srgbClr val="58595B"/>
                </a:solidFill>
                <a:latin typeface="Arial"/>
                <a:cs typeface="Arial"/>
              </a:rPr>
              <a:t>create </a:t>
            </a:r>
            <a:r>
              <a:rPr sz="3200" spc="-75" dirty="0">
                <a:solidFill>
                  <a:srgbClr val="58595B"/>
                </a:solidFill>
                <a:latin typeface="Arial"/>
                <a:cs typeface="Arial"/>
              </a:rPr>
              <a:t>Date-like </a:t>
            </a:r>
            <a:r>
              <a:rPr sz="3200" spc="-120" dirty="0">
                <a:solidFill>
                  <a:srgbClr val="58595B"/>
                </a:solidFill>
                <a:latin typeface="Arial"/>
                <a:cs typeface="Arial"/>
              </a:rPr>
              <a:t>instances </a:t>
            </a:r>
            <a:r>
              <a:rPr sz="3200" spc="60" dirty="0">
                <a:solidFill>
                  <a:srgbClr val="58595B"/>
                </a:solidFill>
                <a:latin typeface="Arial"/>
                <a:cs typeface="Arial"/>
              </a:rPr>
              <a:t>with  </a:t>
            </a:r>
            <a:r>
              <a:rPr sz="3200" spc="-50" dirty="0">
                <a:solidFill>
                  <a:srgbClr val="58595B"/>
                </a:solidFill>
                <a:latin typeface="Arial"/>
                <a:cs typeface="Arial"/>
              </a:rPr>
              <a:t>timezone</a:t>
            </a:r>
            <a:r>
              <a:rPr sz="3200" spc="-220" dirty="0">
                <a:solidFill>
                  <a:srgbClr val="58595B"/>
                </a:solidFill>
                <a:latin typeface="Arial"/>
                <a:cs typeface="Arial"/>
              </a:rPr>
              <a:t> </a:t>
            </a:r>
            <a:r>
              <a:rPr sz="3200" spc="-40" dirty="0">
                <a:solidFill>
                  <a:srgbClr val="58595B"/>
                </a:solidFill>
                <a:latin typeface="Arial"/>
                <a:cs typeface="Arial"/>
              </a:rPr>
              <a:t>fixed</a:t>
            </a:r>
            <a:r>
              <a:rPr sz="3200" spc="-220" dirty="0">
                <a:solidFill>
                  <a:srgbClr val="58595B"/>
                </a:solidFill>
                <a:latin typeface="Arial"/>
                <a:cs typeface="Arial"/>
              </a:rPr>
              <a:t> </a:t>
            </a:r>
            <a:r>
              <a:rPr sz="3200" spc="70" dirty="0">
                <a:solidFill>
                  <a:srgbClr val="58595B"/>
                </a:solidFill>
                <a:latin typeface="Arial"/>
                <a:cs typeface="Arial"/>
              </a:rPr>
              <a:t>to</a:t>
            </a:r>
            <a:r>
              <a:rPr sz="3200" spc="-220" dirty="0">
                <a:solidFill>
                  <a:srgbClr val="58595B"/>
                </a:solidFill>
                <a:latin typeface="Arial"/>
                <a:cs typeface="Arial"/>
              </a:rPr>
              <a:t> </a:t>
            </a:r>
            <a:r>
              <a:rPr sz="3200" spc="-5" dirty="0">
                <a:solidFill>
                  <a:srgbClr val="58595B"/>
                </a:solidFill>
                <a:latin typeface="Arial"/>
                <a:cs typeface="Arial"/>
              </a:rPr>
              <a:t>the</a:t>
            </a:r>
            <a:r>
              <a:rPr sz="3200" spc="-220" dirty="0">
                <a:solidFill>
                  <a:srgbClr val="58595B"/>
                </a:solidFill>
                <a:latin typeface="Arial"/>
                <a:cs typeface="Arial"/>
              </a:rPr>
              <a:t> </a:t>
            </a:r>
            <a:r>
              <a:rPr sz="3200" spc="-75" dirty="0">
                <a:solidFill>
                  <a:srgbClr val="58595B"/>
                </a:solidFill>
                <a:latin typeface="Arial"/>
                <a:cs typeface="Arial"/>
              </a:rPr>
              <a:t>specified</a:t>
            </a:r>
            <a:r>
              <a:rPr sz="3200" spc="-220" dirty="0">
                <a:solidFill>
                  <a:srgbClr val="58595B"/>
                </a:solidFill>
                <a:latin typeface="Arial"/>
                <a:cs typeface="Arial"/>
              </a:rPr>
              <a:t> </a:t>
            </a:r>
            <a:r>
              <a:rPr sz="3200" spc="-50" dirty="0">
                <a:solidFill>
                  <a:srgbClr val="58595B"/>
                </a:solidFill>
                <a:latin typeface="Arial"/>
                <a:cs typeface="Arial"/>
              </a:rPr>
              <a:t>timezone</a:t>
            </a:r>
            <a:r>
              <a:rPr sz="3200" spc="-220" dirty="0">
                <a:solidFill>
                  <a:srgbClr val="58595B"/>
                </a:solidFill>
                <a:latin typeface="Arial"/>
                <a:cs typeface="Arial"/>
              </a:rPr>
              <a:t> </a:t>
            </a:r>
            <a:r>
              <a:rPr sz="3200" spc="-75" dirty="0">
                <a:solidFill>
                  <a:srgbClr val="58595B"/>
                </a:solidFill>
                <a:latin typeface="Arial"/>
                <a:cs typeface="Arial"/>
              </a:rPr>
              <a:t>offset,</a:t>
            </a:r>
            <a:r>
              <a:rPr sz="3200" spc="-220" dirty="0">
                <a:solidFill>
                  <a:srgbClr val="58595B"/>
                </a:solidFill>
                <a:latin typeface="Arial"/>
                <a:cs typeface="Arial"/>
              </a:rPr>
              <a:t> </a:t>
            </a:r>
            <a:r>
              <a:rPr sz="3200" spc="-180" dirty="0">
                <a:solidFill>
                  <a:srgbClr val="58595B"/>
                </a:solidFill>
                <a:latin typeface="Arial"/>
                <a:cs typeface="Arial"/>
              </a:rPr>
              <a:t>so</a:t>
            </a:r>
            <a:r>
              <a:rPr sz="3200" spc="-220" dirty="0">
                <a:solidFill>
                  <a:srgbClr val="58595B"/>
                </a:solidFill>
                <a:latin typeface="Arial"/>
                <a:cs typeface="Arial"/>
              </a:rPr>
              <a:t> </a:t>
            </a:r>
            <a:r>
              <a:rPr sz="3200" spc="20" dirty="0">
                <a:solidFill>
                  <a:srgbClr val="58595B"/>
                </a:solidFill>
                <a:latin typeface="Arial"/>
                <a:cs typeface="Arial"/>
              </a:rPr>
              <a:t>that  </a:t>
            </a:r>
            <a:r>
              <a:rPr sz="3200" spc="-70" dirty="0">
                <a:solidFill>
                  <a:srgbClr val="58595B"/>
                </a:solidFill>
                <a:latin typeface="Arial"/>
                <a:cs typeface="Arial"/>
              </a:rPr>
              <a:t>we </a:t>
            </a:r>
            <a:r>
              <a:rPr sz="3200" spc="-140" dirty="0">
                <a:solidFill>
                  <a:srgbClr val="58595B"/>
                </a:solidFill>
                <a:latin typeface="Arial"/>
                <a:cs typeface="Arial"/>
              </a:rPr>
              <a:t>can </a:t>
            </a:r>
            <a:r>
              <a:rPr sz="3200" spc="-45" dirty="0">
                <a:solidFill>
                  <a:srgbClr val="58595B"/>
                </a:solidFill>
                <a:latin typeface="Arial"/>
                <a:cs typeface="Arial"/>
              </a:rPr>
              <a:t>test </a:t>
            </a:r>
            <a:r>
              <a:rPr sz="3200" spc="-90" dirty="0">
                <a:solidFill>
                  <a:srgbClr val="58595B"/>
                </a:solidFill>
                <a:latin typeface="Arial"/>
                <a:cs typeface="Arial"/>
              </a:rPr>
              <a:t>code </a:t>
            </a:r>
            <a:r>
              <a:rPr sz="3200" spc="20" dirty="0">
                <a:solidFill>
                  <a:srgbClr val="58595B"/>
                </a:solidFill>
                <a:latin typeface="Arial"/>
                <a:cs typeface="Arial"/>
              </a:rPr>
              <a:t>that </a:t>
            </a:r>
            <a:r>
              <a:rPr sz="3200" spc="-90" dirty="0">
                <a:solidFill>
                  <a:srgbClr val="58595B"/>
                </a:solidFill>
                <a:latin typeface="Arial"/>
                <a:cs typeface="Arial"/>
              </a:rPr>
              <a:t>depends </a:t>
            </a:r>
            <a:r>
              <a:rPr sz="3200" spc="-15" dirty="0">
                <a:solidFill>
                  <a:srgbClr val="58595B"/>
                </a:solidFill>
                <a:latin typeface="Arial"/>
                <a:cs typeface="Arial"/>
              </a:rPr>
              <a:t>on </a:t>
            </a:r>
            <a:r>
              <a:rPr sz="3200" spc="-70" dirty="0">
                <a:solidFill>
                  <a:srgbClr val="58595B"/>
                </a:solidFill>
                <a:latin typeface="Arial"/>
                <a:cs typeface="Arial"/>
              </a:rPr>
              <a:t>local </a:t>
            </a:r>
            <a:r>
              <a:rPr sz="3200" spc="-50" dirty="0">
                <a:solidFill>
                  <a:srgbClr val="58595B"/>
                </a:solidFill>
                <a:latin typeface="Arial"/>
                <a:cs typeface="Arial"/>
              </a:rPr>
              <a:t>timezone  </a:t>
            </a:r>
            <a:r>
              <a:rPr sz="3200" spc="-60" dirty="0">
                <a:solidFill>
                  <a:srgbClr val="58595B"/>
                </a:solidFill>
                <a:latin typeface="Arial"/>
                <a:cs typeface="Arial"/>
              </a:rPr>
              <a:t>settings</a:t>
            </a:r>
            <a:r>
              <a:rPr sz="3200" spc="-215" dirty="0">
                <a:solidFill>
                  <a:srgbClr val="58595B"/>
                </a:solidFill>
                <a:latin typeface="Arial"/>
                <a:cs typeface="Arial"/>
              </a:rPr>
              <a:t> </a:t>
            </a:r>
            <a:r>
              <a:rPr sz="3200" spc="50" dirty="0">
                <a:solidFill>
                  <a:srgbClr val="58595B"/>
                </a:solidFill>
                <a:latin typeface="Arial"/>
                <a:cs typeface="Arial"/>
              </a:rPr>
              <a:t>without</a:t>
            </a:r>
            <a:r>
              <a:rPr sz="3200" spc="-215" dirty="0">
                <a:solidFill>
                  <a:srgbClr val="58595B"/>
                </a:solidFill>
                <a:latin typeface="Arial"/>
                <a:cs typeface="Arial"/>
              </a:rPr>
              <a:t> </a:t>
            </a:r>
            <a:r>
              <a:rPr sz="3200" spc="-65" dirty="0">
                <a:solidFill>
                  <a:srgbClr val="58595B"/>
                </a:solidFill>
                <a:latin typeface="Arial"/>
                <a:cs typeface="Arial"/>
              </a:rPr>
              <a:t>dependency</a:t>
            </a:r>
            <a:r>
              <a:rPr sz="3200" spc="-215" dirty="0">
                <a:solidFill>
                  <a:srgbClr val="58595B"/>
                </a:solidFill>
                <a:latin typeface="Arial"/>
                <a:cs typeface="Arial"/>
              </a:rPr>
              <a:t> </a:t>
            </a:r>
            <a:r>
              <a:rPr sz="3200" spc="-15" dirty="0">
                <a:solidFill>
                  <a:srgbClr val="58595B"/>
                </a:solidFill>
                <a:latin typeface="Arial"/>
                <a:cs typeface="Arial"/>
              </a:rPr>
              <a:t>on</a:t>
            </a:r>
            <a:r>
              <a:rPr sz="3200" spc="-215" dirty="0">
                <a:solidFill>
                  <a:srgbClr val="58595B"/>
                </a:solidFill>
                <a:latin typeface="Arial"/>
                <a:cs typeface="Arial"/>
              </a:rPr>
              <a:t> </a:t>
            </a:r>
            <a:r>
              <a:rPr sz="3200" spc="-5" dirty="0">
                <a:solidFill>
                  <a:srgbClr val="58595B"/>
                </a:solidFill>
                <a:latin typeface="Arial"/>
                <a:cs typeface="Arial"/>
              </a:rPr>
              <a:t>the</a:t>
            </a:r>
            <a:r>
              <a:rPr sz="3200" spc="-215" dirty="0">
                <a:solidFill>
                  <a:srgbClr val="58595B"/>
                </a:solidFill>
                <a:latin typeface="Arial"/>
                <a:cs typeface="Arial"/>
              </a:rPr>
              <a:t> </a:t>
            </a:r>
            <a:r>
              <a:rPr sz="3200" spc="5" dirty="0">
                <a:solidFill>
                  <a:srgbClr val="58595B"/>
                </a:solidFill>
                <a:latin typeface="Arial"/>
                <a:cs typeface="Arial"/>
              </a:rPr>
              <a:t>time</a:t>
            </a:r>
            <a:r>
              <a:rPr sz="3200" spc="-215" dirty="0">
                <a:solidFill>
                  <a:srgbClr val="58595B"/>
                </a:solidFill>
                <a:latin typeface="Arial"/>
                <a:cs typeface="Arial"/>
              </a:rPr>
              <a:t> </a:t>
            </a:r>
            <a:r>
              <a:rPr sz="3200" spc="-120" dirty="0">
                <a:solidFill>
                  <a:srgbClr val="58595B"/>
                </a:solidFill>
                <a:latin typeface="Arial"/>
                <a:cs typeface="Arial"/>
              </a:rPr>
              <a:t>zone</a:t>
            </a:r>
            <a:r>
              <a:rPr sz="3200" spc="-215" dirty="0">
                <a:solidFill>
                  <a:srgbClr val="58595B"/>
                </a:solidFill>
                <a:latin typeface="Arial"/>
                <a:cs typeface="Arial"/>
              </a:rPr>
              <a:t> </a:t>
            </a:r>
            <a:r>
              <a:rPr sz="3200" spc="-60" dirty="0">
                <a:solidFill>
                  <a:srgbClr val="58595B"/>
                </a:solidFill>
                <a:latin typeface="Arial"/>
                <a:cs typeface="Arial"/>
              </a:rPr>
              <a:t>settings  </a:t>
            </a:r>
            <a:r>
              <a:rPr sz="3200" spc="10" dirty="0">
                <a:solidFill>
                  <a:srgbClr val="58595B"/>
                </a:solidFill>
                <a:latin typeface="Arial"/>
                <a:cs typeface="Arial"/>
              </a:rPr>
              <a:t>of</a:t>
            </a:r>
            <a:r>
              <a:rPr sz="3200" spc="-225" dirty="0">
                <a:solidFill>
                  <a:srgbClr val="58595B"/>
                </a:solidFill>
                <a:latin typeface="Arial"/>
                <a:cs typeface="Arial"/>
              </a:rPr>
              <a:t> </a:t>
            </a:r>
            <a:r>
              <a:rPr sz="3200" spc="-5" dirty="0">
                <a:solidFill>
                  <a:srgbClr val="58595B"/>
                </a:solidFill>
                <a:latin typeface="Arial"/>
                <a:cs typeface="Arial"/>
              </a:rPr>
              <a:t>the</a:t>
            </a:r>
            <a:r>
              <a:rPr sz="3200" spc="-225" dirty="0">
                <a:solidFill>
                  <a:srgbClr val="58595B"/>
                </a:solidFill>
                <a:latin typeface="Arial"/>
                <a:cs typeface="Arial"/>
              </a:rPr>
              <a:t> </a:t>
            </a:r>
            <a:r>
              <a:rPr sz="3200" spc="-80" dirty="0">
                <a:solidFill>
                  <a:srgbClr val="58595B"/>
                </a:solidFill>
                <a:latin typeface="Arial"/>
                <a:cs typeface="Arial"/>
              </a:rPr>
              <a:t>machine</a:t>
            </a:r>
            <a:r>
              <a:rPr sz="3200" spc="-225" dirty="0">
                <a:solidFill>
                  <a:srgbClr val="58595B"/>
                </a:solidFill>
                <a:latin typeface="Arial"/>
                <a:cs typeface="Arial"/>
              </a:rPr>
              <a:t> </a:t>
            </a:r>
            <a:r>
              <a:rPr sz="3200" spc="-75" dirty="0">
                <a:solidFill>
                  <a:srgbClr val="58595B"/>
                </a:solidFill>
                <a:latin typeface="Arial"/>
                <a:cs typeface="Arial"/>
              </a:rPr>
              <a:t>where</a:t>
            </a:r>
            <a:r>
              <a:rPr sz="3200" spc="-225" dirty="0">
                <a:solidFill>
                  <a:srgbClr val="58595B"/>
                </a:solidFill>
                <a:latin typeface="Arial"/>
                <a:cs typeface="Arial"/>
              </a:rPr>
              <a:t> </a:t>
            </a:r>
            <a:r>
              <a:rPr sz="3200" spc="-5" dirty="0">
                <a:solidFill>
                  <a:srgbClr val="58595B"/>
                </a:solidFill>
                <a:latin typeface="Arial"/>
                <a:cs typeface="Arial"/>
              </a:rPr>
              <a:t>the</a:t>
            </a:r>
            <a:r>
              <a:rPr sz="3200" spc="-225" dirty="0">
                <a:solidFill>
                  <a:srgbClr val="58595B"/>
                </a:solidFill>
                <a:latin typeface="Arial"/>
                <a:cs typeface="Arial"/>
              </a:rPr>
              <a:t> </a:t>
            </a:r>
            <a:r>
              <a:rPr sz="3200" spc="-95" dirty="0">
                <a:solidFill>
                  <a:srgbClr val="58595B"/>
                </a:solidFill>
                <a:latin typeface="Arial"/>
                <a:cs typeface="Arial"/>
              </a:rPr>
              <a:t>code</a:t>
            </a:r>
            <a:r>
              <a:rPr sz="3200" spc="-225" dirty="0">
                <a:solidFill>
                  <a:srgbClr val="58595B"/>
                </a:solidFill>
                <a:latin typeface="Arial"/>
                <a:cs typeface="Arial"/>
              </a:rPr>
              <a:t> </a:t>
            </a:r>
            <a:r>
              <a:rPr sz="3200" spc="-150" dirty="0">
                <a:solidFill>
                  <a:srgbClr val="58595B"/>
                </a:solidFill>
                <a:latin typeface="Arial"/>
                <a:cs typeface="Arial"/>
              </a:rPr>
              <a:t>is</a:t>
            </a:r>
            <a:r>
              <a:rPr sz="3200" spc="-225" dirty="0">
                <a:solidFill>
                  <a:srgbClr val="58595B"/>
                </a:solidFill>
                <a:latin typeface="Arial"/>
                <a:cs typeface="Arial"/>
              </a:rPr>
              <a:t> </a:t>
            </a:r>
            <a:r>
              <a:rPr sz="3200" spc="-35" dirty="0">
                <a:solidFill>
                  <a:srgbClr val="58595B"/>
                </a:solidFill>
                <a:latin typeface="Arial"/>
                <a:cs typeface="Arial"/>
              </a:rPr>
              <a:t>running.</a:t>
            </a:r>
            <a:endParaRPr sz="3200">
              <a:latin typeface="Arial"/>
              <a:cs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966699" y="3944738"/>
            <a:ext cx="2048510" cy="871855"/>
          </a:xfrm>
          <a:prstGeom prst="rect">
            <a:avLst/>
          </a:prstGeom>
        </p:spPr>
        <p:txBody>
          <a:bodyPr vert="horz" wrap="square" lIns="0" tIns="0" rIns="0" bIns="0" rtlCol="0">
            <a:spAutoFit/>
          </a:bodyPr>
          <a:lstStyle/>
          <a:p>
            <a:pPr marL="12700">
              <a:lnSpc>
                <a:spcPct val="100000"/>
              </a:lnSpc>
            </a:pPr>
            <a:r>
              <a:rPr sz="5600" spc="-370" dirty="0">
                <a:solidFill>
                  <a:srgbClr val="548C94"/>
                </a:solidFill>
                <a:latin typeface="Arial"/>
                <a:cs typeface="Arial"/>
              </a:rPr>
              <a:t>TzDate</a:t>
            </a:r>
            <a:endParaRPr sz="5600">
              <a:latin typeface="Arial"/>
              <a:cs typeface="Arial"/>
            </a:endParaRPr>
          </a:p>
        </p:txBody>
      </p:sp>
      <p:sp>
        <p:nvSpPr>
          <p:cNvPr id="4" name="object 4"/>
          <p:cNvSpPr txBox="1">
            <a:spLocks noGrp="1"/>
          </p:cNvSpPr>
          <p:nvPr>
            <p:ph type="title"/>
          </p:nvPr>
        </p:nvSpPr>
        <p:spPr>
          <a:xfrm>
            <a:off x="5949048" y="3787419"/>
            <a:ext cx="8216900" cy="1236345"/>
          </a:xfrm>
          <a:prstGeom prst="rect">
            <a:avLst/>
          </a:prstGeom>
        </p:spPr>
        <p:txBody>
          <a:bodyPr vert="horz" wrap="square" lIns="0" tIns="0" rIns="0" bIns="0" rtlCol="0">
            <a:spAutoFit/>
          </a:bodyPr>
          <a:lstStyle/>
          <a:p>
            <a:pPr marL="12700" marR="5080">
              <a:lnSpc>
                <a:spcPct val="100000"/>
              </a:lnSpc>
            </a:pPr>
            <a:r>
              <a:rPr sz="4000" spc="-385" dirty="0">
                <a:solidFill>
                  <a:srgbClr val="58595B"/>
                </a:solidFill>
                <a:latin typeface="Arial"/>
                <a:cs typeface="Arial"/>
              </a:rPr>
              <a:t>We </a:t>
            </a:r>
            <a:r>
              <a:rPr sz="4000" spc="-170" dirty="0">
                <a:solidFill>
                  <a:srgbClr val="58595B"/>
                </a:solidFill>
                <a:latin typeface="Arial"/>
                <a:cs typeface="Arial"/>
              </a:rPr>
              <a:t>can </a:t>
            </a:r>
            <a:r>
              <a:rPr sz="4000" spc="-80" dirty="0">
                <a:solidFill>
                  <a:srgbClr val="58595B"/>
                </a:solidFill>
                <a:latin typeface="Arial"/>
                <a:cs typeface="Arial"/>
              </a:rPr>
              <a:t>setup </a:t>
            </a:r>
            <a:r>
              <a:rPr sz="4000" spc="-300" dirty="0">
                <a:solidFill>
                  <a:srgbClr val="58595B"/>
                </a:solidFill>
                <a:latin typeface="Arial"/>
                <a:cs typeface="Arial"/>
              </a:rPr>
              <a:t>a </a:t>
            </a:r>
            <a:r>
              <a:rPr sz="4000" spc="-70" dirty="0">
                <a:solidFill>
                  <a:srgbClr val="58595B"/>
                </a:solidFill>
                <a:latin typeface="Arial"/>
                <a:cs typeface="Arial"/>
              </a:rPr>
              <a:t>timezone </a:t>
            </a:r>
            <a:r>
              <a:rPr sz="4000" spc="20" dirty="0">
                <a:solidFill>
                  <a:srgbClr val="58595B"/>
                </a:solidFill>
                <a:latin typeface="Arial"/>
                <a:cs typeface="Arial"/>
              </a:rPr>
              <a:t>that </a:t>
            </a:r>
            <a:r>
              <a:rPr sz="4000" spc="50" dirty="0">
                <a:solidFill>
                  <a:srgbClr val="58595B"/>
                </a:solidFill>
                <a:latin typeface="Arial"/>
                <a:cs typeface="Arial"/>
              </a:rPr>
              <a:t>will </a:t>
            </a:r>
            <a:r>
              <a:rPr sz="4000" spc="55" dirty="0">
                <a:solidFill>
                  <a:srgbClr val="58595B"/>
                </a:solidFill>
                <a:latin typeface="Arial"/>
                <a:cs typeface="Arial"/>
              </a:rPr>
              <a:t>not  </a:t>
            </a:r>
            <a:r>
              <a:rPr sz="4000" spc="-125" dirty="0">
                <a:solidFill>
                  <a:srgbClr val="58595B"/>
                </a:solidFill>
                <a:latin typeface="Arial"/>
                <a:cs typeface="Arial"/>
              </a:rPr>
              <a:t>change</a:t>
            </a:r>
            <a:r>
              <a:rPr sz="4000" spc="-270" dirty="0">
                <a:solidFill>
                  <a:srgbClr val="58595B"/>
                </a:solidFill>
                <a:latin typeface="Arial"/>
                <a:cs typeface="Arial"/>
              </a:rPr>
              <a:t> </a:t>
            </a:r>
            <a:r>
              <a:rPr sz="4000" spc="-90" dirty="0">
                <a:solidFill>
                  <a:srgbClr val="58595B"/>
                </a:solidFill>
                <a:latin typeface="Arial"/>
                <a:cs typeface="Arial"/>
              </a:rPr>
              <a:t>according</a:t>
            </a:r>
            <a:r>
              <a:rPr sz="4000" spc="-270" dirty="0">
                <a:solidFill>
                  <a:srgbClr val="58595B"/>
                </a:solidFill>
                <a:latin typeface="Arial"/>
                <a:cs typeface="Arial"/>
              </a:rPr>
              <a:t> </a:t>
            </a:r>
            <a:r>
              <a:rPr sz="4000" spc="75" dirty="0">
                <a:solidFill>
                  <a:srgbClr val="58595B"/>
                </a:solidFill>
                <a:latin typeface="Arial"/>
                <a:cs typeface="Arial"/>
              </a:rPr>
              <a:t>to</a:t>
            </a:r>
            <a:r>
              <a:rPr sz="4000" spc="-270" dirty="0">
                <a:solidFill>
                  <a:srgbClr val="58595B"/>
                </a:solidFill>
                <a:latin typeface="Arial"/>
                <a:cs typeface="Arial"/>
              </a:rPr>
              <a:t> </a:t>
            </a:r>
            <a:r>
              <a:rPr sz="4000" spc="-5" dirty="0">
                <a:solidFill>
                  <a:srgbClr val="58595B"/>
                </a:solidFill>
                <a:latin typeface="Arial"/>
                <a:cs typeface="Arial"/>
              </a:rPr>
              <a:t>the</a:t>
            </a:r>
            <a:r>
              <a:rPr sz="4000" spc="-270" dirty="0">
                <a:solidFill>
                  <a:srgbClr val="58595B"/>
                </a:solidFill>
                <a:latin typeface="Arial"/>
                <a:cs typeface="Arial"/>
              </a:rPr>
              <a:t> </a:t>
            </a:r>
            <a:r>
              <a:rPr sz="4000" spc="-85" dirty="0">
                <a:solidFill>
                  <a:srgbClr val="58595B"/>
                </a:solidFill>
                <a:latin typeface="Arial"/>
                <a:cs typeface="Arial"/>
              </a:rPr>
              <a:t>local</a:t>
            </a:r>
            <a:r>
              <a:rPr sz="4000" spc="-270" dirty="0">
                <a:solidFill>
                  <a:srgbClr val="58595B"/>
                </a:solidFill>
                <a:latin typeface="Arial"/>
                <a:cs typeface="Arial"/>
              </a:rPr>
              <a:t> </a:t>
            </a:r>
            <a:r>
              <a:rPr sz="4000" spc="-100" dirty="0">
                <a:solidFill>
                  <a:srgbClr val="58595B"/>
                </a:solidFill>
                <a:latin typeface="Arial"/>
                <a:cs typeface="Arial"/>
              </a:rPr>
              <a:t>machine</a:t>
            </a:r>
            <a:endParaRPr sz="4000">
              <a:latin typeface="Arial"/>
              <a:cs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8975">
              <a:lnSpc>
                <a:spcPct val="100000"/>
              </a:lnSpc>
            </a:pPr>
            <a:r>
              <a:rPr spc="-105" dirty="0">
                <a:solidFill>
                  <a:srgbClr val="58595B"/>
                </a:solidFill>
                <a:latin typeface="Arial"/>
                <a:cs typeface="Arial"/>
              </a:rPr>
              <a:t>Angular </a:t>
            </a:r>
            <a:r>
              <a:rPr spc="-100" dirty="0">
                <a:solidFill>
                  <a:srgbClr val="58595B"/>
                </a:solidFill>
                <a:latin typeface="Arial"/>
                <a:cs typeface="Arial"/>
              </a:rPr>
              <a:t>Controller </a:t>
            </a:r>
            <a:r>
              <a:rPr spc="-434" dirty="0">
                <a:solidFill>
                  <a:srgbClr val="58595B"/>
                </a:solidFill>
                <a:latin typeface="Arial"/>
                <a:cs typeface="Arial"/>
              </a:rPr>
              <a:t>Test </a:t>
            </a:r>
            <a:r>
              <a:rPr spc="-195" dirty="0">
                <a:solidFill>
                  <a:srgbClr val="58595B"/>
                </a:solidFill>
                <a:latin typeface="Arial"/>
                <a:cs typeface="Arial"/>
              </a:rPr>
              <a:t>Using</a:t>
            </a:r>
            <a:r>
              <a:rPr spc="-1130" dirty="0">
                <a:solidFill>
                  <a:srgbClr val="58595B"/>
                </a:solidFill>
                <a:latin typeface="Arial"/>
                <a:cs typeface="Arial"/>
              </a:rPr>
              <a:t> </a:t>
            </a:r>
            <a:r>
              <a:rPr spc="-370" dirty="0">
                <a:solidFill>
                  <a:srgbClr val="58595B"/>
                </a:solidFill>
                <a:latin typeface="Arial"/>
                <a:cs typeface="Arial"/>
              </a:rPr>
              <a:t>TzDate</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889317" y="2442917"/>
            <a:ext cx="9557385" cy="843915"/>
          </a:xfrm>
          <a:prstGeom prst="rect">
            <a:avLst/>
          </a:prstGeom>
        </p:spPr>
        <p:txBody>
          <a:bodyPr vert="horz" wrap="square" lIns="0" tIns="0" rIns="0" bIns="0" rtlCol="0">
            <a:spAutoFit/>
          </a:bodyPr>
          <a:lstStyle/>
          <a:p>
            <a:pPr>
              <a:lnSpc>
                <a:spcPct val="100000"/>
              </a:lnSpc>
              <a:tabLst>
                <a:tab pos="7376795" algn="l"/>
                <a:tab pos="8886190" algn="l"/>
              </a:tabLst>
            </a:pPr>
            <a:r>
              <a:rPr sz="2200" spc="-5" dirty="0">
                <a:solidFill>
                  <a:srgbClr val="58595B"/>
                </a:solidFill>
                <a:latin typeface="Courier"/>
                <a:cs typeface="Courier"/>
              </a:rPr>
              <a:t>it(</a:t>
            </a:r>
            <a:r>
              <a:rPr sz="2200" spc="-5" dirty="0">
                <a:solidFill>
                  <a:srgbClr val="F26722"/>
                </a:solidFill>
                <a:latin typeface="Courier"/>
                <a:cs typeface="Courier"/>
              </a:rPr>
              <a:t>'should display happy new</a:t>
            </a:r>
            <a:r>
              <a:rPr sz="2200" spc="75" dirty="0">
                <a:solidFill>
                  <a:srgbClr val="F26722"/>
                </a:solidFill>
                <a:latin typeface="Courier"/>
                <a:cs typeface="Courier"/>
              </a:rPr>
              <a:t> </a:t>
            </a:r>
            <a:r>
              <a:rPr sz="2200" spc="-5" dirty="0">
                <a:solidFill>
                  <a:srgbClr val="F26722"/>
                </a:solidFill>
                <a:latin typeface="Courier"/>
                <a:cs typeface="Courier"/>
              </a:rPr>
              <a:t>year</a:t>
            </a:r>
            <a:r>
              <a:rPr sz="2200" spc="15" dirty="0">
                <a:solidFill>
                  <a:srgbClr val="F26722"/>
                </a:solidFill>
                <a:latin typeface="Courier"/>
                <a:cs typeface="Courier"/>
              </a:rPr>
              <a:t> </a:t>
            </a:r>
            <a:r>
              <a:rPr sz="2200" spc="-5" dirty="0">
                <a:solidFill>
                  <a:srgbClr val="F26722"/>
                </a:solidFill>
                <a:latin typeface="Courier"/>
                <a:cs typeface="Courier"/>
              </a:rPr>
              <a:t>message'</a:t>
            </a:r>
            <a:r>
              <a:rPr sz="2200" spc="-5" dirty="0">
                <a:solidFill>
                  <a:srgbClr val="58595B"/>
                </a:solidFill>
                <a:latin typeface="Courier"/>
                <a:cs typeface="Courier"/>
              </a:rPr>
              <a:t>,	</a:t>
            </a:r>
            <a:r>
              <a:rPr sz="2200" b="1" dirty="0">
                <a:solidFill>
                  <a:srgbClr val="79A14C"/>
                </a:solidFill>
                <a:latin typeface="Courier"/>
                <a:cs typeface="Courier"/>
              </a:rPr>
              <a:t>function	</a:t>
            </a:r>
            <a:r>
              <a:rPr sz="2200" spc="-5" dirty="0">
                <a:solidFill>
                  <a:srgbClr val="58595B"/>
                </a:solidFill>
                <a:latin typeface="Courier"/>
                <a:cs typeface="Courier"/>
              </a:rPr>
              <a:t>()</a:t>
            </a:r>
            <a:r>
              <a:rPr sz="2200" spc="-95" dirty="0">
                <a:solidFill>
                  <a:srgbClr val="58595B"/>
                </a:solidFill>
                <a:latin typeface="Courier"/>
                <a:cs typeface="Courier"/>
              </a:rPr>
              <a:t> </a:t>
            </a:r>
            <a:r>
              <a:rPr sz="2200" dirty="0">
                <a:solidFill>
                  <a:srgbClr val="58595B"/>
                </a:solidFill>
                <a:latin typeface="Courier"/>
                <a:cs typeface="Courier"/>
              </a:rPr>
              <a:t>{</a:t>
            </a:r>
            <a:endParaRPr sz="2200">
              <a:latin typeface="Courier"/>
              <a:cs typeface="Courier"/>
            </a:endParaRPr>
          </a:p>
          <a:p>
            <a:pPr marL="335280">
              <a:lnSpc>
                <a:spcPct val="100000"/>
              </a:lnSpc>
              <a:spcBef>
                <a:spcPts val="1260"/>
              </a:spcBef>
            </a:pPr>
            <a:r>
              <a:rPr sz="2200" spc="-5" dirty="0">
                <a:solidFill>
                  <a:srgbClr val="6D6E71"/>
                </a:solidFill>
                <a:latin typeface="Courier"/>
                <a:cs typeface="Courier"/>
              </a:rPr>
              <a:t>// yay,</a:t>
            </a:r>
            <a:r>
              <a:rPr sz="2200" spc="-85" dirty="0">
                <a:solidFill>
                  <a:srgbClr val="6D6E71"/>
                </a:solidFill>
                <a:latin typeface="Courier"/>
                <a:cs typeface="Courier"/>
              </a:rPr>
              <a:t> </a:t>
            </a:r>
            <a:r>
              <a:rPr sz="2200" spc="-5" dirty="0">
                <a:solidFill>
                  <a:srgbClr val="6D6E71"/>
                </a:solidFill>
                <a:latin typeface="Courier"/>
                <a:cs typeface="Courier"/>
              </a:rPr>
              <a:t>we're</a:t>
            </a:r>
            <a:endParaRPr sz="2200">
              <a:latin typeface="Courier"/>
              <a:cs typeface="Courier"/>
            </a:endParaRPr>
          </a:p>
        </p:txBody>
      </p:sp>
      <p:sp>
        <p:nvSpPr>
          <p:cNvPr id="5" name="object 5"/>
          <p:cNvSpPr txBox="1"/>
          <p:nvPr/>
        </p:nvSpPr>
        <p:spPr>
          <a:xfrm>
            <a:off x="1224652" y="3433517"/>
            <a:ext cx="2346960" cy="348615"/>
          </a:xfrm>
          <a:prstGeom prst="rect">
            <a:avLst/>
          </a:prstGeom>
        </p:spPr>
        <p:txBody>
          <a:bodyPr vert="horz" wrap="square" lIns="0" tIns="0" rIns="0" bIns="0" rtlCol="0">
            <a:spAutoFit/>
          </a:bodyPr>
          <a:lstStyle/>
          <a:p>
            <a:pPr>
              <a:lnSpc>
                <a:spcPct val="100000"/>
              </a:lnSpc>
            </a:pPr>
            <a:r>
              <a:rPr sz="2200" b="1" spc="-5" dirty="0">
                <a:solidFill>
                  <a:srgbClr val="58595B"/>
                </a:solidFill>
                <a:latin typeface="Courier"/>
                <a:cs typeface="Courier"/>
              </a:rPr>
              <a:t>$scope.nowTime</a:t>
            </a:r>
            <a:endParaRPr sz="2200">
              <a:latin typeface="Courier"/>
              <a:cs typeface="Courier"/>
            </a:endParaRPr>
          </a:p>
        </p:txBody>
      </p:sp>
      <p:sp>
        <p:nvSpPr>
          <p:cNvPr id="6" name="object 6"/>
          <p:cNvSpPr txBox="1"/>
          <p:nvPr/>
        </p:nvSpPr>
        <p:spPr>
          <a:xfrm>
            <a:off x="3572003" y="2938217"/>
            <a:ext cx="2682875" cy="843915"/>
          </a:xfrm>
          <a:prstGeom prst="rect">
            <a:avLst/>
          </a:prstGeom>
        </p:spPr>
        <p:txBody>
          <a:bodyPr vert="horz" wrap="square" lIns="0" tIns="0" rIns="0" bIns="0" rtlCol="0">
            <a:spAutoFit/>
          </a:bodyPr>
          <a:lstStyle/>
          <a:p>
            <a:pPr>
              <a:lnSpc>
                <a:spcPct val="100000"/>
              </a:lnSpc>
            </a:pPr>
            <a:r>
              <a:rPr sz="2200" spc="-5" dirty="0">
                <a:solidFill>
                  <a:srgbClr val="6D6E71"/>
                </a:solidFill>
                <a:latin typeface="Courier"/>
                <a:cs typeface="Courier"/>
              </a:rPr>
              <a:t>in the new</a:t>
            </a:r>
            <a:r>
              <a:rPr sz="2200" spc="-75" dirty="0">
                <a:solidFill>
                  <a:srgbClr val="6D6E71"/>
                </a:solidFill>
                <a:latin typeface="Courier"/>
                <a:cs typeface="Courier"/>
              </a:rPr>
              <a:t> </a:t>
            </a:r>
            <a:r>
              <a:rPr sz="2200" dirty="0">
                <a:solidFill>
                  <a:srgbClr val="6D6E71"/>
                </a:solidFill>
                <a:latin typeface="Courier"/>
                <a:cs typeface="Courier"/>
              </a:rPr>
              <a:t>year!</a:t>
            </a:r>
            <a:endParaRPr sz="2200">
              <a:latin typeface="Courier"/>
              <a:cs typeface="Courier"/>
            </a:endParaRPr>
          </a:p>
          <a:p>
            <a:pPr marL="167640">
              <a:lnSpc>
                <a:spcPct val="100000"/>
              </a:lnSpc>
              <a:spcBef>
                <a:spcPts val="1260"/>
              </a:spcBef>
              <a:tabLst>
                <a:tab pos="502920" algn="l"/>
              </a:tabLst>
            </a:pPr>
            <a:r>
              <a:rPr sz="2200" b="1" dirty="0">
                <a:solidFill>
                  <a:srgbClr val="58595B"/>
                </a:solidFill>
                <a:latin typeface="Courier"/>
                <a:cs typeface="Courier"/>
              </a:rPr>
              <a:t>=	</a:t>
            </a:r>
            <a:r>
              <a:rPr sz="2200" b="1" dirty="0">
                <a:solidFill>
                  <a:srgbClr val="79A14C"/>
                </a:solidFill>
                <a:latin typeface="Courier"/>
                <a:cs typeface="Courier"/>
              </a:rPr>
              <a:t>new</a:t>
            </a:r>
            <a:endParaRPr sz="2200">
              <a:latin typeface="Courier"/>
              <a:cs typeface="Courier"/>
            </a:endParaRPr>
          </a:p>
        </p:txBody>
      </p:sp>
      <p:sp>
        <p:nvSpPr>
          <p:cNvPr id="7" name="object 7"/>
          <p:cNvSpPr txBox="1"/>
          <p:nvPr/>
        </p:nvSpPr>
        <p:spPr>
          <a:xfrm>
            <a:off x="4745664" y="3433517"/>
            <a:ext cx="7880984" cy="348615"/>
          </a:xfrm>
          <a:prstGeom prst="rect">
            <a:avLst/>
          </a:prstGeom>
        </p:spPr>
        <p:txBody>
          <a:bodyPr vert="horz" wrap="square" lIns="0" tIns="0" rIns="0" bIns="0" rtlCol="0">
            <a:spAutoFit/>
          </a:bodyPr>
          <a:lstStyle/>
          <a:p>
            <a:pPr>
              <a:lnSpc>
                <a:spcPct val="100000"/>
              </a:lnSpc>
              <a:tabLst>
                <a:tab pos="3855720" algn="l"/>
              </a:tabLst>
            </a:pPr>
            <a:r>
              <a:rPr sz="2200" dirty="0">
                <a:solidFill>
                  <a:srgbClr val="58595B"/>
                </a:solidFill>
                <a:latin typeface="Courier"/>
                <a:cs typeface="Courier"/>
              </a:rPr>
              <a:t>angular.mock.</a:t>
            </a:r>
            <a:r>
              <a:rPr sz="2200" b="1" dirty="0">
                <a:solidFill>
                  <a:srgbClr val="548C94"/>
                </a:solidFill>
                <a:latin typeface="Courier"/>
                <a:cs typeface="Courier"/>
              </a:rPr>
              <a:t>TzDate</a:t>
            </a:r>
            <a:r>
              <a:rPr sz="2200" b="1" dirty="0">
                <a:solidFill>
                  <a:srgbClr val="58595B"/>
                </a:solidFill>
                <a:latin typeface="Courier"/>
                <a:cs typeface="Courier"/>
              </a:rPr>
              <a:t>(</a:t>
            </a:r>
            <a:r>
              <a:rPr sz="2200" b="1" dirty="0">
                <a:solidFill>
                  <a:srgbClr val="FF2600"/>
                </a:solidFill>
                <a:latin typeface="Courier"/>
                <a:cs typeface="Courier"/>
              </a:rPr>
              <a:t>0</a:t>
            </a:r>
            <a:r>
              <a:rPr sz="2200" b="1" dirty="0">
                <a:solidFill>
                  <a:srgbClr val="58595B"/>
                </a:solidFill>
                <a:latin typeface="Courier"/>
                <a:cs typeface="Courier"/>
              </a:rPr>
              <a:t>,	</a:t>
            </a:r>
            <a:r>
              <a:rPr sz="2200" b="1" spc="-5" dirty="0">
                <a:solidFill>
                  <a:srgbClr val="F26722"/>
                </a:solidFill>
                <a:latin typeface="Courier"/>
                <a:cs typeface="Courier"/>
              </a:rPr>
              <a:t>’2015-01-01:00:00:00Z'</a:t>
            </a:r>
            <a:r>
              <a:rPr sz="2200" b="1" spc="-5" dirty="0">
                <a:solidFill>
                  <a:srgbClr val="58595B"/>
                </a:solidFill>
                <a:latin typeface="Courier"/>
                <a:cs typeface="Courier"/>
              </a:rPr>
              <a:t>);</a:t>
            </a:r>
            <a:endParaRPr sz="2200">
              <a:latin typeface="Courier"/>
              <a:cs typeface="Courier"/>
            </a:endParaRPr>
          </a:p>
        </p:txBody>
      </p:sp>
      <p:sp>
        <p:nvSpPr>
          <p:cNvPr id="8" name="object 8"/>
          <p:cNvSpPr txBox="1"/>
          <p:nvPr/>
        </p:nvSpPr>
        <p:spPr>
          <a:xfrm>
            <a:off x="889317" y="3928817"/>
            <a:ext cx="13916660" cy="2329815"/>
          </a:xfrm>
          <a:prstGeom prst="rect">
            <a:avLst/>
          </a:prstGeom>
        </p:spPr>
        <p:txBody>
          <a:bodyPr vert="horz" wrap="square" lIns="0" tIns="0" rIns="0" bIns="0" rtlCol="0">
            <a:spAutoFit/>
          </a:bodyPr>
          <a:lstStyle/>
          <a:p>
            <a:pPr marL="335280">
              <a:lnSpc>
                <a:spcPct val="100000"/>
              </a:lnSpc>
              <a:tabLst>
                <a:tab pos="3352800" algn="l"/>
              </a:tabLst>
            </a:pPr>
            <a:r>
              <a:rPr sz="2200" spc="-5" dirty="0">
                <a:solidFill>
                  <a:srgbClr val="58595B"/>
                </a:solidFill>
                <a:latin typeface="Courier"/>
                <a:cs typeface="Courier"/>
              </a:rPr>
              <a:t>$scope.nextYear</a:t>
            </a:r>
            <a:r>
              <a:rPr sz="2200" spc="5" dirty="0">
                <a:solidFill>
                  <a:srgbClr val="58595B"/>
                </a:solidFill>
                <a:latin typeface="Courier"/>
                <a:cs typeface="Courier"/>
              </a:rPr>
              <a:t> </a:t>
            </a:r>
            <a:r>
              <a:rPr sz="2200" dirty="0">
                <a:solidFill>
                  <a:srgbClr val="58595B"/>
                </a:solidFill>
                <a:latin typeface="Courier"/>
                <a:cs typeface="Courier"/>
              </a:rPr>
              <a:t>=	2015;</a:t>
            </a:r>
            <a:endParaRPr sz="2200">
              <a:latin typeface="Courier"/>
              <a:cs typeface="Courier"/>
            </a:endParaRPr>
          </a:p>
          <a:p>
            <a:pPr>
              <a:lnSpc>
                <a:spcPct val="100000"/>
              </a:lnSpc>
            </a:pPr>
            <a:endParaRPr sz="2200">
              <a:latin typeface="Times New Roman"/>
              <a:cs typeface="Times New Roman"/>
            </a:endParaRPr>
          </a:p>
          <a:p>
            <a:pPr marL="335280">
              <a:lnSpc>
                <a:spcPct val="147700"/>
              </a:lnSpc>
              <a:spcBef>
                <a:spcPts val="1370"/>
              </a:spcBef>
              <a:tabLst>
                <a:tab pos="1005840" algn="l"/>
                <a:tab pos="4694555" algn="l"/>
                <a:tab pos="10562590" algn="l"/>
                <a:tab pos="10897870" algn="l"/>
              </a:tabLst>
            </a:pPr>
            <a:r>
              <a:rPr sz="2200" b="1" dirty="0">
                <a:solidFill>
                  <a:srgbClr val="79A14C"/>
                </a:solidFill>
                <a:latin typeface="Courier"/>
                <a:cs typeface="Courier"/>
              </a:rPr>
              <a:t>var	</a:t>
            </a:r>
            <a:r>
              <a:rPr sz="2200" spc="-5" dirty="0">
                <a:solidFill>
                  <a:srgbClr val="58595B"/>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$controller(</a:t>
            </a:r>
            <a:r>
              <a:rPr sz="2200" spc="-5" dirty="0">
                <a:solidFill>
                  <a:srgbClr val="F26722"/>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expect($scope.message).toBe(</a:t>
            </a:r>
            <a:r>
              <a:rPr sz="2200" spc="-5" dirty="0">
                <a:solidFill>
                  <a:srgbClr val="F26722"/>
                </a:solidFill>
                <a:latin typeface="Courier"/>
                <a:cs typeface="Courier"/>
              </a:rPr>
              <a:t>'Happy new</a:t>
            </a:r>
            <a:r>
              <a:rPr sz="2200" spc="50" dirty="0">
                <a:solidFill>
                  <a:srgbClr val="F26722"/>
                </a:solidFill>
                <a:latin typeface="Courier"/>
                <a:cs typeface="Courier"/>
              </a:rPr>
              <a:t> </a:t>
            </a:r>
            <a:r>
              <a:rPr sz="2200" dirty="0">
                <a:solidFill>
                  <a:srgbClr val="F26722"/>
                </a:solidFill>
                <a:latin typeface="Courier"/>
                <a:cs typeface="Courier"/>
              </a:rPr>
              <a:t>Year!'</a:t>
            </a:r>
            <a:r>
              <a:rPr sz="2200" dirty="0">
                <a:solidFill>
                  <a:srgbClr val="58595B"/>
                </a:solidFill>
                <a:latin typeface="Courier"/>
                <a:cs typeface="Courier"/>
              </a:rPr>
              <a:t>);</a:t>
            </a:r>
            <a:endParaRPr sz="2200">
              <a:latin typeface="Courier"/>
              <a:cs typeface="Courier"/>
            </a:endParaRPr>
          </a:p>
          <a:p>
            <a:pPr>
              <a:lnSpc>
                <a:spcPct val="100000"/>
              </a:lnSpc>
              <a:spcBef>
                <a:spcPts val="1260"/>
              </a:spcBef>
            </a:pPr>
            <a:r>
              <a:rPr sz="2200" dirty="0">
                <a:solidFill>
                  <a:srgbClr val="58595B"/>
                </a:solidFill>
                <a:latin typeface="Courier"/>
                <a:cs typeface="Courier"/>
              </a:rPr>
              <a:t>});</a:t>
            </a:r>
            <a:endParaRPr sz="2200">
              <a:latin typeface="Courier"/>
              <a:cs typeface="Courie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688975">
              <a:lnSpc>
                <a:spcPct val="100000"/>
              </a:lnSpc>
            </a:pPr>
            <a:r>
              <a:rPr spc="-105" dirty="0">
                <a:solidFill>
                  <a:srgbClr val="58595B"/>
                </a:solidFill>
                <a:latin typeface="Arial"/>
                <a:cs typeface="Arial"/>
              </a:rPr>
              <a:t>Angular </a:t>
            </a:r>
            <a:r>
              <a:rPr spc="-100" dirty="0">
                <a:solidFill>
                  <a:srgbClr val="58595B"/>
                </a:solidFill>
                <a:latin typeface="Arial"/>
                <a:cs typeface="Arial"/>
              </a:rPr>
              <a:t>Controller </a:t>
            </a:r>
            <a:r>
              <a:rPr spc="-434" dirty="0">
                <a:solidFill>
                  <a:srgbClr val="58595B"/>
                </a:solidFill>
                <a:latin typeface="Arial"/>
                <a:cs typeface="Arial"/>
              </a:rPr>
              <a:t>Test </a:t>
            </a:r>
            <a:r>
              <a:rPr spc="-195" dirty="0">
                <a:solidFill>
                  <a:srgbClr val="58595B"/>
                </a:solidFill>
                <a:latin typeface="Arial"/>
                <a:cs typeface="Arial"/>
              </a:rPr>
              <a:t>Using</a:t>
            </a:r>
            <a:r>
              <a:rPr spc="-1130" dirty="0">
                <a:solidFill>
                  <a:srgbClr val="58595B"/>
                </a:solidFill>
                <a:latin typeface="Arial"/>
                <a:cs typeface="Arial"/>
              </a:rPr>
              <a:t> </a:t>
            </a:r>
            <a:r>
              <a:rPr spc="-370" dirty="0">
                <a:solidFill>
                  <a:srgbClr val="58595B"/>
                </a:solidFill>
                <a:latin typeface="Arial"/>
                <a:cs typeface="Arial"/>
              </a:rPr>
              <a:t>TzDate</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889317" y="2442917"/>
            <a:ext cx="4862830" cy="843915"/>
          </a:xfrm>
          <a:prstGeom prst="rect">
            <a:avLst/>
          </a:prstGeom>
        </p:spPr>
        <p:txBody>
          <a:bodyPr vert="horz" wrap="square" lIns="0" tIns="0" rIns="0" bIns="0" rtlCol="0">
            <a:spAutoFit/>
          </a:bodyPr>
          <a:lstStyle/>
          <a:p>
            <a:pPr>
              <a:lnSpc>
                <a:spcPct val="100000"/>
              </a:lnSpc>
            </a:pPr>
            <a:r>
              <a:rPr sz="2200" spc="-5" dirty="0">
                <a:solidFill>
                  <a:srgbClr val="58595B"/>
                </a:solidFill>
                <a:latin typeface="Courier"/>
                <a:cs typeface="Courier"/>
              </a:rPr>
              <a:t>it(</a:t>
            </a:r>
            <a:r>
              <a:rPr sz="2200" spc="-5" dirty="0">
                <a:solidFill>
                  <a:srgbClr val="F26722"/>
                </a:solidFill>
                <a:latin typeface="Courier"/>
                <a:cs typeface="Courier"/>
              </a:rPr>
              <a:t>'should display almost</a:t>
            </a:r>
            <a:r>
              <a:rPr sz="2200" spc="-60" dirty="0">
                <a:solidFill>
                  <a:srgbClr val="F26722"/>
                </a:solidFill>
                <a:latin typeface="Courier"/>
                <a:cs typeface="Courier"/>
              </a:rPr>
              <a:t> </a:t>
            </a:r>
            <a:r>
              <a:rPr sz="2200" spc="-5" dirty="0">
                <a:solidFill>
                  <a:srgbClr val="F26722"/>
                </a:solidFill>
                <a:latin typeface="Courier"/>
                <a:cs typeface="Courier"/>
              </a:rPr>
              <a:t>new</a:t>
            </a:r>
            <a:endParaRPr sz="2200">
              <a:latin typeface="Courier"/>
              <a:cs typeface="Courier"/>
            </a:endParaRPr>
          </a:p>
          <a:p>
            <a:pPr marL="335280">
              <a:lnSpc>
                <a:spcPct val="100000"/>
              </a:lnSpc>
              <a:spcBef>
                <a:spcPts val="1260"/>
              </a:spcBef>
            </a:pPr>
            <a:r>
              <a:rPr sz="2200" spc="-5" dirty="0">
                <a:solidFill>
                  <a:srgbClr val="6D6E71"/>
                </a:solidFill>
                <a:latin typeface="Courier"/>
                <a:cs typeface="Courier"/>
              </a:rPr>
              <a:t>// we're one hour away</a:t>
            </a:r>
            <a:r>
              <a:rPr sz="2200" spc="-55" dirty="0">
                <a:solidFill>
                  <a:srgbClr val="6D6E71"/>
                </a:solidFill>
                <a:latin typeface="Courier"/>
                <a:cs typeface="Courier"/>
              </a:rPr>
              <a:t> </a:t>
            </a:r>
            <a:r>
              <a:rPr sz="2200" spc="-5" dirty="0">
                <a:solidFill>
                  <a:srgbClr val="6D6E71"/>
                </a:solidFill>
                <a:latin typeface="Courier"/>
                <a:cs typeface="Courier"/>
              </a:rPr>
              <a:t>from</a:t>
            </a:r>
            <a:endParaRPr sz="2200">
              <a:latin typeface="Courier"/>
              <a:cs typeface="Courier"/>
            </a:endParaRPr>
          </a:p>
        </p:txBody>
      </p:sp>
      <p:sp>
        <p:nvSpPr>
          <p:cNvPr id="5" name="object 5"/>
          <p:cNvSpPr txBox="1"/>
          <p:nvPr/>
        </p:nvSpPr>
        <p:spPr>
          <a:xfrm>
            <a:off x="5919354" y="2282988"/>
            <a:ext cx="4695190" cy="1003935"/>
          </a:xfrm>
          <a:prstGeom prst="rect">
            <a:avLst/>
          </a:prstGeom>
        </p:spPr>
        <p:txBody>
          <a:bodyPr vert="horz" wrap="square" lIns="0" tIns="0" rIns="0" bIns="0" rtlCol="0">
            <a:spAutoFit/>
          </a:bodyPr>
          <a:lstStyle/>
          <a:p>
            <a:pPr>
              <a:lnSpc>
                <a:spcPct val="147700"/>
              </a:lnSpc>
              <a:tabLst>
                <a:tab pos="2514600" algn="l"/>
                <a:tab pos="4023360" algn="l"/>
              </a:tabLst>
            </a:pPr>
            <a:r>
              <a:rPr sz="2200" spc="-5" dirty="0">
                <a:solidFill>
                  <a:srgbClr val="F26722"/>
                </a:solidFill>
                <a:latin typeface="Courier"/>
                <a:cs typeface="Courier"/>
              </a:rPr>
              <a:t>year</a:t>
            </a:r>
            <a:r>
              <a:rPr sz="2200" spc="45" dirty="0">
                <a:solidFill>
                  <a:srgbClr val="F26722"/>
                </a:solidFill>
                <a:latin typeface="Courier"/>
                <a:cs typeface="Courier"/>
              </a:rPr>
              <a:t> </a:t>
            </a:r>
            <a:r>
              <a:rPr sz="2200" spc="-5" dirty="0">
                <a:solidFill>
                  <a:srgbClr val="F26722"/>
                </a:solidFill>
                <a:latin typeface="Courier"/>
                <a:cs typeface="Courier"/>
              </a:rPr>
              <a:t>message'</a:t>
            </a:r>
            <a:r>
              <a:rPr sz="2200" spc="-5" dirty="0">
                <a:solidFill>
                  <a:srgbClr val="58595B"/>
                </a:solidFill>
                <a:latin typeface="Courier"/>
                <a:cs typeface="Courier"/>
              </a:rPr>
              <a:t>,	</a:t>
            </a:r>
            <a:r>
              <a:rPr sz="2200" b="1" dirty="0">
                <a:solidFill>
                  <a:srgbClr val="79A14C"/>
                </a:solidFill>
                <a:latin typeface="Courier"/>
                <a:cs typeface="Courier"/>
              </a:rPr>
              <a:t>function	</a:t>
            </a:r>
            <a:r>
              <a:rPr sz="2200" spc="-5" dirty="0">
                <a:solidFill>
                  <a:srgbClr val="58595B"/>
                </a:solidFill>
                <a:latin typeface="Courier"/>
                <a:cs typeface="Courier"/>
              </a:rPr>
              <a:t>()</a:t>
            </a:r>
            <a:r>
              <a:rPr sz="2200" spc="-95" dirty="0">
                <a:solidFill>
                  <a:srgbClr val="58595B"/>
                </a:solidFill>
                <a:latin typeface="Courier"/>
                <a:cs typeface="Courier"/>
              </a:rPr>
              <a:t> </a:t>
            </a:r>
            <a:r>
              <a:rPr sz="2200" dirty="0">
                <a:solidFill>
                  <a:srgbClr val="58595B"/>
                </a:solidFill>
                <a:latin typeface="Courier"/>
                <a:cs typeface="Courier"/>
              </a:rPr>
              <a:t>{  </a:t>
            </a:r>
            <a:r>
              <a:rPr sz="2200" spc="-5" dirty="0">
                <a:solidFill>
                  <a:srgbClr val="6D6E71"/>
                </a:solidFill>
                <a:latin typeface="Courier"/>
                <a:cs typeface="Courier"/>
              </a:rPr>
              <a:t>the new</a:t>
            </a:r>
            <a:r>
              <a:rPr sz="2200" spc="-85" dirty="0">
                <a:solidFill>
                  <a:srgbClr val="6D6E71"/>
                </a:solidFill>
                <a:latin typeface="Courier"/>
                <a:cs typeface="Courier"/>
              </a:rPr>
              <a:t> </a:t>
            </a:r>
            <a:r>
              <a:rPr sz="2200" dirty="0">
                <a:solidFill>
                  <a:srgbClr val="6D6E71"/>
                </a:solidFill>
                <a:latin typeface="Courier"/>
                <a:cs typeface="Courier"/>
              </a:rPr>
              <a:t>year</a:t>
            </a:r>
            <a:endParaRPr sz="2200">
              <a:latin typeface="Courier"/>
              <a:cs typeface="Courier"/>
            </a:endParaRPr>
          </a:p>
        </p:txBody>
      </p:sp>
      <p:sp>
        <p:nvSpPr>
          <p:cNvPr id="6" name="object 6"/>
          <p:cNvSpPr txBox="1"/>
          <p:nvPr/>
        </p:nvSpPr>
        <p:spPr>
          <a:xfrm>
            <a:off x="1224652" y="3433517"/>
            <a:ext cx="2682875" cy="843915"/>
          </a:xfrm>
          <a:prstGeom prst="rect">
            <a:avLst/>
          </a:prstGeom>
        </p:spPr>
        <p:txBody>
          <a:bodyPr vert="horz" wrap="square" lIns="0" tIns="0" rIns="0" bIns="0" rtlCol="0">
            <a:spAutoFit/>
          </a:bodyPr>
          <a:lstStyle/>
          <a:p>
            <a:pPr>
              <a:lnSpc>
                <a:spcPct val="100000"/>
              </a:lnSpc>
            </a:pPr>
            <a:r>
              <a:rPr sz="2200" b="1" spc="-5" dirty="0">
                <a:solidFill>
                  <a:srgbClr val="58595B"/>
                </a:solidFill>
                <a:latin typeface="Courier"/>
                <a:cs typeface="Courier"/>
              </a:rPr>
              <a:t>$scope.nowTime</a:t>
            </a:r>
            <a:r>
              <a:rPr sz="2200" b="1" spc="-95" dirty="0">
                <a:solidFill>
                  <a:srgbClr val="58595B"/>
                </a:solidFill>
                <a:latin typeface="Courier"/>
                <a:cs typeface="Courier"/>
              </a:rPr>
              <a:t> </a:t>
            </a:r>
            <a:r>
              <a:rPr sz="2200" b="1" dirty="0">
                <a:solidFill>
                  <a:srgbClr val="58595B"/>
                </a:solidFill>
                <a:latin typeface="Courier"/>
                <a:cs typeface="Courier"/>
              </a:rPr>
              <a:t>=</a:t>
            </a:r>
            <a:endParaRPr sz="2200">
              <a:latin typeface="Courier"/>
              <a:cs typeface="Courier"/>
            </a:endParaRPr>
          </a:p>
          <a:p>
            <a:pPr>
              <a:lnSpc>
                <a:spcPct val="100000"/>
              </a:lnSpc>
              <a:spcBef>
                <a:spcPts val="1260"/>
              </a:spcBef>
            </a:pPr>
            <a:r>
              <a:rPr sz="2200" spc="-5" dirty="0">
                <a:solidFill>
                  <a:srgbClr val="58595B"/>
                </a:solidFill>
                <a:latin typeface="Courier"/>
                <a:cs typeface="Courier"/>
              </a:rPr>
              <a:t>$scope.nextYear</a:t>
            </a:r>
            <a:endParaRPr sz="2200">
              <a:latin typeface="Courier"/>
              <a:cs typeface="Courier"/>
            </a:endParaRPr>
          </a:p>
        </p:txBody>
      </p:sp>
      <p:sp>
        <p:nvSpPr>
          <p:cNvPr id="7" name="object 7"/>
          <p:cNvSpPr txBox="1"/>
          <p:nvPr/>
        </p:nvSpPr>
        <p:spPr>
          <a:xfrm>
            <a:off x="3907340" y="3433517"/>
            <a:ext cx="8719185" cy="843915"/>
          </a:xfrm>
          <a:prstGeom prst="rect">
            <a:avLst/>
          </a:prstGeom>
        </p:spPr>
        <p:txBody>
          <a:bodyPr vert="horz" wrap="square" lIns="0" tIns="0" rIns="0" bIns="0" rtlCol="0">
            <a:spAutoFit/>
          </a:bodyPr>
          <a:lstStyle/>
          <a:p>
            <a:pPr marL="167640">
              <a:lnSpc>
                <a:spcPct val="100000"/>
              </a:lnSpc>
              <a:tabLst>
                <a:tab pos="838200" algn="l"/>
                <a:tab pos="4694555" algn="l"/>
              </a:tabLst>
            </a:pPr>
            <a:r>
              <a:rPr sz="2200" b="1" dirty="0">
                <a:solidFill>
                  <a:srgbClr val="79A14C"/>
                </a:solidFill>
                <a:latin typeface="Courier"/>
                <a:cs typeface="Courier"/>
              </a:rPr>
              <a:t>new	</a:t>
            </a:r>
            <a:r>
              <a:rPr sz="2200" dirty="0">
                <a:solidFill>
                  <a:srgbClr val="58595B"/>
                </a:solidFill>
                <a:latin typeface="Courier"/>
                <a:cs typeface="Courier"/>
              </a:rPr>
              <a:t>angular.mock.</a:t>
            </a:r>
            <a:r>
              <a:rPr sz="2200" b="1" dirty="0">
                <a:solidFill>
                  <a:srgbClr val="548C94"/>
                </a:solidFill>
                <a:latin typeface="Courier"/>
                <a:cs typeface="Courier"/>
              </a:rPr>
              <a:t>TzDate</a:t>
            </a:r>
            <a:r>
              <a:rPr sz="2200" b="1" dirty="0">
                <a:solidFill>
                  <a:srgbClr val="58595B"/>
                </a:solidFill>
                <a:latin typeface="Courier"/>
                <a:cs typeface="Courier"/>
              </a:rPr>
              <a:t>(</a:t>
            </a:r>
            <a:r>
              <a:rPr sz="2200" b="1" dirty="0">
                <a:solidFill>
                  <a:srgbClr val="FF2600"/>
                </a:solidFill>
                <a:latin typeface="Courier"/>
                <a:cs typeface="Courier"/>
              </a:rPr>
              <a:t>0</a:t>
            </a:r>
            <a:r>
              <a:rPr sz="2200" b="1" dirty="0">
                <a:solidFill>
                  <a:srgbClr val="58595B"/>
                </a:solidFill>
                <a:latin typeface="Courier"/>
                <a:cs typeface="Courier"/>
              </a:rPr>
              <a:t>,	</a:t>
            </a:r>
            <a:r>
              <a:rPr sz="2200" b="1" spc="-5" dirty="0">
                <a:solidFill>
                  <a:srgbClr val="F26722"/>
                </a:solidFill>
                <a:latin typeface="Courier"/>
                <a:cs typeface="Courier"/>
              </a:rPr>
              <a:t>’2014-12-31:23:00:00Z'</a:t>
            </a:r>
            <a:r>
              <a:rPr sz="2200" b="1" spc="-5" dirty="0">
                <a:solidFill>
                  <a:srgbClr val="58595B"/>
                </a:solidFill>
                <a:latin typeface="Courier"/>
                <a:cs typeface="Courier"/>
              </a:rPr>
              <a:t>);</a:t>
            </a:r>
            <a:endParaRPr sz="2200">
              <a:latin typeface="Courier"/>
              <a:cs typeface="Courier"/>
            </a:endParaRPr>
          </a:p>
          <a:p>
            <a:pPr>
              <a:lnSpc>
                <a:spcPct val="100000"/>
              </a:lnSpc>
              <a:spcBef>
                <a:spcPts val="1260"/>
              </a:spcBef>
              <a:tabLst>
                <a:tab pos="335280" algn="l"/>
              </a:tabLst>
            </a:pPr>
            <a:r>
              <a:rPr sz="2200" dirty="0">
                <a:solidFill>
                  <a:srgbClr val="58595B"/>
                </a:solidFill>
                <a:latin typeface="Courier"/>
                <a:cs typeface="Courier"/>
              </a:rPr>
              <a:t>=	2015;</a:t>
            </a:r>
            <a:endParaRPr sz="2200">
              <a:latin typeface="Courier"/>
              <a:cs typeface="Courier"/>
            </a:endParaRPr>
          </a:p>
        </p:txBody>
      </p:sp>
      <p:sp>
        <p:nvSpPr>
          <p:cNvPr id="8" name="object 8"/>
          <p:cNvSpPr txBox="1"/>
          <p:nvPr/>
        </p:nvSpPr>
        <p:spPr>
          <a:xfrm>
            <a:off x="889317" y="4759488"/>
            <a:ext cx="13916660" cy="1499235"/>
          </a:xfrm>
          <a:prstGeom prst="rect">
            <a:avLst/>
          </a:prstGeom>
        </p:spPr>
        <p:txBody>
          <a:bodyPr vert="horz" wrap="square" lIns="0" tIns="0" rIns="0" bIns="0" rtlCol="0">
            <a:spAutoFit/>
          </a:bodyPr>
          <a:lstStyle/>
          <a:p>
            <a:pPr marL="335280">
              <a:lnSpc>
                <a:spcPct val="147700"/>
              </a:lnSpc>
              <a:tabLst>
                <a:tab pos="1005840" algn="l"/>
                <a:tab pos="4694555" algn="l"/>
                <a:tab pos="10562590" algn="l"/>
                <a:tab pos="10897870" algn="l"/>
              </a:tabLst>
            </a:pPr>
            <a:r>
              <a:rPr sz="2200" b="1" dirty="0">
                <a:solidFill>
                  <a:srgbClr val="79A14C"/>
                </a:solidFill>
                <a:latin typeface="Courier"/>
                <a:cs typeface="Courier"/>
              </a:rPr>
              <a:t>var	</a:t>
            </a:r>
            <a:r>
              <a:rPr sz="2200" spc="-5" dirty="0">
                <a:solidFill>
                  <a:srgbClr val="58595B"/>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$controller(</a:t>
            </a:r>
            <a:r>
              <a:rPr sz="2200" spc="-5" dirty="0">
                <a:solidFill>
                  <a:srgbClr val="F26722"/>
                </a:solidFill>
                <a:latin typeface="Courier"/>
                <a:cs typeface="Courier"/>
              </a:rPr>
              <a:t>'CountdownController'</a:t>
            </a:r>
            <a:r>
              <a:rPr sz="2200" spc="-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spc="-5" dirty="0">
                <a:solidFill>
                  <a:srgbClr val="58595B"/>
                </a:solidFill>
                <a:latin typeface="Courier"/>
                <a:cs typeface="Courier"/>
              </a:rPr>
              <a:t>$scope</a:t>
            </a:r>
            <a:r>
              <a:rPr sz="2200" spc="-45" dirty="0">
                <a:solidFill>
                  <a:srgbClr val="58595B"/>
                </a:solidFill>
                <a:latin typeface="Courier"/>
                <a:cs typeface="Courier"/>
              </a:rPr>
              <a:t> </a:t>
            </a:r>
            <a:r>
              <a:rPr sz="2200" dirty="0">
                <a:solidFill>
                  <a:srgbClr val="58595B"/>
                </a:solidFill>
                <a:latin typeface="Courier"/>
                <a:cs typeface="Courier"/>
              </a:rPr>
              <a:t>});  </a:t>
            </a:r>
            <a:r>
              <a:rPr sz="2200" spc="-5" dirty="0">
                <a:solidFill>
                  <a:srgbClr val="58595B"/>
                </a:solidFill>
                <a:latin typeface="Courier"/>
                <a:cs typeface="Courier"/>
              </a:rPr>
              <a:t>expect($scope.message).toBe(</a:t>
            </a:r>
            <a:r>
              <a:rPr sz="2200" spc="-5" dirty="0">
                <a:solidFill>
                  <a:srgbClr val="F26722"/>
                </a:solidFill>
                <a:latin typeface="Courier"/>
                <a:cs typeface="Courier"/>
              </a:rPr>
              <a:t>'Keep on counting</a:t>
            </a:r>
            <a:r>
              <a:rPr sz="2200" spc="110" dirty="0">
                <a:solidFill>
                  <a:srgbClr val="F26722"/>
                </a:solidFill>
                <a:latin typeface="Courier"/>
                <a:cs typeface="Courier"/>
              </a:rPr>
              <a:t> </a:t>
            </a:r>
            <a:r>
              <a:rPr sz="2200" spc="-5" dirty="0">
                <a:solidFill>
                  <a:srgbClr val="F26722"/>
                </a:solidFill>
                <a:latin typeface="Courier"/>
                <a:cs typeface="Courier"/>
              </a:rPr>
              <a:t>down...!'</a:t>
            </a:r>
            <a:r>
              <a:rPr sz="2200" spc="-5" dirty="0">
                <a:solidFill>
                  <a:srgbClr val="58595B"/>
                </a:solidFill>
                <a:latin typeface="Courier"/>
                <a:cs typeface="Courier"/>
              </a:rPr>
              <a:t>);</a:t>
            </a:r>
            <a:endParaRPr sz="2200">
              <a:latin typeface="Courier"/>
              <a:cs typeface="Courier"/>
            </a:endParaRPr>
          </a:p>
          <a:p>
            <a:pPr>
              <a:lnSpc>
                <a:spcPct val="100000"/>
              </a:lnSpc>
              <a:spcBef>
                <a:spcPts val="1260"/>
              </a:spcBef>
            </a:pPr>
            <a:r>
              <a:rPr sz="2200" dirty="0">
                <a:solidFill>
                  <a:srgbClr val="58595B"/>
                </a:solidFill>
                <a:latin typeface="Courier"/>
                <a:cs typeface="Courier"/>
              </a:rPr>
              <a:t>});</a:t>
            </a:r>
            <a:endParaRPr sz="2200">
              <a:latin typeface="Courier"/>
              <a:cs typeface="Courie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6108098"/>
            <a:ext cx="2518410" cy="1184275"/>
          </a:xfrm>
          <a:prstGeom prst="rect">
            <a:avLst/>
          </a:prstGeom>
        </p:spPr>
        <p:txBody>
          <a:bodyPr vert="horz" wrap="square" lIns="0" tIns="0" rIns="0" bIns="0" rtlCol="0">
            <a:spAutoFit/>
          </a:bodyPr>
          <a:lstStyle/>
          <a:p>
            <a:pPr marL="20320">
              <a:lnSpc>
                <a:spcPct val="100000"/>
              </a:lnSpc>
            </a:pPr>
            <a:r>
              <a:rPr sz="4000" spc="-310" dirty="0">
                <a:solidFill>
                  <a:srgbClr val="58595B"/>
                </a:solidFill>
                <a:latin typeface="Arial"/>
                <a:cs typeface="Arial"/>
              </a:rPr>
              <a:t>Test</a:t>
            </a:r>
            <a:r>
              <a:rPr sz="4000" spc="-290" dirty="0">
                <a:solidFill>
                  <a:srgbClr val="58595B"/>
                </a:solidFill>
                <a:latin typeface="Arial"/>
                <a:cs typeface="Arial"/>
              </a:rPr>
              <a:t> </a:t>
            </a:r>
            <a:r>
              <a:rPr sz="4000" spc="15" dirty="0">
                <a:solidFill>
                  <a:srgbClr val="58595B"/>
                </a:solidFill>
                <a:latin typeface="Arial"/>
                <a:cs typeface="Arial"/>
              </a:rPr>
              <a:t>Output</a:t>
            </a:r>
            <a:endParaRPr sz="4000">
              <a:latin typeface="Arial"/>
              <a:cs typeface="Arial"/>
            </a:endParaRPr>
          </a:p>
          <a:p>
            <a:pPr marL="12700">
              <a:lnSpc>
                <a:spcPct val="100000"/>
              </a:lnSpc>
              <a:spcBef>
                <a:spcPts val="555"/>
              </a:spcBef>
            </a:pPr>
            <a:r>
              <a:rPr sz="3200" spc="-60" dirty="0">
                <a:solidFill>
                  <a:srgbClr val="58595B"/>
                </a:solidFill>
                <a:latin typeface="Arial"/>
                <a:cs typeface="Arial"/>
              </a:rPr>
              <a:t>London</a:t>
            </a:r>
            <a:endParaRPr sz="3200">
              <a:latin typeface="Arial"/>
              <a:cs typeface="Arial"/>
            </a:endParaRPr>
          </a:p>
        </p:txBody>
      </p:sp>
      <p:sp>
        <p:nvSpPr>
          <p:cNvPr id="5" name="object 5"/>
          <p:cNvSpPr txBox="1"/>
          <p:nvPr/>
        </p:nvSpPr>
        <p:spPr>
          <a:xfrm>
            <a:off x="792336" y="3983032"/>
            <a:ext cx="1976120"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Executed</a:t>
            </a:r>
            <a:endParaRPr sz="3200">
              <a:latin typeface="Courier"/>
              <a:cs typeface="Courier"/>
            </a:endParaRPr>
          </a:p>
        </p:txBody>
      </p:sp>
      <p:sp>
        <p:nvSpPr>
          <p:cNvPr id="6" name="object 6"/>
          <p:cNvSpPr txBox="1"/>
          <p:nvPr/>
        </p:nvSpPr>
        <p:spPr>
          <a:xfrm>
            <a:off x="2987262" y="3983032"/>
            <a:ext cx="3439795" cy="519430"/>
          </a:xfrm>
          <a:prstGeom prst="rect">
            <a:avLst/>
          </a:prstGeom>
        </p:spPr>
        <p:txBody>
          <a:bodyPr vert="horz" wrap="square" lIns="0" tIns="0" rIns="0" bIns="0" rtlCol="0">
            <a:spAutoFit/>
          </a:bodyPr>
          <a:lstStyle/>
          <a:p>
            <a:pPr marL="12700">
              <a:lnSpc>
                <a:spcPct val="100000"/>
              </a:lnSpc>
              <a:tabLst>
                <a:tab pos="500380" algn="l"/>
                <a:tab pos="1719580" algn="l"/>
              </a:tabLst>
            </a:pPr>
            <a:r>
              <a:rPr sz="3200" dirty="0">
                <a:solidFill>
                  <a:srgbClr val="FDFFFF"/>
                </a:solidFill>
                <a:latin typeface="Courier"/>
                <a:cs typeface="Courier"/>
              </a:rPr>
              <a:t>2	</a:t>
            </a:r>
            <a:r>
              <a:rPr sz="3200" spc="-5" dirty="0">
                <a:solidFill>
                  <a:srgbClr val="FDFFFF"/>
                </a:solidFill>
                <a:latin typeface="Courier"/>
                <a:cs typeface="Courier"/>
              </a:rPr>
              <a:t>o</a:t>
            </a:r>
            <a:r>
              <a:rPr sz="3200" dirty="0">
                <a:solidFill>
                  <a:srgbClr val="FDFFFF"/>
                </a:solidFill>
                <a:latin typeface="Courier"/>
                <a:cs typeface="Courier"/>
              </a:rPr>
              <a:t>f 2	</a:t>
            </a:r>
            <a:r>
              <a:rPr sz="3200" b="1" dirty="0">
                <a:solidFill>
                  <a:srgbClr val="9CCB42"/>
                </a:solidFill>
                <a:latin typeface="Courier"/>
                <a:cs typeface="Courier"/>
              </a:rPr>
              <a:t>SUCCESS</a:t>
            </a:r>
            <a:endParaRPr sz="3200">
              <a:latin typeface="Courier"/>
              <a:cs typeface="Courie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5435600"/>
          </a:xfrm>
          <a:custGeom>
            <a:avLst/>
            <a:gdLst/>
            <a:ahLst/>
            <a:cxnLst/>
            <a:rect l="l" t="t" r="r" b="b"/>
            <a:pathLst>
              <a:path w="16256000" h="5435600">
                <a:moveTo>
                  <a:pt x="0" y="5435600"/>
                </a:moveTo>
                <a:lnTo>
                  <a:pt x="0" y="0"/>
                </a:lnTo>
                <a:lnTo>
                  <a:pt x="16256000" y="0"/>
                </a:lnTo>
                <a:lnTo>
                  <a:pt x="16256000" y="5435600"/>
                </a:lnTo>
                <a:lnTo>
                  <a:pt x="0" y="5435600"/>
                </a:lnTo>
                <a:close/>
              </a:path>
            </a:pathLst>
          </a:custGeom>
          <a:solidFill>
            <a:srgbClr val="58595B"/>
          </a:solidFill>
        </p:spPr>
        <p:txBody>
          <a:bodyPr wrap="square" lIns="0" tIns="0" rIns="0" bIns="0" rtlCol="0"/>
          <a:lstStyle/>
          <a:p>
            <a:endParaRPr/>
          </a:p>
        </p:txBody>
      </p:sp>
      <p:sp>
        <p:nvSpPr>
          <p:cNvPr id="3" name="object 3"/>
          <p:cNvSpPr/>
          <p:nvPr/>
        </p:nvSpPr>
        <p:spPr>
          <a:xfrm>
            <a:off x="0" y="5435600"/>
            <a:ext cx="16256000" cy="0"/>
          </a:xfrm>
          <a:custGeom>
            <a:avLst/>
            <a:gdLst/>
            <a:ahLst/>
            <a:cxnLst/>
            <a:rect l="l" t="t" r="r" b="b"/>
            <a:pathLst>
              <a:path w="16256000">
                <a:moveTo>
                  <a:pt x="16256000" y="0"/>
                </a:moveTo>
                <a:lnTo>
                  <a:pt x="0"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784375" y="6108098"/>
            <a:ext cx="2518410" cy="1184275"/>
          </a:xfrm>
          <a:prstGeom prst="rect">
            <a:avLst/>
          </a:prstGeom>
        </p:spPr>
        <p:txBody>
          <a:bodyPr vert="horz" wrap="square" lIns="0" tIns="0" rIns="0" bIns="0" rtlCol="0">
            <a:spAutoFit/>
          </a:bodyPr>
          <a:lstStyle/>
          <a:p>
            <a:pPr marL="20320">
              <a:lnSpc>
                <a:spcPct val="100000"/>
              </a:lnSpc>
            </a:pPr>
            <a:r>
              <a:rPr sz="4000" spc="-310" dirty="0">
                <a:solidFill>
                  <a:srgbClr val="58595B"/>
                </a:solidFill>
                <a:latin typeface="Arial"/>
                <a:cs typeface="Arial"/>
              </a:rPr>
              <a:t>Test</a:t>
            </a:r>
            <a:r>
              <a:rPr sz="4000" spc="-290" dirty="0">
                <a:solidFill>
                  <a:srgbClr val="58595B"/>
                </a:solidFill>
                <a:latin typeface="Arial"/>
                <a:cs typeface="Arial"/>
              </a:rPr>
              <a:t> </a:t>
            </a:r>
            <a:r>
              <a:rPr sz="4000" spc="15" dirty="0">
                <a:solidFill>
                  <a:srgbClr val="58595B"/>
                </a:solidFill>
                <a:latin typeface="Arial"/>
                <a:cs typeface="Arial"/>
              </a:rPr>
              <a:t>Output</a:t>
            </a:r>
            <a:endParaRPr sz="4000">
              <a:latin typeface="Arial"/>
              <a:cs typeface="Arial"/>
            </a:endParaRPr>
          </a:p>
          <a:p>
            <a:pPr marL="12700">
              <a:lnSpc>
                <a:spcPct val="100000"/>
              </a:lnSpc>
              <a:spcBef>
                <a:spcPts val="555"/>
              </a:spcBef>
            </a:pPr>
            <a:r>
              <a:rPr sz="3200" spc="-220" dirty="0">
                <a:solidFill>
                  <a:srgbClr val="58595B"/>
                </a:solidFill>
                <a:latin typeface="Arial"/>
                <a:cs typeface="Arial"/>
              </a:rPr>
              <a:t>Paris</a:t>
            </a:r>
            <a:endParaRPr sz="3200">
              <a:latin typeface="Arial"/>
              <a:cs typeface="Arial"/>
            </a:endParaRPr>
          </a:p>
        </p:txBody>
      </p:sp>
      <p:sp>
        <p:nvSpPr>
          <p:cNvPr id="5" name="object 5"/>
          <p:cNvSpPr txBox="1"/>
          <p:nvPr/>
        </p:nvSpPr>
        <p:spPr>
          <a:xfrm>
            <a:off x="792336" y="3983032"/>
            <a:ext cx="1976120" cy="519430"/>
          </a:xfrm>
          <a:prstGeom prst="rect">
            <a:avLst/>
          </a:prstGeom>
        </p:spPr>
        <p:txBody>
          <a:bodyPr vert="horz" wrap="square" lIns="0" tIns="0" rIns="0" bIns="0" rtlCol="0">
            <a:spAutoFit/>
          </a:bodyPr>
          <a:lstStyle/>
          <a:p>
            <a:pPr marL="12700">
              <a:lnSpc>
                <a:spcPct val="100000"/>
              </a:lnSpc>
            </a:pPr>
            <a:r>
              <a:rPr sz="3200" spc="-5" dirty="0">
                <a:solidFill>
                  <a:srgbClr val="FDFFFF"/>
                </a:solidFill>
                <a:latin typeface="Courier"/>
                <a:cs typeface="Courier"/>
              </a:rPr>
              <a:t>Executed</a:t>
            </a:r>
            <a:endParaRPr sz="3200">
              <a:latin typeface="Courier"/>
              <a:cs typeface="Courier"/>
            </a:endParaRPr>
          </a:p>
        </p:txBody>
      </p:sp>
      <p:sp>
        <p:nvSpPr>
          <p:cNvPr id="6" name="object 6"/>
          <p:cNvSpPr txBox="1"/>
          <p:nvPr/>
        </p:nvSpPr>
        <p:spPr>
          <a:xfrm>
            <a:off x="2987262" y="3983032"/>
            <a:ext cx="3439795" cy="519430"/>
          </a:xfrm>
          <a:prstGeom prst="rect">
            <a:avLst/>
          </a:prstGeom>
        </p:spPr>
        <p:txBody>
          <a:bodyPr vert="horz" wrap="square" lIns="0" tIns="0" rIns="0" bIns="0" rtlCol="0">
            <a:spAutoFit/>
          </a:bodyPr>
          <a:lstStyle/>
          <a:p>
            <a:pPr marL="12700">
              <a:lnSpc>
                <a:spcPct val="100000"/>
              </a:lnSpc>
              <a:tabLst>
                <a:tab pos="500380" algn="l"/>
                <a:tab pos="1719580" algn="l"/>
              </a:tabLst>
            </a:pPr>
            <a:r>
              <a:rPr sz="3200" dirty="0">
                <a:solidFill>
                  <a:srgbClr val="FDFFFF"/>
                </a:solidFill>
                <a:latin typeface="Courier"/>
                <a:cs typeface="Courier"/>
              </a:rPr>
              <a:t>2	</a:t>
            </a:r>
            <a:r>
              <a:rPr sz="3200" spc="-5" dirty="0">
                <a:solidFill>
                  <a:srgbClr val="FDFFFF"/>
                </a:solidFill>
                <a:latin typeface="Courier"/>
                <a:cs typeface="Courier"/>
              </a:rPr>
              <a:t>o</a:t>
            </a:r>
            <a:r>
              <a:rPr sz="3200" dirty="0">
                <a:solidFill>
                  <a:srgbClr val="FDFFFF"/>
                </a:solidFill>
                <a:latin typeface="Courier"/>
                <a:cs typeface="Courier"/>
              </a:rPr>
              <a:t>f 2	</a:t>
            </a:r>
            <a:r>
              <a:rPr sz="3200" b="1" dirty="0">
                <a:solidFill>
                  <a:srgbClr val="9CCB42"/>
                </a:solidFill>
                <a:latin typeface="Courier"/>
                <a:cs typeface="Courier"/>
              </a:rPr>
              <a:t>SUCCESS</a:t>
            </a:r>
            <a:endParaRPr sz="3200">
              <a:latin typeface="Courier"/>
              <a:cs typeface="Courie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2400" y="584200"/>
            <a:ext cx="10871200" cy="7975600"/>
          </a:xfrm>
          <a:custGeom>
            <a:avLst/>
            <a:gdLst/>
            <a:ahLst/>
            <a:cxnLst/>
            <a:rect l="l" t="t" r="r" b="b"/>
            <a:pathLst>
              <a:path w="10871200" h="7975600">
                <a:moveTo>
                  <a:pt x="0" y="0"/>
                </a:moveTo>
                <a:lnTo>
                  <a:pt x="10871199" y="0"/>
                </a:lnTo>
                <a:lnTo>
                  <a:pt x="10871199" y="7975599"/>
                </a:lnTo>
                <a:lnTo>
                  <a:pt x="0" y="7975599"/>
                </a:lnTo>
                <a:lnTo>
                  <a:pt x="0" y="0"/>
                </a:lnTo>
                <a:close/>
              </a:path>
            </a:pathLst>
          </a:custGeom>
          <a:ln w="25400">
            <a:solidFill>
              <a:srgbClr val="6D6E71"/>
            </a:solidFill>
          </a:ln>
        </p:spPr>
        <p:txBody>
          <a:bodyPr wrap="square" lIns="0" tIns="0" rIns="0" bIns="0" rtlCol="0"/>
          <a:lstStyle/>
          <a:p>
            <a:endParaRPr/>
          </a:p>
        </p:txBody>
      </p:sp>
      <p:sp>
        <p:nvSpPr>
          <p:cNvPr id="3" name="object 3"/>
          <p:cNvSpPr txBox="1"/>
          <p:nvPr/>
        </p:nvSpPr>
        <p:spPr>
          <a:xfrm>
            <a:off x="2910043" y="748361"/>
            <a:ext cx="4511040" cy="367665"/>
          </a:xfrm>
          <a:prstGeom prst="rect">
            <a:avLst/>
          </a:prstGeom>
        </p:spPr>
        <p:txBody>
          <a:bodyPr vert="horz" wrap="square" lIns="0" tIns="0" rIns="0" bIns="0" rtlCol="0">
            <a:spAutoFit/>
          </a:bodyPr>
          <a:lstStyle/>
          <a:p>
            <a:pPr>
              <a:lnSpc>
                <a:spcPct val="100000"/>
              </a:lnSpc>
            </a:pPr>
            <a:r>
              <a:rPr sz="2400" b="1" spc="-120" dirty="0">
                <a:solidFill>
                  <a:srgbClr val="58595B"/>
                </a:solidFill>
                <a:latin typeface="Arial"/>
                <a:cs typeface="Arial"/>
              </a:rPr>
              <a:t>angular.mock.TzDate(</a:t>
            </a:r>
            <a:r>
              <a:rPr sz="2400" b="1" spc="-120" dirty="0">
                <a:solidFill>
                  <a:srgbClr val="79A14C"/>
                </a:solidFill>
                <a:latin typeface="Arial"/>
                <a:cs typeface="Arial"/>
              </a:rPr>
              <a:t>offset</a:t>
            </a:r>
            <a:r>
              <a:rPr sz="2400" b="1" spc="-120" dirty="0">
                <a:solidFill>
                  <a:srgbClr val="58595B"/>
                </a:solidFill>
                <a:latin typeface="Arial"/>
                <a:cs typeface="Arial"/>
              </a:rPr>
              <a:t>,</a:t>
            </a:r>
            <a:r>
              <a:rPr sz="2400" b="1" spc="-90" dirty="0">
                <a:solidFill>
                  <a:srgbClr val="58595B"/>
                </a:solidFill>
                <a:latin typeface="Arial"/>
                <a:cs typeface="Arial"/>
              </a:rPr>
              <a:t> </a:t>
            </a:r>
            <a:r>
              <a:rPr sz="2400" b="1" spc="-100" dirty="0">
                <a:solidFill>
                  <a:srgbClr val="F26722"/>
                </a:solidFill>
                <a:latin typeface="Arial"/>
                <a:cs typeface="Arial"/>
              </a:rPr>
              <a:t>date</a:t>
            </a:r>
            <a:r>
              <a:rPr sz="2400" b="1" spc="-100" dirty="0">
                <a:solidFill>
                  <a:srgbClr val="58595B"/>
                </a:solidFill>
                <a:latin typeface="Arial"/>
                <a:cs typeface="Arial"/>
              </a:rPr>
              <a:t>);</a:t>
            </a:r>
            <a:endParaRPr sz="2400">
              <a:latin typeface="Arial"/>
              <a:cs typeface="Arial"/>
            </a:endParaRPr>
          </a:p>
        </p:txBody>
      </p:sp>
      <p:sp>
        <p:nvSpPr>
          <p:cNvPr id="4" name="object 4"/>
          <p:cNvSpPr/>
          <p:nvPr/>
        </p:nvSpPr>
        <p:spPr>
          <a:xfrm>
            <a:off x="2959100" y="4080782"/>
            <a:ext cx="2089790" cy="58931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77857" y="4717959"/>
            <a:ext cx="2036445" cy="307340"/>
          </a:xfrm>
          <a:prstGeom prst="rect">
            <a:avLst/>
          </a:prstGeom>
        </p:spPr>
        <p:txBody>
          <a:bodyPr vert="horz" wrap="square" lIns="0" tIns="0" rIns="0" bIns="0" rtlCol="0">
            <a:spAutoFit/>
          </a:bodyPr>
          <a:lstStyle/>
          <a:p>
            <a:pPr>
              <a:lnSpc>
                <a:spcPct val="100000"/>
              </a:lnSpc>
            </a:pPr>
            <a:r>
              <a:rPr sz="2000" spc="-90" dirty="0">
                <a:solidFill>
                  <a:srgbClr val="58595B"/>
                </a:solidFill>
                <a:latin typeface="Arial"/>
                <a:cs typeface="Arial"/>
              </a:rPr>
              <a:t>Local Time</a:t>
            </a:r>
            <a:r>
              <a:rPr sz="2000" spc="-305" dirty="0">
                <a:solidFill>
                  <a:srgbClr val="58595B"/>
                </a:solidFill>
                <a:latin typeface="Arial"/>
                <a:cs typeface="Arial"/>
              </a:rPr>
              <a:t> </a:t>
            </a:r>
            <a:r>
              <a:rPr sz="2000" spc="-55" dirty="0">
                <a:solidFill>
                  <a:srgbClr val="58595B"/>
                </a:solidFill>
                <a:latin typeface="Arial"/>
                <a:cs typeface="Arial"/>
              </a:rPr>
              <a:t>Settings</a:t>
            </a:r>
            <a:endParaRPr sz="2000">
              <a:latin typeface="Arial"/>
              <a:cs typeface="Arial"/>
            </a:endParaRPr>
          </a:p>
        </p:txBody>
      </p:sp>
      <p:sp>
        <p:nvSpPr>
          <p:cNvPr id="6" name="object 6"/>
          <p:cNvSpPr txBox="1"/>
          <p:nvPr/>
        </p:nvSpPr>
        <p:spPr>
          <a:xfrm>
            <a:off x="6195724" y="3981540"/>
            <a:ext cx="1259205" cy="612140"/>
          </a:xfrm>
          <a:prstGeom prst="rect">
            <a:avLst/>
          </a:prstGeom>
        </p:spPr>
        <p:txBody>
          <a:bodyPr vert="horz" wrap="square" lIns="0" tIns="0" rIns="0" bIns="0" rtlCol="0">
            <a:spAutoFit/>
          </a:bodyPr>
          <a:lstStyle/>
          <a:p>
            <a:pPr>
              <a:lnSpc>
                <a:spcPct val="100000"/>
              </a:lnSpc>
            </a:pPr>
            <a:r>
              <a:rPr sz="4000" b="1" spc="-114" dirty="0">
                <a:solidFill>
                  <a:srgbClr val="79A14C"/>
                </a:solidFill>
                <a:latin typeface="Arial"/>
                <a:cs typeface="Arial"/>
              </a:rPr>
              <a:t>off</a:t>
            </a:r>
            <a:r>
              <a:rPr sz="4000" b="1" spc="-215" dirty="0">
                <a:solidFill>
                  <a:srgbClr val="79A14C"/>
                </a:solidFill>
                <a:latin typeface="Arial"/>
                <a:cs typeface="Arial"/>
              </a:rPr>
              <a:t>set</a:t>
            </a:r>
            <a:endParaRPr sz="4000">
              <a:latin typeface="Arial"/>
              <a:cs typeface="Arial"/>
            </a:endParaRPr>
          </a:p>
        </p:txBody>
      </p:sp>
      <p:sp>
        <p:nvSpPr>
          <p:cNvPr id="7" name="object 7"/>
          <p:cNvSpPr txBox="1"/>
          <p:nvPr/>
        </p:nvSpPr>
        <p:spPr>
          <a:xfrm>
            <a:off x="5491285" y="4083140"/>
            <a:ext cx="22732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a:t>
            </a:r>
            <a:endParaRPr sz="3000">
              <a:latin typeface="Arial"/>
              <a:cs typeface="Arial"/>
            </a:endParaRPr>
          </a:p>
        </p:txBody>
      </p:sp>
      <p:sp>
        <p:nvSpPr>
          <p:cNvPr id="8" name="object 8"/>
          <p:cNvSpPr txBox="1"/>
          <p:nvPr/>
        </p:nvSpPr>
        <p:spPr>
          <a:xfrm>
            <a:off x="7931911" y="4083140"/>
            <a:ext cx="45465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=&gt;</a:t>
            </a:r>
            <a:endParaRPr sz="3000">
              <a:latin typeface="Arial"/>
              <a:cs typeface="Arial"/>
            </a:endParaRPr>
          </a:p>
        </p:txBody>
      </p:sp>
      <p:sp>
        <p:nvSpPr>
          <p:cNvPr id="9" name="object 9"/>
          <p:cNvSpPr txBox="1"/>
          <p:nvPr/>
        </p:nvSpPr>
        <p:spPr>
          <a:xfrm>
            <a:off x="8674100" y="889000"/>
            <a:ext cx="4660900" cy="7366000"/>
          </a:xfrm>
          <a:prstGeom prst="rect">
            <a:avLst/>
          </a:prstGeom>
          <a:ln w="25400">
            <a:solidFill>
              <a:srgbClr val="DEDFE0"/>
            </a:solidFill>
          </a:ln>
        </p:spPr>
        <p:txBody>
          <a:bodyPr vert="horz" wrap="square" lIns="0" tIns="102235" rIns="0" bIns="0" rtlCol="0">
            <a:spAutoFit/>
          </a:bodyPr>
          <a:lstStyle/>
          <a:p>
            <a:pPr marL="170180">
              <a:lnSpc>
                <a:spcPct val="100000"/>
              </a:lnSpc>
              <a:spcBef>
                <a:spcPts val="805"/>
              </a:spcBef>
            </a:pPr>
            <a:r>
              <a:rPr sz="2400" b="1" spc="-95" dirty="0">
                <a:solidFill>
                  <a:srgbClr val="58595B"/>
                </a:solidFill>
                <a:latin typeface="Arial"/>
                <a:cs typeface="Arial"/>
              </a:rPr>
              <a:t>new</a:t>
            </a:r>
            <a:r>
              <a:rPr sz="2400" b="1" spc="-200" dirty="0">
                <a:solidFill>
                  <a:srgbClr val="58595B"/>
                </a:solidFill>
                <a:latin typeface="Arial"/>
                <a:cs typeface="Arial"/>
              </a:rPr>
              <a:t> </a:t>
            </a:r>
            <a:r>
              <a:rPr sz="2400" b="1" spc="-95" dirty="0">
                <a:solidFill>
                  <a:srgbClr val="58595B"/>
                </a:solidFill>
                <a:latin typeface="Arial"/>
                <a:cs typeface="Arial"/>
              </a:rPr>
              <a:t>Date(</a:t>
            </a:r>
            <a:r>
              <a:rPr sz="2400" b="1" spc="-95" dirty="0">
                <a:solidFill>
                  <a:srgbClr val="79A14C"/>
                </a:solidFill>
                <a:latin typeface="Arial"/>
                <a:cs typeface="Arial"/>
              </a:rPr>
              <a:t>offset</a:t>
            </a:r>
            <a:r>
              <a:rPr sz="2400" b="1" spc="-95" dirty="0">
                <a:solidFill>
                  <a:srgbClr val="F26722"/>
                </a:solidFill>
                <a:latin typeface="Arial"/>
                <a:cs typeface="Arial"/>
              </a:rPr>
              <a:t>Date</a:t>
            </a:r>
            <a:r>
              <a:rPr sz="2400" b="1" spc="-95" dirty="0">
                <a:solidFill>
                  <a:srgbClr val="58595B"/>
                </a:solidFill>
                <a:latin typeface="Arial"/>
                <a:cs typeface="Arial"/>
              </a:rPr>
              <a:t>);</a:t>
            </a:r>
            <a:endParaRPr sz="2400">
              <a:latin typeface="Arial"/>
              <a:cs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2400" y="584200"/>
            <a:ext cx="10871200" cy="7975600"/>
          </a:xfrm>
          <a:custGeom>
            <a:avLst/>
            <a:gdLst/>
            <a:ahLst/>
            <a:cxnLst/>
            <a:rect l="l" t="t" r="r" b="b"/>
            <a:pathLst>
              <a:path w="10871200" h="7975600">
                <a:moveTo>
                  <a:pt x="0" y="0"/>
                </a:moveTo>
                <a:lnTo>
                  <a:pt x="10871199" y="0"/>
                </a:lnTo>
                <a:lnTo>
                  <a:pt x="10871199" y="7975599"/>
                </a:lnTo>
                <a:lnTo>
                  <a:pt x="0" y="7975599"/>
                </a:lnTo>
                <a:lnTo>
                  <a:pt x="0" y="0"/>
                </a:lnTo>
                <a:close/>
              </a:path>
            </a:pathLst>
          </a:custGeom>
          <a:ln w="25400">
            <a:solidFill>
              <a:srgbClr val="6D6E71"/>
            </a:solidFill>
          </a:ln>
        </p:spPr>
        <p:txBody>
          <a:bodyPr wrap="square" lIns="0" tIns="0" rIns="0" bIns="0" rtlCol="0"/>
          <a:lstStyle/>
          <a:p>
            <a:endParaRPr/>
          </a:p>
        </p:txBody>
      </p:sp>
      <p:sp>
        <p:nvSpPr>
          <p:cNvPr id="3" name="object 3"/>
          <p:cNvSpPr txBox="1"/>
          <p:nvPr/>
        </p:nvSpPr>
        <p:spPr>
          <a:xfrm>
            <a:off x="2910043" y="748361"/>
            <a:ext cx="4511040" cy="367665"/>
          </a:xfrm>
          <a:prstGeom prst="rect">
            <a:avLst/>
          </a:prstGeom>
        </p:spPr>
        <p:txBody>
          <a:bodyPr vert="horz" wrap="square" lIns="0" tIns="0" rIns="0" bIns="0" rtlCol="0">
            <a:spAutoFit/>
          </a:bodyPr>
          <a:lstStyle/>
          <a:p>
            <a:pPr>
              <a:lnSpc>
                <a:spcPct val="100000"/>
              </a:lnSpc>
            </a:pPr>
            <a:r>
              <a:rPr sz="2400" b="1" spc="-120" dirty="0">
                <a:solidFill>
                  <a:srgbClr val="58595B"/>
                </a:solidFill>
                <a:latin typeface="Arial"/>
                <a:cs typeface="Arial"/>
              </a:rPr>
              <a:t>angular.mock.TzDate(</a:t>
            </a:r>
            <a:r>
              <a:rPr sz="2400" b="1" spc="-120" dirty="0">
                <a:solidFill>
                  <a:srgbClr val="79A14C"/>
                </a:solidFill>
                <a:latin typeface="Arial"/>
                <a:cs typeface="Arial"/>
              </a:rPr>
              <a:t>offset</a:t>
            </a:r>
            <a:r>
              <a:rPr sz="2400" b="1" spc="-120" dirty="0">
                <a:solidFill>
                  <a:srgbClr val="58595B"/>
                </a:solidFill>
                <a:latin typeface="Arial"/>
                <a:cs typeface="Arial"/>
              </a:rPr>
              <a:t>,</a:t>
            </a:r>
            <a:r>
              <a:rPr sz="2400" b="1" spc="-90" dirty="0">
                <a:solidFill>
                  <a:srgbClr val="58595B"/>
                </a:solidFill>
                <a:latin typeface="Arial"/>
                <a:cs typeface="Arial"/>
              </a:rPr>
              <a:t> </a:t>
            </a:r>
            <a:r>
              <a:rPr sz="2400" b="1" spc="-100" dirty="0">
                <a:solidFill>
                  <a:srgbClr val="F26722"/>
                </a:solidFill>
                <a:latin typeface="Arial"/>
                <a:cs typeface="Arial"/>
              </a:rPr>
              <a:t>date</a:t>
            </a:r>
            <a:r>
              <a:rPr sz="2400" b="1" spc="-100" dirty="0">
                <a:solidFill>
                  <a:srgbClr val="58595B"/>
                </a:solidFill>
                <a:latin typeface="Arial"/>
                <a:cs typeface="Arial"/>
              </a:rPr>
              <a:t>);</a:t>
            </a:r>
            <a:endParaRPr sz="2400">
              <a:latin typeface="Arial"/>
              <a:cs typeface="Arial"/>
            </a:endParaRPr>
          </a:p>
        </p:txBody>
      </p:sp>
      <p:sp>
        <p:nvSpPr>
          <p:cNvPr id="4" name="object 4"/>
          <p:cNvSpPr/>
          <p:nvPr/>
        </p:nvSpPr>
        <p:spPr>
          <a:xfrm>
            <a:off x="2959100" y="4080782"/>
            <a:ext cx="2089790" cy="58931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77857" y="4717959"/>
            <a:ext cx="2036445" cy="307340"/>
          </a:xfrm>
          <a:prstGeom prst="rect">
            <a:avLst/>
          </a:prstGeom>
        </p:spPr>
        <p:txBody>
          <a:bodyPr vert="horz" wrap="square" lIns="0" tIns="0" rIns="0" bIns="0" rtlCol="0">
            <a:spAutoFit/>
          </a:bodyPr>
          <a:lstStyle/>
          <a:p>
            <a:pPr>
              <a:lnSpc>
                <a:spcPct val="100000"/>
              </a:lnSpc>
            </a:pPr>
            <a:r>
              <a:rPr sz="2000" spc="-90" dirty="0">
                <a:solidFill>
                  <a:srgbClr val="58595B"/>
                </a:solidFill>
                <a:latin typeface="Arial"/>
                <a:cs typeface="Arial"/>
              </a:rPr>
              <a:t>Local Time</a:t>
            </a:r>
            <a:r>
              <a:rPr sz="2000" spc="-305" dirty="0">
                <a:solidFill>
                  <a:srgbClr val="58595B"/>
                </a:solidFill>
                <a:latin typeface="Arial"/>
                <a:cs typeface="Arial"/>
              </a:rPr>
              <a:t> </a:t>
            </a:r>
            <a:r>
              <a:rPr sz="2000" spc="-55" dirty="0">
                <a:solidFill>
                  <a:srgbClr val="58595B"/>
                </a:solidFill>
                <a:latin typeface="Arial"/>
                <a:cs typeface="Arial"/>
              </a:rPr>
              <a:t>Settings</a:t>
            </a:r>
            <a:endParaRPr sz="2000">
              <a:latin typeface="Arial"/>
              <a:cs typeface="Arial"/>
            </a:endParaRPr>
          </a:p>
        </p:txBody>
      </p:sp>
      <p:sp>
        <p:nvSpPr>
          <p:cNvPr id="6" name="object 6"/>
          <p:cNvSpPr txBox="1"/>
          <p:nvPr/>
        </p:nvSpPr>
        <p:spPr>
          <a:xfrm>
            <a:off x="6195724" y="3981540"/>
            <a:ext cx="1259205" cy="612140"/>
          </a:xfrm>
          <a:prstGeom prst="rect">
            <a:avLst/>
          </a:prstGeom>
        </p:spPr>
        <p:txBody>
          <a:bodyPr vert="horz" wrap="square" lIns="0" tIns="0" rIns="0" bIns="0" rtlCol="0">
            <a:spAutoFit/>
          </a:bodyPr>
          <a:lstStyle/>
          <a:p>
            <a:pPr>
              <a:lnSpc>
                <a:spcPct val="100000"/>
              </a:lnSpc>
            </a:pPr>
            <a:r>
              <a:rPr sz="4000" b="1" spc="-114" dirty="0">
                <a:solidFill>
                  <a:srgbClr val="79A14C"/>
                </a:solidFill>
                <a:latin typeface="Arial"/>
                <a:cs typeface="Arial"/>
              </a:rPr>
              <a:t>off</a:t>
            </a:r>
            <a:r>
              <a:rPr sz="4000" b="1" spc="-215" dirty="0">
                <a:solidFill>
                  <a:srgbClr val="79A14C"/>
                </a:solidFill>
                <a:latin typeface="Arial"/>
                <a:cs typeface="Arial"/>
              </a:rPr>
              <a:t>set</a:t>
            </a:r>
            <a:endParaRPr sz="4000">
              <a:latin typeface="Arial"/>
              <a:cs typeface="Arial"/>
            </a:endParaRPr>
          </a:p>
        </p:txBody>
      </p:sp>
      <p:sp>
        <p:nvSpPr>
          <p:cNvPr id="7" name="object 7"/>
          <p:cNvSpPr txBox="1"/>
          <p:nvPr/>
        </p:nvSpPr>
        <p:spPr>
          <a:xfrm>
            <a:off x="5491285" y="4083140"/>
            <a:ext cx="22732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a:t>
            </a:r>
            <a:endParaRPr sz="3000">
              <a:latin typeface="Arial"/>
              <a:cs typeface="Arial"/>
            </a:endParaRPr>
          </a:p>
        </p:txBody>
      </p:sp>
      <p:sp>
        <p:nvSpPr>
          <p:cNvPr id="8" name="object 8"/>
          <p:cNvSpPr txBox="1"/>
          <p:nvPr/>
        </p:nvSpPr>
        <p:spPr>
          <a:xfrm>
            <a:off x="7931911" y="4083140"/>
            <a:ext cx="45465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=&gt;</a:t>
            </a:r>
            <a:endParaRPr sz="3000">
              <a:latin typeface="Arial"/>
              <a:cs typeface="Arial"/>
            </a:endParaRPr>
          </a:p>
        </p:txBody>
      </p:sp>
      <p:sp>
        <p:nvSpPr>
          <p:cNvPr id="9" name="object 9"/>
          <p:cNvSpPr txBox="1"/>
          <p:nvPr/>
        </p:nvSpPr>
        <p:spPr>
          <a:xfrm>
            <a:off x="8674100" y="889000"/>
            <a:ext cx="4660900" cy="7366000"/>
          </a:xfrm>
          <a:prstGeom prst="rect">
            <a:avLst/>
          </a:prstGeom>
          <a:ln w="25400">
            <a:solidFill>
              <a:srgbClr val="DEDFE0"/>
            </a:solidFill>
          </a:ln>
        </p:spPr>
        <p:txBody>
          <a:bodyPr vert="horz" wrap="square" lIns="0" tIns="102235" rIns="0" bIns="0" rtlCol="0">
            <a:spAutoFit/>
          </a:bodyPr>
          <a:lstStyle/>
          <a:p>
            <a:pPr marL="170180">
              <a:lnSpc>
                <a:spcPct val="100000"/>
              </a:lnSpc>
              <a:spcBef>
                <a:spcPts val="805"/>
              </a:spcBef>
            </a:pPr>
            <a:r>
              <a:rPr sz="2400" b="1" spc="-95" dirty="0">
                <a:solidFill>
                  <a:srgbClr val="58595B"/>
                </a:solidFill>
                <a:latin typeface="Arial"/>
                <a:cs typeface="Arial"/>
              </a:rPr>
              <a:t>new</a:t>
            </a:r>
            <a:r>
              <a:rPr sz="2400" b="1" spc="-200" dirty="0">
                <a:solidFill>
                  <a:srgbClr val="58595B"/>
                </a:solidFill>
                <a:latin typeface="Arial"/>
                <a:cs typeface="Arial"/>
              </a:rPr>
              <a:t> </a:t>
            </a:r>
            <a:r>
              <a:rPr sz="2400" b="1" spc="-95" dirty="0">
                <a:solidFill>
                  <a:srgbClr val="58595B"/>
                </a:solidFill>
                <a:latin typeface="Arial"/>
                <a:cs typeface="Arial"/>
              </a:rPr>
              <a:t>Date(</a:t>
            </a:r>
            <a:r>
              <a:rPr sz="2400" b="1" spc="-95" dirty="0">
                <a:solidFill>
                  <a:srgbClr val="79A14C"/>
                </a:solidFill>
                <a:latin typeface="Arial"/>
                <a:cs typeface="Arial"/>
              </a:rPr>
              <a:t>offset</a:t>
            </a:r>
            <a:r>
              <a:rPr sz="2400" b="1" spc="-95" dirty="0">
                <a:solidFill>
                  <a:srgbClr val="F26722"/>
                </a:solidFill>
                <a:latin typeface="Arial"/>
                <a:cs typeface="Arial"/>
              </a:rPr>
              <a:t>Date</a:t>
            </a:r>
            <a:r>
              <a:rPr sz="2400" b="1" spc="-95" dirty="0">
                <a:solidFill>
                  <a:srgbClr val="58595B"/>
                </a:solidFill>
                <a:latin typeface="Arial"/>
                <a:cs typeface="Arial"/>
              </a:rPr>
              <a:t>);</a:t>
            </a:r>
            <a:endParaRPr sz="2400">
              <a:latin typeface="Arial"/>
              <a:cs typeface="Arial"/>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7"/>
              </a:spcBef>
            </a:pPr>
            <a:endParaRPr sz="2000">
              <a:latin typeface="Times New Roman"/>
              <a:cs typeface="Times New Roman"/>
            </a:endParaRPr>
          </a:p>
          <a:p>
            <a:pPr marL="1162050">
              <a:lnSpc>
                <a:spcPct val="100000"/>
              </a:lnSpc>
            </a:pPr>
            <a:r>
              <a:rPr sz="3000" dirty="0">
                <a:solidFill>
                  <a:srgbClr val="58595B"/>
                </a:solidFill>
                <a:latin typeface="Courier"/>
                <a:cs typeface="Courier"/>
              </a:rPr>
              <a:t>getHours()</a:t>
            </a:r>
            <a:endParaRPr sz="3000">
              <a:latin typeface="Courier"/>
              <a:cs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345565">
              <a:lnSpc>
                <a:spcPct val="100000"/>
              </a:lnSpc>
            </a:pPr>
            <a:r>
              <a:rPr spc="-170" dirty="0">
                <a:latin typeface="Arial"/>
                <a:cs typeface="Arial"/>
              </a:rPr>
              <a:t>Registering </a:t>
            </a:r>
            <a:r>
              <a:rPr spc="10" dirty="0">
                <a:latin typeface="Arial"/>
                <a:cs typeface="Arial"/>
              </a:rPr>
              <a:t>Multiple</a:t>
            </a:r>
            <a:r>
              <a:rPr spc="-610" dirty="0">
                <a:latin typeface="Arial"/>
                <a:cs typeface="Arial"/>
              </a:rPr>
              <a:t> </a:t>
            </a:r>
            <a:r>
              <a:rPr spc="-140" dirty="0">
                <a:latin typeface="Arial"/>
                <a:cs typeface="Arial"/>
              </a:rPr>
              <a:t>Modules</a:t>
            </a:r>
          </a:p>
        </p:txBody>
      </p:sp>
      <p:sp>
        <p:nvSpPr>
          <p:cNvPr id="3" name="object 3"/>
          <p:cNvSpPr txBox="1"/>
          <p:nvPr/>
        </p:nvSpPr>
        <p:spPr>
          <a:xfrm>
            <a:off x="812800" y="2374900"/>
            <a:ext cx="14630400" cy="6057900"/>
          </a:xfrm>
          <a:prstGeom prst="rect">
            <a:avLst/>
          </a:prstGeom>
          <a:solidFill>
            <a:srgbClr val="DEDFE0"/>
          </a:solidFill>
        </p:spPr>
        <p:txBody>
          <a:bodyPr vert="horz" wrap="square" lIns="0" tIns="68580" rIns="0" bIns="0" rtlCol="0">
            <a:spAutoFit/>
          </a:bodyPr>
          <a:lstStyle/>
          <a:p>
            <a:pPr marL="76200">
              <a:lnSpc>
                <a:spcPct val="100000"/>
              </a:lnSpc>
              <a:spcBef>
                <a:spcPts val="540"/>
              </a:spcBef>
              <a:tabLst>
                <a:tab pos="1112520" algn="l"/>
                <a:tab pos="3185795" algn="l"/>
              </a:tabLst>
            </a:pPr>
            <a:r>
              <a:rPr sz="3400" b="1" dirty="0">
                <a:solidFill>
                  <a:srgbClr val="79A14C"/>
                </a:solidFill>
                <a:latin typeface="Courier"/>
                <a:cs typeface="Courier"/>
              </a:rPr>
              <a:t>var	</a:t>
            </a:r>
            <a:r>
              <a:rPr sz="3400" spc="-5" dirty="0">
                <a:solidFill>
                  <a:srgbClr val="58595B"/>
                </a:solidFill>
                <a:latin typeface="Courier"/>
                <a:cs typeface="Courier"/>
              </a:rPr>
              <a:t>alias</a:t>
            </a:r>
            <a:r>
              <a:rPr sz="3400" spc="5" dirty="0">
                <a:solidFill>
                  <a:srgbClr val="58595B"/>
                </a:solidFill>
                <a:latin typeface="Courier"/>
                <a:cs typeface="Courier"/>
              </a:rPr>
              <a:t> </a:t>
            </a:r>
            <a:r>
              <a:rPr sz="3400" dirty="0">
                <a:solidFill>
                  <a:srgbClr val="58595B"/>
                </a:solidFill>
                <a:latin typeface="Courier"/>
                <a:cs typeface="Courier"/>
              </a:rPr>
              <a:t>=	</a:t>
            </a:r>
            <a:r>
              <a:rPr sz="3400" dirty="0">
                <a:solidFill>
                  <a:srgbClr val="C8531F"/>
                </a:solidFill>
                <a:latin typeface="Courier"/>
                <a:cs typeface="Courier"/>
              </a:rPr>
              <a:t>‘omdb’</a:t>
            </a:r>
            <a:r>
              <a:rPr sz="3400" dirty="0">
                <a:solidFill>
                  <a:srgbClr val="58595B"/>
                </a:solidFill>
                <a:latin typeface="Courier"/>
                <a:cs typeface="Courier"/>
              </a:rPr>
              <a:t>;</a:t>
            </a:r>
            <a:endParaRPr sz="3400">
              <a:latin typeface="Courier"/>
              <a:cs typeface="Courier"/>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58553" y="2489245"/>
          <a:ext cx="12726670" cy="1790700"/>
        </p:xfrm>
        <a:graphic>
          <a:graphicData uri="http://schemas.openxmlformats.org/drawingml/2006/table">
            <a:tbl>
              <a:tblPr firstRow="1" bandRow="1">
                <a:tableStyleId>{2D5ABB26-0587-4C30-8999-92F81FD0307C}</a:tableStyleId>
              </a:tblPr>
              <a:tblGrid>
                <a:gridCol w="2582961"/>
                <a:gridCol w="8779416"/>
                <a:gridCol w="731891"/>
                <a:gridCol w="631924"/>
              </a:tblGrid>
              <a:tr h="577850">
                <a:tc>
                  <a:txBody>
                    <a:bodyPr/>
                    <a:lstStyle/>
                    <a:p>
                      <a:pPr marL="22225">
                        <a:lnSpc>
                          <a:spcPts val="3554"/>
                        </a:lnSpc>
                      </a:pPr>
                      <a:r>
                        <a:rPr sz="3200" dirty="0">
                          <a:solidFill>
                            <a:srgbClr val="58595B"/>
                          </a:solidFill>
                          <a:latin typeface="Courier"/>
                          <a:cs typeface="Courier"/>
                        </a:rPr>
                        <a:t>TzDate(</a:t>
                      </a:r>
                      <a:r>
                        <a:rPr sz="3200" b="1" dirty="0">
                          <a:solidFill>
                            <a:srgbClr val="FF2600"/>
                          </a:solidFill>
                          <a:latin typeface="Courier"/>
                          <a:cs typeface="Courier"/>
                        </a:rPr>
                        <a:t>-1</a:t>
                      </a:r>
                      <a:r>
                        <a:rPr sz="3200" b="1" dirty="0">
                          <a:solidFill>
                            <a:srgbClr val="58595B"/>
                          </a:solidFill>
                          <a:latin typeface="Courier"/>
                          <a:cs typeface="Courier"/>
                        </a:rPr>
                        <a:t>,</a:t>
                      </a:r>
                      <a:endParaRPr sz="3200">
                        <a:latin typeface="Courier"/>
                        <a:cs typeface="Courier"/>
                      </a:endParaRPr>
                    </a:p>
                  </a:txBody>
                  <a:tcPr marL="0" marR="0" marT="0" marB="0"/>
                </a:tc>
                <a:tc>
                  <a:txBody>
                    <a:bodyPr/>
                    <a:lstStyle/>
                    <a:p>
                      <a:pPr marR="114300" algn="r">
                        <a:lnSpc>
                          <a:spcPts val="3554"/>
                        </a:lnSpc>
                      </a:pPr>
                      <a:r>
                        <a:rPr sz="3200" spc="-5" dirty="0">
                          <a:solidFill>
                            <a:srgbClr val="F26722"/>
                          </a:solidFill>
                          <a:latin typeface="Courier"/>
                          <a:cs typeface="Courier"/>
                        </a:rPr>
                        <a:t>‘1970-01-01T00:00:00Z'</a:t>
                      </a:r>
                      <a:r>
                        <a:rPr sz="3200" spc="-5" dirty="0">
                          <a:solidFill>
                            <a:srgbClr val="58595B"/>
                          </a:solidFill>
                          <a:latin typeface="Courier"/>
                          <a:cs typeface="Courier"/>
                        </a:rPr>
                        <a:t>).getHours();</a:t>
                      </a:r>
                      <a:endParaRPr sz="3200">
                        <a:latin typeface="Courier"/>
                        <a:cs typeface="Courier"/>
                      </a:endParaRPr>
                    </a:p>
                  </a:txBody>
                  <a:tcPr marL="0" marR="0" marT="0" marB="0"/>
                </a:tc>
                <a:tc>
                  <a:txBody>
                    <a:bodyPr/>
                    <a:lstStyle/>
                    <a:p>
                      <a:pPr algn="ctr">
                        <a:lnSpc>
                          <a:spcPts val="3554"/>
                        </a:lnSpc>
                      </a:pPr>
                      <a:r>
                        <a:rPr sz="3200" dirty="0">
                          <a:solidFill>
                            <a:srgbClr val="548C94"/>
                          </a:solidFill>
                          <a:latin typeface="Courier"/>
                          <a:cs typeface="Courier"/>
                        </a:rPr>
                        <a:t>=&gt;</a:t>
                      </a:r>
                      <a:endParaRPr sz="3200">
                        <a:latin typeface="Courier"/>
                        <a:cs typeface="Courier"/>
                      </a:endParaRPr>
                    </a:p>
                  </a:txBody>
                  <a:tcPr marL="0" marR="0" marT="0" marB="0"/>
                </a:tc>
                <a:tc>
                  <a:txBody>
                    <a:bodyPr/>
                    <a:lstStyle/>
                    <a:p>
                      <a:pPr marL="121920">
                        <a:lnSpc>
                          <a:spcPts val="3554"/>
                        </a:lnSpc>
                      </a:pPr>
                      <a:r>
                        <a:rPr sz="3200" b="1" dirty="0">
                          <a:solidFill>
                            <a:srgbClr val="FF2600"/>
                          </a:solidFill>
                          <a:latin typeface="Courier"/>
                          <a:cs typeface="Courier"/>
                        </a:rPr>
                        <a:t>1</a:t>
                      </a:r>
                      <a:endParaRPr sz="3200">
                        <a:latin typeface="Courier"/>
                        <a:cs typeface="Courier"/>
                      </a:endParaRPr>
                    </a:p>
                  </a:txBody>
                  <a:tcPr marL="0" marR="0" marT="0" marB="0"/>
                </a:tc>
              </a:tr>
              <a:tr h="628650">
                <a:tc>
                  <a:txBody>
                    <a:bodyPr/>
                    <a:lstStyle/>
                    <a:p>
                      <a:pPr marL="22225">
                        <a:lnSpc>
                          <a:spcPct val="100000"/>
                        </a:lnSpc>
                        <a:spcBef>
                          <a:spcPts val="60"/>
                        </a:spcBef>
                      </a:pPr>
                      <a:r>
                        <a:rPr sz="3200" dirty="0">
                          <a:solidFill>
                            <a:srgbClr val="464547"/>
                          </a:solidFill>
                          <a:latin typeface="Courier"/>
                          <a:cs typeface="Courier"/>
                        </a:rPr>
                        <a:t>TzDate(</a:t>
                      </a:r>
                      <a:r>
                        <a:rPr sz="3200" b="1" dirty="0">
                          <a:solidFill>
                            <a:srgbClr val="FF2600"/>
                          </a:solidFill>
                          <a:latin typeface="Courier"/>
                          <a:cs typeface="Courier"/>
                        </a:rPr>
                        <a:t>0</a:t>
                      </a:r>
                      <a:r>
                        <a:rPr sz="3200" b="1" dirty="0">
                          <a:solidFill>
                            <a:srgbClr val="58595B"/>
                          </a:solidFill>
                          <a:latin typeface="Courier"/>
                          <a:cs typeface="Courier"/>
                        </a:rPr>
                        <a:t>,</a:t>
                      </a:r>
                      <a:endParaRPr sz="3200">
                        <a:latin typeface="Courier"/>
                        <a:cs typeface="Courier"/>
                      </a:endParaRPr>
                    </a:p>
                  </a:txBody>
                  <a:tcPr marL="0" marR="0" marT="0" marB="0"/>
                </a:tc>
                <a:tc>
                  <a:txBody>
                    <a:bodyPr/>
                    <a:lstStyle/>
                    <a:p>
                      <a:pPr marR="114300" algn="r">
                        <a:lnSpc>
                          <a:spcPct val="100000"/>
                        </a:lnSpc>
                        <a:spcBef>
                          <a:spcPts val="60"/>
                        </a:spcBef>
                      </a:pPr>
                      <a:r>
                        <a:rPr sz="3200" spc="-5" dirty="0">
                          <a:solidFill>
                            <a:srgbClr val="F26722"/>
                          </a:solidFill>
                          <a:latin typeface="Courier"/>
                          <a:cs typeface="Courier"/>
                        </a:rPr>
                        <a:t>‘1970-01-01T00:00:00Z'</a:t>
                      </a:r>
                      <a:r>
                        <a:rPr sz="3200" spc="-5" dirty="0">
                          <a:solidFill>
                            <a:srgbClr val="58595B"/>
                          </a:solidFill>
                          <a:latin typeface="Courier"/>
                          <a:cs typeface="Courier"/>
                        </a:rPr>
                        <a:t>).getHours();</a:t>
                      </a:r>
                      <a:endParaRPr sz="3200">
                        <a:latin typeface="Courier"/>
                        <a:cs typeface="Courier"/>
                      </a:endParaRPr>
                    </a:p>
                  </a:txBody>
                  <a:tcPr marL="0" marR="0" marT="0" marB="0"/>
                </a:tc>
                <a:tc>
                  <a:txBody>
                    <a:bodyPr/>
                    <a:lstStyle/>
                    <a:p>
                      <a:pPr algn="ctr">
                        <a:lnSpc>
                          <a:spcPct val="100000"/>
                        </a:lnSpc>
                        <a:spcBef>
                          <a:spcPts val="60"/>
                        </a:spcBef>
                      </a:pPr>
                      <a:r>
                        <a:rPr sz="3200" dirty="0">
                          <a:solidFill>
                            <a:srgbClr val="548C94"/>
                          </a:solidFill>
                          <a:latin typeface="Courier"/>
                          <a:cs typeface="Courier"/>
                        </a:rPr>
                        <a:t>=&gt;</a:t>
                      </a:r>
                      <a:endParaRPr sz="3200">
                        <a:latin typeface="Courier"/>
                        <a:cs typeface="Courier"/>
                      </a:endParaRPr>
                    </a:p>
                  </a:txBody>
                  <a:tcPr marL="0" marR="0" marT="0" marB="0"/>
                </a:tc>
                <a:tc>
                  <a:txBody>
                    <a:bodyPr/>
                    <a:lstStyle/>
                    <a:p>
                      <a:pPr marL="121920">
                        <a:lnSpc>
                          <a:spcPct val="100000"/>
                        </a:lnSpc>
                        <a:spcBef>
                          <a:spcPts val="60"/>
                        </a:spcBef>
                      </a:pPr>
                      <a:r>
                        <a:rPr sz="3200" b="1" dirty="0">
                          <a:solidFill>
                            <a:srgbClr val="FF2600"/>
                          </a:solidFill>
                          <a:latin typeface="Courier"/>
                          <a:cs typeface="Courier"/>
                        </a:rPr>
                        <a:t>0</a:t>
                      </a:r>
                      <a:endParaRPr sz="3200">
                        <a:latin typeface="Courier"/>
                        <a:cs typeface="Courier"/>
                      </a:endParaRPr>
                    </a:p>
                  </a:txBody>
                  <a:tcPr marL="0" marR="0" marT="0" marB="0"/>
                </a:tc>
              </a:tr>
              <a:tr h="584200">
                <a:tc>
                  <a:txBody>
                    <a:bodyPr/>
                    <a:lstStyle/>
                    <a:p>
                      <a:pPr marL="22225">
                        <a:lnSpc>
                          <a:spcPct val="100000"/>
                        </a:lnSpc>
                        <a:spcBef>
                          <a:spcPts val="110"/>
                        </a:spcBef>
                      </a:pPr>
                      <a:r>
                        <a:rPr sz="3200" dirty="0">
                          <a:solidFill>
                            <a:srgbClr val="464547"/>
                          </a:solidFill>
                          <a:latin typeface="Courier"/>
                          <a:cs typeface="Courier"/>
                        </a:rPr>
                        <a:t>TzDate(</a:t>
                      </a:r>
                      <a:r>
                        <a:rPr sz="3200" b="1" dirty="0">
                          <a:solidFill>
                            <a:srgbClr val="FF2600"/>
                          </a:solidFill>
                          <a:latin typeface="Courier"/>
                          <a:cs typeface="Courier"/>
                        </a:rPr>
                        <a:t>1</a:t>
                      </a:r>
                      <a:r>
                        <a:rPr sz="3200" dirty="0">
                          <a:solidFill>
                            <a:srgbClr val="58595B"/>
                          </a:solidFill>
                          <a:latin typeface="Courier"/>
                          <a:cs typeface="Courier"/>
                        </a:rPr>
                        <a:t>,</a:t>
                      </a:r>
                      <a:endParaRPr sz="3200">
                        <a:latin typeface="Courier"/>
                        <a:cs typeface="Courier"/>
                      </a:endParaRPr>
                    </a:p>
                  </a:txBody>
                  <a:tcPr marL="0" marR="0" marT="0" marB="0"/>
                </a:tc>
                <a:tc>
                  <a:txBody>
                    <a:bodyPr/>
                    <a:lstStyle/>
                    <a:p>
                      <a:pPr marR="114300" algn="r">
                        <a:lnSpc>
                          <a:spcPct val="100000"/>
                        </a:lnSpc>
                        <a:spcBef>
                          <a:spcPts val="110"/>
                        </a:spcBef>
                      </a:pPr>
                      <a:r>
                        <a:rPr sz="3200" spc="-5" dirty="0">
                          <a:solidFill>
                            <a:srgbClr val="F26722"/>
                          </a:solidFill>
                          <a:latin typeface="Courier"/>
                          <a:cs typeface="Courier"/>
                        </a:rPr>
                        <a:t>‘1970-01-01T00:00:00Z'</a:t>
                      </a:r>
                      <a:r>
                        <a:rPr sz="3200" spc="-5" dirty="0">
                          <a:solidFill>
                            <a:srgbClr val="58595B"/>
                          </a:solidFill>
                          <a:latin typeface="Courier"/>
                          <a:cs typeface="Courier"/>
                        </a:rPr>
                        <a:t>).getHours();</a:t>
                      </a:r>
                      <a:endParaRPr sz="3200">
                        <a:latin typeface="Courier"/>
                        <a:cs typeface="Courier"/>
                      </a:endParaRPr>
                    </a:p>
                  </a:txBody>
                  <a:tcPr marL="0" marR="0" marT="0" marB="0"/>
                </a:tc>
                <a:tc>
                  <a:txBody>
                    <a:bodyPr/>
                    <a:lstStyle/>
                    <a:p>
                      <a:pPr algn="ctr">
                        <a:lnSpc>
                          <a:spcPct val="100000"/>
                        </a:lnSpc>
                        <a:spcBef>
                          <a:spcPts val="110"/>
                        </a:spcBef>
                      </a:pPr>
                      <a:r>
                        <a:rPr sz="3200" dirty="0">
                          <a:solidFill>
                            <a:srgbClr val="548C94"/>
                          </a:solidFill>
                          <a:latin typeface="Courier"/>
                          <a:cs typeface="Courier"/>
                        </a:rPr>
                        <a:t>=&gt;</a:t>
                      </a:r>
                      <a:endParaRPr sz="3200">
                        <a:latin typeface="Courier"/>
                        <a:cs typeface="Courier"/>
                      </a:endParaRPr>
                    </a:p>
                  </a:txBody>
                  <a:tcPr marL="0" marR="0" marT="0" marB="0"/>
                </a:tc>
                <a:tc>
                  <a:txBody>
                    <a:bodyPr/>
                    <a:lstStyle/>
                    <a:p>
                      <a:pPr marL="121920">
                        <a:lnSpc>
                          <a:spcPct val="100000"/>
                        </a:lnSpc>
                        <a:spcBef>
                          <a:spcPts val="110"/>
                        </a:spcBef>
                      </a:pPr>
                      <a:r>
                        <a:rPr sz="3200" b="1" dirty="0">
                          <a:solidFill>
                            <a:srgbClr val="FF2600"/>
                          </a:solidFill>
                          <a:latin typeface="Courier"/>
                          <a:cs typeface="Courier"/>
                        </a:rPr>
                        <a:t>23</a:t>
                      </a:r>
                      <a:endParaRPr sz="3200">
                        <a:latin typeface="Courier"/>
                        <a:cs typeface="Courier"/>
                      </a:endParaRPr>
                    </a:p>
                  </a:txBody>
                  <a:tcPr marL="0" marR="0" marT="0" marB="0"/>
                </a:tc>
              </a:tr>
            </a:tbl>
          </a:graphicData>
        </a:graphic>
      </p:graphicFrame>
      <p:sp>
        <p:nvSpPr>
          <p:cNvPr id="3" name="object 3"/>
          <p:cNvSpPr/>
          <p:nvPr/>
        </p:nvSpPr>
        <p:spPr>
          <a:xfrm>
            <a:off x="6578600" y="5286474"/>
            <a:ext cx="3098800" cy="87302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581902" y="6191204"/>
            <a:ext cx="3079750" cy="473075"/>
          </a:xfrm>
          <a:prstGeom prst="rect">
            <a:avLst/>
          </a:prstGeom>
        </p:spPr>
        <p:txBody>
          <a:bodyPr vert="horz" wrap="square" lIns="0" tIns="0" rIns="0" bIns="0" rtlCol="0">
            <a:spAutoFit/>
          </a:bodyPr>
          <a:lstStyle/>
          <a:p>
            <a:pPr marL="12700">
              <a:lnSpc>
                <a:spcPct val="100000"/>
              </a:lnSpc>
            </a:pPr>
            <a:r>
              <a:rPr sz="3000" spc="-135" dirty="0">
                <a:solidFill>
                  <a:srgbClr val="58595B"/>
                </a:solidFill>
                <a:latin typeface="Arial"/>
                <a:cs typeface="Arial"/>
              </a:rPr>
              <a:t>Local </a:t>
            </a:r>
            <a:r>
              <a:rPr sz="3000" spc="-130" dirty="0">
                <a:solidFill>
                  <a:srgbClr val="58595B"/>
                </a:solidFill>
                <a:latin typeface="Arial"/>
                <a:cs typeface="Arial"/>
              </a:rPr>
              <a:t>Time</a:t>
            </a:r>
            <a:r>
              <a:rPr sz="3000" spc="-445" dirty="0">
                <a:solidFill>
                  <a:srgbClr val="58595B"/>
                </a:solidFill>
                <a:latin typeface="Arial"/>
                <a:cs typeface="Arial"/>
              </a:rPr>
              <a:t> </a:t>
            </a:r>
            <a:r>
              <a:rPr sz="3000" spc="-80" dirty="0">
                <a:solidFill>
                  <a:srgbClr val="58595B"/>
                </a:solidFill>
                <a:latin typeface="Arial"/>
                <a:cs typeface="Arial"/>
              </a:rPr>
              <a:t>Settings</a:t>
            </a:r>
            <a:endParaRPr sz="3000">
              <a:latin typeface="Arial"/>
              <a:cs typeface="Arial"/>
            </a:endParaRPr>
          </a:p>
        </p:txBody>
      </p:sp>
      <p:sp>
        <p:nvSpPr>
          <p:cNvPr id="5" name="object 5"/>
          <p:cNvSpPr/>
          <p:nvPr/>
        </p:nvSpPr>
        <p:spPr>
          <a:xfrm>
            <a:off x="6176526" y="5214121"/>
            <a:ext cx="3902947" cy="139872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240545" y="5252740"/>
            <a:ext cx="3775075" cy="1271270"/>
          </a:xfrm>
          <a:custGeom>
            <a:avLst/>
            <a:gdLst/>
            <a:ahLst/>
            <a:cxnLst/>
            <a:rect l="l" t="t" r="r" b="b"/>
            <a:pathLst>
              <a:path w="3775075" h="1271270">
                <a:moveTo>
                  <a:pt x="15708" y="0"/>
                </a:moveTo>
                <a:lnTo>
                  <a:pt x="3774909" y="1222374"/>
                </a:lnTo>
                <a:lnTo>
                  <a:pt x="3759200" y="1270684"/>
                </a:lnTo>
                <a:lnTo>
                  <a:pt x="0" y="48310"/>
                </a:lnTo>
                <a:lnTo>
                  <a:pt x="15708" y="0"/>
                </a:lnTo>
                <a:close/>
              </a:path>
            </a:pathLst>
          </a:custGeom>
          <a:solidFill>
            <a:srgbClr val="FF2600"/>
          </a:solidFill>
        </p:spPr>
        <p:txBody>
          <a:bodyPr wrap="square" lIns="0" tIns="0" rIns="0" bIns="0" rtlCol="0"/>
          <a:lstStyle/>
          <a:p>
            <a:endParaRPr/>
          </a:p>
        </p:txBody>
      </p:sp>
      <p:sp>
        <p:nvSpPr>
          <p:cNvPr id="7" name="object 7"/>
          <p:cNvSpPr/>
          <p:nvPr/>
        </p:nvSpPr>
        <p:spPr>
          <a:xfrm>
            <a:off x="6303526" y="5214120"/>
            <a:ext cx="3902947" cy="139872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367545" y="5252740"/>
            <a:ext cx="3775075" cy="1271270"/>
          </a:xfrm>
          <a:custGeom>
            <a:avLst/>
            <a:gdLst/>
            <a:ahLst/>
            <a:cxnLst/>
            <a:rect l="l" t="t" r="r" b="b"/>
            <a:pathLst>
              <a:path w="3775075" h="1271270">
                <a:moveTo>
                  <a:pt x="3774909" y="48310"/>
                </a:moveTo>
                <a:lnTo>
                  <a:pt x="15708" y="1270684"/>
                </a:lnTo>
                <a:lnTo>
                  <a:pt x="0" y="1222374"/>
                </a:lnTo>
                <a:lnTo>
                  <a:pt x="3759200" y="0"/>
                </a:lnTo>
                <a:lnTo>
                  <a:pt x="3774909" y="48310"/>
                </a:lnTo>
                <a:close/>
              </a:path>
            </a:pathLst>
          </a:custGeom>
          <a:solidFill>
            <a:srgbClr val="FF2600"/>
          </a:solidFill>
        </p:spPr>
        <p:txBody>
          <a:bodyPr wrap="square" lIns="0" tIns="0" rIns="0" bIns="0" rtlCol="0"/>
          <a:lstStyle/>
          <a:p>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2400" y="584200"/>
            <a:ext cx="10871200" cy="7975600"/>
          </a:xfrm>
          <a:custGeom>
            <a:avLst/>
            <a:gdLst/>
            <a:ahLst/>
            <a:cxnLst/>
            <a:rect l="l" t="t" r="r" b="b"/>
            <a:pathLst>
              <a:path w="10871200" h="7975600">
                <a:moveTo>
                  <a:pt x="0" y="0"/>
                </a:moveTo>
                <a:lnTo>
                  <a:pt x="10871199" y="0"/>
                </a:lnTo>
                <a:lnTo>
                  <a:pt x="10871199" y="7975599"/>
                </a:lnTo>
                <a:lnTo>
                  <a:pt x="0" y="7975599"/>
                </a:lnTo>
                <a:lnTo>
                  <a:pt x="0" y="0"/>
                </a:lnTo>
                <a:close/>
              </a:path>
            </a:pathLst>
          </a:custGeom>
          <a:ln w="25400">
            <a:solidFill>
              <a:srgbClr val="6D6E71"/>
            </a:solidFill>
          </a:ln>
        </p:spPr>
        <p:txBody>
          <a:bodyPr wrap="square" lIns="0" tIns="0" rIns="0" bIns="0" rtlCol="0"/>
          <a:lstStyle/>
          <a:p>
            <a:endParaRPr/>
          </a:p>
        </p:txBody>
      </p:sp>
      <p:sp>
        <p:nvSpPr>
          <p:cNvPr id="3" name="object 3"/>
          <p:cNvSpPr txBox="1"/>
          <p:nvPr/>
        </p:nvSpPr>
        <p:spPr>
          <a:xfrm>
            <a:off x="2910043" y="748361"/>
            <a:ext cx="4511040" cy="367665"/>
          </a:xfrm>
          <a:prstGeom prst="rect">
            <a:avLst/>
          </a:prstGeom>
        </p:spPr>
        <p:txBody>
          <a:bodyPr vert="horz" wrap="square" lIns="0" tIns="0" rIns="0" bIns="0" rtlCol="0">
            <a:spAutoFit/>
          </a:bodyPr>
          <a:lstStyle/>
          <a:p>
            <a:pPr>
              <a:lnSpc>
                <a:spcPct val="100000"/>
              </a:lnSpc>
            </a:pPr>
            <a:r>
              <a:rPr sz="2400" b="1" spc="-120" dirty="0">
                <a:solidFill>
                  <a:srgbClr val="58595B"/>
                </a:solidFill>
                <a:latin typeface="Arial"/>
                <a:cs typeface="Arial"/>
              </a:rPr>
              <a:t>angular.mock.TzDate(</a:t>
            </a:r>
            <a:r>
              <a:rPr sz="2400" b="1" spc="-120" dirty="0">
                <a:solidFill>
                  <a:srgbClr val="79A14C"/>
                </a:solidFill>
                <a:latin typeface="Arial"/>
                <a:cs typeface="Arial"/>
              </a:rPr>
              <a:t>offset</a:t>
            </a:r>
            <a:r>
              <a:rPr sz="2400" b="1" spc="-120" dirty="0">
                <a:solidFill>
                  <a:srgbClr val="58595B"/>
                </a:solidFill>
                <a:latin typeface="Arial"/>
                <a:cs typeface="Arial"/>
              </a:rPr>
              <a:t>,</a:t>
            </a:r>
            <a:r>
              <a:rPr sz="2400" b="1" spc="-90" dirty="0">
                <a:solidFill>
                  <a:srgbClr val="58595B"/>
                </a:solidFill>
                <a:latin typeface="Arial"/>
                <a:cs typeface="Arial"/>
              </a:rPr>
              <a:t> </a:t>
            </a:r>
            <a:r>
              <a:rPr sz="2400" b="1" spc="-100" dirty="0">
                <a:solidFill>
                  <a:srgbClr val="F26722"/>
                </a:solidFill>
                <a:latin typeface="Arial"/>
                <a:cs typeface="Arial"/>
              </a:rPr>
              <a:t>date</a:t>
            </a:r>
            <a:r>
              <a:rPr sz="2400" b="1" spc="-100" dirty="0">
                <a:solidFill>
                  <a:srgbClr val="58595B"/>
                </a:solidFill>
                <a:latin typeface="Arial"/>
                <a:cs typeface="Arial"/>
              </a:rPr>
              <a:t>);</a:t>
            </a:r>
            <a:endParaRPr sz="2400">
              <a:latin typeface="Arial"/>
              <a:cs typeface="Arial"/>
            </a:endParaRPr>
          </a:p>
        </p:txBody>
      </p:sp>
      <p:sp>
        <p:nvSpPr>
          <p:cNvPr id="4" name="object 4"/>
          <p:cNvSpPr/>
          <p:nvPr/>
        </p:nvSpPr>
        <p:spPr>
          <a:xfrm>
            <a:off x="2959100" y="4080782"/>
            <a:ext cx="2089790" cy="58931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77857" y="4717959"/>
            <a:ext cx="2036445" cy="307340"/>
          </a:xfrm>
          <a:prstGeom prst="rect">
            <a:avLst/>
          </a:prstGeom>
        </p:spPr>
        <p:txBody>
          <a:bodyPr vert="horz" wrap="square" lIns="0" tIns="0" rIns="0" bIns="0" rtlCol="0">
            <a:spAutoFit/>
          </a:bodyPr>
          <a:lstStyle/>
          <a:p>
            <a:pPr>
              <a:lnSpc>
                <a:spcPct val="100000"/>
              </a:lnSpc>
            </a:pPr>
            <a:r>
              <a:rPr sz="2000" spc="-90" dirty="0">
                <a:solidFill>
                  <a:srgbClr val="58595B"/>
                </a:solidFill>
                <a:latin typeface="Arial"/>
                <a:cs typeface="Arial"/>
              </a:rPr>
              <a:t>Local Time</a:t>
            </a:r>
            <a:r>
              <a:rPr sz="2000" spc="-305" dirty="0">
                <a:solidFill>
                  <a:srgbClr val="58595B"/>
                </a:solidFill>
                <a:latin typeface="Arial"/>
                <a:cs typeface="Arial"/>
              </a:rPr>
              <a:t> </a:t>
            </a:r>
            <a:r>
              <a:rPr sz="2000" spc="-55" dirty="0">
                <a:solidFill>
                  <a:srgbClr val="58595B"/>
                </a:solidFill>
                <a:latin typeface="Arial"/>
                <a:cs typeface="Arial"/>
              </a:rPr>
              <a:t>Settings</a:t>
            </a:r>
            <a:endParaRPr sz="2000">
              <a:latin typeface="Arial"/>
              <a:cs typeface="Arial"/>
            </a:endParaRPr>
          </a:p>
        </p:txBody>
      </p:sp>
      <p:sp>
        <p:nvSpPr>
          <p:cNvPr id="6" name="object 6"/>
          <p:cNvSpPr txBox="1"/>
          <p:nvPr/>
        </p:nvSpPr>
        <p:spPr>
          <a:xfrm>
            <a:off x="6195724" y="3981540"/>
            <a:ext cx="1259205" cy="612140"/>
          </a:xfrm>
          <a:prstGeom prst="rect">
            <a:avLst/>
          </a:prstGeom>
        </p:spPr>
        <p:txBody>
          <a:bodyPr vert="horz" wrap="square" lIns="0" tIns="0" rIns="0" bIns="0" rtlCol="0">
            <a:spAutoFit/>
          </a:bodyPr>
          <a:lstStyle/>
          <a:p>
            <a:pPr>
              <a:lnSpc>
                <a:spcPct val="100000"/>
              </a:lnSpc>
            </a:pPr>
            <a:r>
              <a:rPr sz="4000" b="1" spc="-114" dirty="0">
                <a:solidFill>
                  <a:srgbClr val="79A14C"/>
                </a:solidFill>
                <a:latin typeface="Arial"/>
                <a:cs typeface="Arial"/>
              </a:rPr>
              <a:t>off</a:t>
            </a:r>
            <a:r>
              <a:rPr sz="4000" b="1" spc="-215" dirty="0">
                <a:solidFill>
                  <a:srgbClr val="79A14C"/>
                </a:solidFill>
                <a:latin typeface="Arial"/>
                <a:cs typeface="Arial"/>
              </a:rPr>
              <a:t>set</a:t>
            </a:r>
            <a:endParaRPr sz="4000">
              <a:latin typeface="Arial"/>
              <a:cs typeface="Arial"/>
            </a:endParaRPr>
          </a:p>
        </p:txBody>
      </p:sp>
      <p:sp>
        <p:nvSpPr>
          <p:cNvPr id="7" name="object 7"/>
          <p:cNvSpPr txBox="1"/>
          <p:nvPr/>
        </p:nvSpPr>
        <p:spPr>
          <a:xfrm>
            <a:off x="5491285" y="4083140"/>
            <a:ext cx="22732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a:t>
            </a:r>
            <a:endParaRPr sz="3000">
              <a:latin typeface="Arial"/>
              <a:cs typeface="Arial"/>
            </a:endParaRPr>
          </a:p>
        </p:txBody>
      </p:sp>
      <p:sp>
        <p:nvSpPr>
          <p:cNvPr id="8" name="object 8"/>
          <p:cNvSpPr txBox="1"/>
          <p:nvPr/>
        </p:nvSpPr>
        <p:spPr>
          <a:xfrm>
            <a:off x="7931911" y="4083140"/>
            <a:ext cx="454659" cy="459105"/>
          </a:xfrm>
          <a:prstGeom prst="rect">
            <a:avLst/>
          </a:prstGeom>
        </p:spPr>
        <p:txBody>
          <a:bodyPr vert="horz" wrap="square" lIns="0" tIns="0" rIns="0" bIns="0" rtlCol="0">
            <a:spAutoFit/>
          </a:bodyPr>
          <a:lstStyle/>
          <a:p>
            <a:pPr>
              <a:lnSpc>
                <a:spcPct val="100000"/>
              </a:lnSpc>
            </a:pPr>
            <a:r>
              <a:rPr sz="3000" b="1" spc="35" dirty="0">
                <a:solidFill>
                  <a:srgbClr val="6D6E71"/>
                </a:solidFill>
                <a:latin typeface="Arial"/>
                <a:cs typeface="Arial"/>
              </a:rPr>
              <a:t>=&gt;</a:t>
            </a:r>
            <a:endParaRPr sz="3000">
              <a:latin typeface="Arial"/>
              <a:cs typeface="Arial"/>
            </a:endParaRPr>
          </a:p>
        </p:txBody>
      </p:sp>
      <p:sp>
        <p:nvSpPr>
          <p:cNvPr id="9" name="object 9"/>
          <p:cNvSpPr txBox="1"/>
          <p:nvPr/>
        </p:nvSpPr>
        <p:spPr>
          <a:xfrm>
            <a:off x="8674100" y="889000"/>
            <a:ext cx="4660900" cy="7366000"/>
          </a:xfrm>
          <a:prstGeom prst="rect">
            <a:avLst/>
          </a:prstGeom>
          <a:ln w="25400">
            <a:solidFill>
              <a:srgbClr val="DEDFE0"/>
            </a:solidFill>
          </a:ln>
        </p:spPr>
        <p:txBody>
          <a:bodyPr vert="horz" wrap="square" lIns="0" tIns="102235" rIns="0" bIns="0" rtlCol="0">
            <a:spAutoFit/>
          </a:bodyPr>
          <a:lstStyle/>
          <a:p>
            <a:pPr marL="170180">
              <a:lnSpc>
                <a:spcPct val="100000"/>
              </a:lnSpc>
              <a:spcBef>
                <a:spcPts val="805"/>
              </a:spcBef>
            </a:pPr>
            <a:r>
              <a:rPr sz="2400" b="1" spc="-95" dirty="0">
                <a:solidFill>
                  <a:srgbClr val="58595B"/>
                </a:solidFill>
                <a:latin typeface="Arial"/>
                <a:cs typeface="Arial"/>
              </a:rPr>
              <a:t>new</a:t>
            </a:r>
            <a:r>
              <a:rPr sz="2400" b="1" spc="-200" dirty="0">
                <a:solidFill>
                  <a:srgbClr val="58595B"/>
                </a:solidFill>
                <a:latin typeface="Arial"/>
                <a:cs typeface="Arial"/>
              </a:rPr>
              <a:t> </a:t>
            </a:r>
            <a:r>
              <a:rPr sz="2400" b="1" spc="-95" dirty="0">
                <a:solidFill>
                  <a:srgbClr val="58595B"/>
                </a:solidFill>
                <a:latin typeface="Arial"/>
                <a:cs typeface="Arial"/>
              </a:rPr>
              <a:t>Date(</a:t>
            </a:r>
            <a:r>
              <a:rPr sz="2400" b="1" spc="-95" dirty="0">
                <a:solidFill>
                  <a:srgbClr val="79A14C"/>
                </a:solidFill>
                <a:latin typeface="Arial"/>
                <a:cs typeface="Arial"/>
              </a:rPr>
              <a:t>offset</a:t>
            </a:r>
            <a:r>
              <a:rPr sz="2400" b="1" spc="-95" dirty="0">
                <a:solidFill>
                  <a:srgbClr val="F26722"/>
                </a:solidFill>
                <a:latin typeface="Arial"/>
                <a:cs typeface="Arial"/>
              </a:rPr>
              <a:t>Date</a:t>
            </a:r>
            <a:r>
              <a:rPr sz="2400" b="1" spc="-95" dirty="0">
                <a:solidFill>
                  <a:srgbClr val="58595B"/>
                </a:solidFill>
                <a:latin typeface="Arial"/>
                <a:cs typeface="Arial"/>
              </a:rPr>
              <a:t>);</a:t>
            </a:r>
            <a:endParaRPr sz="2400">
              <a:latin typeface="Arial"/>
              <a:cs typeface="Arial"/>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7"/>
              </a:spcBef>
            </a:pPr>
            <a:endParaRPr sz="2000">
              <a:latin typeface="Times New Roman"/>
              <a:cs typeface="Times New Roman"/>
            </a:endParaRPr>
          </a:p>
          <a:p>
            <a:pPr marL="1162050" marR="950594">
              <a:lnSpc>
                <a:spcPct val="100000"/>
              </a:lnSpc>
            </a:pPr>
            <a:r>
              <a:rPr sz="3000" dirty="0">
                <a:solidFill>
                  <a:srgbClr val="58595B"/>
                </a:solidFill>
                <a:latin typeface="Courier"/>
                <a:cs typeface="Courier"/>
              </a:rPr>
              <a:t>getHours()  </a:t>
            </a:r>
            <a:r>
              <a:rPr sz="3000" strike="sngStrike" dirty="0">
                <a:solidFill>
                  <a:srgbClr val="FF2600"/>
                </a:solidFill>
                <a:latin typeface="Courier"/>
                <a:cs typeface="Courier"/>
              </a:rPr>
              <a:t>getUTCDay()</a:t>
            </a:r>
            <a:endParaRPr sz="3000">
              <a:latin typeface="Courier"/>
              <a:cs typeface="Courie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67330">
              <a:lnSpc>
                <a:spcPct val="100000"/>
              </a:lnSpc>
            </a:pPr>
            <a:r>
              <a:rPr spc="-160" dirty="0">
                <a:solidFill>
                  <a:srgbClr val="58595B"/>
                </a:solidFill>
                <a:latin typeface="Arial"/>
                <a:cs typeface="Arial"/>
              </a:rPr>
              <a:t>Missing </a:t>
            </a:r>
            <a:r>
              <a:rPr spc="-204" dirty="0">
                <a:solidFill>
                  <a:srgbClr val="58595B"/>
                </a:solidFill>
                <a:latin typeface="Arial"/>
                <a:cs typeface="Arial"/>
              </a:rPr>
              <a:t>Date</a:t>
            </a:r>
            <a:r>
              <a:rPr spc="-655" dirty="0">
                <a:solidFill>
                  <a:srgbClr val="58595B"/>
                </a:solidFill>
                <a:latin typeface="Arial"/>
                <a:cs typeface="Arial"/>
              </a:rPr>
              <a:t> </a:t>
            </a:r>
            <a:r>
              <a:rPr spc="-105" dirty="0">
                <a:solidFill>
                  <a:srgbClr val="58595B"/>
                </a:solidFill>
                <a:latin typeface="Arial"/>
                <a:cs typeface="Arial"/>
              </a:rPr>
              <a:t>Methods</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1105254" y="2443314"/>
            <a:ext cx="5512435" cy="487680"/>
          </a:xfrm>
          <a:prstGeom prst="rect">
            <a:avLst/>
          </a:prstGeom>
        </p:spPr>
        <p:txBody>
          <a:bodyPr vert="horz" wrap="square" lIns="0" tIns="0" rIns="0" bIns="0" rtlCol="0">
            <a:spAutoFit/>
          </a:bodyPr>
          <a:lstStyle/>
          <a:p>
            <a:pPr marL="12700">
              <a:lnSpc>
                <a:spcPct val="100000"/>
              </a:lnSpc>
              <a:tabLst>
                <a:tab pos="927100" algn="l"/>
              </a:tabLst>
            </a:pPr>
            <a:r>
              <a:rPr sz="3000" b="1" dirty="0">
                <a:solidFill>
                  <a:srgbClr val="548C94"/>
                </a:solidFill>
                <a:latin typeface="Courier"/>
                <a:cs typeface="Courier"/>
              </a:rPr>
              <a:t>var	</a:t>
            </a:r>
            <a:r>
              <a:rPr sz="3000" spc="-5" dirty="0">
                <a:solidFill>
                  <a:srgbClr val="58595B"/>
                </a:solidFill>
                <a:latin typeface="Courier"/>
                <a:cs typeface="Courier"/>
              </a:rPr>
              <a:t>unimplementedMethods</a:t>
            </a:r>
            <a:endParaRPr sz="3000">
              <a:latin typeface="Courier"/>
              <a:cs typeface="Courier"/>
            </a:endParaRPr>
          </a:p>
        </p:txBody>
      </p:sp>
      <p:sp>
        <p:nvSpPr>
          <p:cNvPr id="5" name="object 5"/>
          <p:cNvSpPr txBox="1"/>
          <p:nvPr/>
        </p:nvSpPr>
        <p:spPr>
          <a:xfrm>
            <a:off x="6821205" y="2443314"/>
            <a:ext cx="3455035" cy="487680"/>
          </a:xfrm>
          <a:prstGeom prst="rect">
            <a:avLst/>
          </a:prstGeom>
        </p:spPr>
        <p:txBody>
          <a:bodyPr vert="horz" wrap="square" lIns="0" tIns="0" rIns="0" bIns="0" rtlCol="0">
            <a:spAutoFit/>
          </a:bodyPr>
          <a:lstStyle/>
          <a:p>
            <a:pPr marL="12700">
              <a:lnSpc>
                <a:spcPct val="100000"/>
              </a:lnSpc>
              <a:tabLst>
                <a:tab pos="469900" algn="l"/>
              </a:tabLst>
            </a:pPr>
            <a:r>
              <a:rPr sz="3000" dirty="0">
                <a:solidFill>
                  <a:srgbClr val="58595B"/>
                </a:solidFill>
                <a:latin typeface="Courier"/>
                <a:cs typeface="Courier"/>
              </a:rPr>
              <a:t>=	</a:t>
            </a:r>
            <a:r>
              <a:rPr sz="3000" spc="-5" dirty="0">
                <a:solidFill>
                  <a:srgbClr val="58595B"/>
                </a:solidFill>
                <a:latin typeface="Courier"/>
                <a:cs typeface="Courier"/>
              </a:rPr>
              <a:t>[</a:t>
            </a:r>
            <a:r>
              <a:rPr sz="3000" spc="-5" dirty="0">
                <a:solidFill>
                  <a:srgbClr val="F26722"/>
                </a:solidFill>
                <a:latin typeface="Courier"/>
                <a:cs typeface="Courier"/>
              </a:rPr>
              <a:t>'getUTCDay'</a:t>
            </a:r>
            <a:r>
              <a:rPr sz="3000" spc="-5" dirty="0">
                <a:solidFill>
                  <a:srgbClr val="58595B"/>
                </a:solidFill>
                <a:latin typeface="Courier"/>
                <a:cs typeface="Courier"/>
              </a:rPr>
              <a:t>,</a:t>
            </a:r>
            <a:endParaRPr sz="3000">
              <a:latin typeface="Courier"/>
              <a:cs typeface="Courier"/>
            </a:endParaRPr>
          </a:p>
        </p:txBody>
      </p:sp>
      <p:sp>
        <p:nvSpPr>
          <p:cNvPr id="6" name="object 6"/>
          <p:cNvSpPr txBox="1"/>
          <p:nvPr/>
        </p:nvSpPr>
        <p:spPr>
          <a:xfrm>
            <a:off x="10479379" y="2443314"/>
            <a:ext cx="4827270" cy="487680"/>
          </a:xfrm>
          <a:prstGeom prst="rect">
            <a:avLst/>
          </a:prstGeom>
        </p:spPr>
        <p:txBody>
          <a:bodyPr vert="horz" wrap="square" lIns="0" tIns="0" rIns="0" bIns="0" rtlCol="0">
            <a:spAutoFit/>
          </a:bodyPr>
          <a:lstStyle/>
          <a:p>
            <a:pPr marL="12700">
              <a:lnSpc>
                <a:spcPct val="100000"/>
              </a:lnSpc>
              <a:tabLst>
                <a:tab pos="2527300" algn="l"/>
              </a:tabLst>
            </a:pPr>
            <a:r>
              <a:rPr sz="3000" dirty="0">
                <a:solidFill>
                  <a:srgbClr val="F26722"/>
                </a:solidFill>
                <a:latin typeface="Courier"/>
                <a:cs typeface="Courier"/>
              </a:rPr>
              <a:t>'getYear'</a:t>
            </a:r>
            <a:r>
              <a:rPr sz="3000" dirty="0">
                <a:solidFill>
                  <a:srgbClr val="58595B"/>
                </a:solidFill>
                <a:latin typeface="Courier"/>
                <a:cs typeface="Courier"/>
              </a:rPr>
              <a:t>,	</a:t>
            </a:r>
            <a:r>
              <a:rPr sz="3000" dirty="0">
                <a:solidFill>
                  <a:srgbClr val="F26722"/>
                </a:solidFill>
                <a:latin typeface="Courier"/>
                <a:cs typeface="Courier"/>
              </a:rPr>
              <a:t>'setDate'</a:t>
            </a:r>
            <a:r>
              <a:rPr sz="3000" dirty="0">
                <a:solidFill>
                  <a:srgbClr val="58595B"/>
                </a:solidFill>
                <a:latin typeface="Courier"/>
                <a:cs typeface="Courier"/>
              </a:rPr>
              <a:t>,</a:t>
            </a:r>
            <a:endParaRPr sz="3000">
              <a:latin typeface="Courier"/>
              <a:cs typeface="Courier"/>
            </a:endParaRPr>
          </a:p>
        </p:txBody>
      </p:sp>
      <p:sp>
        <p:nvSpPr>
          <p:cNvPr id="7" name="object 7"/>
          <p:cNvSpPr txBox="1"/>
          <p:nvPr/>
        </p:nvSpPr>
        <p:spPr>
          <a:xfrm>
            <a:off x="876617" y="3129114"/>
            <a:ext cx="3226435" cy="487680"/>
          </a:xfrm>
          <a:prstGeom prst="rect">
            <a:avLst/>
          </a:prstGeom>
        </p:spPr>
        <p:txBody>
          <a:bodyPr vert="horz" wrap="square" lIns="0" tIns="0" rIns="0" bIns="0" rtlCol="0">
            <a:spAutoFit/>
          </a:bodyPr>
          <a:lstStyle/>
          <a:p>
            <a:pPr marL="12700">
              <a:lnSpc>
                <a:spcPct val="100000"/>
              </a:lnSpc>
            </a:pPr>
            <a:r>
              <a:rPr sz="3000" dirty="0">
                <a:solidFill>
                  <a:srgbClr val="F26722"/>
                </a:solidFill>
                <a:latin typeface="Courier"/>
                <a:cs typeface="Courier"/>
              </a:rPr>
              <a:t>'setFullYear'</a:t>
            </a:r>
            <a:r>
              <a:rPr sz="3000" dirty="0">
                <a:solidFill>
                  <a:srgbClr val="58595B"/>
                </a:solidFill>
                <a:latin typeface="Courier"/>
                <a:cs typeface="Courier"/>
              </a:rPr>
              <a:t>,</a:t>
            </a:r>
            <a:endParaRPr sz="3000">
              <a:latin typeface="Courier"/>
              <a:cs typeface="Courier"/>
            </a:endParaRPr>
          </a:p>
        </p:txBody>
      </p:sp>
      <p:sp>
        <p:nvSpPr>
          <p:cNvPr id="8" name="object 8"/>
          <p:cNvSpPr txBox="1"/>
          <p:nvPr/>
        </p:nvSpPr>
        <p:spPr>
          <a:xfrm>
            <a:off x="4306175" y="3129114"/>
            <a:ext cx="2540635" cy="487680"/>
          </a:xfrm>
          <a:prstGeom prst="rect">
            <a:avLst/>
          </a:prstGeom>
        </p:spPr>
        <p:txBody>
          <a:bodyPr vert="horz" wrap="square" lIns="0" tIns="0" rIns="0" bIns="0" rtlCol="0">
            <a:spAutoFit/>
          </a:bodyPr>
          <a:lstStyle/>
          <a:p>
            <a:pPr marL="12700">
              <a:lnSpc>
                <a:spcPct val="100000"/>
              </a:lnSpc>
            </a:pPr>
            <a:r>
              <a:rPr sz="3000" dirty="0">
                <a:solidFill>
                  <a:srgbClr val="F26722"/>
                </a:solidFill>
                <a:latin typeface="Courier"/>
                <a:cs typeface="Courier"/>
              </a:rPr>
              <a:t>'setHours'</a:t>
            </a:r>
            <a:r>
              <a:rPr sz="3000" dirty="0">
                <a:solidFill>
                  <a:srgbClr val="58595B"/>
                </a:solidFill>
                <a:latin typeface="Courier"/>
                <a:cs typeface="Courier"/>
              </a:rPr>
              <a:t>,</a:t>
            </a:r>
            <a:endParaRPr sz="3000">
              <a:latin typeface="Courier"/>
              <a:cs typeface="Courier"/>
            </a:endParaRPr>
          </a:p>
        </p:txBody>
      </p:sp>
      <p:sp>
        <p:nvSpPr>
          <p:cNvPr id="9" name="object 9"/>
          <p:cNvSpPr txBox="1"/>
          <p:nvPr/>
        </p:nvSpPr>
        <p:spPr>
          <a:xfrm>
            <a:off x="7049822" y="3129114"/>
            <a:ext cx="4141470" cy="487680"/>
          </a:xfrm>
          <a:prstGeom prst="rect">
            <a:avLst/>
          </a:prstGeom>
        </p:spPr>
        <p:txBody>
          <a:bodyPr vert="horz" wrap="square" lIns="0" tIns="0" rIns="0" bIns="0" rtlCol="0">
            <a:spAutoFit/>
          </a:bodyPr>
          <a:lstStyle/>
          <a:p>
            <a:pPr marL="12700">
              <a:lnSpc>
                <a:spcPct val="100000"/>
              </a:lnSpc>
            </a:pPr>
            <a:r>
              <a:rPr sz="3000" spc="-5" dirty="0">
                <a:solidFill>
                  <a:srgbClr val="F26722"/>
                </a:solidFill>
                <a:latin typeface="Courier"/>
                <a:cs typeface="Courier"/>
              </a:rPr>
              <a:t>'setMilliseconds'</a:t>
            </a:r>
            <a:r>
              <a:rPr sz="3000" spc="-5" dirty="0">
                <a:solidFill>
                  <a:srgbClr val="58595B"/>
                </a:solidFill>
                <a:latin typeface="Courier"/>
                <a:cs typeface="Courier"/>
              </a:rPr>
              <a:t>,</a:t>
            </a:r>
            <a:endParaRPr sz="3000">
              <a:latin typeface="Courier"/>
              <a:cs typeface="Courier"/>
            </a:endParaRPr>
          </a:p>
        </p:txBody>
      </p:sp>
      <p:sp>
        <p:nvSpPr>
          <p:cNvPr id="10" name="object 10"/>
          <p:cNvSpPr txBox="1"/>
          <p:nvPr/>
        </p:nvSpPr>
        <p:spPr>
          <a:xfrm>
            <a:off x="11393929" y="3129114"/>
            <a:ext cx="2997835" cy="487680"/>
          </a:xfrm>
          <a:prstGeom prst="rect">
            <a:avLst/>
          </a:prstGeom>
        </p:spPr>
        <p:txBody>
          <a:bodyPr vert="horz" wrap="square" lIns="0" tIns="0" rIns="0" bIns="0" rtlCol="0">
            <a:spAutoFit/>
          </a:bodyPr>
          <a:lstStyle/>
          <a:p>
            <a:pPr marL="12700">
              <a:lnSpc>
                <a:spcPct val="100000"/>
              </a:lnSpc>
            </a:pPr>
            <a:r>
              <a:rPr sz="3000" dirty="0">
                <a:solidFill>
                  <a:srgbClr val="F26722"/>
                </a:solidFill>
                <a:latin typeface="Courier"/>
                <a:cs typeface="Courier"/>
              </a:rPr>
              <a:t>'setMinutes'</a:t>
            </a:r>
            <a:r>
              <a:rPr sz="3000" dirty="0">
                <a:solidFill>
                  <a:srgbClr val="58595B"/>
                </a:solidFill>
                <a:latin typeface="Courier"/>
                <a:cs typeface="Courier"/>
              </a:rPr>
              <a:t>,</a:t>
            </a:r>
            <a:endParaRPr sz="3000">
              <a:latin typeface="Courier"/>
              <a:cs typeface="Courier"/>
            </a:endParaRPr>
          </a:p>
        </p:txBody>
      </p:sp>
      <p:sp>
        <p:nvSpPr>
          <p:cNvPr id="11" name="object 11"/>
          <p:cNvSpPr txBox="1"/>
          <p:nvPr/>
        </p:nvSpPr>
        <p:spPr>
          <a:xfrm>
            <a:off x="876617" y="3814914"/>
            <a:ext cx="5741670" cy="487680"/>
          </a:xfrm>
          <a:prstGeom prst="rect">
            <a:avLst/>
          </a:prstGeom>
        </p:spPr>
        <p:txBody>
          <a:bodyPr vert="horz" wrap="square" lIns="0" tIns="0" rIns="0" bIns="0" rtlCol="0">
            <a:spAutoFit/>
          </a:bodyPr>
          <a:lstStyle/>
          <a:p>
            <a:pPr marL="12700">
              <a:lnSpc>
                <a:spcPct val="100000"/>
              </a:lnSpc>
              <a:tabLst>
                <a:tab pos="2755900" algn="l"/>
              </a:tabLst>
            </a:pPr>
            <a:r>
              <a:rPr sz="3000" dirty="0">
                <a:solidFill>
                  <a:srgbClr val="F26722"/>
                </a:solidFill>
                <a:latin typeface="Courier"/>
                <a:cs typeface="Courier"/>
              </a:rPr>
              <a:t>'setMonth'</a:t>
            </a:r>
            <a:r>
              <a:rPr sz="3000" dirty="0">
                <a:solidFill>
                  <a:srgbClr val="58595B"/>
                </a:solidFill>
                <a:latin typeface="Courier"/>
                <a:cs typeface="Courier"/>
              </a:rPr>
              <a:t>,	</a:t>
            </a:r>
            <a:r>
              <a:rPr sz="3000" dirty="0">
                <a:solidFill>
                  <a:srgbClr val="F26722"/>
                </a:solidFill>
                <a:latin typeface="Courier"/>
                <a:cs typeface="Courier"/>
              </a:rPr>
              <a:t>'setSeconds'</a:t>
            </a:r>
            <a:r>
              <a:rPr sz="3000" dirty="0">
                <a:solidFill>
                  <a:srgbClr val="58595B"/>
                </a:solidFill>
                <a:latin typeface="Courier"/>
                <a:cs typeface="Courier"/>
              </a:rPr>
              <a:t>,</a:t>
            </a:r>
            <a:endParaRPr sz="3000">
              <a:latin typeface="Courier"/>
              <a:cs typeface="Courier"/>
            </a:endParaRPr>
          </a:p>
        </p:txBody>
      </p:sp>
      <p:sp>
        <p:nvSpPr>
          <p:cNvPr id="12" name="object 12"/>
          <p:cNvSpPr txBox="1"/>
          <p:nvPr/>
        </p:nvSpPr>
        <p:spPr>
          <a:xfrm>
            <a:off x="6821185" y="3814914"/>
            <a:ext cx="5513070" cy="487680"/>
          </a:xfrm>
          <a:prstGeom prst="rect">
            <a:avLst/>
          </a:prstGeom>
        </p:spPr>
        <p:txBody>
          <a:bodyPr vert="horz" wrap="square" lIns="0" tIns="0" rIns="0" bIns="0" rtlCol="0">
            <a:spAutoFit/>
          </a:bodyPr>
          <a:lstStyle/>
          <a:p>
            <a:pPr marL="12700">
              <a:lnSpc>
                <a:spcPct val="100000"/>
              </a:lnSpc>
              <a:tabLst>
                <a:tab pos="2527300" algn="l"/>
              </a:tabLst>
            </a:pPr>
            <a:r>
              <a:rPr sz="3000" dirty="0">
                <a:solidFill>
                  <a:srgbClr val="F26722"/>
                </a:solidFill>
                <a:latin typeface="Courier"/>
                <a:cs typeface="Courier"/>
              </a:rPr>
              <a:t>'setTime'</a:t>
            </a:r>
            <a:r>
              <a:rPr sz="3000" dirty="0">
                <a:solidFill>
                  <a:srgbClr val="58595B"/>
                </a:solidFill>
                <a:latin typeface="Courier"/>
                <a:cs typeface="Courier"/>
              </a:rPr>
              <a:t>,	</a:t>
            </a:r>
            <a:r>
              <a:rPr sz="3000" dirty="0">
                <a:solidFill>
                  <a:srgbClr val="F26722"/>
                </a:solidFill>
                <a:latin typeface="Courier"/>
                <a:cs typeface="Courier"/>
              </a:rPr>
              <a:t>'setUTCDate'</a:t>
            </a:r>
            <a:r>
              <a:rPr sz="3000" dirty="0">
                <a:solidFill>
                  <a:srgbClr val="58595B"/>
                </a:solidFill>
                <a:latin typeface="Courier"/>
                <a:cs typeface="Courier"/>
              </a:rPr>
              <a:t>,</a:t>
            </a:r>
            <a:endParaRPr sz="3000">
              <a:latin typeface="Courier"/>
              <a:cs typeface="Courier"/>
            </a:endParaRPr>
          </a:p>
        </p:txBody>
      </p:sp>
      <p:sp>
        <p:nvSpPr>
          <p:cNvPr id="13" name="object 13"/>
          <p:cNvSpPr txBox="1"/>
          <p:nvPr/>
        </p:nvSpPr>
        <p:spPr>
          <a:xfrm>
            <a:off x="876617" y="4500714"/>
            <a:ext cx="7341870" cy="487680"/>
          </a:xfrm>
          <a:prstGeom prst="rect">
            <a:avLst/>
          </a:prstGeom>
        </p:spPr>
        <p:txBody>
          <a:bodyPr vert="horz" wrap="square" lIns="0" tIns="0" rIns="0" bIns="0" rtlCol="0">
            <a:spAutoFit/>
          </a:bodyPr>
          <a:lstStyle/>
          <a:p>
            <a:pPr marL="12700">
              <a:lnSpc>
                <a:spcPct val="100000"/>
              </a:lnSpc>
              <a:tabLst>
                <a:tab pos="4127500" algn="l"/>
              </a:tabLst>
            </a:pPr>
            <a:r>
              <a:rPr sz="3000" dirty="0">
                <a:solidFill>
                  <a:srgbClr val="F26722"/>
                </a:solidFill>
                <a:latin typeface="Courier"/>
                <a:cs typeface="Courier"/>
              </a:rPr>
              <a:t>'setUTCFullYear</a:t>
            </a:r>
            <a:r>
              <a:rPr sz="3000" spc="-5" dirty="0">
                <a:solidFill>
                  <a:srgbClr val="F26722"/>
                </a:solidFill>
                <a:latin typeface="Courier"/>
                <a:cs typeface="Courier"/>
              </a:rPr>
              <a:t>'</a:t>
            </a:r>
            <a:r>
              <a:rPr sz="3000" dirty="0">
                <a:solidFill>
                  <a:srgbClr val="58595B"/>
                </a:solidFill>
                <a:latin typeface="Courier"/>
                <a:cs typeface="Courier"/>
              </a:rPr>
              <a:t>,	</a:t>
            </a:r>
            <a:r>
              <a:rPr sz="3000" dirty="0">
                <a:solidFill>
                  <a:srgbClr val="F26722"/>
                </a:solidFill>
                <a:latin typeface="Courier"/>
                <a:cs typeface="Courier"/>
              </a:rPr>
              <a:t>'setUTCHours'</a:t>
            </a:r>
            <a:r>
              <a:rPr sz="3000" dirty="0">
                <a:solidFill>
                  <a:srgbClr val="58595B"/>
                </a:solidFill>
                <a:latin typeface="Courier"/>
                <a:cs typeface="Courier"/>
              </a:rPr>
              <a:t>,</a:t>
            </a:r>
            <a:endParaRPr sz="3000">
              <a:latin typeface="Courier"/>
              <a:cs typeface="Courier"/>
            </a:endParaRPr>
          </a:p>
        </p:txBody>
      </p:sp>
      <p:sp>
        <p:nvSpPr>
          <p:cNvPr id="14" name="object 14"/>
          <p:cNvSpPr txBox="1"/>
          <p:nvPr/>
        </p:nvSpPr>
        <p:spPr>
          <a:xfrm>
            <a:off x="8421645" y="4500714"/>
            <a:ext cx="4827270" cy="487680"/>
          </a:xfrm>
          <a:prstGeom prst="rect">
            <a:avLst/>
          </a:prstGeom>
        </p:spPr>
        <p:txBody>
          <a:bodyPr vert="horz" wrap="square" lIns="0" tIns="0" rIns="0" bIns="0" rtlCol="0">
            <a:spAutoFit/>
          </a:bodyPr>
          <a:lstStyle/>
          <a:p>
            <a:pPr marL="12700">
              <a:lnSpc>
                <a:spcPct val="100000"/>
              </a:lnSpc>
            </a:pPr>
            <a:r>
              <a:rPr sz="3000" spc="-5" dirty="0">
                <a:solidFill>
                  <a:srgbClr val="F26722"/>
                </a:solidFill>
                <a:latin typeface="Courier"/>
                <a:cs typeface="Courier"/>
              </a:rPr>
              <a:t>'setUTCMilliseconds'</a:t>
            </a:r>
            <a:r>
              <a:rPr sz="3000" spc="-5" dirty="0">
                <a:solidFill>
                  <a:srgbClr val="58595B"/>
                </a:solidFill>
                <a:latin typeface="Courier"/>
                <a:cs typeface="Courier"/>
              </a:rPr>
              <a:t>,</a:t>
            </a:r>
            <a:endParaRPr sz="3000">
              <a:latin typeface="Courier"/>
              <a:cs typeface="Courier"/>
            </a:endParaRPr>
          </a:p>
        </p:txBody>
      </p:sp>
      <p:sp>
        <p:nvSpPr>
          <p:cNvPr id="15" name="object 15"/>
          <p:cNvSpPr txBox="1"/>
          <p:nvPr/>
        </p:nvSpPr>
        <p:spPr>
          <a:xfrm>
            <a:off x="8193009" y="5186514"/>
            <a:ext cx="6198870" cy="487680"/>
          </a:xfrm>
          <a:prstGeom prst="rect">
            <a:avLst/>
          </a:prstGeom>
        </p:spPr>
        <p:txBody>
          <a:bodyPr vert="horz" wrap="square" lIns="0" tIns="0" rIns="0" bIns="0" rtlCol="0">
            <a:spAutoFit/>
          </a:bodyPr>
          <a:lstStyle/>
          <a:p>
            <a:pPr marL="12700">
              <a:lnSpc>
                <a:spcPct val="100000"/>
              </a:lnSpc>
              <a:tabLst>
                <a:tab pos="3898900" algn="l"/>
              </a:tabLst>
            </a:pPr>
            <a:r>
              <a:rPr sz="3000" dirty="0">
                <a:solidFill>
                  <a:srgbClr val="F26722"/>
                </a:solidFill>
                <a:latin typeface="Courier"/>
                <a:cs typeface="Courier"/>
              </a:rPr>
              <a:t>'setUTCSeconds</a:t>
            </a:r>
            <a:r>
              <a:rPr sz="3000" spc="-5" dirty="0">
                <a:solidFill>
                  <a:srgbClr val="F26722"/>
                </a:solidFill>
                <a:latin typeface="Courier"/>
                <a:cs typeface="Courier"/>
              </a:rPr>
              <a:t>'</a:t>
            </a:r>
            <a:r>
              <a:rPr sz="3000" dirty="0">
                <a:solidFill>
                  <a:srgbClr val="58595B"/>
                </a:solidFill>
                <a:latin typeface="Courier"/>
                <a:cs typeface="Courier"/>
              </a:rPr>
              <a:t>,	</a:t>
            </a:r>
            <a:r>
              <a:rPr sz="3000" dirty="0">
                <a:solidFill>
                  <a:srgbClr val="F26722"/>
                </a:solidFill>
                <a:latin typeface="Courier"/>
                <a:cs typeface="Courier"/>
              </a:rPr>
              <a:t>'setYear'</a:t>
            </a:r>
            <a:r>
              <a:rPr sz="3000" dirty="0">
                <a:solidFill>
                  <a:srgbClr val="58595B"/>
                </a:solidFill>
                <a:latin typeface="Courier"/>
                <a:cs typeface="Courier"/>
              </a:rPr>
              <a:t>,</a:t>
            </a:r>
            <a:endParaRPr sz="3000">
              <a:latin typeface="Courier"/>
              <a:cs typeface="Courier"/>
            </a:endParaRPr>
          </a:p>
        </p:txBody>
      </p:sp>
      <p:sp>
        <p:nvSpPr>
          <p:cNvPr id="16" name="object 16"/>
          <p:cNvSpPr txBox="1"/>
          <p:nvPr/>
        </p:nvSpPr>
        <p:spPr>
          <a:xfrm>
            <a:off x="876617" y="4957914"/>
            <a:ext cx="7113270" cy="1402080"/>
          </a:xfrm>
          <a:prstGeom prst="rect">
            <a:avLst/>
          </a:prstGeom>
        </p:spPr>
        <p:txBody>
          <a:bodyPr vert="horz" wrap="square" lIns="0" tIns="0" rIns="0" bIns="0" rtlCol="0">
            <a:spAutoFit/>
          </a:bodyPr>
          <a:lstStyle/>
          <a:p>
            <a:pPr marL="12700" marR="5080">
              <a:lnSpc>
                <a:spcPct val="150000"/>
              </a:lnSpc>
              <a:tabLst>
                <a:tab pos="3670300" algn="l"/>
                <a:tab pos="3898900" algn="l"/>
              </a:tabLst>
            </a:pPr>
            <a:r>
              <a:rPr sz="3000" dirty="0">
                <a:solidFill>
                  <a:srgbClr val="F26722"/>
                </a:solidFill>
                <a:latin typeface="Courier"/>
                <a:cs typeface="Courier"/>
              </a:rPr>
              <a:t>'setUTCMinutes</a:t>
            </a:r>
            <a:r>
              <a:rPr sz="3000" spc="-5" dirty="0">
                <a:solidFill>
                  <a:srgbClr val="F26722"/>
                </a:solidFill>
                <a:latin typeface="Courier"/>
                <a:cs typeface="Courier"/>
              </a:rPr>
              <a:t>'</a:t>
            </a:r>
            <a:r>
              <a:rPr sz="3000" dirty="0">
                <a:solidFill>
                  <a:srgbClr val="58595B"/>
                </a:solidFill>
                <a:latin typeface="Courier"/>
                <a:cs typeface="Courier"/>
              </a:rPr>
              <a:t>,	</a:t>
            </a:r>
            <a:r>
              <a:rPr sz="3000" dirty="0">
                <a:solidFill>
                  <a:srgbClr val="F26722"/>
                </a:solidFill>
                <a:latin typeface="Courier"/>
                <a:cs typeface="Courier"/>
              </a:rPr>
              <a:t>'setUTCMonth'</a:t>
            </a:r>
            <a:r>
              <a:rPr sz="3000" dirty="0">
                <a:solidFill>
                  <a:srgbClr val="58595B"/>
                </a:solidFill>
                <a:latin typeface="Courier"/>
                <a:cs typeface="Courier"/>
              </a:rPr>
              <a:t>,  </a:t>
            </a:r>
            <a:r>
              <a:rPr sz="3000" dirty="0">
                <a:solidFill>
                  <a:srgbClr val="F26722"/>
                </a:solidFill>
                <a:latin typeface="Courier"/>
                <a:cs typeface="Courier"/>
              </a:rPr>
              <a:t>'toDateString'</a:t>
            </a:r>
            <a:r>
              <a:rPr sz="3000" dirty="0">
                <a:solidFill>
                  <a:srgbClr val="58595B"/>
                </a:solidFill>
                <a:latin typeface="Courier"/>
                <a:cs typeface="Courier"/>
              </a:rPr>
              <a:t>,	</a:t>
            </a:r>
            <a:r>
              <a:rPr sz="3000" dirty="0">
                <a:solidFill>
                  <a:srgbClr val="F26722"/>
                </a:solidFill>
                <a:latin typeface="Courier"/>
                <a:cs typeface="Courier"/>
              </a:rPr>
              <a:t>'toGMTString'</a:t>
            </a:r>
            <a:r>
              <a:rPr sz="3000" dirty="0">
                <a:solidFill>
                  <a:srgbClr val="58595B"/>
                </a:solidFill>
                <a:latin typeface="Courier"/>
                <a:cs typeface="Courier"/>
              </a:rPr>
              <a:t>,</a:t>
            </a:r>
            <a:endParaRPr sz="3000">
              <a:latin typeface="Courier"/>
              <a:cs typeface="Courier"/>
            </a:endParaRPr>
          </a:p>
        </p:txBody>
      </p:sp>
      <p:sp>
        <p:nvSpPr>
          <p:cNvPr id="17" name="object 17"/>
          <p:cNvSpPr txBox="1"/>
          <p:nvPr/>
        </p:nvSpPr>
        <p:spPr>
          <a:xfrm>
            <a:off x="7964371" y="5872314"/>
            <a:ext cx="6198870" cy="487680"/>
          </a:xfrm>
          <a:prstGeom prst="rect">
            <a:avLst/>
          </a:prstGeom>
        </p:spPr>
        <p:txBody>
          <a:bodyPr vert="horz" wrap="square" lIns="0" tIns="0" rIns="0" bIns="0" rtlCol="0">
            <a:spAutoFit/>
          </a:bodyPr>
          <a:lstStyle/>
          <a:p>
            <a:pPr marL="12700">
              <a:lnSpc>
                <a:spcPct val="100000"/>
              </a:lnSpc>
              <a:tabLst>
                <a:tab pos="2298700" algn="l"/>
              </a:tabLst>
            </a:pPr>
            <a:r>
              <a:rPr sz="3000" dirty="0">
                <a:solidFill>
                  <a:srgbClr val="F26722"/>
                </a:solidFill>
                <a:latin typeface="Courier"/>
                <a:cs typeface="Courier"/>
              </a:rPr>
              <a:t>'toJSON'</a:t>
            </a:r>
            <a:r>
              <a:rPr sz="3000" dirty="0">
                <a:solidFill>
                  <a:srgbClr val="58595B"/>
                </a:solidFill>
                <a:latin typeface="Courier"/>
                <a:cs typeface="Courier"/>
              </a:rPr>
              <a:t>,	</a:t>
            </a:r>
            <a:r>
              <a:rPr sz="3000" spc="-5" dirty="0">
                <a:solidFill>
                  <a:srgbClr val="F26722"/>
                </a:solidFill>
                <a:latin typeface="Courier"/>
                <a:cs typeface="Courier"/>
              </a:rPr>
              <a:t>'toLocaleFormat'</a:t>
            </a:r>
            <a:r>
              <a:rPr sz="3000" spc="-5" dirty="0">
                <a:solidFill>
                  <a:srgbClr val="58595B"/>
                </a:solidFill>
                <a:latin typeface="Courier"/>
                <a:cs typeface="Courier"/>
              </a:rPr>
              <a:t>,</a:t>
            </a:r>
            <a:endParaRPr sz="3000">
              <a:latin typeface="Courier"/>
              <a:cs typeface="Courier"/>
            </a:endParaRPr>
          </a:p>
        </p:txBody>
      </p:sp>
      <p:sp>
        <p:nvSpPr>
          <p:cNvPr id="18" name="object 18"/>
          <p:cNvSpPr txBox="1"/>
          <p:nvPr/>
        </p:nvSpPr>
        <p:spPr>
          <a:xfrm>
            <a:off x="876617" y="6558114"/>
            <a:ext cx="8942705" cy="487680"/>
          </a:xfrm>
          <a:prstGeom prst="rect">
            <a:avLst/>
          </a:prstGeom>
        </p:spPr>
        <p:txBody>
          <a:bodyPr vert="horz" wrap="square" lIns="0" tIns="0" rIns="0" bIns="0" rtlCol="0">
            <a:spAutoFit/>
          </a:bodyPr>
          <a:lstStyle/>
          <a:p>
            <a:pPr marL="12700">
              <a:lnSpc>
                <a:spcPct val="100000"/>
              </a:lnSpc>
              <a:tabLst>
                <a:tab pos="4127500" algn="l"/>
              </a:tabLst>
            </a:pPr>
            <a:r>
              <a:rPr sz="3000" spc="-5" dirty="0">
                <a:solidFill>
                  <a:srgbClr val="F26722"/>
                </a:solidFill>
                <a:latin typeface="Courier"/>
                <a:cs typeface="Courier"/>
              </a:rPr>
              <a:t>'toLocaleString'</a:t>
            </a:r>
            <a:r>
              <a:rPr sz="3000" spc="-5" dirty="0">
                <a:solidFill>
                  <a:srgbClr val="58595B"/>
                </a:solidFill>
                <a:latin typeface="Courier"/>
                <a:cs typeface="Courier"/>
              </a:rPr>
              <a:t>,	</a:t>
            </a:r>
            <a:r>
              <a:rPr sz="3000" spc="-5" dirty="0">
                <a:solidFill>
                  <a:srgbClr val="F26722"/>
                </a:solidFill>
                <a:latin typeface="Courier"/>
                <a:cs typeface="Courier"/>
              </a:rPr>
              <a:t>'toLocaleTimeString'</a:t>
            </a:r>
            <a:r>
              <a:rPr sz="3000" spc="-5" dirty="0">
                <a:solidFill>
                  <a:srgbClr val="58595B"/>
                </a:solidFill>
                <a:latin typeface="Courier"/>
                <a:cs typeface="Courier"/>
              </a:rPr>
              <a:t>,</a:t>
            </a:r>
            <a:endParaRPr sz="3000">
              <a:latin typeface="Courier"/>
              <a:cs typeface="Courier"/>
            </a:endParaRPr>
          </a:p>
        </p:txBody>
      </p:sp>
      <p:sp>
        <p:nvSpPr>
          <p:cNvPr id="19" name="object 19"/>
          <p:cNvSpPr txBox="1"/>
          <p:nvPr/>
        </p:nvSpPr>
        <p:spPr>
          <a:xfrm>
            <a:off x="10022106" y="6558114"/>
            <a:ext cx="5284470" cy="487680"/>
          </a:xfrm>
          <a:prstGeom prst="rect">
            <a:avLst/>
          </a:prstGeom>
        </p:spPr>
        <p:txBody>
          <a:bodyPr vert="horz" wrap="square" lIns="0" tIns="0" rIns="0" bIns="0" rtlCol="0">
            <a:spAutoFit/>
          </a:bodyPr>
          <a:lstStyle/>
          <a:p>
            <a:pPr marL="12700">
              <a:lnSpc>
                <a:spcPct val="100000"/>
              </a:lnSpc>
              <a:tabLst>
                <a:tab pos="2755900" algn="l"/>
              </a:tabLst>
            </a:pPr>
            <a:r>
              <a:rPr sz="3000" dirty="0">
                <a:solidFill>
                  <a:srgbClr val="F26722"/>
                </a:solidFill>
                <a:latin typeface="Courier"/>
                <a:cs typeface="Courier"/>
              </a:rPr>
              <a:t>'toSource'</a:t>
            </a:r>
            <a:r>
              <a:rPr sz="3000" dirty="0">
                <a:solidFill>
                  <a:srgbClr val="58595B"/>
                </a:solidFill>
                <a:latin typeface="Courier"/>
                <a:cs typeface="Courier"/>
              </a:rPr>
              <a:t>,	</a:t>
            </a:r>
            <a:r>
              <a:rPr sz="3000" dirty="0">
                <a:solidFill>
                  <a:srgbClr val="F26722"/>
                </a:solidFill>
                <a:latin typeface="Courier"/>
                <a:cs typeface="Courier"/>
              </a:rPr>
              <a:t>'toString'</a:t>
            </a:r>
            <a:r>
              <a:rPr sz="3000" dirty="0">
                <a:solidFill>
                  <a:srgbClr val="58595B"/>
                </a:solidFill>
                <a:latin typeface="Courier"/>
                <a:cs typeface="Courier"/>
              </a:rPr>
              <a:t>,</a:t>
            </a:r>
            <a:endParaRPr sz="3000">
              <a:latin typeface="Courier"/>
              <a:cs typeface="Courier"/>
            </a:endParaRPr>
          </a:p>
        </p:txBody>
      </p:sp>
      <p:sp>
        <p:nvSpPr>
          <p:cNvPr id="20" name="object 20"/>
          <p:cNvSpPr txBox="1"/>
          <p:nvPr/>
        </p:nvSpPr>
        <p:spPr>
          <a:xfrm>
            <a:off x="876617" y="7243915"/>
            <a:ext cx="9628505" cy="487680"/>
          </a:xfrm>
          <a:prstGeom prst="rect">
            <a:avLst/>
          </a:prstGeom>
        </p:spPr>
        <p:txBody>
          <a:bodyPr vert="horz" wrap="square" lIns="0" tIns="0" rIns="0" bIns="0" rtlCol="0">
            <a:spAutoFit/>
          </a:bodyPr>
          <a:lstStyle/>
          <a:p>
            <a:pPr marL="12700">
              <a:lnSpc>
                <a:spcPct val="100000"/>
              </a:lnSpc>
              <a:tabLst>
                <a:tab pos="3670300" algn="l"/>
                <a:tab pos="7099934" algn="l"/>
              </a:tabLst>
            </a:pPr>
            <a:r>
              <a:rPr sz="3000" dirty="0">
                <a:solidFill>
                  <a:srgbClr val="F26722"/>
                </a:solidFill>
                <a:latin typeface="Courier"/>
                <a:cs typeface="Courier"/>
              </a:rPr>
              <a:t>'toTimeString'</a:t>
            </a:r>
            <a:r>
              <a:rPr sz="3000" dirty="0">
                <a:solidFill>
                  <a:srgbClr val="58595B"/>
                </a:solidFill>
                <a:latin typeface="Courier"/>
                <a:cs typeface="Courier"/>
              </a:rPr>
              <a:t>,	</a:t>
            </a:r>
            <a:r>
              <a:rPr sz="3000" dirty="0">
                <a:solidFill>
                  <a:srgbClr val="F26722"/>
                </a:solidFill>
                <a:latin typeface="Courier"/>
                <a:cs typeface="Courier"/>
              </a:rPr>
              <a:t>'toUTCString'</a:t>
            </a:r>
            <a:r>
              <a:rPr sz="3000" dirty="0">
                <a:solidFill>
                  <a:srgbClr val="58595B"/>
                </a:solidFill>
                <a:latin typeface="Courier"/>
                <a:cs typeface="Courier"/>
              </a:rPr>
              <a:t>,	</a:t>
            </a:r>
            <a:r>
              <a:rPr sz="3000" dirty="0">
                <a:solidFill>
                  <a:srgbClr val="F26722"/>
                </a:solidFill>
                <a:latin typeface="Courier"/>
                <a:cs typeface="Courier"/>
              </a:rPr>
              <a:t>‘valueOf'</a:t>
            </a:r>
            <a:r>
              <a:rPr sz="3000" dirty="0">
                <a:solidFill>
                  <a:srgbClr val="58595B"/>
                </a:solidFill>
                <a:latin typeface="Courier"/>
                <a:cs typeface="Courier"/>
              </a:rPr>
              <a:t>];</a:t>
            </a:r>
            <a:endParaRPr sz="3000">
              <a:latin typeface="Courier"/>
              <a:cs typeface="Courie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p:nvPr/>
        </p:nvSpPr>
        <p:spPr>
          <a:xfrm>
            <a:off x="6497578" y="2508158"/>
            <a:ext cx="3286125" cy="626745"/>
          </a:xfrm>
          <a:prstGeom prst="rect">
            <a:avLst/>
          </a:prstGeom>
        </p:spPr>
        <p:txBody>
          <a:bodyPr vert="horz" wrap="square" lIns="0" tIns="0" rIns="0" bIns="0" rtlCol="0">
            <a:spAutoFit/>
          </a:bodyPr>
          <a:lstStyle/>
          <a:p>
            <a:pPr marL="12700">
              <a:lnSpc>
                <a:spcPct val="100000"/>
              </a:lnSpc>
            </a:pPr>
            <a:r>
              <a:rPr sz="4000" spc="-40" dirty="0">
                <a:solidFill>
                  <a:srgbClr val="58595B"/>
                </a:solidFill>
                <a:latin typeface="Arial"/>
                <a:cs typeface="Arial"/>
              </a:rPr>
              <a:t>Getting</a:t>
            </a:r>
            <a:r>
              <a:rPr sz="4000" spc="-325" dirty="0">
                <a:solidFill>
                  <a:srgbClr val="58595B"/>
                </a:solidFill>
                <a:latin typeface="Arial"/>
                <a:cs typeface="Arial"/>
              </a:rPr>
              <a:t> </a:t>
            </a:r>
            <a:r>
              <a:rPr sz="4000" spc="-105" dirty="0">
                <a:solidFill>
                  <a:srgbClr val="58595B"/>
                </a:solidFill>
                <a:latin typeface="Arial"/>
                <a:cs typeface="Arial"/>
              </a:rPr>
              <a:t>Started</a:t>
            </a:r>
            <a:endParaRPr sz="4000">
              <a:latin typeface="Arial"/>
              <a:cs typeface="Arial"/>
            </a:endParaRPr>
          </a:p>
        </p:txBody>
      </p:sp>
      <p:sp>
        <p:nvSpPr>
          <p:cNvPr id="5" name="object 5"/>
          <p:cNvSpPr txBox="1"/>
          <p:nvPr/>
        </p:nvSpPr>
        <p:spPr>
          <a:xfrm>
            <a:off x="1150518" y="527041"/>
            <a:ext cx="13955394" cy="871855"/>
          </a:xfrm>
          <a:prstGeom prst="rect">
            <a:avLst/>
          </a:prstGeom>
        </p:spPr>
        <p:txBody>
          <a:bodyPr vert="horz" wrap="square" lIns="0" tIns="0" rIns="0" bIns="0" rtlCol="0">
            <a:spAutoFit/>
          </a:bodyPr>
          <a:lstStyle/>
          <a:p>
            <a:pPr marL="12700">
              <a:lnSpc>
                <a:spcPct val="100000"/>
              </a:lnSpc>
            </a:pPr>
            <a:r>
              <a:rPr sz="5600" spc="-270" dirty="0">
                <a:solidFill>
                  <a:srgbClr val="F26722"/>
                </a:solidFill>
                <a:latin typeface="Arial"/>
                <a:cs typeface="Arial"/>
              </a:rPr>
              <a:t>AngularJS</a:t>
            </a:r>
            <a:r>
              <a:rPr sz="5600" spc="-350" dirty="0">
                <a:solidFill>
                  <a:srgbClr val="F26722"/>
                </a:solidFill>
                <a:latin typeface="Arial"/>
                <a:cs typeface="Arial"/>
              </a:rPr>
              <a:t> </a:t>
            </a:r>
            <a:r>
              <a:rPr sz="5600" spc="-20" dirty="0">
                <a:solidFill>
                  <a:srgbClr val="F26722"/>
                </a:solidFill>
                <a:latin typeface="Arial"/>
                <a:cs typeface="Arial"/>
              </a:rPr>
              <a:t>Unit</a:t>
            </a:r>
            <a:r>
              <a:rPr sz="5600" spc="-585" dirty="0">
                <a:solidFill>
                  <a:srgbClr val="F26722"/>
                </a:solidFill>
                <a:latin typeface="Arial"/>
                <a:cs typeface="Arial"/>
              </a:rPr>
              <a:t> </a:t>
            </a:r>
            <a:r>
              <a:rPr sz="5600" spc="-240" dirty="0">
                <a:solidFill>
                  <a:srgbClr val="F26722"/>
                </a:solidFill>
                <a:latin typeface="Arial"/>
                <a:cs typeface="Arial"/>
              </a:rPr>
              <a:t>Testing</a:t>
            </a:r>
            <a:r>
              <a:rPr sz="5600" spc="-350" dirty="0">
                <a:solidFill>
                  <a:srgbClr val="F26722"/>
                </a:solidFill>
                <a:latin typeface="Arial"/>
                <a:cs typeface="Arial"/>
              </a:rPr>
              <a:t> </a:t>
            </a:r>
            <a:r>
              <a:rPr sz="5600" spc="-35" dirty="0">
                <a:solidFill>
                  <a:srgbClr val="F26722"/>
                </a:solidFill>
                <a:latin typeface="Arial"/>
                <a:cs typeface="Arial"/>
              </a:rPr>
              <a:t>in-depth,</a:t>
            </a:r>
            <a:r>
              <a:rPr sz="5600" spc="-350" dirty="0">
                <a:solidFill>
                  <a:srgbClr val="F26722"/>
                </a:solidFill>
                <a:latin typeface="Arial"/>
                <a:cs typeface="Arial"/>
              </a:rPr>
              <a:t> </a:t>
            </a:r>
            <a:r>
              <a:rPr sz="5600" spc="-195" dirty="0">
                <a:solidFill>
                  <a:srgbClr val="F26722"/>
                </a:solidFill>
                <a:latin typeface="Arial"/>
                <a:cs typeface="Arial"/>
              </a:rPr>
              <a:t>Using</a:t>
            </a:r>
            <a:r>
              <a:rPr sz="5600" spc="-350" dirty="0">
                <a:solidFill>
                  <a:srgbClr val="F26722"/>
                </a:solidFill>
                <a:latin typeface="Arial"/>
                <a:cs typeface="Arial"/>
              </a:rPr>
              <a:t> </a:t>
            </a:r>
            <a:r>
              <a:rPr sz="5600" spc="-105" dirty="0">
                <a:solidFill>
                  <a:srgbClr val="F26722"/>
                </a:solidFill>
                <a:latin typeface="Arial"/>
                <a:cs typeface="Arial"/>
              </a:rPr>
              <a:t>ngMock</a:t>
            </a:r>
            <a:endParaRPr sz="5600">
              <a:latin typeface="Arial"/>
              <a:cs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45D00"/>
          </a:solidFill>
        </p:spPr>
        <p:txBody>
          <a:bodyPr wrap="square" lIns="0" tIns="0" rIns="0" bIns="0" rtlCol="0"/>
          <a:lstStyle/>
          <a:p>
            <a:endParaRPr/>
          </a:p>
        </p:txBody>
      </p:sp>
      <p:sp>
        <p:nvSpPr>
          <p:cNvPr id="3" name="object 3"/>
          <p:cNvSpPr/>
          <p:nvPr/>
        </p:nvSpPr>
        <p:spPr>
          <a:xfrm>
            <a:off x="5558768" y="4174154"/>
            <a:ext cx="0" cy="1493520"/>
          </a:xfrm>
          <a:custGeom>
            <a:avLst/>
            <a:gdLst/>
            <a:ahLst/>
            <a:cxnLst/>
            <a:rect l="l" t="t" r="r" b="b"/>
            <a:pathLst>
              <a:path h="1493520">
                <a:moveTo>
                  <a:pt x="0" y="0"/>
                </a:moveTo>
                <a:lnTo>
                  <a:pt x="1" y="1493194"/>
                </a:lnTo>
              </a:path>
            </a:pathLst>
          </a:custGeom>
          <a:ln w="25400">
            <a:solidFill>
              <a:srgbClr val="D9D9D9"/>
            </a:solidFill>
          </a:ln>
        </p:spPr>
        <p:txBody>
          <a:bodyPr wrap="square" lIns="0" tIns="0" rIns="0" bIns="0" rtlCol="0"/>
          <a:lstStyle/>
          <a:p>
            <a:endParaRPr/>
          </a:p>
        </p:txBody>
      </p:sp>
      <p:sp>
        <p:nvSpPr>
          <p:cNvPr id="4" name="object 4"/>
          <p:cNvSpPr/>
          <p:nvPr/>
        </p:nvSpPr>
        <p:spPr>
          <a:xfrm>
            <a:off x="10693133" y="4174154"/>
            <a:ext cx="0" cy="1493520"/>
          </a:xfrm>
          <a:custGeom>
            <a:avLst/>
            <a:gdLst/>
            <a:ahLst/>
            <a:cxnLst/>
            <a:rect l="l" t="t" r="r" b="b"/>
            <a:pathLst>
              <a:path h="1493520">
                <a:moveTo>
                  <a:pt x="0" y="0"/>
                </a:moveTo>
                <a:lnTo>
                  <a:pt x="1" y="1493194"/>
                </a:lnTo>
              </a:path>
            </a:pathLst>
          </a:custGeom>
          <a:ln w="25400">
            <a:solidFill>
              <a:srgbClr val="D9D9D9"/>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3435350">
              <a:lnSpc>
                <a:spcPct val="100000"/>
              </a:lnSpc>
            </a:pPr>
            <a:r>
              <a:rPr spc="-315" dirty="0">
                <a:solidFill>
                  <a:srgbClr val="FFFFFF"/>
                </a:solidFill>
              </a:rPr>
              <a:t>Course</a:t>
            </a:r>
            <a:r>
              <a:rPr spc="-420" dirty="0">
                <a:solidFill>
                  <a:srgbClr val="FFFFFF"/>
                </a:solidFill>
              </a:rPr>
              <a:t> </a:t>
            </a:r>
            <a:r>
              <a:rPr spc="-155" dirty="0">
                <a:solidFill>
                  <a:srgbClr val="FFFFFF"/>
                </a:solidFill>
              </a:rPr>
              <a:t>Objectives</a:t>
            </a:r>
          </a:p>
        </p:txBody>
      </p:sp>
      <p:sp>
        <p:nvSpPr>
          <p:cNvPr id="6" name="object 6"/>
          <p:cNvSpPr txBox="1"/>
          <p:nvPr/>
        </p:nvSpPr>
        <p:spPr>
          <a:xfrm>
            <a:off x="654065" y="4249922"/>
            <a:ext cx="4088765" cy="1210945"/>
          </a:xfrm>
          <a:prstGeom prst="rect">
            <a:avLst/>
          </a:prstGeom>
        </p:spPr>
        <p:txBody>
          <a:bodyPr vert="horz" wrap="square" lIns="0" tIns="0" rIns="0" bIns="0" rtlCol="0">
            <a:spAutoFit/>
          </a:bodyPr>
          <a:lstStyle/>
          <a:p>
            <a:pPr marL="702945" marR="5080" indent="-690880">
              <a:lnSpc>
                <a:spcPct val="103099"/>
              </a:lnSpc>
            </a:pPr>
            <a:r>
              <a:rPr sz="3800" spc="-180" dirty="0">
                <a:solidFill>
                  <a:srgbClr val="FFFFFF"/>
                </a:solidFill>
                <a:latin typeface="Arial"/>
                <a:cs typeface="Arial"/>
              </a:rPr>
              <a:t>Learn </a:t>
            </a:r>
            <a:r>
              <a:rPr sz="3800" spc="-50" dirty="0">
                <a:solidFill>
                  <a:srgbClr val="FFFFFF"/>
                </a:solidFill>
                <a:latin typeface="Arial"/>
                <a:cs typeface="Arial"/>
              </a:rPr>
              <a:t>by </a:t>
            </a:r>
            <a:r>
              <a:rPr sz="3800" spc="-35" dirty="0">
                <a:solidFill>
                  <a:srgbClr val="FFFFFF"/>
                </a:solidFill>
                <a:latin typeface="Arial"/>
                <a:cs typeface="Arial"/>
              </a:rPr>
              <a:t>Doing</a:t>
            </a:r>
            <a:r>
              <a:rPr sz="3800" spc="-590" dirty="0">
                <a:solidFill>
                  <a:srgbClr val="FFFFFF"/>
                </a:solidFill>
                <a:latin typeface="Arial"/>
                <a:cs typeface="Arial"/>
              </a:rPr>
              <a:t> </a:t>
            </a:r>
            <a:r>
              <a:rPr sz="3800" spc="70" dirty="0">
                <a:solidFill>
                  <a:srgbClr val="FFFFFF"/>
                </a:solidFill>
                <a:latin typeface="Arial"/>
                <a:cs typeface="Arial"/>
              </a:rPr>
              <a:t>with  </a:t>
            </a:r>
            <a:r>
              <a:rPr sz="3800" spc="-290" dirty="0">
                <a:solidFill>
                  <a:srgbClr val="FFFFFF"/>
                </a:solidFill>
                <a:latin typeface="Arial"/>
                <a:cs typeface="Arial"/>
              </a:rPr>
              <a:t>TDD</a:t>
            </a:r>
            <a:r>
              <a:rPr sz="3800" spc="-325" dirty="0">
                <a:solidFill>
                  <a:srgbClr val="FFFFFF"/>
                </a:solidFill>
                <a:latin typeface="Arial"/>
                <a:cs typeface="Arial"/>
              </a:rPr>
              <a:t> </a:t>
            </a:r>
            <a:r>
              <a:rPr sz="3800" spc="-90" dirty="0">
                <a:solidFill>
                  <a:srgbClr val="FFFFFF"/>
                </a:solidFill>
                <a:latin typeface="Arial"/>
                <a:cs typeface="Arial"/>
              </a:rPr>
              <a:t>Approach</a:t>
            </a:r>
            <a:endParaRPr sz="3800">
              <a:latin typeface="Arial"/>
              <a:cs typeface="Arial"/>
            </a:endParaRPr>
          </a:p>
        </p:txBody>
      </p:sp>
      <p:sp>
        <p:nvSpPr>
          <p:cNvPr id="7" name="object 7"/>
          <p:cNvSpPr txBox="1"/>
          <p:nvPr/>
        </p:nvSpPr>
        <p:spPr>
          <a:xfrm>
            <a:off x="6250701" y="4267875"/>
            <a:ext cx="3756025" cy="1193165"/>
          </a:xfrm>
          <a:prstGeom prst="rect">
            <a:avLst/>
          </a:prstGeom>
        </p:spPr>
        <p:txBody>
          <a:bodyPr vert="horz" wrap="square" lIns="0" tIns="0" rIns="0" bIns="0" rtlCol="0">
            <a:spAutoFit/>
          </a:bodyPr>
          <a:lstStyle/>
          <a:p>
            <a:pPr marL="12700">
              <a:lnSpc>
                <a:spcPct val="100000"/>
              </a:lnSpc>
            </a:pPr>
            <a:r>
              <a:rPr sz="3800" spc="-145" dirty="0">
                <a:solidFill>
                  <a:srgbClr val="FFFFFF"/>
                </a:solidFill>
                <a:latin typeface="Arial"/>
                <a:cs typeface="Arial"/>
              </a:rPr>
              <a:t>Explore </a:t>
            </a:r>
            <a:r>
              <a:rPr sz="3800" spc="-75" dirty="0">
                <a:solidFill>
                  <a:srgbClr val="FFFFFF"/>
                </a:solidFill>
                <a:latin typeface="Arial"/>
                <a:cs typeface="Arial"/>
              </a:rPr>
              <a:t>ngMock</a:t>
            </a:r>
            <a:r>
              <a:rPr sz="3800" spc="-430" dirty="0">
                <a:solidFill>
                  <a:srgbClr val="FFFFFF"/>
                </a:solidFill>
                <a:latin typeface="Arial"/>
                <a:cs typeface="Arial"/>
              </a:rPr>
              <a:t> </a:t>
            </a:r>
            <a:r>
              <a:rPr sz="3800" spc="20" dirty="0">
                <a:solidFill>
                  <a:srgbClr val="FFFFFF"/>
                </a:solidFill>
                <a:latin typeface="Arial"/>
                <a:cs typeface="Arial"/>
              </a:rPr>
              <a:t>in</a:t>
            </a:r>
            <a:endParaRPr sz="3800">
              <a:latin typeface="Arial"/>
              <a:cs typeface="Arial"/>
            </a:endParaRPr>
          </a:p>
          <a:p>
            <a:pPr marL="1425575">
              <a:lnSpc>
                <a:spcPct val="100000"/>
              </a:lnSpc>
              <a:spcBef>
                <a:spcPts val="140"/>
              </a:spcBef>
            </a:pPr>
            <a:r>
              <a:rPr sz="3800" spc="-65" dirty="0">
                <a:solidFill>
                  <a:srgbClr val="FFFFFF"/>
                </a:solidFill>
                <a:latin typeface="Arial"/>
                <a:cs typeface="Arial"/>
              </a:rPr>
              <a:t>Detail</a:t>
            </a:r>
            <a:endParaRPr sz="3800">
              <a:latin typeface="Arial"/>
              <a:cs typeface="Arial"/>
            </a:endParaRPr>
          </a:p>
        </p:txBody>
      </p:sp>
      <p:sp>
        <p:nvSpPr>
          <p:cNvPr id="8" name="object 8"/>
          <p:cNvSpPr txBox="1"/>
          <p:nvPr/>
        </p:nvSpPr>
        <p:spPr>
          <a:xfrm>
            <a:off x="11842974" y="4249922"/>
            <a:ext cx="2862580" cy="1210945"/>
          </a:xfrm>
          <a:prstGeom prst="rect">
            <a:avLst/>
          </a:prstGeom>
        </p:spPr>
        <p:txBody>
          <a:bodyPr vert="horz" wrap="square" lIns="0" tIns="0" rIns="0" bIns="0" rtlCol="0">
            <a:spAutoFit/>
          </a:bodyPr>
          <a:lstStyle/>
          <a:p>
            <a:pPr marL="293370" marR="5080" indent="-281305">
              <a:lnSpc>
                <a:spcPct val="103099"/>
              </a:lnSpc>
            </a:pPr>
            <a:r>
              <a:rPr sz="3800" spc="-140" dirty="0">
                <a:solidFill>
                  <a:srgbClr val="FFFFFF"/>
                </a:solidFill>
                <a:latin typeface="Arial"/>
                <a:cs typeface="Arial"/>
              </a:rPr>
              <a:t>Fluency</a:t>
            </a:r>
            <a:r>
              <a:rPr sz="3800" spc="-459" dirty="0">
                <a:solidFill>
                  <a:srgbClr val="FFFFFF"/>
                </a:solidFill>
                <a:latin typeface="Arial"/>
                <a:cs typeface="Arial"/>
              </a:rPr>
              <a:t> </a:t>
            </a:r>
            <a:r>
              <a:rPr sz="3800" spc="-155" dirty="0">
                <a:solidFill>
                  <a:srgbClr val="FFFFFF"/>
                </a:solidFill>
                <a:latin typeface="Arial"/>
                <a:cs typeface="Arial"/>
              </a:rPr>
              <a:t>When  </a:t>
            </a:r>
            <a:r>
              <a:rPr sz="3800" spc="-25" dirty="0">
                <a:solidFill>
                  <a:srgbClr val="FFFFFF"/>
                </a:solidFill>
                <a:latin typeface="Arial"/>
                <a:cs typeface="Arial"/>
              </a:rPr>
              <a:t>Writing</a:t>
            </a:r>
            <a:r>
              <a:rPr sz="3800" spc="-409" dirty="0">
                <a:solidFill>
                  <a:srgbClr val="FFFFFF"/>
                </a:solidFill>
                <a:latin typeface="Arial"/>
                <a:cs typeface="Arial"/>
              </a:rPr>
              <a:t> </a:t>
            </a:r>
            <a:r>
              <a:rPr sz="3800" spc="-315" dirty="0">
                <a:solidFill>
                  <a:srgbClr val="FFFFFF"/>
                </a:solidFill>
                <a:latin typeface="Arial"/>
                <a:cs typeface="Arial"/>
              </a:rPr>
              <a:t>Tests</a:t>
            </a:r>
            <a:endParaRPr sz="3800">
              <a:latin typeface="Arial"/>
              <a:cs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97835">
              <a:lnSpc>
                <a:spcPct val="100000"/>
              </a:lnSpc>
            </a:pPr>
            <a:r>
              <a:rPr spc="-204" dirty="0">
                <a:solidFill>
                  <a:srgbClr val="58595B"/>
                </a:solidFill>
              </a:rPr>
              <a:t>Required</a:t>
            </a:r>
            <a:r>
              <a:rPr spc="-400" dirty="0">
                <a:solidFill>
                  <a:srgbClr val="58595B"/>
                </a:solidFill>
              </a:rPr>
              <a:t> </a:t>
            </a:r>
            <a:r>
              <a:rPr spc="-130" dirty="0">
                <a:solidFill>
                  <a:srgbClr val="58595B"/>
                </a:solidFill>
              </a:rPr>
              <a:t>Knowledge</a:t>
            </a:r>
          </a:p>
        </p:txBody>
      </p:sp>
      <p:sp>
        <p:nvSpPr>
          <p:cNvPr id="3" name="object 3"/>
          <p:cNvSpPr txBox="1"/>
          <p:nvPr/>
        </p:nvSpPr>
        <p:spPr>
          <a:xfrm>
            <a:off x="448157" y="2462603"/>
            <a:ext cx="4988560" cy="3137535"/>
          </a:xfrm>
          <a:prstGeom prst="rect">
            <a:avLst/>
          </a:prstGeom>
        </p:spPr>
        <p:txBody>
          <a:bodyPr vert="horz" wrap="square" lIns="0" tIns="0" rIns="0" bIns="0" rtlCol="0">
            <a:spAutoFit/>
          </a:bodyPr>
          <a:lstStyle/>
          <a:p>
            <a:pPr marL="12700">
              <a:lnSpc>
                <a:spcPct val="100000"/>
              </a:lnSpc>
            </a:pPr>
            <a:r>
              <a:rPr sz="3700" spc="-180" dirty="0">
                <a:solidFill>
                  <a:srgbClr val="F26722"/>
                </a:solidFill>
                <a:latin typeface="Arial"/>
                <a:cs typeface="Arial"/>
              </a:rPr>
              <a:t>AngularJS </a:t>
            </a:r>
            <a:r>
              <a:rPr sz="3700" spc="-225" dirty="0">
                <a:solidFill>
                  <a:srgbClr val="F26722"/>
                </a:solidFill>
                <a:latin typeface="Arial"/>
                <a:cs typeface="Arial"/>
              </a:rPr>
              <a:t>Core</a:t>
            </a:r>
            <a:r>
              <a:rPr sz="3700" spc="-330" dirty="0">
                <a:solidFill>
                  <a:srgbClr val="F26722"/>
                </a:solidFill>
                <a:latin typeface="Arial"/>
                <a:cs typeface="Arial"/>
              </a:rPr>
              <a:t> </a:t>
            </a:r>
            <a:r>
              <a:rPr sz="3700" spc="-120" dirty="0">
                <a:solidFill>
                  <a:srgbClr val="F26722"/>
                </a:solidFill>
                <a:latin typeface="Arial"/>
                <a:cs typeface="Arial"/>
              </a:rPr>
              <a:t>Principles</a:t>
            </a:r>
            <a:endParaRPr sz="3700">
              <a:latin typeface="Arial"/>
              <a:cs typeface="Arial"/>
            </a:endParaRPr>
          </a:p>
          <a:p>
            <a:pPr marL="440690" indent="-381000">
              <a:lnSpc>
                <a:spcPct val="100000"/>
              </a:lnSpc>
              <a:spcBef>
                <a:spcPts val="1290"/>
              </a:spcBef>
              <a:buClr>
                <a:srgbClr val="F26722"/>
              </a:buClr>
              <a:buSzPct val="74324"/>
              <a:buFont typeface="Lucida Grande"/>
              <a:buChar char="▪"/>
              <a:tabLst>
                <a:tab pos="441325" algn="l"/>
              </a:tabLst>
            </a:pPr>
            <a:r>
              <a:rPr sz="3700" spc="-95" dirty="0">
                <a:solidFill>
                  <a:srgbClr val="58595B"/>
                </a:solidFill>
                <a:latin typeface="Arial"/>
                <a:cs typeface="Arial"/>
              </a:rPr>
              <a:t>Modules</a:t>
            </a:r>
            <a:endParaRPr sz="3700">
              <a:latin typeface="Arial"/>
              <a:cs typeface="Arial"/>
            </a:endParaRPr>
          </a:p>
          <a:p>
            <a:pPr marL="440690" indent="-381000">
              <a:lnSpc>
                <a:spcPct val="100000"/>
              </a:lnSpc>
              <a:spcBef>
                <a:spcPts val="360"/>
              </a:spcBef>
              <a:buClr>
                <a:srgbClr val="F26722"/>
              </a:buClr>
              <a:buSzPct val="74324"/>
              <a:buFont typeface="Lucida Grande"/>
              <a:buChar char="▪"/>
              <a:tabLst>
                <a:tab pos="441325" algn="l"/>
              </a:tabLst>
            </a:pPr>
            <a:r>
              <a:rPr sz="3700" spc="-95" dirty="0">
                <a:solidFill>
                  <a:srgbClr val="58595B"/>
                </a:solidFill>
                <a:latin typeface="Arial"/>
                <a:cs typeface="Arial"/>
              </a:rPr>
              <a:t>Controllers</a:t>
            </a:r>
            <a:endParaRPr sz="3700">
              <a:latin typeface="Arial"/>
              <a:cs typeface="Arial"/>
            </a:endParaRPr>
          </a:p>
          <a:p>
            <a:pPr marL="440690" indent="-381000">
              <a:lnSpc>
                <a:spcPct val="100000"/>
              </a:lnSpc>
              <a:spcBef>
                <a:spcPts val="360"/>
              </a:spcBef>
              <a:buClr>
                <a:srgbClr val="F26722"/>
              </a:buClr>
              <a:buSzPct val="74324"/>
              <a:buFont typeface="Lucida Grande"/>
              <a:buChar char="▪"/>
              <a:tabLst>
                <a:tab pos="441325" algn="l"/>
              </a:tabLst>
            </a:pPr>
            <a:r>
              <a:rPr sz="3700" spc="-200" dirty="0">
                <a:solidFill>
                  <a:srgbClr val="58595B"/>
                </a:solidFill>
                <a:latin typeface="Arial"/>
                <a:cs typeface="Arial"/>
              </a:rPr>
              <a:t>Services</a:t>
            </a:r>
            <a:endParaRPr sz="3700">
              <a:latin typeface="Arial"/>
              <a:cs typeface="Arial"/>
            </a:endParaRPr>
          </a:p>
          <a:p>
            <a:pPr marL="440690" indent="-381000">
              <a:lnSpc>
                <a:spcPct val="100000"/>
              </a:lnSpc>
              <a:spcBef>
                <a:spcPts val="360"/>
              </a:spcBef>
              <a:buClr>
                <a:srgbClr val="F26722"/>
              </a:buClr>
              <a:buSzPct val="74324"/>
              <a:buFont typeface="Lucida Grande"/>
              <a:buChar char="▪"/>
              <a:tabLst>
                <a:tab pos="441325" algn="l"/>
              </a:tabLst>
            </a:pPr>
            <a:r>
              <a:rPr sz="3700" spc="-105" dirty="0">
                <a:solidFill>
                  <a:srgbClr val="58595B"/>
                </a:solidFill>
                <a:latin typeface="Arial"/>
                <a:cs typeface="Arial"/>
              </a:rPr>
              <a:t>Directives</a:t>
            </a:r>
            <a:endParaRPr sz="3700">
              <a:latin typeface="Arial"/>
              <a:cs typeface="Arial"/>
            </a:endParaRPr>
          </a:p>
        </p:txBody>
      </p:sp>
      <p:sp>
        <p:nvSpPr>
          <p:cNvPr id="4" name="object 4"/>
          <p:cNvSpPr txBox="1"/>
          <p:nvPr/>
        </p:nvSpPr>
        <p:spPr>
          <a:xfrm>
            <a:off x="8483447" y="2462603"/>
            <a:ext cx="4707255" cy="3137535"/>
          </a:xfrm>
          <a:prstGeom prst="rect">
            <a:avLst/>
          </a:prstGeom>
        </p:spPr>
        <p:txBody>
          <a:bodyPr vert="horz" wrap="square" lIns="0" tIns="0" rIns="0" bIns="0" rtlCol="0">
            <a:spAutoFit/>
          </a:bodyPr>
          <a:lstStyle/>
          <a:p>
            <a:pPr marL="12700">
              <a:lnSpc>
                <a:spcPct val="100000"/>
              </a:lnSpc>
            </a:pPr>
            <a:r>
              <a:rPr sz="3700" spc="-280" dirty="0">
                <a:solidFill>
                  <a:srgbClr val="F26722"/>
                </a:solidFill>
                <a:latin typeface="Arial"/>
                <a:cs typeface="Arial"/>
              </a:rPr>
              <a:t>TDD </a:t>
            </a:r>
            <a:r>
              <a:rPr sz="3700" spc="-254" dirty="0">
                <a:solidFill>
                  <a:srgbClr val="F26722"/>
                </a:solidFill>
                <a:latin typeface="Arial"/>
                <a:cs typeface="Arial"/>
              </a:rPr>
              <a:t>Basic</a:t>
            </a:r>
            <a:r>
              <a:rPr sz="3700" spc="-275" dirty="0">
                <a:solidFill>
                  <a:srgbClr val="F26722"/>
                </a:solidFill>
                <a:latin typeface="Arial"/>
                <a:cs typeface="Arial"/>
              </a:rPr>
              <a:t> </a:t>
            </a:r>
            <a:r>
              <a:rPr sz="3700" spc="-120" dirty="0">
                <a:solidFill>
                  <a:srgbClr val="F26722"/>
                </a:solidFill>
                <a:latin typeface="Arial"/>
                <a:cs typeface="Arial"/>
              </a:rPr>
              <a:t>Principles</a:t>
            </a:r>
            <a:endParaRPr sz="3700">
              <a:latin typeface="Arial"/>
              <a:cs typeface="Arial"/>
            </a:endParaRPr>
          </a:p>
          <a:p>
            <a:pPr marL="426084" indent="-381000">
              <a:lnSpc>
                <a:spcPct val="100000"/>
              </a:lnSpc>
              <a:spcBef>
                <a:spcPts val="1290"/>
              </a:spcBef>
              <a:buClr>
                <a:srgbClr val="F26722"/>
              </a:buClr>
              <a:buSzPct val="74324"/>
              <a:buFont typeface="Lucida Grande"/>
              <a:buChar char="▪"/>
              <a:tabLst>
                <a:tab pos="426720" algn="l"/>
              </a:tabLst>
            </a:pPr>
            <a:r>
              <a:rPr sz="3700" spc="-204" dirty="0">
                <a:solidFill>
                  <a:srgbClr val="58595B"/>
                </a:solidFill>
                <a:latin typeface="Arial"/>
                <a:cs typeface="Arial"/>
              </a:rPr>
              <a:t>Test-First</a:t>
            </a:r>
            <a:r>
              <a:rPr sz="3700" spc="-180" dirty="0">
                <a:solidFill>
                  <a:srgbClr val="58595B"/>
                </a:solidFill>
                <a:latin typeface="Arial"/>
                <a:cs typeface="Arial"/>
              </a:rPr>
              <a:t> </a:t>
            </a:r>
            <a:r>
              <a:rPr sz="3700" spc="-90" dirty="0">
                <a:solidFill>
                  <a:srgbClr val="58595B"/>
                </a:solidFill>
                <a:latin typeface="Arial"/>
                <a:cs typeface="Arial"/>
              </a:rPr>
              <a:t>Approach</a:t>
            </a:r>
            <a:endParaRPr sz="3700">
              <a:latin typeface="Arial"/>
              <a:cs typeface="Arial"/>
            </a:endParaRPr>
          </a:p>
          <a:p>
            <a:pPr marL="426084" indent="-381000">
              <a:lnSpc>
                <a:spcPct val="100000"/>
              </a:lnSpc>
              <a:spcBef>
                <a:spcPts val="360"/>
              </a:spcBef>
              <a:buClr>
                <a:srgbClr val="F26722"/>
              </a:buClr>
              <a:buSzPct val="74324"/>
              <a:buFont typeface="Lucida Grande"/>
              <a:buChar char="▪"/>
              <a:tabLst>
                <a:tab pos="426720" algn="l"/>
              </a:tabLst>
            </a:pPr>
            <a:r>
              <a:rPr sz="3700" spc="-290" dirty="0">
                <a:solidFill>
                  <a:srgbClr val="58595B"/>
                </a:solidFill>
                <a:latin typeface="Arial"/>
                <a:cs typeface="Arial"/>
              </a:rPr>
              <a:t>Red, </a:t>
            </a:r>
            <a:r>
              <a:rPr sz="3700" spc="-210" dirty="0">
                <a:solidFill>
                  <a:srgbClr val="58595B"/>
                </a:solidFill>
                <a:latin typeface="Arial"/>
                <a:cs typeface="Arial"/>
              </a:rPr>
              <a:t>Green,</a:t>
            </a:r>
            <a:r>
              <a:rPr sz="3700" spc="-215" dirty="0">
                <a:solidFill>
                  <a:srgbClr val="58595B"/>
                </a:solidFill>
                <a:latin typeface="Arial"/>
                <a:cs typeface="Arial"/>
              </a:rPr>
              <a:t> </a:t>
            </a:r>
            <a:r>
              <a:rPr sz="3700" spc="-145" dirty="0">
                <a:solidFill>
                  <a:srgbClr val="58595B"/>
                </a:solidFill>
                <a:latin typeface="Arial"/>
                <a:cs typeface="Arial"/>
              </a:rPr>
              <a:t>Refactor</a:t>
            </a:r>
            <a:endParaRPr sz="3700">
              <a:latin typeface="Arial"/>
              <a:cs typeface="Arial"/>
            </a:endParaRPr>
          </a:p>
          <a:p>
            <a:pPr marL="426084" indent="-381000">
              <a:lnSpc>
                <a:spcPct val="100000"/>
              </a:lnSpc>
              <a:spcBef>
                <a:spcPts val="360"/>
              </a:spcBef>
              <a:buClr>
                <a:srgbClr val="F26722"/>
              </a:buClr>
              <a:buSzPct val="74324"/>
              <a:buFont typeface="Lucida Grande"/>
              <a:buChar char="▪"/>
              <a:tabLst>
                <a:tab pos="426720" algn="l"/>
              </a:tabLst>
            </a:pPr>
            <a:r>
              <a:rPr sz="3700" spc="-160" dirty="0">
                <a:solidFill>
                  <a:srgbClr val="58595B"/>
                </a:solidFill>
                <a:latin typeface="Arial"/>
                <a:cs typeface="Arial"/>
              </a:rPr>
              <a:t>Testing </a:t>
            </a:r>
            <a:r>
              <a:rPr sz="3700" spc="15" dirty="0">
                <a:solidFill>
                  <a:srgbClr val="58595B"/>
                </a:solidFill>
                <a:latin typeface="Arial"/>
                <a:cs typeface="Arial"/>
              </a:rPr>
              <a:t>in</a:t>
            </a:r>
            <a:r>
              <a:rPr sz="3700" spc="-285" dirty="0">
                <a:solidFill>
                  <a:srgbClr val="58595B"/>
                </a:solidFill>
                <a:latin typeface="Arial"/>
                <a:cs typeface="Arial"/>
              </a:rPr>
              <a:t> </a:t>
            </a:r>
            <a:r>
              <a:rPr sz="3700" spc="-70" dirty="0">
                <a:solidFill>
                  <a:srgbClr val="58595B"/>
                </a:solidFill>
                <a:latin typeface="Arial"/>
                <a:cs typeface="Arial"/>
              </a:rPr>
              <a:t>Isolation</a:t>
            </a:r>
            <a:endParaRPr sz="3700">
              <a:latin typeface="Arial"/>
              <a:cs typeface="Arial"/>
            </a:endParaRPr>
          </a:p>
          <a:p>
            <a:pPr marL="426084" indent="-381000">
              <a:lnSpc>
                <a:spcPct val="100000"/>
              </a:lnSpc>
              <a:spcBef>
                <a:spcPts val="360"/>
              </a:spcBef>
              <a:buClr>
                <a:srgbClr val="F26722"/>
              </a:buClr>
              <a:buSzPct val="74324"/>
              <a:buFont typeface="Lucida Grande"/>
              <a:buChar char="▪"/>
              <a:tabLst>
                <a:tab pos="426720" algn="l"/>
              </a:tabLst>
            </a:pPr>
            <a:r>
              <a:rPr sz="3700" spc="-25" dirty="0">
                <a:solidFill>
                  <a:srgbClr val="58595B"/>
                </a:solidFill>
                <a:latin typeface="Arial"/>
                <a:cs typeface="Arial"/>
              </a:rPr>
              <a:t>Writing </a:t>
            </a:r>
            <a:r>
              <a:rPr sz="3700" spc="-195" dirty="0">
                <a:solidFill>
                  <a:srgbClr val="58595B"/>
                </a:solidFill>
                <a:latin typeface="Arial"/>
                <a:cs typeface="Arial"/>
              </a:rPr>
              <a:t>Testable</a:t>
            </a:r>
            <a:r>
              <a:rPr sz="3700" spc="-560" dirty="0">
                <a:solidFill>
                  <a:srgbClr val="58595B"/>
                </a:solidFill>
                <a:latin typeface="Arial"/>
                <a:cs typeface="Arial"/>
              </a:rPr>
              <a:t> </a:t>
            </a:r>
            <a:r>
              <a:rPr sz="3700" spc="-200" dirty="0">
                <a:solidFill>
                  <a:srgbClr val="58595B"/>
                </a:solidFill>
                <a:latin typeface="Arial"/>
                <a:cs typeface="Arial"/>
              </a:rPr>
              <a:t>Code</a:t>
            </a:r>
            <a:endParaRPr sz="3700">
              <a:latin typeface="Arial"/>
              <a:cs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61690">
              <a:lnSpc>
                <a:spcPct val="100000"/>
              </a:lnSpc>
            </a:pPr>
            <a:r>
              <a:rPr spc="-204" dirty="0">
                <a:solidFill>
                  <a:srgbClr val="58595B"/>
                </a:solidFill>
              </a:rPr>
              <a:t>Required</a:t>
            </a:r>
            <a:r>
              <a:rPr spc="-420" dirty="0">
                <a:solidFill>
                  <a:srgbClr val="58595B"/>
                </a:solidFill>
              </a:rPr>
              <a:t> </a:t>
            </a:r>
            <a:r>
              <a:rPr spc="-160" dirty="0">
                <a:solidFill>
                  <a:srgbClr val="58595B"/>
                </a:solidFill>
              </a:rPr>
              <a:t>Software</a:t>
            </a:r>
          </a:p>
        </p:txBody>
      </p:sp>
      <p:sp>
        <p:nvSpPr>
          <p:cNvPr id="3" name="object 3"/>
          <p:cNvSpPr txBox="1"/>
          <p:nvPr/>
        </p:nvSpPr>
        <p:spPr>
          <a:xfrm>
            <a:off x="448051" y="2462597"/>
            <a:ext cx="6792595" cy="1308735"/>
          </a:xfrm>
          <a:prstGeom prst="rect">
            <a:avLst/>
          </a:prstGeom>
        </p:spPr>
        <p:txBody>
          <a:bodyPr vert="horz" wrap="square" lIns="0" tIns="0" rIns="0" bIns="0" rtlCol="0">
            <a:spAutoFit/>
          </a:bodyPr>
          <a:lstStyle/>
          <a:p>
            <a:pPr marL="12700">
              <a:lnSpc>
                <a:spcPct val="100000"/>
              </a:lnSpc>
            </a:pPr>
            <a:r>
              <a:rPr sz="3700" spc="-220" dirty="0">
                <a:solidFill>
                  <a:srgbClr val="F26722"/>
                </a:solidFill>
                <a:latin typeface="Arial"/>
                <a:cs typeface="Arial"/>
              </a:rPr>
              <a:t>Text</a:t>
            </a:r>
            <a:r>
              <a:rPr sz="3700" spc="-254" dirty="0">
                <a:solidFill>
                  <a:srgbClr val="F26722"/>
                </a:solidFill>
                <a:latin typeface="Arial"/>
                <a:cs typeface="Arial"/>
              </a:rPr>
              <a:t> </a:t>
            </a:r>
            <a:r>
              <a:rPr sz="3700" spc="-80" dirty="0">
                <a:solidFill>
                  <a:srgbClr val="F26722"/>
                </a:solidFill>
                <a:latin typeface="Arial"/>
                <a:cs typeface="Arial"/>
              </a:rPr>
              <a:t>Editor</a:t>
            </a:r>
            <a:endParaRPr sz="3700">
              <a:latin typeface="Arial"/>
              <a:cs typeface="Arial"/>
            </a:endParaRPr>
          </a:p>
          <a:p>
            <a:pPr marL="440690" indent="-381000">
              <a:lnSpc>
                <a:spcPct val="100000"/>
              </a:lnSpc>
              <a:spcBef>
                <a:spcPts val="1290"/>
              </a:spcBef>
              <a:buClr>
                <a:srgbClr val="F26722"/>
              </a:buClr>
              <a:buSzPct val="74324"/>
              <a:buFont typeface="Lucida Grande"/>
              <a:buChar char="▪"/>
              <a:tabLst>
                <a:tab pos="441325" algn="l"/>
              </a:tabLst>
            </a:pPr>
            <a:r>
              <a:rPr sz="3700" spc="10" dirty="0">
                <a:solidFill>
                  <a:srgbClr val="58595B"/>
                </a:solidFill>
                <a:latin typeface="Arial"/>
                <a:cs typeface="Arial"/>
              </a:rPr>
              <a:t>Ability </a:t>
            </a:r>
            <a:r>
              <a:rPr sz="3700" spc="70" dirty="0">
                <a:solidFill>
                  <a:srgbClr val="58595B"/>
                </a:solidFill>
                <a:latin typeface="Arial"/>
                <a:cs typeface="Arial"/>
              </a:rPr>
              <a:t>to</a:t>
            </a:r>
            <a:r>
              <a:rPr sz="3700" spc="-765" dirty="0">
                <a:solidFill>
                  <a:srgbClr val="58595B"/>
                </a:solidFill>
                <a:latin typeface="Arial"/>
                <a:cs typeface="Arial"/>
              </a:rPr>
              <a:t> </a:t>
            </a:r>
            <a:r>
              <a:rPr sz="3700" spc="-105" dirty="0">
                <a:solidFill>
                  <a:srgbClr val="58595B"/>
                </a:solidFill>
                <a:latin typeface="Arial"/>
                <a:cs typeface="Arial"/>
              </a:rPr>
              <a:t>Edit </a:t>
            </a:r>
            <a:r>
              <a:rPr sz="3700" spc="-170" dirty="0">
                <a:solidFill>
                  <a:srgbClr val="58595B"/>
                </a:solidFill>
                <a:latin typeface="Arial"/>
                <a:cs typeface="Arial"/>
              </a:rPr>
              <a:t>JavaScript </a:t>
            </a:r>
            <a:r>
              <a:rPr sz="3700" spc="-229" dirty="0">
                <a:solidFill>
                  <a:srgbClr val="58595B"/>
                </a:solidFill>
                <a:latin typeface="Arial"/>
                <a:cs typeface="Arial"/>
              </a:rPr>
              <a:t>&amp; </a:t>
            </a:r>
            <a:r>
              <a:rPr sz="3700" spc="-275" dirty="0">
                <a:solidFill>
                  <a:srgbClr val="58595B"/>
                </a:solidFill>
                <a:latin typeface="Arial"/>
                <a:cs typeface="Arial"/>
              </a:rPr>
              <a:t>HTML</a:t>
            </a:r>
            <a:endParaRPr sz="3700">
              <a:latin typeface="Arial"/>
              <a:cs typeface="Arial"/>
            </a:endParaRPr>
          </a:p>
        </p:txBody>
      </p:sp>
      <p:sp>
        <p:nvSpPr>
          <p:cNvPr id="4" name="object 4"/>
          <p:cNvSpPr txBox="1"/>
          <p:nvPr/>
        </p:nvSpPr>
        <p:spPr>
          <a:xfrm>
            <a:off x="8483258" y="2462597"/>
            <a:ext cx="6771640" cy="1308735"/>
          </a:xfrm>
          <a:prstGeom prst="rect">
            <a:avLst/>
          </a:prstGeom>
        </p:spPr>
        <p:txBody>
          <a:bodyPr vert="horz" wrap="square" lIns="0" tIns="0" rIns="0" bIns="0" rtlCol="0">
            <a:spAutoFit/>
          </a:bodyPr>
          <a:lstStyle/>
          <a:p>
            <a:pPr marL="12700">
              <a:lnSpc>
                <a:spcPct val="100000"/>
              </a:lnSpc>
            </a:pPr>
            <a:r>
              <a:rPr sz="3700" spc="-220" dirty="0">
                <a:solidFill>
                  <a:srgbClr val="F26722"/>
                </a:solidFill>
                <a:latin typeface="Arial"/>
                <a:cs typeface="Arial"/>
              </a:rPr>
              <a:t>Web</a:t>
            </a:r>
            <a:r>
              <a:rPr sz="3700" spc="-305" dirty="0">
                <a:solidFill>
                  <a:srgbClr val="F26722"/>
                </a:solidFill>
                <a:latin typeface="Arial"/>
                <a:cs typeface="Arial"/>
              </a:rPr>
              <a:t> </a:t>
            </a:r>
            <a:r>
              <a:rPr sz="3700" spc="-170" dirty="0">
                <a:solidFill>
                  <a:srgbClr val="F26722"/>
                </a:solidFill>
                <a:latin typeface="Arial"/>
                <a:cs typeface="Arial"/>
              </a:rPr>
              <a:t>Browser</a:t>
            </a:r>
            <a:endParaRPr sz="3700">
              <a:latin typeface="Arial"/>
              <a:cs typeface="Arial"/>
            </a:endParaRPr>
          </a:p>
          <a:p>
            <a:pPr marL="426720" indent="-381000">
              <a:lnSpc>
                <a:spcPct val="100000"/>
              </a:lnSpc>
              <a:spcBef>
                <a:spcPts val="1290"/>
              </a:spcBef>
              <a:buClr>
                <a:srgbClr val="F26722"/>
              </a:buClr>
              <a:buSzPct val="74324"/>
              <a:buFont typeface="Lucida Grande"/>
              <a:buChar char="▪"/>
              <a:tabLst>
                <a:tab pos="427355" algn="l"/>
              </a:tabLst>
            </a:pPr>
            <a:r>
              <a:rPr sz="3700" spc="-170" dirty="0">
                <a:solidFill>
                  <a:srgbClr val="58595B"/>
                </a:solidFill>
                <a:latin typeface="Arial"/>
                <a:cs typeface="Arial"/>
              </a:rPr>
              <a:t>Browser </a:t>
            </a:r>
            <a:r>
              <a:rPr sz="3700" spc="70" dirty="0">
                <a:solidFill>
                  <a:srgbClr val="58595B"/>
                </a:solidFill>
                <a:latin typeface="Arial"/>
                <a:cs typeface="Arial"/>
              </a:rPr>
              <a:t>with </a:t>
            </a:r>
            <a:r>
              <a:rPr sz="3700" spc="-170" dirty="0">
                <a:solidFill>
                  <a:srgbClr val="58595B"/>
                </a:solidFill>
                <a:latin typeface="Arial"/>
                <a:cs typeface="Arial"/>
              </a:rPr>
              <a:t>JavaScript</a:t>
            </a:r>
            <a:r>
              <a:rPr sz="3700" spc="-675" dirty="0">
                <a:solidFill>
                  <a:srgbClr val="58595B"/>
                </a:solidFill>
                <a:latin typeface="Arial"/>
                <a:cs typeface="Arial"/>
              </a:rPr>
              <a:t> </a:t>
            </a:r>
            <a:r>
              <a:rPr sz="3700" spc="-50" dirty="0">
                <a:solidFill>
                  <a:srgbClr val="58595B"/>
                </a:solidFill>
                <a:latin typeface="Arial"/>
                <a:cs typeface="Arial"/>
              </a:rPr>
              <a:t>Support</a:t>
            </a:r>
            <a:endParaRPr sz="3700">
              <a:latin typeface="Arial"/>
              <a:cs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696970">
              <a:lnSpc>
                <a:spcPct val="100000"/>
              </a:lnSpc>
            </a:pPr>
            <a:r>
              <a:rPr spc="-295" dirty="0">
                <a:solidFill>
                  <a:srgbClr val="58595B"/>
                </a:solidFill>
              </a:rPr>
              <a:t>What’s</a:t>
            </a:r>
            <a:r>
              <a:rPr spc="-385" dirty="0">
                <a:solidFill>
                  <a:srgbClr val="58595B"/>
                </a:solidFill>
              </a:rPr>
              <a:t> </a:t>
            </a:r>
            <a:r>
              <a:rPr spc="-210" dirty="0">
                <a:solidFill>
                  <a:srgbClr val="58595B"/>
                </a:solidFill>
              </a:rPr>
              <a:t>ngMock?</a:t>
            </a:r>
          </a:p>
        </p:txBody>
      </p:sp>
      <p:sp>
        <p:nvSpPr>
          <p:cNvPr id="3" name="object 3"/>
          <p:cNvSpPr txBox="1"/>
          <p:nvPr/>
        </p:nvSpPr>
        <p:spPr>
          <a:xfrm>
            <a:off x="3187700" y="2565400"/>
            <a:ext cx="4826000" cy="2641600"/>
          </a:xfrm>
          <a:prstGeom prst="rect">
            <a:avLst/>
          </a:prstGeom>
          <a:solidFill>
            <a:srgbClr val="F45D00"/>
          </a:solidFill>
        </p:spPr>
        <p:txBody>
          <a:bodyPr vert="horz" wrap="square" lIns="0" tIns="1152" rIns="0" bIns="0" rtlCol="0">
            <a:spAutoFit/>
          </a:bodyPr>
          <a:lstStyle/>
          <a:p>
            <a:pPr>
              <a:lnSpc>
                <a:spcPct val="100000"/>
              </a:lnSpc>
              <a:spcBef>
                <a:spcPts val="9"/>
              </a:spcBef>
            </a:pPr>
            <a:endParaRPr sz="3850">
              <a:latin typeface="Times New Roman"/>
              <a:cs typeface="Times New Roman"/>
            </a:endParaRPr>
          </a:p>
          <a:p>
            <a:pPr marL="962660" marR="651510" indent="7620">
              <a:lnSpc>
                <a:spcPct val="100400"/>
              </a:lnSpc>
            </a:pPr>
            <a:r>
              <a:rPr sz="4400" spc="-160" dirty="0">
                <a:solidFill>
                  <a:srgbClr val="FFFFFF"/>
                </a:solidFill>
                <a:latin typeface="Arial"/>
                <a:cs typeface="Arial"/>
              </a:rPr>
              <a:t>Made </a:t>
            </a:r>
            <a:r>
              <a:rPr sz="4400" spc="-55" dirty="0">
                <a:solidFill>
                  <a:srgbClr val="FFFFFF"/>
                </a:solidFill>
                <a:latin typeface="Arial"/>
                <a:cs typeface="Arial"/>
              </a:rPr>
              <a:t>by </a:t>
            </a:r>
            <a:r>
              <a:rPr sz="4400" spc="-5" dirty="0">
                <a:solidFill>
                  <a:srgbClr val="FFFFFF"/>
                </a:solidFill>
                <a:latin typeface="Arial"/>
                <a:cs typeface="Arial"/>
              </a:rPr>
              <a:t>the  </a:t>
            </a:r>
            <a:r>
              <a:rPr sz="4400" spc="-85" dirty="0">
                <a:solidFill>
                  <a:srgbClr val="FFFFFF"/>
                </a:solidFill>
                <a:latin typeface="Arial"/>
                <a:cs typeface="Arial"/>
              </a:rPr>
              <a:t>Angular</a:t>
            </a:r>
            <a:r>
              <a:rPr sz="4400" spc="-459" dirty="0">
                <a:solidFill>
                  <a:srgbClr val="FFFFFF"/>
                </a:solidFill>
                <a:latin typeface="Arial"/>
                <a:cs typeface="Arial"/>
              </a:rPr>
              <a:t> </a:t>
            </a:r>
            <a:r>
              <a:rPr sz="4400" spc="-365" dirty="0">
                <a:solidFill>
                  <a:srgbClr val="FFFFFF"/>
                </a:solidFill>
                <a:latin typeface="Arial"/>
                <a:cs typeface="Arial"/>
              </a:rPr>
              <a:t>Team</a:t>
            </a:r>
            <a:endParaRPr sz="4400">
              <a:latin typeface="Arial"/>
              <a:cs typeface="Arial"/>
            </a:endParaRPr>
          </a:p>
        </p:txBody>
      </p:sp>
      <p:sp>
        <p:nvSpPr>
          <p:cNvPr id="4" name="object 4"/>
          <p:cNvSpPr txBox="1"/>
          <p:nvPr/>
        </p:nvSpPr>
        <p:spPr>
          <a:xfrm>
            <a:off x="8293100" y="2565400"/>
            <a:ext cx="4826000" cy="2641600"/>
          </a:xfrm>
          <a:prstGeom prst="rect">
            <a:avLst/>
          </a:prstGeom>
          <a:solidFill>
            <a:srgbClr val="9CCB42"/>
          </a:solidFill>
        </p:spPr>
        <p:txBody>
          <a:bodyPr vert="horz" wrap="square" lIns="0" tIns="1152" rIns="0" bIns="0" rtlCol="0">
            <a:spAutoFit/>
          </a:bodyPr>
          <a:lstStyle/>
          <a:p>
            <a:pPr>
              <a:lnSpc>
                <a:spcPct val="100000"/>
              </a:lnSpc>
              <a:spcBef>
                <a:spcPts val="9"/>
              </a:spcBef>
            </a:pPr>
            <a:endParaRPr sz="3850">
              <a:latin typeface="Times New Roman"/>
              <a:cs typeface="Times New Roman"/>
            </a:endParaRPr>
          </a:p>
          <a:p>
            <a:pPr marL="939800" marR="638810" indent="-250825">
              <a:lnSpc>
                <a:spcPct val="100400"/>
              </a:lnSpc>
            </a:pPr>
            <a:r>
              <a:rPr sz="4400" spc="-254" dirty="0">
                <a:solidFill>
                  <a:srgbClr val="FFFFFF"/>
                </a:solidFill>
                <a:latin typeface="Arial"/>
                <a:cs typeface="Arial"/>
              </a:rPr>
              <a:t>Makes </a:t>
            </a:r>
            <a:r>
              <a:rPr sz="4400" spc="-85" dirty="0">
                <a:solidFill>
                  <a:srgbClr val="FFFFFF"/>
                </a:solidFill>
                <a:latin typeface="Arial"/>
                <a:cs typeface="Arial"/>
              </a:rPr>
              <a:t>Angular  </a:t>
            </a:r>
            <a:r>
              <a:rPr sz="4400" spc="-235" dirty="0">
                <a:solidFill>
                  <a:srgbClr val="FFFFFF"/>
                </a:solidFill>
                <a:latin typeface="Arial"/>
                <a:cs typeface="Arial"/>
              </a:rPr>
              <a:t>Code</a:t>
            </a:r>
            <a:r>
              <a:rPr sz="4400" spc="-440" dirty="0">
                <a:solidFill>
                  <a:srgbClr val="FFFFFF"/>
                </a:solidFill>
                <a:latin typeface="Arial"/>
                <a:cs typeface="Arial"/>
              </a:rPr>
              <a:t> </a:t>
            </a:r>
            <a:r>
              <a:rPr sz="4400" spc="-229" dirty="0">
                <a:solidFill>
                  <a:srgbClr val="FFFFFF"/>
                </a:solidFill>
                <a:latin typeface="Arial"/>
                <a:cs typeface="Arial"/>
              </a:rPr>
              <a:t>Testable</a:t>
            </a:r>
            <a:endParaRPr sz="4400">
              <a:latin typeface="Arial"/>
              <a:cs typeface="Arial"/>
            </a:endParaRPr>
          </a:p>
        </p:txBody>
      </p:sp>
      <p:sp>
        <p:nvSpPr>
          <p:cNvPr id="5" name="object 5"/>
          <p:cNvSpPr txBox="1"/>
          <p:nvPr/>
        </p:nvSpPr>
        <p:spPr>
          <a:xfrm>
            <a:off x="3187700" y="5422900"/>
            <a:ext cx="4826000" cy="2654300"/>
          </a:xfrm>
          <a:prstGeom prst="rect">
            <a:avLst/>
          </a:prstGeom>
          <a:solidFill>
            <a:srgbClr val="58595B"/>
          </a:solidFill>
        </p:spPr>
        <p:txBody>
          <a:bodyPr vert="horz" wrap="square" lIns="0" tIns="3815" rIns="0" bIns="0" rtlCol="0">
            <a:spAutoFit/>
          </a:bodyPr>
          <a:lstStyle/>
          <a:p>
            <a:pPr>
              <a:lnSpc>
                <a:spcPct val="100000"/>
              </a:lnSpc>
              <a:spcBef>
                <a:spcPts val="30"/>
              </a:spcBef>
            </a:pPr>
            <a:endParaRPr sz="3850">
              <a:latin typeface="Times New Roman"/>
              <a:cs typeface="Times New Roman"/>
            </a:endParaRPr>
          </a:p>
          <a:p>
            <a:pPr marL="1612900" marR="624205" indent="-958215">
              <a:lnSpc>
                <a:spcPct val="100400"/>
              </a:lnSpc>
            </a:pPr>
            <a:r>
              <a:rPr sz="4400" spc="-190" dirty="0">
                <a:solidFill>
                  <a:srgbClr val="FFFFFF"/>
                </a:solidFill>
                <a:latin typeface="Arial"/>
                <a:cs typeface="Arial"/>
              </a:rPr>
              <a:t>Decorates</a:t>
            </a:r>
            <a:r>
              <a:rPr sz="4400" spc="-300" dirty="0">
                <a:solidFill>
                  <a:srgbClr val="FFFFFF"/>
                </a:solidFill>
                <a:latin typeface="Arial"/>
                <a:cs typeface="Arial"/>
              </a:rPr>
              <a:t> </a:t>
            </a:r>
            <a:r>
              <a:rPr sz="4400" spc="-265" dirty="0">
                <a:solidFill>
                  <a:srgbClr val="FFFFFF"/>
                </a:solidFill>
                <a:latin typeface="Arial"/>
                <a:cs typeface="Arial"/>
              </a:rPr>
              <a:t>Core  </a:t>
            </a:r>
            <a:r>
              <a:rPr sz="4400" spc="-240" dirty="0">
                <a:solidFill>
                  <a:srgbClr val="FFFFFF"/>
                </a:solidFill>
                <a:latin typeface="Arial"/>
                <a:cs typeface="Arial"/>
              </a:rPr>
              <a:t>Services</a:t>
            </a:r>
            <a:endParaRPr sz="4400">
              <a:latin typeface="Arial"/>
              <a:cs typeface="Arial"/>
            </a:endParaRPr>
          </a:p>
        </p:txBody>
      </p:sp>
      <p:sp>
        <p:nvSpPr>
          <p:cNvPr id="6" name="object 6"/>
          <p:cNvSpPr txBox="1"/>
          <p:nvPr/>
        </p:nvSpPr>
        <p:spPr>
          <a:xfrm>
            <a:off x="8293100" y="5422900"/>
            <a:ext cx="4826000" cy="2654300"/>
          </a:xfrm>
          <a:prstGeom prst="rect">
            <a:avLst/>
          </a:prstGeom>
          <a:solidFill>
            <a:srgbClr val="66AEBA"/>
          </a:solidFill>
        </p:spPr>
        <p:txBody>
          <a:bodyPr vert="horz" wrap="square" lIns="0" tIns="3815" rIns="0" bIns="0" rtlCol="0">
            <a:spAutoFit/>
          </a:bodyPr>
          <a:lstStyle/>
          <a:p>
            <a:pPr>
              <a:lnSpc>
                <a:spcPct val="100000"/>
              </a:lnSpc>
              <a:spcBef>
                <a:spcPts val="30"/>
              </a:spcBef>
            </a:pPr>
            <a:endParaRPr sz="3850">
              <a:latin typeface="Times New Roman"/>
              <a:cs typeface="Times New Roman"/>
            </a:endParaRPr>
          </a:p>
          <a:p>
            <a:pPr marL="1179195" marR="377825" indent="-781685">
              <a:lnSpc>
                <a:spcPct val="100400"/>
              </a:lnSpc>
            </a:pPr>
            <a:r>
              <a:rPr sz="4400" spc="-175" dirty="0">
                <a:solidFill>
                  <a:srgbClr val="FFFFFF"/>
                </a:solidFill>
                <a:latin typeface="Arial"/>
                <a:cs typeface="Arial"/>
              </a:rPr>
              <a:t>Adds </a:t>
            </a:r>
            <a:r>
              <a:rPr sz="4400" spc="-235" dirty="0">
                <a:solidFill>
                  <a:srgbClr val="FFFFFF"/>
                </a:solidFill>
                <a:latin typeface="Arial"/>
                <a:cs typeface="Arial"/>
              </a:rPr>
              <a:t>Features</a:t>
            </a:r>
            <a:r>
              <a:rPr sz="4400" spc="-440" dirty="0">
                <a:solidFill>
                  <a:srgbClr val="FFFFFF"/>
                </a:solidFill>
                <a:latin typeface="Arial"/>
                <a:cs typeface="Arial"/>
              </a:rPr>
              <a:t> </a:t>
            </a:r>
            <a:r>
              <a:rPr sz="4400" spc="-20" dirty="0">
                <a:solidFill>
                  <a:srgbClr val="FFFFFF"/>
                </a:solidFill>
                <a:latin typeface="Arial"/>
                <a:cs typeface="Arial"/>
              </a:rPr>
              <a:t>for  </a:t>
            </a:r>
            <a:r>
              <a:rPr sz="4400" spc="-15" dirty="0">
                <a:solidFill>
                  <a:srgbClr val="FFFFFF"/>
                </a:solidFill>
                <a:latin typeface="Arial"/>
                <a:cs typeface="Arial"/>
              </a:rPr>
              <a:t>Unit</a:t>
            </a:r>
            <a:r>
              <a:rPr sz="4400" spc="-455" dirty="0">
                <a:solidFill>
                  <a:srgbClr val="FFFFFF"/>
                </a:solidFill>
                <a:latin typeface="Arial"/>
                <a:cs typeface="Arial"/>
              </a:rPr>
              <a:t> </a:t>
            </a:r>
            <a:r>
              <a:rPr sz="4400" spc="-190" dirty="0">
                <a:solidFill>
                  <a:srgbClr val="FFFFFF"/>
                </a:solidFill>
                <a:latin typeface="Arial"/>
                <a:cs typeface="Arial"/>
              </a:rPr>
              <a:t>Testing</a:t>
            </a:r>
            <a:endParaRPr sz="4400">
              <a:latin typeface="Arial"/>
              <a:cs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7135">
              <a:lnSpc>
                <a:spcPct val="100000"/>
              </a:lnSpc>
            </a:pPr>
            <a:r>
              <a:rPr spc="-20" dirty="0">
                <a:solidFill>
                  <a:srgbClr val="58595B"/>
                </a:solidFill>
              </a:rPr>
              <a:t>Unit </a:t>
            </a:r>
            <a:r>
              <a:rPr spc="-465" dirty="0">
                <a:solidFill>
                  <a:srgbClr val="58595B"/>
                </a:solidFill>
              </a:rPr>
              <a:t>Tests </a:t>
            </a:r>
            <a:r>
              <a:rPr spc="-130" dirty="0">
                <a:solidFill>
                  <a:srgbClr val="58595B"/>
                </a:solidFill>
              </a:rPr>
              <a:t>and</a:t>
            </a:r>
            <a:r>
              <a:rPr spc="-810" dirty="0">
                <a:solidFill>
                  <a:srgbClr val="58595B"/>
                </a:solidFill>
              </a:rPr>
              <a:t> </a:t>
            </a:r>
            <a:r>
              <a:rPr spc="-270" dirty="0">
                <a:solidFill>
                  <a:srgbClr val="58595B"/>
                </a:solidFill>
              </a:rPr>
              <a:t>AngularJS</a:t>
            </a:r>
          </a:p>
        </p:txBody>
      </p:sp>
      <p:sp>
        <p:nvSpPr>
          <p:cNvPr id="3" name="object 3"/>
          <p:cNvSpPr txBox="1"/>
          <p:nvPr/>
        </p:nvSpPr>
        <p:spPr>
          <a:xfrm>
            <a:off x="3187700" y="2565400"/>
            <a:ext cx="4826000" cy="2641600"/>
          </a:xfrm>
          <a:prstGeom prst="rect">
            <a:avLst/>
          </a:prstGeom>
          <a:solidFill>
            <a:srgbClr val="F45D00"/>
          </a:solidFill>
        </p:spPr>
        <p:txBody>
          <a:bodyPr vert="horz" wrap="square" lIns="0" tIns="220345" rIns="0" bIns="0" rtlCol="0">
            <a:spAutoFit/>
          </a:bodyPr>
          <a:lstStyle/>
          <a:p>
            <a:pPr marL="1402080" marR="786765" indent="-584835">
              <a:lnSpc>
                <a:spcPct val="100400"/>
              </a:lnSpc>
              <a:spcBef>
                <a:spcPts val="1735"/>
              </a:spcBef>
            </a:pPr>
            <a:r>
              <a:rPr sz="4400" spc="-204" dirty="0">
                <a:solidFill>
                  <a:srgbClr val="FFFFFF"/>
                </a:solidFill>
                <a:latin typeface="Arial"/>
                <a:cs typeface="Arial"/>
              </a:rPr>
              <a:t>JavaScript is</a:t>
            </a:r>
            <a:r>
              <a:rPr sz="4400" spc="-425" dirty="0">
                <a:solidFill>
                  <a:srgbClr val="FFFFFF"/>
                </a:solidFill>
                <a:latin typeface="Arial"/>
                <a:cs typeface="Arial"/>
              </a:rPr>
              <a:t> </a:t>
            </a:r>
            <a:r>
              <a:rPr sz="4400" spc="-330" dirty="0">
                <a:solidFill>
                  <a:srgbClr val="FFFFFF"/>
                </a:solidFill>
                <a:latin typeface="Arial"/>
                <a:cs typeface="Arial"/>
              </a:rPr>
              <a:t>a  </a:t>
            </a:r>
            <a:r>
              <a:rPr sz="4400" spc="-120" dirty="0">
                <a:solidFill>
                  <a:srgbClr val="FFFFFF"/>
                </a:solidFill>
                <a:latin typeface="Arial"/>
                <a:cs typeface="Arial"/>
              </a:rPr>
              <a:t>Dynamic  </a:t>
            </a:r>
            <a:r>
              <a:rPr sz="4400" spc="-160" dirty="0">
                <a:solidFill>
                  <a:srgbClr val="FFFFFF"/>
                </a:solidFill>
                <a:latin typeface="Arial"/>
                <a:cs typeface="Arial"/>
              </a:rPr>
              <a:t>Language</a:t>
            </a:r>
            <a:endParaRPr sz="4400">
              <a:latin typeface="Arial"/>
              <a:cs typeface="Arial"/>
            </a:endParaRPr>
          </a:p>
        </p:txBody>
      </p:sp>
      <p:sp>
        <p:nvSpPr>
          <p:cNvPr id="4" name="object 4"/>
          <p:cNvSpPr txBox="1"/>
          <p:nvPr/>
        </p:nvSpPr>
        <p:spPr>
          <a:xfrm>
            <a:off x="8293100" y="2565400"/>
            <a:ext cx="4826000" cy="2641600"/>
          </a:xfrm>
          <a:prstGeom prst="rect">
            <a:avLst/>
          </a:prstGeom>
          <a:solidFill>
            <a:srgbClr val="9CCB42"/>
          </a:solidFill>
        </p:spPr>
        <p:txBody>
          <a:bodyPr vert="horz" wrap="square" lIns="0" tIns="1152" rIns="0" bIns="0" rtlCol="0">
            <a:spAutoFit/>
          </a:bodyPr>
          <a:lstStyle/>
          <a:p>
            <a:pPr>
              <a:lnSpc>
                <a:spcPct val="100000"/>
              </a:lnSpc>
              <a:spcBef>
                <a:spcPts val="9"/>
              </a:spcBef>
            </a:pPr>
            <a:endParaRPr sz="3850">
              <a:latin typeface="Times New Roman"/>
              <a:cs typeface="Times New Roman"/>
            </a:endParaRPr>
          </a:p>
          <a:p>
            <a:pPr marL="1266190" marR="204470" indent="-1042035">
              <a:lnSpc>
                <a:spcPct val="100400"/>
              </a:lnSpc>
            </a:pPr>
            <a:r>
              <a:rPr sz="4400" spc="-190" dirty="0">
                <a:solidFill>
                  <a:srgbClr val="FFFFFF"/>
                </a:solidFill>
                <a:latin typeface="Arial"/>
                <a:cs typeface="Arial"/>
              </a:rPr>
              <a:t>Part </a:t>
            </a:r>
            <a:r>
              <a:rPr sz="4400" spc="15" dirty="0">
                <a:solidFill>
                  <a:srgbClr val="FFFFFF"/>
                </a:solidFill>
                <a:latin typeface="Arial"/>
                <a:cs typeface="Arial"/>
              </a:rPr>
              <a:t>of </a:t>
            </a:r>
            <a:r>
              <a:rPr sz="4400" spc="-5" dirty="0">
                <a:solidFill>
                  <a:srgbClr val="FFFFFF"/>
                </a:solidFill>
                <a:latin typeface="Arial"/>
                <a:cs typeface="Arial"/>
              </a:rPr>
              <a:t>the</a:t>
            </a:r>
            <a:r>
              <a:rPr sz="4400" spc="-725" dirty="0">
                <a:solidFill>
                  <a:srgbClr val="FFFFFF"/>
                </a:solidFill>
                <a:latin typeface="Arial"/>
                <a:cs typeface="Arial"/>
              </a:rPr>
              <a:t> </a:t>
            </a:r>
            <a:r>
              <a:rPr sz="4400" spc="-85" dirty="0">
                <a:solidFill>
                  <a:srgbClr val="FFFFFF"/>
                </a:solidFill>
                <a:latin typeface="Arial"/>
                <a:cs typeface="Arial"/>
              </a:rPr>
              <a:t>Angular  </a:t>
            </a:r>
            <a:r>
              <a:rPr sz="4400" spc="-120" dirty="0">
                <a:solidFill>
                  <a:srgbClr val="FFFFFF"/>
                </a:solidFill>
                <a:latin typeface="Arial"/>
                <a:cs typeface="Arial"/>
              </a:rPr>
              <a:t>Philosophy</a:t>
            </a:r>
            <a:endParaRPr sz="4400">
              <a:latin typeface="Arial"/>
              <a:cs typeface="Arial"/>
            </a:endParaRPr>
          </a:p>
        </p:txBody>
      </p:sp>
      <p:sp>
        <p:nvSpPr>
          <p:cNvPr id="5" name="object 5"/>
          <p:cNvSpPr txBox="1"/>
          <p:nvPr/>
        </p:nvSpPr>
        <p:spPr>
          <a:xfrm>
            <a:off x="3187700" y="5422900"/>
            <a:ext cx="4826000" cy="2654300"/>
          </a:xfrm>
          <a:prstGeom prst="rect">
            <a:avLst/>
          </a:prstGeom>
          <a:solidFill>
            <a:srgbClr val="58595B"/>
          </a:solidFill>
        </p:spPr>
        <p:txBody>
          <a:bodyPr vert="horz" wrap="square" lIns="0" tIns="3815" rIns="0" bIns="0" rtlCol="0">
            <a:spAutoFit/>
          </a:bodyPr>
          <a:lstStyle/>
          <a:p>
            <a:pPr>
              <a:lnSpc>
                <a:spcPct val="100000"/>
              </a:lnSpc>
              <a:spcBef>
                <a:spcPts val="30"/>
              </a:spcBef>
            </a:pPr>
            <a:endParaRPr sz="3850">
              <a:latin typeface="Times New Roman"/>
              <a:cs typeface="Times New Roman"/>
            </a:endParaRPr>
          </a:p>
          <a:p>
            <a:pPr marL="1510665" marR="1096010" indent="-384175">
              <a:lnSpc>
                <a:spcPct val="100400"/>
              </a:lnSpc>
            </a:pPr>
            <a:r>
              <a:rPr sz="4400" spc="-365" dirty="0">
                <a:solidFill>
                  <a:srgbClr val="FFFFFF"/>
                </a:solidFill>
                <a:latin typeface="Arial"/>
                <a:cs typeface="Arial"/>
              </a:rPr>
              <a:t>Tests </a:t>
            </a:r>
            <a:r>
              <a:rPr sz="4400" spc="-130" dirty="0">
                <a:solidFill>
                  <a:srgbClr val="FFFFFF"/>
                </a:solidFill>
                <a:latin typeface="Arial"/>
                <a:cs typeface="Arial"/>
              </a:rPr>
              <a:t>Likely  </a:t>
            </a:r>
            <a:r>
              <a:rPr sz="4400" spc="-160" dirty="0">
                <a:solidFill>
                  <a:srgbClr val="FFFFFF"/>
                </a:solidFill>
                <a:latin typeface="Arial"/>
                <a:cs typeface="Arial"/>
              </a:rPr>
              <a:t>Required</a:t>
            </a:r>
            <a:endParaRPr sz="4400">
              <a:latin typeface="Arial"/>
              <a:cs typeface="Arial"/>
            </a:endParaRPr>
          </a:p>
        </p:txBody>
      </p:sp>
      <p:sp>
        <p:nvSpPr>
          <p:cNvPr id="6" name="object 6"/>
          <p:cNvSpPr txBox="1"/>
          <p:nvPr/>
        </p:nvSpPr>
        <p:spPr>
          <a:xfrm>
            <a:off x="8293100" y="5422900"/>
            <a:ext cx="4826000" cy="2654300"/>
          </a:xfrm>
          <a:prstGeom prst="rect">
            <a:avLst/>
          </a:prstGeom>
          <a:solidFill>
            <a:srgbClr val="66AEBA"/>
          </a:solidFill>
        </p:spPr>
        <p:txBody>
          <a:bodyPr vert="horz" wrap="square" lIns="0" tIns="3815" rIns="0" bIns="0" rtlCol="0">
            <a:spAutoFit/>
          </a:bodyPr>
          <a:lstStyle/>
          <a:p>
            <a:pPr>
              <a:lnSpc>
                <a:spcPct val="100000"/>
              </a:lnSpc>
              <a:spcBef>
                <a:spcPts val="30"/>
              </a:spcBef>
            </a:pPr>
            <a:endParaRPr sz="3850">
              <a:latin typeface="Times New Roman"/>
              <a:cs typeface="Times New Roman"/>
            </a:endParaRPr>
          </a:p>
          <a:p>
            <a:pPr marL="1242695" marR="469900" indent="-753110">
              <a:lnSpc>
                <a:spcPct val="100400"/>
              </a:lnSpc>
            </a:pPr>
            <a:r>
              <a:rPr sz="4400" spc="-80" dirty="0">
                <a:solidFill>
                  <a:srgbClr val="FFFFFF"/>
                </a:solidFill>
                <a:latin typeface="Arial"/>
                <a:cs typeface="Arial"/>
              </a:rPr>
              <a:t>Control</a:t>
            </a:r>
            <a:r>
              <a:rPr sz="4400" spc="-340" dirty="0">
                <a:solidFill>
                  <a:srgbClr val="FFFFFF"/>
                </a:solidFill>
                <a:latin typeface="Arial"/>
                <a:cs typeface="Arial"/>
              </a:rPr>
              <a:t> </a:t>
            </a:r>
            <a:r>
              <a:rPr sz="4400" spc="-90" dirty="0">
                <a:solidFill>
                  <a:srgbClr val="FFFFFF"/>
                </a:solidFill>
                <a:latin typeface="Arial"/>
                <a:cs typeface="Arial"/>
              </a:rPr>
              <a:t>Growing  </a:t>
            </a:r>
            <a:r>
              <a:rPr sz="4400" spc="-235" dirty="0">
                <a:solidFill>
                  <a:srgbClr val="FFFFFF"/>
                </a:solidFill>
                <a:latin typeface="Arial"/>
                <a:cs typeface="Arial"/>
              </a:rPr>
              <a:t>Code</a:t>
            </a:r>
            <a:r>
              <a:rPr sz="4400" spc="-350" dirty="0">
                <a:solidFill>
                  <a:srgbClr val="FFFFFF"/>
                </a:solidFill>
                <a:latin typeface="Arial"/>
                <a:cs typeface="Arial"/>
              </a:rPr>
              <a:t> </a:t>
            </a:r>
            <a:r>
              <a:rPr sz="4400" spc="-409" dirty="0">
                <a:solidFill>
                  <a:srgbClr val="FFFFFF"/>
                </a:solidFill>
                <a:latin typeface="Arial"/>
                <a:cs typeface="Arial"/>
              </a:rPr>
              <a:t>Bases</a:t>
            </a:r>
            <a:endParaRPr sz="4400">
              <a:latin typeface="Arial"/>
              <a:cs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58768" y="4174154"/>
            <a:ext cx="0" cy="1493520"/>
          </a:xfrm>
          <a:custGeom>
            <a:avLst/>
            <a:gdLst/>
            <a:ahLst/>
            <a:cxnLst/>
            <a:rect l="l" t="t" r="r" b="b"/>
            <a:pathLst>
              <a:path h="1493520">
                <a:moveTo>
                  <a:pt x="0" y="0"/>
                </a:moveTo>
                <a:lnTo>
                  <a:pt x="1" y="1493189"/>
                </a:lnTo>
              </a:path>
            </a:pathLst>
          </a:custGeom>
          <a:ln w="25400">
            <a:solidFill>
              <a:srgbClr val="F45D00"/>
            </a:solidFill>
          </a:ln>
        </p:spPr>
        <p:txBody>
          <a:bodyPr wrap="square" lIns="0" tIns="0" rIns="0" bIns="0" rtlCol="0"/>
          <a:lstStyle/>
          <a:p>
            <a:endParaRPr/>
          </a:p>
        </p:txBody>
      </p:sp>
      <p:sp>
        <p:nvSpPr>
          <p:cNvPr id="3" name="object 3"/>
          <p:cNvSpPr/>
          <p:nvPr/>
        </p:nvSpPr>
        <p:spPr>
          <a:xfrm>
            <a:off x="10693133" y="4174154"/>
            <a:ext cx="0" cy="1493520"/>
          </a:xfrm>
          <a:custGeom>
            <a:avLst/>
            <a:gdLst/>
            <a:ahLst/>
            <a:cxnLst/>
            <a:rect l="l" t="t" r="r" b="b"/>
            <a:pathLst>
              <a:path h="1493520">
                <a:moveTo>
                  <a:pt x="0" y="0"/>
                </a:moveTo>
                <a:lnTo>
                  <a:pt x="1" y="1493189"/>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352800">
              <a:lnSpc>
                <a:spcPct val="100000"/>
              </a:lnSpc>
            </a:pPr>
            <a:r>
              <a:rPr spc="-185" dirty="0"/>
              <a:t>Libraries</a:t>
            </a:r>
            <a:r>
              <a:rPr spc="-440" dirty="0"/>
              <a:t> </a:t>
            </a:r>
            <a:r>
              <a:rPr spc="-135" dirty="0"/>
              <a:t>Overview</a:t>
            </a:r>
          </a:p>
        </p:txBody>
      </p:sp>
      <p:sp>
        <p:nvSpPr>
          <p:cNvPr id="5" name="object 5"/>
          <p:cNvSpPr txBox="1"/>
          <p:nvPr/>
        </p:nvSpPr>
        <p:spPr>
          <a:xfrm>
            <a:off x="906878" y="4091066"/>
            <a:ext cx="3693160" cy="1553845"/>
          </a:xfrm>
          <a:prstGeom prst="rect">
            <a:avLst/>
          </a:prstGeom>
        </p:spPr>
        <p:txBody>
          <a:bodyPr vert="horz" wrap="square" lIns="0" tIns="0" rIns="0" bIns="0" rtlCol="0">
            <a:spAutoFit/>
          </a:bodyPr>
          <a:lstStyle/>
          <a:p>
            <a:pPr marL="1363980">
              <a:lnSpc>
                <a:spcPct val="100000"/>
              </a:lnSpc>
            </a:pPr>
            <a:r>
              <a:rPr sz="3100" b="1" spc="-215" dirty="0">
                <a:solidFill>
                  <a:srgbClr val="58595B"/>
                </a:solidFill>
                <a:latin typeface="Arial"/>
                <a:cs typeface="Arial"/>
              </a:rPr>
              <a:t>Jasmine</a:t>
            </a:r>
            <a:endParaRPr sz="3100">
              <a:latin typeface="Arial"/>
              <a:cs typeface="Arial"/>
            </a:endParaRPr>
          </a:p>
          <a:p>
            <a:pPr marL="910590" indent="-897890">
              <a:lnSpc>
                <a:spcPct val="100000"/>
              </a:lnSpc>
              <a:spcBef>
                <a:spcPts val="470"/>
              </a:spcBef>
              <a:buChar char="•"/>
              <a:tabLst>
                <a:tab pos="911225" algn="l"/>
              </a:tabLst>
            </a:pPr>
            <a:r>
              <a:rPr sz="3100" spc="-40" dirty="0">
                <a:solidFill>
                  <a:srgbClr val="58595B"/>
                </a:solidFill>
                <a:latin typeface="Arial"/>
                <a:cs typeface="Arial"/>
              </a:rPr>
              <a:t>test</a:t>
            </a:r>
            <a:r>
              <a:rPr sz="3100" spc="-295" dirty="0">
                <a:solidFill>
                  <a:srgbClr val="58595B"/>
                </a:solidFill>
                <a:latin typeface="Arial"/>
                <a:cs typeface="Arial"/>
              </a:rPr>
              <a:t> </a:t>
            </a:r>
            <a:r>
              <a:rPr sz="3100" spc="-50" dirty="0">
                <a:solidFill>
                  <a:srgbClr val="58595B"/>
                </a:solidFill>
                <a:latin typeface="Arial"/>
                <a:cs typeface="Arial"/>
              </a:rPr>
              <a:t>framework</a:t>
            </a:r>
            <a:endParaRPr sz="3100">
              <a:latin typeface="Arial"/>
              <a:cs typeface="Arial"/>
            </a:endParaRPr>
          </a:p>
          <a:p>
            <a:pPr marL="622935" indent="-610235">
              <a:lnSpc>
                <a:spcPct val="100000"/>
              </a:lnSpc>
              <a:spcBef>
                <a:spcPts val="470"/>
              </a:spcBef>
              <a:buChar char="•"/>
              <a:tabLst>
                <a:tab pos="623570" algn="l"/>
              </a:tabLst>
            </a:pPr>
            <a:r>
              <a:rPr sz="3100" spc="-125" dirty="0">
                <a:solidFill>
                  <a:srgbClr val="58595B"/>
                </a:solidFill>
                <a:latin typeface="Arial"/>
                <a:cs typeface="Arial"/>
              </a:rPr>
              <a:t>can </a:t>
            </a:r>
            <a:r>
              <a:rPr sz="3100" spc="-5" dirty="0">
                <a:solidFill>
                  <a:srgbClr val="58595B"/>
                </a:solidFill>
                <a:latin typeface="Arial"/>
                <a:cs typeface="Arial"/>
              </a:rPr>
              <a:t>run </a:t>
            </a:r>
            <a:r>
              <a:rPr sz="3100" spc="20" dirty="0">
                <a:solidFill>
                  <a:srgbClr val="58595B"/>
                </a:solidFill>
                <a:latin typeface="Arial"/>
                <a:cs typeface="Arial"/>
              </a:rPr>
              <a:t>in</a:t>
            </a:r>
            <a:r>
              <a:rPr sz="3100" spc="-550" dirty="0">
                <a:solidFill>
                  <a:srgbClr val="58595B"/>
                </a:solidFill>
                <a:latin typeface="Arial"/>
                <a:cs typeface="Arial"/>
              </a:rPr>
              <a:t> </a:t>
            </a:r>
            <a:r>
              <a:rPr sz="3100" spc="-75" dirty="0">
                <a:solidFill>
                  <a:srgbClr val="58595B"/>
                </a:solidFill>
                <a:latin typeface="Arial"/>
                <a:cs typeface="Arial"/>
              </a:rPr>
              <a:t>browser</a:t>
            </a:r>
            <a:endParaRPr sz="3100">
              <a:latin typeface="Arial"/>
              <a:cs typeface="Arial"/>
            </a:endParaRPr>
          </a:p>
        </p:txBody>
      </p:sp>
      <p:sp>
        <p:nvSpPr>
          <p:cNvPr id="6" name="object 6"/>
          <p:cNvSpPr txBox="1"/>
          <p:nvPr/>
        </p:nvSpPr>
        <p:spPr>
          <a:xfrm>
            <a:off x="5868623" y="4090919"/>
            <a:ext cx="4127500" cy="1555115"/>
          </a:xfrm>
          <a:prstGeom prst="rect">
            <a:avLst/>
          </a:prstGeom>
        </p:spPr>
        <p:txBody>
          <a:bodyPr vert="horz" wrap="square" lIns="0" tIns="0" rIns="0" bIns="0" rtlCol="0">
            <a:spAutoFit/>
          </a:bodyPr>
          <a:lstStyle/>
          <a:p>
            <a:pPr marL="1703705">
              <a:lnSpc>
                <a:spcPct val="100000"/>
              </a:lnSpc>
            </a:pPr>
            <a:r>
              <a:rPr sz="3100" b="1" spc="-180" dirty="0">
                <a:solidFill>
                  <a:srgbClr val="58595B"/>
                </a:solidFill>
                <a:latin typeface="Arial"/>
                <a:cs typeface="Arial"/>
              </a:rPr>
              <a:t>Karma</a:t>
            </a:r>
            <a:endParaRPr sz="3100">
              <a:latin typeface="Arial"/>
              <a:cs typeface="Arial"/>
            </a:endParaRPr>
          </a:p>
          <a:p>
            <a:pPr marL="592455" indent="-579755">
              <a:lnSpc>
                <a:spcPct val="100000"/>
              </a:lnSpc>
              <a:spcBef>
                <a:spcPts val="470"/>
              </a:spcBef>
              <a:buChar char="•"/>
              <a:tabLst>
                <a:tab pos="592455" algn="l"/>
              </a:tabLst>
            </a:pPr>
            <a:r>
              <a:rPr sz="3100" spc="-5" dirty="0">
                <a:solidFill>
                  <a:srgbClr val="58595B"/>
                </a:solidFill>
                <a:latin typeface="Arial"/>
                <a:cs typeface="Arial"/>
              </a:rPr>
              <a:t>run</a:t>
            </a:r>
            <a:r>
              <a:rPr sz="3100" spc="-225" dirty="0">
                <a:solidFill>
                  <a:srgbClr val="58595B"/>
                </a:solidFill>
                <a:latin typeface="Arial"/>
                <a:cs typeface="Arial"/>
              </a:rPr>
              <a:t> </a:t>
            </a:r>
            <a:r>
              <a:rPr sz="3100" spc="-95" dirty="0">
                <a:solidFill>
                  <a:srgbClr val="58595B"/>
                </a:solidFill>
                <a:latin typeface="Arial"/>
                <a:cs typeface="Arial"/>
              </a:rPr>
              <a:t>tests</a:t>
            </a:r>
            <a:r>
              <a:rPr sz="3100" spc="-225" dirty="0">
                <a:solidFill>
                  <a:srgbClr val="58595B"/>
                </a:solidFill>
                <a:latin typeface="Arial"/>
                <a:cs typeface="Arial"/>
              </a:rPr>
              <a:t> </a:t>
            </a:r>
            <a:r>
              <a:rPr sz="3100" dirty="0">
                <a:solidFill>
                  <a:srgbClr val="58595B"/>
                </a:solidFill>
                <a:latin typeface="Arial"/>
                <a:cs typeface="Arial"/>
              </a:rPr>
              <a:t>from</a:t>
            </a:r>
            <a:r>
              <a:rPr sz="3100" spc="-225" dirty="0">
                <a:solidFill>
                  <a:srgbClr val="58595B"/>
                </a:solidFill>
                <a:latin typeface="Arial"/>
                <a:cs typeface="Arial"/>
              </a:rPr>
              <a:t> </a:t>
            </a:r>
            <a:r>
              <a:rPr sz="3100" dirty="0">
                <a:solidFill>
                  <a:srgbClr val="58595B"/>
                </a:solidFill>
                <a:latin typeface="Arial"/>
                <a:cs typeface="Arial"/>
              </a:rPr>
              <a:t>the</a:t>
            </a:r>
            <a:r>
              <a:rPr sz="3100" spc="-225" dirty="0">
                <a:solidFill>
                  <a:srgbClr val="58595B"/>
                </a:solidFill>
                <a:latin typeface="Arial"/>
                <a:cs typeface="Arial"/>
              </a:rPr>
              <a:t> </a:t>
            </a:r>
            <a:r>
              <a:rPr sz="3100" spc="-270" dirty="0">
                <a:solidFill>
                  <a:srgbClr val="58595B"/>
                </a:solidFill>
                <a:latin typeface="Arial"/>
                <a:cs typeface="Arial"/>
              </a:rPr>
              <a:t>CLI</a:t>
            </a:r>
            <a:endParaRPr sz="3100">
              <a:latin typeface="Arial"/>
              <a:cs typeface="Arial"/>
            </a:endParaRPr>
          </a:p>
          <a:p>
            <a:pPr marL="793750" indent="-781050">
              <a:lnSpc>
                <a:spcPct val="100000"/>
              </a:lnSpc>
              <a:spcBef>
                <a:spcPts val="470"/>
              </a:spcBef>
              <a:buChar char="•"/>
              <a:tabLst>
                <a:tab pos="794385" algn="l"/>
              </a:tabLst>
            </a:pPr>
            <a:r>
              <a:rPr sz="3100" spc="-85" dirty="0">
                <a:solidFill>
                  <a:srgbClr val="58595B"/>
                </a:solidFill>
                <a:latin typeface="Arial"/>
                <a:cs typeface="Arial"/>
              </a:rPr>
              <a:t>works </a:t>
            </a:r>
            <a:r>
              <a:rPr sz="3100" spc="65" dirty="0">
                <a:solidFill>
                  <a:srgbClr val="58595B"/>
                </a:solidFill>
                <a:latin typeface="Arial"/>
                <a:cs typeface="Arial"/>
              </a:rPr>
              <a:t>with</a:t>
            </a:r>
            <a:r>
              <a:rPr sz="3100" spc="-395" dirty="0">
                <a:solidFill>
                  <a:srgbClr val="58595B"/>
                </a:solidFill>
                <a:latin typeface="Arial"/>
                <a:cs typeface="Arial"/>
              </a:rPr>
              <a:t> </a:t>
            </a:r>
            <a:r>
              <a:rPr sz="3100" i="1" spc="-254" dirty="0">
                <a:solidFill>
                  <a:srgbClr val="58595B"/>
                </a:solidFill>
                <a:latin typeface="Arial"/>
                <a:cs typeface="Arial"/>
              </a:rPr>
              <a:t>Jasmine</a:t>
            </a:r>
            <a:endParaRPr sz="3100">
              <a:latin typeface="Arial"/>
              <a:cs typeface="Arial"/>
            </a:endParaRPr>
          </a:p>
        </p:txBody>
      </p:sp>
      <p:sp>
        <p:nvSpPr>
          <p:cNvPr id="7" name="object 7"/>
          <p:cNvSpPr txBox="1"/>
          <p:nvPr/>
        </p:nvSpPr>
        <p:spPr>
          <a:xfrm>
            <a:off x="11124151" y="4078256"/>
            <a:ext cx="4072254" cy="1555115"/>
          </a:xfrm>
          <a:prstGeom prst="rect">
            <a:avLst/>
          </a:prstGeom>
        </p:spPr>
        <p:txBody>
          <a:bodyPr vert="horz" wrap="square" lIns="0" tIns="0" rIns="0" bIns="0" rtlCol="0">
            <a:spAutoFit/>
          </a:bodyPr>
          <a:lstStyle/>
          <a:p>
            <a:pPr marL="1365250">
              <a:lnSpc>
                <a:spcPct val="100000"/>
              </a:lnSpc>
            </a:pPr>
            <a:r>
              <a:rPr sz="3100" b="1" spc="-135" dirty="0">
                <a:solidFill>
                  <a:srgbClr val="58595B"/>
                </a:solidFill>
                <a:latin typeface="Arial"/>
                <a:cs typeface="Arial"/>
              </a:rPr>
              <a:t>ngMock</a:t>
            </a:r>
            <a:endParaRPr sz="3100">
              <a:latin typeface="Arial"/>
              <a:cs typeface="Arial"/>
            </a:endParaRPr>
          </a:p>
          <a:p>
            <a:pPr marL="244475" indent="-231775">
              <a:lnSpc>
                <a:spcPct val="100000"/>
              </a:lnSpc>
              <a:spcBef>
                <a:spcPts val="470"/>
              </a:spcBef>
              <a:buChar char="•"/>
              <a:tabLst>
                <a:tab pos="245110" algn="l"/>
              </a:tabLst>
            </a:pPr>
            <a:r>
              <a:rPr sz="3100" spc="-155" dirty="0">
                <a:solidFill>
                  <a:srgbClr val="58595B"/>
                </a:solidFill>
                <a:latin typeface="Arial"/>
                <a:cs typeface="Arial"/>
              </a:rPr>
              <a:t>makes </a:t>
            </a:r>
            <a:r>
              <a:rPr sz="3100" spc="-60" dirty="0">
                <a:solidFill>
                  <a:srgbClr val="58595B"/>
                </a:solidFill>
                <a:latin typeface="Arial"/>
                <a:cs typeface="Arial"/>
              </a:rPr>
              <a:t>angular</a:t>
            </a:r>
            <a:r>
              <a:rPr sz="3100" spc="-300" dirty="0">
                <a:solidFill>
                  <a:srgbClr val="58595B"/>
                </a:solidFill>
                <a:latin typeface="Arial"/>
                <a:cs typeface="Arial"/>
              </a:rPr>
              <a:t> </a:t>
            </a:r>
            <a:r>
              <a:rPr sz="3100" spc="-60" dirty="0">
                <a:solidFill>
                  <a:srgbClr val="58595B"/>
                </a:solidFill>
                <a:latin typeface="Arial"/>
                <a:cs typeface="Arial"/>
              </a:rPr>
              <a:t>testable</a:t>
            </a:r>
            <a:endParaRPr sz="3100">
              <a:latin typeface="Arial"/>
              <a:cs typeface="Arial"/>
            </a:endParaRPr>
          </a:p>
          <a:p>
            <a:pPr marL="591820" indent="-579120">
              <a:lnSpc>
                <a:spcPct val="100000"/>
              </a:lnSpc>
              <a:spcBef>
                <a:spcPts val="470"/>
              </a:spcBef>
              <a:buChar char="•"/>
              <a:tabLst>
                <a:tab pos="592455" algn="l"/>
              </a:tabLst>
            </a:pPr>
            <a:r>
              <a:rPr sz="3100" spc="-85" dirty="0">
                <a:solidFill>
                  <a:srgbClr val="58595B"/>
                </a:solidFill>
                <a:latin typeface="Arial"/>
                <a:cs typeface="Arial"/>
              </a:rPr>
              <a:t>works </a:t>
            </a:r>
            <a:r>
              <a:rPr sz="3100" spc="65" dirty="0">
                <a:solidFill>
                  <a:srgbClr val="58595B"/>
                </a:solidFill>
                <a:latin typeface="Arial"/>
                <a:cs typeface="Arial"/>
              </a:rPr>
              <a:t>with</a:t>
            </a:r>
            <a:r>
              <a:rPr sz="3100" spc="-395" dirty="0">
                <a:solidFill>
                  <a:srgbClr val="58595B"/>
                </a:solidFill>
                <a:latin typeface="Arial"/>
                <a:cs typeface="Arial"/>
              </a:rPr>
              <a:t> </a:t>
            </a:r>
            <a:r>
              <a:rPr sz="3100" i="1" spc="-254" dirty="0">
                <a:solidFill>
                  <a:srgbClr val="58595B"/>
                </a:solidFill>
                <a:latin typeface="Arial"/>
                <a:cs typeface="Arial"/>
              </a:rPr>
              <a:t>Jasmine</a:t>
            </a:r>
            <a:endParaRPr sz="31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22755">
              <a:lnSpc>
                <a:spcPct val="100000"/>
              </a:lnSpc>
            </a:pPr>
            <a:r>
              <a:rPr spc="-170" dirty="0">
                <a:solidFill>
                  <a:srgbClr val="58595B"/>
                </a:solidFill>
                <a:latin typeface="Arial"/>
                <a:cs typeface="Arial"/>
              </a:rPr>
              <a:t>Registering </a:t>
            </a:r>
            <a:r>
              <a:rPr spc="10" dirty="0">
                <a:solidFill>
                  <a:srgbClr val="58595B"/>
                </a:solidFill>
                <a:latin typeface="Arial"/>
                <a:cs typeface="Arial"/>
              </a:rPr>
              <a:t>Multiple</a:t>
            </a:r>
            <a:r>
              <a:rPr spc="-610" dirty="0">
                <a:solidFill>
                  <a:srgbClr val="58595B"/>
                </a:solidFill>
                <a:latin typeface="Arial"/>
                <a:cs typeface="Arial"/>
              </a:rPr>
              <a:t> </a:t>
            </a:r>
            <a:r>
              <a:rPr spc="-140" dirty="0">
                <a:solidFill>
                  <a:srgbClr val="58595B"/>
                </a:solidFill>
                <a:latin typeface="Arial"/>
                <a:cs typeface="Arial"/>
              </a:rPr>
              <a:t>Modules</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3998783" y="2443512"/>
            <a:ext cx="1814195" cy="538480"/>
          </a:xfrm>
          <a:prstGeom prst="rect">
            <a:avLst/>
          </a:prstGeom>
        </p:spPr>
        <p:txBody>
          <a:bodyPr vert="horz" wrap="square" lIns="0" tIns="0" rIns="0" bIns="0" rtlCol="0">
            <a:spAutoFit/>
          </a:bodyPr>
          <a:lstStyle/>
          <a:p>
            <a:pPr>
              <a:lnSpc>
                <a:spcPct val="100000"/>
              </a:lnSpc>
            </a:pPr>
            <a:r>
              <a:rPr sz="3400" dirty="0">
                <a:solidFill>
                  <a:srgbClr val="C8531F"/>
                </a:solidFill>
                <a:latin typeface="Courier"/>
                <a:cs typeface="Courier"/>
              </a:rPr>
              <a:t>‘omdb’</a:t>
            </a:r>
            <a:r>
              <a:rPr sz="3400" dirty="0">
                <a:solidFill>
                  <a:srgbClr val="58595B"/>
                </a:solidFill>
                <a:latin typeface="Courier"/>
                <a:cs typeface="Courier"/>
              </a:rPr>
              <a:t>;</a:t>
            </a:r>
            <a:endParaRPr sz="3400">
              <a:latin typeface="Courier"/>
              <a:cs typeface="Courier"/>
            </a:endParaRPr>
          </a:p>
        </p:txBody>
      </p:sp>
      <p:sp>
        <p:nvSpPr>
          <p:cNvPr id="5" name="object 5"/>
          <p:cNvSpPr txBox="1"/>
          <p:nvPr/>
        </p:nvSpPr>
        <p:spPr>
          <a:xfrm>
            <a:off x="889317" y="2443512"/>
            <a:ext cx="3109595" cy="1319530"/>
          </a:xfrm>
          <a:prstGeom prst="rect">
            <a:avLst/>
          </a:prstGeom>
        </p:spPr>
        <p:txBody>
          <a:bodyPr vert="horz" wrap="square" lIns="0" tIns="0" rIns="0" bIns="0" rtlCol="0">
            <a:spAutoFit/>
          </a:bodyPr>
          <a:lstStyle/>
          <a:p>
            <a:pPr>
              <a:lnSpc>
                <a:spcPct val="100000"/>
              </a:lnSpc>
              <a:tabLst>
                <a:tab pos="1036319" algn="l"/>
              </a:tabLst>
            </a:pPr>
            <a:r>
              <a:rPr sz="3400" b="1" dirty="0">
                <a:solidFill>
                  <a:srgbClr val="79A14C"/>
                </a:solidFill>
                <a:latin typeface="Courier"/>
                <a:cs typeface="Courier"/>
              </a:rPr>
              <a:t>var	</a:t>
            </a:r>
            <a:r>
              <a:rPr sz="3400" spc="-5" dirty="0">
                <a:solidFill>
                  <a:srgbClr val="58595B"/>
                </a:solidFill>
                <a:latin typeface="Courier"/>
                <a:cs typeface="Courier"/>
              </a:rPr>
              <a:t>alias</a:t>
            </a:r>
            <a:r>
              <a:rPr sz="3400" spc="-95" dirty="0">
                <a:solidFill>
                  <a:srgbClr val="58595B"/>
                </a:solidFill>
                <a:latin typeface="Courier"/>
                <a:cs typeface="Courier"/>
              </a:rPr>
              <a:t> </a:t>
            </a:r>
            <a:r>
              <a:rPr sz="3400" dirty="0">
                <a:solidFill>
                  <a:srgbClr val="58595B"/>
                </a:solidFill>
                <a:latin typeface="Courier"/>
                <a:cs typeface="Courier"/>
              </a:rPr>
              <a:t>=</a:t>
            </a:r>
            <a:endParaRPr sz="3400">
              <a:latin typeface="Courier"/>
              <a:cs typeface="Courier"/>
            </a:endParaRPr>
          </a:p>
          <a:p>
            <a:pPr>
              <a:lnSpc>
                <a:spcPct val="100000"/>
              </a:lnSpc>
              <a:spcBef>
                <a:spcPts val="2070"/>
              </a:spcBef>
              <a:tabLst>
                <a:tab pos="1036319" algn="l"/>
              </a:tabLst>
            </a:pPr>
            <a:r>
              <a:rPr sz="3400" b="1" dirty="0">
                <a:solidFill>
                  <a:srgbClr val="79A14C"/>
                </a:solidFill>
                <a:latin typeface="Courier"/>
                <a:cs typeface="Courier"/>
              </a:rPr>
              <a:t>var	</a:t>
            </a:r>
            <a:r>
              <a:rPr sz="3400" spc="-5" dirty="0">
                <a:solidFill>
                  <a:srgbClr val="58595B"/>
                </a:solidFill>
                <a:latin typeface="Courier"/>
                <a:cs typeface="Courier"/>
              </a:rPr>
              <a:t>anonFunc</a:t>
            </a:r>
            <a:endParaRPr sz="3400">
              <a:latin typeface="Courier"/>
              <a:cs typeface="Courier"/>
            </a:endParaRPr>
          </a:p>
        </p:txBody>
      </p:sp>
      <p:sp>
        <p:nvSpPr>
          <p:cNvPr id="6" name="object 6"/>
          <p:cNvSpPr txBox="1"/>
          <p:nvPr/>
        </p:nvSpPr>
        <p:spPr>
          <a:xfrm>
            <a:off x="4257916" y="3224562"/>
            <a:ext cx="4664710" cy="538480"/>
          </a:xfrm>
          <a:prstGeom prst="rect">
            <a:avLst/>
          </a:prstGeom>
        </p:spPr>
        <p:txBody>
          <a:bodyPr vert="horz" wrap="square" lIns="0" tIns="0" rIns="0" bIns="0" rtlCol="0">
            <a:spAutoFit/>
          </a:bodyPr>
          <a:lstStyle/>
          <a:p>
            <a:pPr>
              <a:lnSpc>
                <a:spcPct val="100000"/>
              </a:lnSpc>
              <a:tabLst>
                <a:tab pos="518159" algn="l"/>
                <a:tab pos="3886200" algn="l"/>
                <a:tab pos="4404995" algn="l"/>
              </a:tabLst>
            </a:pPr>
            <a:r>
              <a:rPr sz="3400" dirty="0">
                <a:solidFill>
                  <a:srgbClr val="58595B"/>
                </a:solidFill>
                <a:latin typeface="Courier"/>
                <a:cs typeface="Courier"/>
              </a:rPr>
              <a:t>=	</a:t>
            </a:r>
            <a:r>
              <a:rPr sz="3400" b="1" dirty="0">
                <a:solidFill>
                  <a:srgbClr val="79A14C"/>
                </a:solidFill>
                <a:latin typeface="Courier"/>
                <a:cs typeface="Courier"/>
              </a:rPr>
              <a:t>function</a:t>
            </a:r>
            <a:r>
              <a:rPr sz="3400" spc="-5" dirty="0">
                <a:solidFill>
                  <a:srgbClr val="58595B"/>
                </a:solidFill>
                <a:latin typeface="Courier"/>
                <a:cs typeface="Courier"/>
              </a:rPr>
              <a:t>(</a:t>
            </a:r>
            <a:r>
              <a:rPr sz="3400" dirty="0">
                <a:solidFill>
                  <a:srgbClr val="58595B"/>
                </a:solidFill>
                <a:latin typeface="Courier"/>
                <a:cs typeface="Courier"/>
              </a:rPr>
              <a:t>) {	…	}</a:t>
            </a:r>
            <a:endParaRPr sz="3400">
              <a:latin typeface="Courier"/>
              <a:cs typeface="Courier"/>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5499" y="7346950"/>
            <a:ext cx="14630400" cy="0"/>
          </a:xfrm>
          <a:custGeom>
            <a:avLst/>
            <a:gdLst/>
            <a:ahLst/>
            <a:cxnLst/>
            <a:rect l="l" t="t" r="r" b="b"/>
            <a:pathLst>
              <a:path w="14630400">
                <a:moveTo>
                  <a:pt x="0" y="0"/>
                </a:moveTo>
                <a:lnTo>
                  <a:pt x="14630400" y="0"/>
                </a:lnTo>
              </a:path>
            </a:pathLst>
          </a:custGeom>
          <a:ln w="9525">
            <a:solidFill>
              <a:srgbClr val="BFBFBF"/>
            </a:solidFill>
          </a:ln>
        </p:spPr>
        <p:txBody>
          <a:bodyPr wrap="square" lIns="0" tIns="0" rIns="0" bIns="0" rtlCol="0"/>
          <a:lstStyle/>
          <a:p>
            <a:endParaRPr/>
          </a:p>
        </p:txBody>
      </p:sp>
      <p:sp>
        <p:nvSpPr>
          <p:cNvPr id="3" name="object 3"/>
          <p:cNvSpPr/>
          <p:nvPr/>
        </p:nvSpPr>
        <p:spPr>
          <a:xfrm>
            <a:off x="825499" y="1403350"/>
            <a:ext cx="14630400" cy="0"/>
          </a:xfrm>
          <a:custGeom>
            <a:avLst/>
            <a:gdLst/>
            <a:ahLst/>
            <a:cxnLst/>
            <a:rect l="l" t="t" r="r" b="b"/>
            <a:pathLst>
              <a:path w="14630400">
                <a:moveTo>
                  <a:pt x="0" y="0"/>
                </a:moveTo>
                <a:lnTo>
                  <a:pt x="14630400" y="0"/>
                </a:lnTo>
              </a:path>
            </a:pathLst>
          </a:custGeom>
          <a:ln w="9525">
            <a:solidFill>
              <a:srgbClr val="BFBFBF"/>
            </a:solidFill>
          </a:ln>
        </p:spPr>
        <p:txBody>
          <a:bodyPr wrap="square" lIns="0" tIns="0" rIns="0" bIns="0" rtlCol="0"/>
          <a:lstStyle/>
          <a:p>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3941622" y="527041"/>
            <a:ext cx="8373109"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 </a:t>
            </a:r>
            <a:r>
              <a:rPr spc="-240" dirty="0">
                <a:latin typeface="Arial"/>
                <a:cs typeface="Arial"/>
              </a:rPr>
              <a:t>Testing </a:t>
            </a:r>
            <a:r>
              <a:rPr spc="105" dirty="0">
                <a:latin typeface="Arial"/>
                <a:cs typeface="Arial"/>
              </a:rPr>
              <a:t>with</a:t>
            </a:r>
            <a:r>
              <a:rPr spc="-975" dirty="0">
                <a:latin typeface="Arial"/>
                <a:cs typeface="Arial"/>
              </a:rPr>
              <a:t> </a:t>
            </a:r>
            <a:r>
              <a:rPr spc="-215" dirty="0">
                <a:latin typeface="Arial"/>
                <a:cs typeface="Arial"/>
              </a:rPr>
              <a:t>Exceptions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p:nvPr/>
        </p:nvSpPr>
        <p:spPr>
          <a:xfrm>
            <a:off x="3759970" y="3844325"/>
            <a:ext cx="8763000" cy="1325245"/>
          </a:xfrm>
          <a:prstGeom prst="rect">
            <a:avLst/>
          </a:prstGeom>
        </p:spPr>
        <p:txBody>
          <a:bodyPr vert="horz" wrap="square" lIns="0" tIns="0" rIns="0" bIns="0" rtlCol="0">
            <a:spAutoFit/>
          </a:bodyPr>
          <a:lstStyle/>
          <a:p>
            <a:pPr marR="2540" algn="ctr">
              <a:lnSpc>
                <a:spcPct val="100000"/>
              </a:lnSpc>
            </a:pPr>
            <a:r>
              <a:rPr sz="4250" spc="-105" dirty="0">
                <a:solidFill>
                  <a:srgbClr val="FFFFFF"/>
                </a:solidFill>
                <a:latin typeface="Arial"/>
                <a:cs typeface="Arial"/>
              </a:rPr>
              <a:t>How</a:t>
            </a:r>
            <a:r>
              <a:rPr sz="4250" spc="-290" dirty="0">
                <a:solidFill>
                  <a:srgbClr val="FFFFFF"/>
                </a:solidFill>
                <a:latin typeface="Arial"/>
                <a:cs typeface="Arial"/>
              </a:rPr>
              <a:t> </a:t>
            </a:r>
            <a:r>
              <a:rPr sz="4250" dirty="0">
                <a:solidFill>
                  <a:srgbClr val="FFFFFF"/>
                </a:solidFill>
                <a:latin typeface="Arial"/>
                <a:cs typeface="Arial"/>
              </a:rPr>
              <a:t>do</a:t>
            </a:r>
            <a:r>
              <a:rPr sz="4250" spc="-290" dirty="0">
                <a:solidFill>
                  <a:srgbClr val="FFFFFF"/>
                </a:solidFill>
                <a:latin typeface="Arial"/>
                <a:cs typeface="Arial"/>
              </a:rPr>
              <a:t> </a:t>
            </a:r>
            <a:r>
              <a:rPr sz="4250" spc="-114" dirty="0">
                <a:solidFill>
                  <a:srgbClr val="FFFFFF"/>
                </a:solidFill>
                <a:latin typeface="Arial"/>
                <a:cs typeface="Arial"/>
              </a:rPr>
              <a:t>we</a:t>
            </a:r>
            <a:r>
              <a:rPr sz="4250" spc="-290" dirty="0">
                <a:solidFill>
                  <a:srgbClr val="FFFFFF"/>
                </a:solidFill>
                <a:latin typeface="Arial"/>
                <a:cs typeface="Arial"/>
              </a:rPr>
              <a:t> </a:t>
            </a:r>
            <a:r>
              <a:rPr sz="4250" spc="60" dirty="0">
                <a:solidFill>
                  <a:srgbClr val="FFFFFF"/>
                </a:solidFill>
                <a:latin typeface="Arial"/>
                <a:cs typeface="Arial"/>
              </a:rPr>
              <a:t>unit</a:t>
            </a:r>
            <a:r>
              <a:rPr sz="4250" spc="-290" dirty="0">
                <a:solidFill>
                  <a:srgbClr val="FFFFFF"/>
                </a:solidFill>
                <a:latin typeface="Arial"/>
                <a:cs typeface="Arial"/>
              </a:rPr>
              <a:t> </a:t>
            </a:r>
            <a:r>
              <a:rPr sz="4250" spc="-65" dirty="0">
                <a:solidFill>
                  <a:srgbClr val="FFFFFF"/>
                </a:solidFill>
                <a:latin typeface="Arial"/>
                <a:cs typeface="Arial"/>
              </a:rPr>
              <a:t>test</a:t>
            </a:r>
            <a:r>
              <a:rPr sz="4250" spc="-290" dirty="0">
                <a:solidFill>
                  <a:srgbClr val="FFFFFF"/>
                </a:solidFill>
                <a:latin typeface="Arial"/>
                <a:cs typeface="Arial"/>
              </a:rPr>
              <a:t> </a:t>
            </a:r>
            <a:r>
              <a:rPr sz="4250" spc="80" dirty="0">
                <a:solidFill>
                  <a:srgbClr val="FFFFFF"/>
                </a:solidFill>
                <a:latin typeface="Arial"/>
                <a:cs typeface="Arial"/>
              </a:rPr>
              <a:t>with</a:t>
            </a:r>
            <a:r>
              <a:rPr sz="4250" spc="-290" dirty="0">
                <a:solidFill>
                  <a:srgbClr val="FFFFFF"/>
                </a:solidFill>
                <a:latin typeface="Arial"/>
                <a:cs typeface="Arial"/>
              </a:rPr>
              <a:t> </a:t>
            </a:r>
            <a:r>
              <a:rPr sz="4250" spc="-5" dirty="0">
                <a:solidFill>
                  <a:srgbClr val="FFFFFF"/>
                </a:solidFill>
                <a:latin typeface="Arial"/>
                <a:cs typeface="Arial"/>
              </a:rPr>
              <a:t>the</a:t>
            </a:r>
            <a:endParaRPr sz="4250">
              <a:latin typeface="Arial"/>
              <a:cs typeface="Arial"/>
            </a:endParaRPr>
          </a:p>
          <a:p>
            <a:pPr algn="ctr">
              <a:lnSpc>
                <a:spcPct val="100000"/>
              </a:lnSpc>
              <a:spcBef>
                <a:spcPts val="100"/>
              </a:spcBef>
            </a:pPr>
            <a:r>
              <a:rPr sz="4250" spc="-100" dirty="0">
                <a:solidFill>
                  <a:srgbClr val="FFFFFF"/>
                </a:solidFill>
                <a:latin typeface="Arial"/>
                <a:cs typeface="Arial"/>
              </a:rPr>
              <a:t>$exceptionHandler </a:t>
            </a:r>
            <a:r>
              <a:rPr sz="4250" spc="-200" dirty="0">
                <a:solidFill>
                  <a:srgbClr val="FFFFFF"/>
                </a:solidFill>
                <a:latin typeface="Arial"/>
                <a:cs typeface="Arial"/>
              </a:rPr>
              <a:t>Service </a:t>
            </a:r>
            <a:r>
              <a:rPr sz="4250" spc="20" dirty="0">
                <a:solidFill>
                  <a:srgbClr val="FFFFFF"/>
                </a:solidFill>
                <a:latin typeface="Arial"/>
                <a:cs typeface="Arial"/>
              </a:rPr>
              <a:t>in</a:t>
            </a:r>
            <a:r>
              <a:rPr sz="4250" spc="-545" dirty="0">
                <a:solidFill>
                  <a:srgbClr val="FFFFFF"/>
                </a:solidFill>
                <a:latin typeface="Arial"/>
                <a:cs typeface="Arial"/>
              </a:rPr>
              <a:t> </a:t>
            </a:r>
            <a:r>
              <a:rPr sz="4250" spc="-160" dirty="0">
                <a:solidFill>
                  <a:srgbClr val="FFFFFF"/>
                </a:solidFill>
                <a:latin typeface="Arial"/>
                <a:cs typeface="Arial"/>
              </a:rPr>
              <a:t>ngMock?</a:t>
            </a:r>
            <a:endParaRPr sz="4250">
              <a:latin typeface="Arial"/>
              <a:cs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136900"/>
            <a:ext cx="0" cy="2679700"/>
          </a:xfrm>
          <a:custGeom>
            <a:avLst/>
            <a:gdLst/>
            <a:ahLst/>
            <a:cxnLst/>
            <a:rect l="l" t="t" r="r" b="b"/>
            <a:pathLst>
              <a:path h="2679700">
                <a:moveTo>
                  <a:pt x="0" y="0"/>
                </a:moveTo>
                <a:lnTo>
                  <a:pt x="0" y="2679700"/>
                </a:lnTo>
              </a:path>
            </a:pathLst>
          </a:custGeom>
          <a:ln w="25400">
            <a:solidFill>
              <a:srgbClr val="4C8D92"/>
            </a:solidFill>
          </a:ln>
        </p:spPr>
        <p:txBody>
          <a:bodyPr wrap="square" lIns="0" tIns="0" rIns="0" bIns="0" rtlCol="0"/>
          <a:lstStyle/>
          <a:p>
            <a:endParaRPr/>
          </a:p>
        </p:txBody>
      </p:sp>
      <p:sp>
        <p:nvSpPr>
          <p:cNvPr id="3" name="object 3"/>
          <p:cNvSpPr txBox="1"/>
          <p:nvPr/>
        </p:nvSpPr>
        <p:spPr>
          <a:xfrm>
            <a:off x="1925890" y="4200643"/>
            <a:ext cx="3069590" cy="456565"/>
          </a:xfrm>
          <a:prstGeom prst="rect">
            <a:avLst/>
          </a:prstGeom>
        </p:spPr>
        <p:txBody>
          <a:bodyPr vert="horz" wrap="square" lIns="0" tIns="0" rIns="0" bIns="0" rtlCol="0">
            <a:spAutoFit/>
          </a:bodyPr>
          <a:lstStyle/>
          <a:p>
            <a:pPr marL="12700">
              <a:lnSpc>
                <a:spcPct val="100000"/>
              </a:lnSpc>
            </a:pPr>
            <a:r>
              <a:rPr sz="2900" b="1" spc="-120" dirty="0">
                <a:solidFill>
                  <a:srgbClr val="548C94"/>
                </a:solidFill>
                <a:latin typeface="Arial"/>
                <a:cs typeface="Arial"/>
              </a:rPr>
              <a:t>$exceptionHandler</a:t>
            </a:r>
            <a:endParaRPr sz="2900">
              <a:latin typeface="Arial"/>
              <a:cs typeface="Arial"/>
            </a:endParaRPr>
          </a:p>
        </p:txBody>
      </p:sp>
      <p:sp>
        <p:nvSpPr>
          <p:cNvPr id="4" name="object 4"/>
          <p:cNvSpPr txBox="1"/>
          <p:nvPr/>
        </p:nvSpPr>
        <p:spPr>
          <a:xfrm>
            <a:off x="5949048" y="3533419"/>
            <a:ext cx="8298180" cy="1219200"/>
          </a:xfrm>
          <a:prstGeom prst="rect">
            <a:avLst/>
          </a:prstGeom>
        </p:spPr>
        <p:txBody>
          <a:bodyPr vert="horz" wrap="square" lIns="0" tIns="0" rIns="0" bIns="0" rtlCol="0">
            <a:spAutoFit/>
          </a:bodyPr>
          <a:lstStyle/>
          <a:p>
            <a:pPr marL="12700" marR="5080">
              <a:lnSpc>
                <a:spcPct val="100000"/>
              </a:lnSpc>
            </a:pPr>
            <a:r>
              <a:rPr sz="4000" spc="-114" dirty="0">
                <a:solidFill>
                  <a:srgbClr val="58595B"/>
                </a:solidFill>
                <a:latin typeface="Arial"/>
                <a:cs typeface="Arial"/>
              </a:rPr>
              <a:t>Any </a:t>
            </a:r>
            <a:r>
              <a:rPr sz="4000" spc="-45" dirty="0">
                <a:solidFill>
                  <a:srgbClr val="58595B"/>
                </a:solidFill>
                <a:latin typeface="Arial"/>
                <a:cs typeface="Arial"/>
              </a:rPr>
              <a:t>uncaught </a:t>
            </a:r>
            <a:r>
              <a:rPr sz="4000" spc="-60" dirty="0">
                <a:solidFill>
                  <a:srgbClr val="58595B"/>
                </a:solidFill>
                <a:latin typeface="Arial"/>
                <a:cs typeface="Arial"/>
              </a:rPr>
              <a:t>exception </a:t>
            </a:r>
            <a:r>
              <a:rPr sz="4000" spc="20" dirty="0">
                <a:solidFill>
                  <a:srgbClr val="58595B"/>
                </a:solidFill>
                <a:latin typeface="Arial"/>
                <a:cs typeface="Arial"/>
              </a:rPr>
              <a:t>in </a:t>
            </a:r>
            <a:r>
              <a:rPr sz="4000" spc="-75" dirty="0">
                <a:solidFill>
                  <a:srgbClr val="58595B"/>
                </a:solidFill>
                <a:latin typeface="Arial"/>
                <a:cs typeface="Arial"/>
              </a:rPr>
              <a:t>Angular  </a:t>
            </a:r>
            <a:r>
              <a:rPr sz="4000" spc="-170" dirty="0">
                <a:solidFill>
                  <a:srgbClr val="58595B"/>
                </a:solidFill>
                <a:latin typeface="Arial"/>
                <a:cs typeface="Arial"/>
              </a:rPr>
              <a:t>expressions</a:t>
            </a:r>
            <a:r>
              <a:rPr sz="4000" spc="-270" dirty="0">
                <a:solidFill>
                  <a:srgbClr val="58595B"/>
                </a:solidFill>
                <a:latin typeface="Arial"/>
                <a:cs typeface="Arial"/>
              </a:rPr>
              <a:t> </a:t>
            </a:r>
            <a:r>
              <a:rPr sz="4000" spc="-185" dirty="0">
                <a:solidFill>
                  <a:srgbClr val="58595B"/>
                </a:solidFill>
                <a:latin typeface="Arial"/>
                <a:cs typeface="Arial"/>
              </a:rPr>
              <a:t>is</a:t>
            </a:r>
            <a:r>
              <a:rPr sz="4000" spc="-270" dirty="0">
                <a:solidFill>
                  <a:srgbClr val="58595B"/>
                </a:solidFill>
                <a:latin typeface="Arial"/>
                <a:cs typeface="Arial"/>
              </a:rPr>
              <a:t> </a:t>
            </a:r>
            <a:r>
              <a:rPr sz="4000" spc="-75" dirty="0">
                <a:solidFill>
                  <a:srgbClr val="58595B"/>
                </a:solidFill>
                <a:latin typeface="Arial"/>
                <a:cs typeface="Arial"/>
              </a:rPr>
              <a:t>delegated</a:t>
            </a:r>
            <a:r>
              <a:rPr sz="4000" spc="-270" dirty="0">
                <a:solidFill>
                  <a:srgbClr val="58595B"/>
                </a:solidFill>
                <a:latin typeface="Arial"/>
                <a:cs typeface="Arial"/>
              </a:rPr>
              <a:t> </a:t>
            </a:r>
            <a:r>
              <a:rPr sz="4000" spc="75" dirty="0">
                <a:solidFill>
                  <a:srgbClr val="58595B"/>
                </a:solidFill>
                <a:latin typeface="Arial"/>
                <a:cs typeface="Arial"/>
              </a:rPr>
              <a:t>to</a:t>
            </a:r>
            <a:r>
              <a:rPr sz="4000" spc="-270" dirty="0">
                <a:solidFill>
                  <a:srgbClr val="58595B"/>
                </a:solidFill>
                <a:latin typeface="Arial"/>
                <a:cs typeface="Arial"/>
              </a:rPr>
              <a:t> </a:t>
            </a:r>
            <a:r>
              <a:rPr sz="4000" spc="-45" dirty="0">
                <a:solidFill>
                  <a:srgbClr val="58595B"/>
                </a:solidFill>
                <a:latin typeface="Arial"/>
                <a:cs typeface="Arial"/>
              </a:rPr>
              <a:t>this</a:t>
            </a:r>
            <a:r>
              <a:rPr sz="4000" spc="-270" dirty="0">
                <a:solidFill>
                  <a:srgbClr val="58595B"/>
                </a:solidFill>
                <a:latin typeface="Arial"/>
                <a:cs typeface="Arial"/>
              </a:rPr>
              <a:t> </a:t>
            </a:r>
            <a:r>
              <a:rPr sz="4000" spc="-175" dirty="0">
                <a:solidFill>
                  <a:srgbClr val="58595B"/>
                </a:solidFill>
                <a:latin typeface="Arial"/>
                <a:cs typeface="Arial"/>
              </a:rPr>
              <a:t>service.</a:t>
            </a:r>
            <a:endParaRPr sz="4000">
              <a:latin typeface="Arial"/>
              <a:cs typeface="Arial"/>
            </a:endParaRPr>
          </a:p>
        </p:txBody>
      </p:sp>
      <p:sp>
        <p:nvSpPr>
          <p:cNvPr id="5" name="object 5"/>
          <p:cNvSpPr txBox="1"/>
          <p:nvPr/>
        </p:nvSpPr>
        <p:spPr>
          <a:xfrm>
            <a:off x="5949048" y="4877714"/>
            <a:ext cx="3005455" cy="411480"/>
          </a:xfrm>
          <a:prstGeom prst="rect">
            <a:avLst/>
          </a:prstGeom>
        </p:spPr>
        <p:txBody>
          <a:bodyPr vert="horz" wrap="square" lIns="0" tIns="0" rIns="0" bIns="0" rtlCol="0">
            <a:spAutoFit/>
          </a:bodyPr>
          <a:lstStyle/>
          <a:p>
            <a:pPr marL="12700">
              <a:lnSpc>
                <a:spcPct val="100000"/>
              </a:lnSpc>
            </a:pPr>
            <a:r>
              <a:rPr sz="2700" spc="-165" dirty="0">
                <a:solidFill>
                  <a:srgbClr val="548C94"/>
                </a:solidFill>
                <a:latin typeface="Arial"/>
                <a:cs typeface="Arial"/>
              </a:rPr>
              <a:t>Core </a:t>
            </a:r>
            <a:r>
              <a:rPr sz="2700" spc="-55" dirty="0">
                <a:solidFill>
                  <a:srgbClr val="548C94"/>
                </a:solidFill>
                <a:latin typeface="Arial"/>
                <a:cs typeface="Arial"/>
              </a:rPr>
              <a:t>Angular</a:t>
            </a:r>
            <a:r>
              <a:rPr sz="2700" spc="-200" dirty="0">
                <a:solidFill>
                  <a:srgbClr val="548C94"/>
                </a:solidFill>
                <a:latin typeface="Arial"/>
                <a:cs typeface="Arial"/>
              </a:rPr>
              <a:t> </a:t>
            </a:r>
            <a:r>
              <a:rPr sz="2700" spc="-130" dirty="0">
                <a:solidFill>
                  <a:srgbClr val="548C94"/>
                </a:solidFill>
                <a:latin typeface="Arial"/>
                <a:cs typeface="Arial"/>
              </a:rPr>
              <a:t>Service</a:t>
            </a:r>
            <a:endParaRPr sz="2700">
              <a:latin typeface="Arial"/>
              <a:cs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1925890" y="4200643"/>
            <a:ext cx="3069590" cy="456565"/>
          </a:xfrm>
          <a:prstGeom prst="rect">
            <a:avLst/>
          </a:prstGeom>
        </p:spPr>
        <p:txBody>
          <a:bodyPr vert="horz" wrap="square" lIns="0" tIns="0" rIns="0" bIns="0" rtlCol="0">
            <a:spAutoFit/>
          </a:bodyPr>
          <a:lstStyle/>
          <a:p>
            <a:pPr marL="12700">
              <a:lnSpc>
                <a:spcPct val="100000"/>
              </a:lnSpc>
            </a:pPr>
            <a:r>
              <a:rPr sz="2900" b="1" spc="-120" dirty="0">
                <a:solidFill>
                  <a:srgbClr val="548C94"/>
                </a:solidFill>
                <a:latin typeface="Arial"/>
                <a:cs typeface="Arial"/>
              </a:rPr>
              <a:t>$exceptionHandler</a:t>
            </a:r>
            <a:endParaRPr sz="2900">
              <a:latin typeface="Arial"/>
              <a:cs typeface="Arial"/>
            </a:endParaRPr>
          </a:p>
        </p:txBody>
      </p:sp>
      <p:sp>
        <p:nvSpPr>
          <p:cNvPr id="4" name="object 4"/>
          <p:cNvSpPr txBox="1"/>
          <p:nvPr/>
        </p:nvSpPr>
        <p:spPr>
          <a:xfrm>
            <a:off x="5949048" y="3533419"/>
            <a:ext cx="9397365" cy="1219200"/>
          </a:xfrm>
          <a:prstGeom prst="rect">
            <a:avLst/>
          </a:prstGeom>
        </p:spPr>
        <p:txBody>
          <a:bodyPr vert="horz" wrap="square" lIns="0" tIns="0" rIns="0" bIns="0" rtlCol="0">
            <a:spAutoFit/>
          </a:bodyPr>
          <a:lstStyle/>
          <a:p>
            <a:pPr marL="12700" marR="5080">
              <a:lnSpc>
                <a:spcPct val="100000"/>
              </a:lnSpc>
            </a:pPr>
            <a:r>
              <a:rPr sz="4000" spc="-114" dirty="0">
                <a:solidFill>
                  <a:srgbClr val="58595B"/>
                </a:solidFill>
                <a:latin typeface="Arial"/>
                <a:cs typeface="Arial"/>
              </a:rPr>
              <a:t>Mock </a:t>
            </a:r>
            <a:r>
              <a:rPr sz="4000" spc="-15" dirty="0">
                <a:solidFill>
                  <a:srgbClr val="58595B"/>
                </a:solidFill>
                <a:latin typeface="Arial"/>
                <a:cs typeface="Arial"/>
              </a:rPr>
              <a:t>implementation </a:t>
            </a:r>
            <a:r>
              <a:rPr sz="4000" spc="10" dirty="0">
                <a:solidFill>
                  <a:srgbClr val="58595B"/>
                </a:solidFill>
                <a:latin typeface="Arial"/>
                <a:cs typeface="Arial"/>
              </a:rPr>
              <a:t>of</a:t>
            </a:r>
            <a:r>
              <a:rPr sz="4000" spc="-645" dirty="0">
                <a:solidFill>
                  <a:srgbClr val="58595B"/>
                </a:solidFill>
                <a:latin typeface="Arial"/>
                <a:cs typeface="Arial"/>
              </a:rPr>
              <a:t> </a:t>
            </a:r>
            <a:r>
              <a:rPr sz="4000" spc="-95" dirty="0">
                <a:solidFill>
                  <a:srgbClr val="58595B"/>
                </a:solidFill>
                <a:latin typeface="Arial"/>
                <a:cs typeface="Arial"/>
              </a:rPr>
              <a:t>$exceptionHandler  </a:t>
            </a:r>
            <a:r>
              <a:rPr sz="4000" spc="20" dirty="0">
                <a:solidFill>
                  <a:srgbClr val="58595B"/>
                </a:solidFill>
                <a:latin typeface="Arial"/>
                <a:cs typeface="Arial"/>
              </a:rPr>
              <a:t>that</a:t>
            </a:r>
            <a:r>
              <a:rPr sz="4000" spc="-265" dirty="0">
                <a:solidFill>
                  <a:srgbClr val="58595B"/>
                </a:solidFill>
                <a:latin typeface="Arial"/>
                <a:cs typeface="Arial"/>
              </a:rPr>
              <a:t> </a:t>
            </a:r>
            <a:r>
              <a:rPr sz="4000" spc="-75" dirty="0">
                <a:solidFill>
                  <a:srgbClr val="58595B"/>
                </a:solidFill>
                <a:latin typeface="Arial"/>
                <a:cs typeface="Arial"/>
              </a:rPr>
              <a:t>rethrows</a:t>
            </a:r>
            <a:r>
              <a:rPr sz="4000" spc="-265" dirty="0">
                <a:solidFill>
                  <a:srgbClr val="58595B"/>
                </a:solidFill>
                <a:latin typeface="Arial"/>
                <a:cs typeface="Arial"/>
              </a:rPr>
              <a:t> </a:t>
            </a:r>
            <a:r>
              <a:rPr sz="4000" spc="-30" dirty="0">
                <a:solidFill>
                  <a:srgbClr val="58595B"/>
                </a:solidFill>
                <a:latin typeface="Arial"/>
                <a:cs typeface="Arial"/>
              </a:rPr>
              <a:t>or</a:t>
            </a:r>
            <a:r>
              <a:rPr sz="4000" spc="-265" dirty="0">
                <a:solidFill>
                  <a:srgbClr val="58595B"/>
                </a:solidFill>
                <a:latin typeface="Arial"/>
                <a:cs typeface="Arial"/>
              </a:rPr>
              <a:t> </a:t>
            </a:r>
            <a:r>
              <a:rPr sz="4000" spc="-95" dirty="0">
                <a:solidFill>
                  <a:srgbClr val="58595B"/>
                </a:solidFill>
                <a:latin typeface="Arial"/>
                <a:cs typeface="Arial"/>
              </a:rPr>
              <a:t>logs</a:t>
            </a:r>
            <a:r>
              <a:rPr sz="4000" spc="-265" dirty="0">
                <a:solidFill>
                  <a:srgbClr val="58595B"/>
                </a:solidFill>
                <a:latin typeface="Arial"/>
                <a:cs typeface="Arial"/>
              </a:rPr>
              <a:t> </a:t>
            </a:r>
            <a:r>
              <a:rPr sz="4000" spc="-130" dirty="0">
                <a:solidFill>
                  <a:srgbClr val="58595B"/>
                </a:solidFill>
                <a:latin typeface="Arial"/>
                <a:cs typeface="Arial"/>
              </a:rPr>
              <a:t>errors</a:t>
            </a:r>
            <a:r>
              <a:rPr sz="4000" spc="-265" dirty="0">
                <a:solidFill>
                  <a:srgbClr val="58595B"/>
                </a:solidFill>
                <a:latin typeface="Arial"/>
                <a:cs typeface="Arial"/>
              </a:rPr>
              <a:t> </a:t>
            </a:r>
            <a:r>
              <a:rPr sz="4000" spc="-215" dirty="0">
                <a:solidFill>
                  <a:srgbClr val="58595B"/>
                </a:solidFill>
                <a:latin typeface="Arial"/>
                <a:cs typeface="Arial"/>
              </a:rPr>
              <a:t>passed</a:t>
            </a:r>
            <a:r>
              <a:rPr sz="4000" spc="-265" dirty="0">
                <a:solidFill>
                  <a:srgbClr val="58595B"/>
                </a:solidFill>
                <a:latin typeface="Arial"/>
                <a:cs typeface="Arial"/>
              </a:rPr>
              <a:t> </a:t>
            </a:r>
            <a:r>
              <a:rPr sz="4000" spc="75" dirty="0">
                <a:solidFill>
                  <a:srgbClr val="58595B"/>
                </a:solidFill>
                <a:latin typeface="Arial"/>
                <a:cs typeface="Arial"/>
              </a:rPr>
              <a:t>to</a:t>
            </a:r>
            <a:r>
              <a:rPr sz="4000" spc="-265" dirty="0">
                <a:solidFill>
                  <a:srgbClr val="58595B"/>
                </a:solidFill>
                <a:latin typeface="Arial"/>
                <a:cs typeface="Arial"/>
              </a:rPr>
              <a:t> </a:t>
            </a:r>
            <a:r>
              <a:rPr sz="4000" spc="-15" dirty="0">
                <a:solidFill>
                  <a:srgbClr val="58595B"/>
                </a:solidFill>
                <a:latin typeface="Arial"/>
                <a:cs typeface="Arial"/>
              </a:rPr>
              <a:t>it.</a:t>
            </a:r>
            <a:endParaRPr sz="4000">
              <a:latin typeface="Arial"/>
              <a:cs typeface="Arial"/>
            </a:endParaRPr>
          </a:p>
        </p:txBody>
      </p:sp>
      <p:sp>
        <p:nvSpPr>
          <p:cNvPr id="5" name="object 5"/>
          <p:cNvSpPr txBox="1"/>
          <p:nvPr/>
        </p:nvSpPr>
        <p:spPr>
          <a:xfrm>
            <a:off x="5949048" y="4877714"/>
            <a:ext cx="2306955" cy="411480"/>
          </a:xfrm>
          <a:prstGeom prst="rect">
            <a:avLst/>
          </a:prstGeom>
        </p:spPr>
        <p:txBody>
          <a:bodyPr vert="horz" wrap="square" lIns="0" tIns="0" rIns="0" bIns="0" rtlCol="0">
            <a:spAutoFit/>
          </a:bodyPr>
          <a:lstStyle/>
          <a:p>
            <a:pPr marL="12700">
              <a:lnSpc>
                <a:spcPct val="100000"/>
              </a:lnSpc>
            </a:pPr>
            <a:r>
              <a:rPr sz="2700" spc="-55" dirty="0">
                <a:solidFill>
                  <a:srgbClr val="548C94"/>
                </a:solidFill>
                <a:latin typeface="Arial"/>
                <a:cs typeface="Arial"/>
              </a:rPr>
              <a:t>ngMock</a:t>
            </a:r>
            <a:r>
              <a:rPr sz="2700" spc="-295" dirty="0">
                <a:solidFill>
                  <a:srgbClr val="548C94"/>
                </a:solidFill>
                <a:latin typeface="Arial"/>
                <a:cs typeface="Arial"/>
              </a:rPr>
              <a:t> </a:t>
            </a:r>
            <a:r>
              <a:rPr sz="2700" spc="-125" dirty="0">
                <a:solidFill>
                  <a:srgbClr val="548C94"/>
                </a:solidFill>
                <a:latin typeface="Arial"/>
                <a:cs typeface="Arial"/>
              </a:rPr>
              <a:t>Version</a:t>
            </a:r>
            <a:endParaRPr sz="2700">
              <a:latin typeface="Arial"/>
              <a:cs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6847" y="432683"/>
            <a:ext cx="8161020" cy="853440"/>
          </a:xfrm>
          <a:prstGeom prst="rect">
            <a:avLst/>
          </a:prstGeom>
        </p:spPr>
        <p:txBody>
          <a:bodyPr vert="horz" wrap="square" lIns="0" tIns="0" rIns="0" bIns="0" rtlCol="0">
            <a:spAutoFit/>
          </a:bodyPr>
          <a:lstStyle/>
          <a:p>
            <a:pPr marL="12700">
              <a:lnSpc>
                <a:spcPct val="100000"/>
              </a:lnSpc>
            </a:pPr>
            <a:r>
              <a:rPr spc="-145" dirty="0">
                <a:solidFill>
                  <a:srgbClr val="58595B"/>
                </a:solidFill>
                <a:latin typeface="Arial"/>
                <a:cs typeface="Arial"/>
              </a:rPr>
              <a:t>$exceptionHandlerProvider</a:t>
            </a:r>
          </a:p>
        </p:txBody>
      </p:sp>
      <p:sp>
        <p:nvSpPr>
          <p:cNvPr id="3" name="object 3"/>
          <p:cNvSpPr txBox="1"/>
          <p:nvPr/>
        </p:nvSpPr>
        <p:spPr>
          <a:xfrm>
            <a:off x="6594302" y="1435983"/>
            <a:ext cx="3166110" cy="548640"/>
          </a:xfrm>
          <a:prstGeom prst="rect">
            <a:avLst/>
          </a:prstGeom>
        </p:spPr>
        <p:txBody>
          <a:bodyPr vert="horz" wrap="square" lIns="0" tIns="0" rIns="0" bIns="0" rtlCol="0">
            <a:spAutoFit/>
          </a:bodyPr>
          <a:lstStyle/>
          <a:p>
            <a:pPr marL="12700">
              <a:lnSpc>
                <a:spcPct val="100000"/>
              </a:lnSpc>
            </a:pPr>
            <a:r>
              <a:rPr sz="3600" spc="-50" dirty="0">
                <a:solidFill>
                  <a:srgbClr val="548C94"/>
                </a:solidFill>
                <a:latin typeface="Arial"/>
                <a:cs typeface="Arial"/>
              </a:rPr>
              <a:t>Handling</a:t>
            </a:r>
            <a:r>
              <a:rPr sz="3600" spc="-320" dirty="0">
                <a:solidFill>
                  <a:srgbClr val="548C94"/>
                </a:solidFill>
                <a:latin typeface="Arial"/>
                <a:cs typeface="Arial"/>
              </a:rPr>
              <a:t> </a:t>
            </a:r>
            <a:r>
              <a:rPr sz="3600" spc="-135" dirty="0">
                <a:solidFill>
                  <a:srgbClr val="548C94"/>
                </a:solidFill>
                <a:latin typeface="Arial"/>
                <a:cs typeface="Arial"/>
              </a:rPr>
              <a:t>Modes</a:t>
            </a:r>
            <a:endParaRPr sz="3600">
              <a:latin typeface="Arial"/>
              <a:cs typeface="Arial"/>
            </a:endParaRPr>
          </a:p>
        </p:txBody>
      </p:sp>
      <p:sp>
        <p:nvSpPr>
          <p:cNvPr id="4" name="object 4"/>
          <p:cNvSpPr txBox="1"/>
          <p:nvPr/>
        </p:nvSpPr>
        <p:spPr>
          <a:xfrm>
            <a:off x="448157" y="2462654"/>
            <a:ext cx="6750050" cy="1867535"/>
          </a:xfrm>
          <a:prstGeom prst="rect">
            <a:avLst/>
          </a:prstGeom>
        </p:spPr>
        <p:txBody>
          <a:bodyPr vert="horz" wrap="square" lIns="0" tIns="0" rIns="0" bIns="0" rtlCol="0">
            <a:spAutoFit/>
          </a:bodyPr>
          <a:lstStyle/>
          <a:p>
            <a:pPr marL="12700">
              <a:lnSpc>
                <a:spcPct val="100000"/>
              </a:lnSpc>
            </a:pPr>
            <a:r>
              <a:rPr sz="3700" spc="-135" dirty="0">
                <a:solidFill>
                  <a:srgbClr val="F26722"/>
                </a:solidFill>
                <a:latin typeface="Arial"/>
                <a:cs typeface="Arial"/>
              </a:rPr>
              <a:t>Log</a:t>
            </a:r>
            <a:endParaRPr sz="3700">
              <a:latin typeface="Arial"/>
              <a:cs typeface="Arial"/>
            </a:endParaRPr>
          </a:p>
          <a:p>
            <a:pPr marL="450850" marR="5080" indent="-391160">
              <a:lnSpc>
                <a:spcPts val="4400"/>
              </a:lnSpc>
              <a:spcBef>
                <a:spcPts val="1470"/>
              </a:spcBef>
              <a:buClr>
                <a:srgbClr val="F26722"/>
              </a:buClr>
              <a:buSzPct val="74324"/>
              <a:buFont typeface="Lucida Grande"/>
              <a:buChar char="▪"/>
              <a:tabLst>
                <a:tab pos="441325" algn="l"/>
              </a:tabLst>
            </a:pPr>
            <a:r>
              <a:rPr sz="3700" spc="-215" dirty="0">
                <a:solidFill>
                  <a:srgbClr val="58595B"/>
                </a:solidFill>
                <a:latin typeface="Arial"/>
                <a:cs typeface="Arial"/>
              </a:rPr>
              <a:t>Catches</a:t>
            </a:r>
            <a:r>
              <a:rPr sz="3700" spc="-245" dirty="0">
                <a:solidFill>
                  <a:srgbClr val="58595B"/>
                </a:solidFill>
                <a:latin typeface="Arial"/>
                <a:cs typeface="Arial"/>
              </a:rPr>
              <a:t> </a:t>
            </a:r>
            <a:r>
              <a:rPr sz="3700" spc="-5" dirty="0">
                <a:solidFill>
                  <a:srgbClr val="58595B"/>
                </a:solidFill>
                <a:latin typeface="Arial"/>
                <a:cs typeface="Arial"/>
              </a:rPr>
              <a:t>the</a:t>
            </a:r>
            <a:r>
              <a:rPr sz="3700" spc="-245" dirty="0">
                <a:solidFill>
                  <a:srgbClr val="58595B"/>
                </a:solidFill>
                <a:latin typeface="Arial"/>
                <a:cs typeface="Arial"/>
              </a:rPr>
              <a:t> </a:t>
            </a:r>
            <a:r>
              <a:rPr sz="3700" spc="-70" dirty="0">
                <a:solidFill>
                  <a:srgbClr val="58595B"/>
                </a:solidFill>
                <a:latin typeface="Arial"/>
                <a:cs typeface="Arial"/>
              </a:rPr>
              <a:t>error</a:t>
            </a:r>
            <a:r>
              <a:rPr sz="3700" spc="-245" dirty="0">
                <a:solidFill>
                  <a:srgbClr val="58595B"/>
                </a:solidFill>
                <a:latin typeface="Arial"/>
                <a:cs typeface="Arial"/>
              </a:rPr>
              <a:t> </a:t>
            </a:r>
            <a:r>
              <a:rPr sz="3700" spc="-85" dirty="0">
                <a:solidFill>
                  <a:srgbClr val="58595B"/>
                </a:solidFill>
                <a:latin typeface="Arial"/>
                <a:cs typeface="Arial"/>
              </a:rPr>
              <a:t>and</a:t>
            </a:r>
            <a:r>
              <a:rPr sz="3700" spc="-245" dirty="0">
                <a:solidFill>
                  <a:srgbClr val="58595B"/>
                </a:solidFill>
                <a:latin typeface="Arial"/>
                <a:cs typeface="Arial"/>
              </a:rPr>
              <a:t> </a:t>
            </a:r>
            <a:r>
              <a:rPr sz="3700" spc="-155" dirty="0">
                <a:solidFill>
                  <a:srgbClr val="58595B"/>
                </a:solidFill>
                <a:latin typeface="Arial"/>
                <a:cs typeface="Arial"/>
              </a:rPr>
              <a:t>stores</a:t>
            </a:r>
            <a:r>
              <a:rPr sz="3700" spc="-245" dirty="0">
                <a:solidFill>
                  <a:srgbClr val="58595B"/>
                </a:solidFill>
                <a:latin typeface="Arial"/>
                <a:cs typeface="Arial"/>
              </a:rPr>
              <a:t> </a:t>
            </a:r>
            <a:r>
              <a:rPr sz="3700" spc="120" dirty="0">
                <a:solidFill>
                  <a:srgbClr val="58595B"/>
                </a:solidFill>
                <a:latin typeface="Arial"/>
                <a:cs typeface="Arial"/>
              </a:rPr>
              <a:t>it</a:t>
            </a:r>
            <a:r>
              <a:rPr sz="3700" spc="-245" dirty="0">
                <a:solidFill>
                  <a:srgbClr val="58595B"/>
                </a:solidFill>
                <a:latin typeface="Arial"/>
                <a:cs typeface="Arial"/>
              </a:rPr>
              <a:t> </a:t>
            </a:r>
            <a:r>
              <a:rPr sz="3700" spc="15" dirty="0">
                <a:solidFill>
                  <a:srgbClr val="58595B"/>
                </a:solidFill>
                <a:latin typeface="Arial"/>
                <a:cs typeface="Arial"/>
              </a:rPr>
              <a:t>in  </a:t>
            </a:r>
            <a:r>
              <a:rPr sz="3700" spc="-140" dirty="0">
                <a:solidFill>
                  <a:srgbClr val="58595B"/>
                </a:solidFill>
                <a:latin typeface="Arial"/>
                <a:cs typeface="Arial"/>
              </a:rPr>
              <a:t>an</a:t>
            </a:r>
            <a:r>
              <a:rPr sz="3700" spc="-325" dirty="0">
                <a:solidFill>
                  <a:srgbClr val="58595B"/>
                </a:solidFill>
                <a:latin typeface="Arial"/>
                <a:cs typeface="Arial"/>
              </a:rPr>
              <a:t> </a:t>
            </a:r>
            <a:r>
              <a:rPr sz="3700" spc="-195" dirty="0">
                <a:solidFill>
                  <a:srgbClr val="58595B"/>
                </a:solidFill>
                <a:latin typeface="Arial"/>
                <a:cs typeface="Arial"/>
              </a:rPr>
              <a:t>array.</a:t>
            </a:r>
            <a:endParaRPr sz="3700">
              <a:latin typeface="Arial"/>
              <a:cs typeface="Arial"/>
            </a:endParaRPr>
          </a:p>
        </p:txBody>
      </p:sp>
      <p:sp>
        <p:nvSpPr>
          <p:cNvPr id="5" name="object 5"/>
          <p:cNvSpPr txBox="1"/>
          <p:nvPr/>
        </p:nvSpPr>
        <p:spPr>
          <a:xfrm>
            <a:off x="8483447" y="2462654"/>
            <a:ext cx="6753859" cy="1867535"/>
          </a:xfrm>
          <a:prstGeom prst="rect">
            <a:avLst/>
          </a:prstGeom>
        </p:spPr>
        <p:txBody>
          <a:bodyPr vert="horz" wrap="square" lIns="0" tIns="0" rIns="0" bIns="0" rtlCol="0">
            <a:spAutoFit/>
          </a:bodyPr>
          <a:lstStyle/>
          <a:p>
            <a:pPr marL="12700">
              <a:lnSpc>
                <a:spcPct val="100000"/>
              </a:lnSpc>
            </a:pPr>
            <a:r>
              <a:rPr sz="3700" spc="-110" dirty="0">
                <a:solidFill>
                  <a:srgbClr val="F26722"/>
                </a:solidFill>
                <a:latin typeface="Arial"/>
                <a:cs typeface="Arial"/>
              </a:rPr>
              <a:t>Rethrow</a:t>
            </a:r>
            <a:endParaRPr sz="3700">
              <a:latin typeface="Arial"/>
              <a:cs typeface="Arial"/>
            </a:endParaRPr>
          </a:p>
          <a:p>
            <a:pPr marL="436880" marR="5080" indent="-391795">
              <a:lnSpc>
                <a:spcPts val="4400"/>
              </a:lnSpc>
              <a:spcBef>
                <a:spcPts val="1470"/>
              </a:spcBef>
              <a:buClr>
                <a:srgbClr val="F26722"/>
              </a:buClr>
              <a:buSzPct val="74324"/>
              <a:buFont typeface="Lucida Grande"/>
              <a:buChar char="▪"/>
              <a:tabLst>
                <a:tab pos="426720" algn="l"/>
              </a:tabLst>
            </a:pPr>
            <a:r>
              <a:rPr sz="3700" spc="-150" dirty="0">
                <a:solidFill>
                  <a:srgbClr val="58595B"/>
                </a:solidFill>
                <a:latin typeface="Arial"/>
                <a:cs typeface="Arial"/>
              </a:rPr>
              <a:t>Rethrows </a:t>
            </a:r>
            <a:r>
              <a:rPr sz="3700" spc="-5" dirty="0">
                <a:solidFill>
                  <a:srgbClr val="58595B"/>
                </a:solidFill>
                <a:latin typeface="Arial"/>
                <a:cs typeface="Arial"/>
              </a:rPr>
              <a:t>the </a:t>
            </a:r>
            <a:r>
              <a:rPr sz="3700" spc="-70" dirty="0">
                <a:solidFill>
                  <a:srgbClr val="58595B"/>
                </a:solidFill>
                <a:latin typeface="Arial"/>
                <a:cs typeface="Arial"/>
              </a:rPr>
              <a:t>error </a:t>
            </a:r>
            <a:r>
              <a:rPr sz="3700" spc="-330" dirty="0">
                <a:solidFill>
                  <a:srgbClr val="58595B"/>
                </a:solidFill>
                <a:latin typeface="Arial"/>
                <a:cs typeface="Arial"/>
              </a:rPr>
              <a:t>as </a:t>
            </a:r>
            <a:r>
              <a:rPr sz="3700" spc="-275" dirty="0">
                <a:solidFill>
                  <a:srgbClr val="58595B"/>
                </a:solidFill>
                <a:latin typeface="Arial"/>
                <a:cs typeface="Arial"/>
              </a:rPr>
              <a:t>a</a:t>
            </a:r>
            <a:r>
              <a:rPr sz="3700" spc="-690" dirty="0">
                <a:solidFill>
                  <a:srgbClr val="58595B"/>
                </a:solidFill>
                <a:latin typeface="Arial"/>
                <a:cs typeface="Arial"/>
              </a:rPr>
              <a:t> </a:t>
            </a:r>
            <a:r>
              <a:rPr sz="3700" spc="-95" dirty="0">
                <a:solidFill>
                  <a:srgbClr val="58595B"/>
                </a:solidFill>
                <a:latin typeface="Arial"/>
                <a:cs typeface="Arial"/>
              </a:rPr>
              <a:t>standard  </a:t>
            </a:r>
            <a:r>
              <a:rPr sz="3700" spc="-90" dirty="0">
                <a:solidFill>
                  <a:srgbClr val="58595B"/>
                </a:solidFill>
                <a:latin typeface="Arial"/>
                <a:cs typeface="Arial"/>
              </a:rPr>
              <a:t>exception.</a:t>
            </a:r>
            <a:endParaRPr sz="3700">
              <a:latin typeface="Arial"/>
              <a:cs typeface="Aria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5032" y="449885"/>
            <a:ext cx="8161020" cy="853440"/>
          </a:xfrm>
          <a:prstGeom prst="rect">
            <a:avLst/>
          </a:prstGeom>
        </p:spPr>
        <p:txBody>
          <a:bodyPr vert="horz" wrap="square" lIns="0" tIns="0" rIns="0" bIns="0" rtlCol="0">
            <a:spAutoFit/>
          </a:bodyPr>
          <a:lstStyle/>
          <a:p>
            <a:pPr marL="12700">
              <a:lnSpc>
                <a:spcPct val="100000"/>
              </a:lnSpc>
            </a:pPr>
            <a:r>
              <a:rPr spc="-145" dirty="0">
                <a:solidFill>
                  <a:srgbClr val="58595B"/>
                </a:solidFill>
                <a:latin typeface="Arial"/>
                <a:cs typeface="Arial"/>
              </a:rPr>
              <a:t>$exceptionHandlerProvider</a:t>
            </a:r>
          </a:p>
        </p:txBody>
      </p:sp>
      <p:sp>
        <p:nvSpPr>
          <p:cNvPr id="3" name="object 3"/>
          <p:cNvSpPr txBox="1"/>
          <p:nvPr/>
        </p:nvSpPr>
        <p:spPr>
          <a:xfrm>
            <a:off x="6562487" y="1453185"/>
            <a:ext cx="3166110" cy="548640"/>
          </a:xfrm>
          <a:prstGeom prst="rect">
            <a:avLst/>
          </a:prstGeom>
        </p:spPr>
        <p:txBody>
          <a:bodyPr vert="horz" wrap="square" lIns="0" tIns="0" rIns="0" bIns="0" rtlCol="0">
            <a:spAutoFit/>
          </a:bodyPr>
          <a:lstStyle/>
          <a:p>
            <a:pPr marL="12700">
              <a:lnSpc>
                <a:spcPct val="100000"/>
              </a:lnSpc>
            </a:pPr>
            <a:r>
              <a:rPr sz="3600" spc="-50" dirty="0">
                <a:solidFill>
                  <a:srgbClr val="548C94"/>
                </a:solidFill>
                <a:latin typeface="Arial"/>
                <a:cs typeface="Arial"/>
              </a:rPr>
              <a:t>Handling</a:t>
            </a:r>
            <a:r>
              <a:rPr sz="3600" spc="-320" dirty="0">
                <a:solidFill>
                  <a:srgbClr val="548C94"/>
                </a:solidFill>
                <a:latin typeface="Arial"/>
                <a:cs typeface="Arial"/>
              </a:rPr>
              <a:t> </a:t>
            </a:r>
            <a:r>
              <a:rPr sz="3600" spc="-135" dirty="0">
                <a:solidFill>
                  <a:srgbClr val="548C94"/>
                </a:solidFill>
                <a:latin typeface="Arial"/>
                <a:cs typeface="Arial"/>
              </a:rPr>
              <a:t>Modes</a:t>
            </a:r>
            <a:endParaRPr sz="3600">
              <a:latin typeface="Arial"/>
              <a:cs typeface="Arial"/>
            </a:endParaRPr>
          </a:p>
        </p:txBody>
      </p:sp>
      <p:sp>
        <p:nvSpPr>
          <p:cNvPr id="4" name="object 4"/>
          <p:cNvSpPr txBox="1"/>
          <p:nvPr/>
        </p:nvSpPr>
        <p:spPr>
          <a:xfrm>
            <a:off x="812800" y="2374900"/>
            <a:ext cx="14630400" cy="6057900"/>
          </a:xfrm>
          <a:prstGeom prst="rect">
            <a:avLst/>
          </a:prstGeom>
          <a:solidFill>
            <a:srgbClr val="DEDFE0"/>
          </a:solidFill>
        </p:spPr>
        <p:txBody>
          <a:bodyPr vert="horz" wrap="square" lIns="0" tIns="65404" rIns="0" bIns="0" rtlCol="0">
            <a:spAutoFit/>
          </a:bodyPr>
          <a:lstStyle/>
          <a:p>
            <a:pPr marL="76200">
              <a:lnSpc>
                <a:spcPct val="100000"/>
              </a:lnSpc>
              <a:spcBef>
                <a:spcPts val="515"/>
              </a:spcBef>
              <a:tabLst>
                <a:tab pos="12833985" algn="l"/>
              </a:tabLst>
            </a:pPr>
            <a:r>
              <a:rPr sz="3100" spc="-5" dirty="0">
                <a:solidFill>
                  <a:srgbClr val="58595B"/>
                </a:solidFill>
                <a:latin typeface="Courier"/>
                <a:cs typeface="Courier"/>
              </a:rPr>
              <a:t>beforeEach(module(</a:t>
            </a:r>
            <a:r>
              <a:rPr sz="3100" b="1" spc="-5" dirty="0">
                <a:solidFill>
                  <a:srgbClr val="79A14C"/>
                </a:solidFill>
                <a:latin typeface="Courier"/>
                <a:cs typeface="Courier"/>
              </a:rPr>
              <a:t>function</a:t>
            </a:r>
            <a:r>
              <a:rPr sz="3100" spc="-5" dirty="0">
                <a:solidFill>
                  <a:srgbClr val="58595B"/>
                </a:solidFill>
                <a:latin typeface="Courier"/>
                <a:cs typeface="Courier"/>
              </a:rPr>
              <a:t>(</a:t>
            </a:r>
            <a:r>
              <a:rPr sz="3100" b="1" spc="-5" dirty="0">
                <a:solidFill>
                  <a:srgbClr val="58595B"/>
                </a:solidFill>
                <a:latin typeface="Courier"/>
                <a:cs typeface="Courier"/>
              </a:rPr>
              <a:t>$exceptionHandlerProvider</a:t>
            </a:r>
            <a:r>
              <a:rPr sz="3100" spc="-5" dirty="0">
                <a:solidFill>
                  <a:srgbClr val="58595B"/>
                </a:solidFill>
                <a:latin typeface="Courier"/>
                <a:cs typeface="Courier"/>
              </a:rPr>
              <a:t>)	</a:t>
            </a:r>
            <a:r>
              <a:rPr sz="3100" dirty="0">
                <a:solidFill>
                  <a:srgbClr val="58595B"/>
                </a:solidFill>
                <a:latin typeface="Courier"/>
                <a:cs typeface="Courier"/>
              </a:rPr>
              <a:t>{</a:t>
            </a:r>
            <a:endParaRPr sz="3100">
              <a:latin typeface="Courier"/>
              <a:cs typeface="Courier"/>
            </a:endParaRPr>
          </a:p>
          <a:p>
            <a:pPr marL="1021080">
              <a:lnSpc>
                <a:spcPct val="100000"/>
              </a:lnSpc>
              <a:spcBef>
                <a:spcPts val="1830"/>
              </a:spcBef>
            </a:pPr>
            <a:r>
              <a:rPr sz="3100" spc="-5" dirty="0">
                <a:solidFill>
                  <a:srgbClr val="58595B"/>
                </a:solidFill>
                <a:latin typeface="Courier"/>
                <a:cs typeface="Courier"/>
              </a:rPr>
              <a:t>$exceptionHandlerProvider.mode(</a:t>
            </a:r>
            <a:r>
              <a:rPr sz="3100" spc="-5" dirty="0">
                <a:solidFill>
                  <a:srgbClr val="F26722"/>
                </a:solidFill>
                <a:latin typeface="Courier"/>
                <a:cs typeface="Courier"/>
              </a:rPr>
              <a:t>'log'</a:t>
            </a:r>
            <a:r>
              <a:rPr sz="3100" spc="-5" dirty="0">
                <a:solidFill>
                  <a:srgbClr val="58595B"/>
                </a:solidFill>
                <a:latin typeface="Courier"/>
                <a:cs typeface="Courier"/>
              </a:rPr>
              <a:t>);</a:t>
            </a:r>
            <a:endParaRPr sz="3100">
              <a:latin typeface="Courier"/>
              <a:cs typeface="Courier"/>
            </a:endParaRPr>
          </a:p>
          <a:p>
            <a:pPr marL="1021080">
              <a:lnSpc>
                <a:spcPct val="100000"/>
              </a:lnSpc>
              <a:spcBef>
                <a:spcPts val="1830"/>
              </a:spcBef>
            </a:pPr>
            <a:r>
              <a:rPr sz="3100" spc="-5" dirty="0">
                <a:solidFill>
                  <a:srgbClr val="66AEBA"/>
                </a:solidFill>
                <a:latin typeface="Courier"/>
                <a:cs typeface="Courier"/>
              </a:rPr>
              <a:t>/* OR</a:t>
            </a:r>
            <a:r>
              <a:rPr sz="3100" spc="-85" dirty="0">
                <a:solidFill>
                  <a:srgbClr val="66AEBA"/>
                </a:solidFill>
                <a:latin typeface="Courier"/>
                <a:cs typeface="Courier"/>
              </a:rPr>
              <a:t> </a:t>
            </a:r>
            <a:r>
              <a:rPr sz="3100" dirty="0">
                <a:solidFill>
                  <a:srgbClr val="66AEBA"/>
                </a:solidFill>
                <a:latin typeface="Courier"/>
                <a:cs typeface="Courier"/>
              </a:rPr>
              <a:t>*/</a:t>
            </a:r>
            <a:endParaRPr sz="3100">
              <a:latin typeface="Courier"/>
              <a:cs typeface="Courier"/>
            </a:endParaRPr>
          </a:p>
          <a:p>
            <a:pPr marL="1021080">
              <a:lnSpc>
                <a:spcPct val="100000"/>
              </a:lnSpc>
              <a:spcBef>
                <a:spcPts val="1830"/>
              </a:spcBef>
            </a:pPr>
            <a:r>
              <a:rPr sz="3100" spc="-5" dirty="0">
                <a:solidFill>
                  <a:srgbClr val="58595B"/>
                </a:solidFill>
                <a:latin typeface="Courier"/>
                <a:cs typeface="Courier"/>
              </a:rPr>
              <a:t>$exceptionHandlerProvider.mode(</a:t>
            </a:r>
            <a:r>
              <a:rPr sz="3100" spc="-5" dirty="0">
                <a:solidFill>
                  <a:srgbClr val="F26722"/>
                </a:solidFill>
                <a:latin typeface="Courier"/>
                <a:cs typeface="Courier"/>
              </a:rPr>
              <a:t>'rethrow'</a:t>
            </a:r>
            <a:r>
              <a:rPr sz="3100" spc="-5" dirty="0">
                <a:solidFill>
                  <a:srgbClr val="58595B"/>
                </a:solidFill>
                <a:latin typeface="Courier"/>
                <a:cs typeface="Courier"/>
              </a:rPr>
              <a:t>);</a:t>
            </a:r>
            <a:endParaRPr sz="3100">
              <a:latin typeface="Courier"/>
              <a:cs typeface="Courier"/>
            </a:endParaRPr>
          </a:p>
          <a:p>
            <a:pPr marL="76200">
              <a:lnSpc>
                <a:spcPct val="100000"/>
              </a:lnSpc>
              <a:spcBef>
                <a:spcPts val="1830"/>
              </a:spcBef>
            </a:pPr>
            <a:r>
              <a:rPr sz="3100" dirty="0">
                <a:solidFill>
                  <a:srgbClr val="58595B"/>
                </a:solidFill>
                <a:latin typeface="Courier"/>
                <a:cs typeface="Courier"/>
              </a:rPr>
              <a:t>}));</a:t>
            </a:r>
            <a:endParaRPr sz="3100">
              <a:latin typeface="Courier"/>
              <a:cs typeface="Couri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22755">
              <a:lnSpc>
                <a:spcPct val="100000"/>
              </a:lnSpc>
            </a:pPr>
            <a:r>
              <a:rPr spc="-170" dirty="0">
                <a:solidFill>
                  <a:srgbClr val="58595B"/>
                </a:solidFill>
                <a:latin typeface="Arial"/>
                <a:cs typeface="Arial"/>
              </a:rPr>
              <a:t>Registering </a:t>
            </a:r>
            <a:r>
              <a:rPr spc="10" dirty="0">
                <a:solidFill>
                  <a:srgbClr val="58595B"/>
                </a:solidFill>
                <a:latin typeface="Arial"/>
                <a:cs typeface="Arial"/>
              </a:rPr>
              <a:t>Multiple</a:t>
            </a:r>
            <a:r>
              <a:rPr spc="-610" dirty="0">
                <a:solidFill>
                  <a:srgbClr val="58595B"/>
                </a:solidFill>
                <a:latin typeface="Arial"/>
                <a:cs typeface="Arial"/>
              </a:rPr>
              <a:t> </a:t>
            </a:r>
            <a:r>
              <a:rPr spc="-140" dirty="0">
                <a:solidFill>
                  <a:srgbClr val="58595B"/>
                </a:solidFill>
                <a:latin typeface="Arial"/>
                <a:cs typeface="Arial"/>
              </a:rPr>
              <a:t>Modules</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3998783" y="2443512"/>
            <a:ext cx="1814195" cy="538480"/>
          </a:xfrm>
          <a:prstGeom prst="rect">
            <a:avLst/>
          </a:prstGeom>
        </p:spPr>
        <p:txBody>
          <a:bodyPr vert="horz" wrap="square" lIns="0" tIns="0" rIns="0" bIns="0" rtlCol="0">
            <a:spAutoFit/>
          </a:bodyPr>
          <a:lstStyle/>
          <a:p>
            <a:pPr>
              <a:lnSpc>
                <a:spcPct val="100000"/>
              </a:lnSpc>
            </a:pPr>
            <a:r>
              <a:rPr sz="3400" dirty="0">
                <a:solidFill>
                  <a:srgbClr val="C8531F"/>
                </a:solidFill>
                <a:latin typeface="Courier"/>
                <a:cs typeface="Courier"/>
              </a:rPr>
              <a:t>‘omdb’</a:t>
            </a:r>
            <a:r>
              <a:rPr sz="3400" dirty="0">
                <a:solidFill>
                  <a:srgbClr val="58595B"/>
                </a:solidFill>
                <a:latin typeface="Courier"/>
                <a:cs typeface="Courier"/>
              </a:rPr>
              <a:t>;</a:t>
            </a:r>
            <a:endParaRPr sz="3400">
              <a:latin typeface="Courier"/>
              <a:cs typeface="Courier"/>
            </a:endParaRPr>
          </a:p>
        </p:txBody>
      </p:sp>
      <p:sp>
        <p:nvSpPr>
          <p:cNvPr id="5" name="object 5"/>
          <p:cNvSpPr txBox="1"/>
          <p:nvPr/>
        </p:nvSpPr>
        <p:spPr>
          <a:xfrm>
            <a:off x="889317" y="2180805"/>
            <a:ext cx="3109595" cy="2363470"/>
          </a:xfrm>
          <a:prstGeom prst="rect">
            <a:avLst/>
          </a:prstGeom>
        </p:spPr>
        <p:txBody>
          <a:bodyPr vert="horz" wrap="square" lIns="0" tIns="0" rIns="0" bIns="0" rtlCol="0">
            <a:spAutoFit/>
          </a:bodyPr>
          <a:lstStyle/>
          <a:p>
            <a:pPr>
              <a:lnSpc>
                <a:spcPct val="150700"/>
              </a:lnSpc>
              <a:tabLst>
                <a:tab pos="1036319" algn="l"/>
              </a:tabLst>
            </a:pPr>
            <a:r>
              <a:rPr sz="3400" b="1" dirty="0">
                <a:solidFill>
                  <a:srgbClr val="79A14C"/>
                </a:solidFill>
                <a:latin typeface="Courier"/>
                <a:cs typeface="Courier"/>
              </a:rPr>
              <a:t>var	</a:t>
            </a:r>
            <a:r>
              <a:rPr sz="3400" spc="-5" dirty="0">
                <a:solidFill>
                  <a:srgbClr val="58595B"/>
                </a:solidFill>
                <a:latin typeface="Courier"/>
                <a:cs typeface="Courier"/>
              </a:rPr>
              <a:t>alias</a:t>
            </a:r>
            <a:r>
              <a:rPr sz="3400" spc="-95" dirty="0">
                <a:solidFill>
                  <a:srgbClr val="58595B"/>
                </a:solidFill>
                <a:latin typeface="Courier"/>
                <a:cs typeface="Courier"/>
              </a:rPr>
              <a:t> </a:t>
            </a:r>
            <a:r>
              <a:rPr sz="3400" dirty="0">
                <a:solidFill>
                  <a:srgbClr val="58595B"/>
                </a:solidFill>
                <a:latin typeface="Courier"/>
                <a:cs typeface="Courier"/>
              </a:rPr>
              <a:t>=  </a:t>
            </a:r>
            <a:r>
              <a:rPr sz="3400" b="1" dirty="0">
                <a:solidFill>
                  <a:srgbClr val="79A14C"/>
                </a:solidFill>
                <a:latin typeface="Courier"/>
                <a:cs typeface="Courier"/>
              </a:rPr>
              <a:t>var	</a:t>
            </a:r>
            <a:r>
              <a:rPr sz="3400" spc="-5" dirty="0">
                <a:solidFill>
                  <a:srgbClr val="58595B"/>
                </a:solidFill>
                <a:latin typeface="Courier"/>
                <a:cs typeface="Courier"/>
              </a:rPr>
              <a:t>anonFunc  </a:t>
            </a:r>
            <a:r>
              <a:rPr sz="3400" b="1" dirty="0">
                <a:solidFill>
                  <a:srgbClr val="79A14C"/>
                </a:solidFill>
                <a:latin typeface="Courier"/>
                <a:cs typeface="Courier"/>
              </a:rPr>
              <a:t>var	</a:t>
            </a:r>
            <a:r>
              <a:rPr sz="3400" spc="-5" dirty="0">
                <a:solidFill>
                  <a:srgbClr val="58595B"/>
                </a:solidFill>
                <a:latin typeface="Courier"/>
                <a:cs typeface="Courier"/>
              </a:rPr>
              <a:t>anonObj</a:t>
            </a:r>
            <a:endParaRPr sz="3400">
              <a:latin typeface="Courier"/>
              <a:cs typeface="Courier"/>
            </a:endParaRPr>
          </a:p>
        </p:txBody>
      </p:sp>
      <p:sp>
        <p:nvSpPr>
          <p:cNvPr id="6" name="object 6"/>
          <p:cNvSpPr txBox="1"/>
          <p:nvPr/>
        </p:nvSpPr>
        <p:spPr>
          <a:xfrm>
            <a:off x="3998793" y="3224562"/>
            <a:ext cx="4923790" cy="1319530"/>
          </a:xfrm>
          <a:prstGeom prst="rect">
            <a:avLst/>
          </a:prstGeom>
        </p:spPr>
        <p:txBody>
          <a:bodyPr vert="horz" wrap="square" lIns="0" tIns="0" rIns="0" bIns="0" rtlCol="0">
            <a:spAutoFit/>
          </a:bodyPr>
          <a:lstStyle/>
          <a:p>
            <a:pPr marL="259079">
              <a:lnSpc>
                <a:spcPct val="100000"/>
              </a:lnSpc>
              <a:tabLst>
                <a:tab pos="777240" algn="l"/>
                <a:tab pos="4145279" algn="l"/>
                <a:tab pos="4664075" algn="l"/>
              </a:tabLst>
            </a:pPr>
            <a:r>
              <a:rPr sz="3400" dirty="0">
                <a:solidFill>
                  <a:srgbClr val="58595B"/>
                </a:solidFill>
                <a:latin typeface="Courier"/>
                <a:cs typeface="Courier"/>
              </a:rPr>
              <a:t>=	</a:t>
            </a:r>
            <a:r>
              <a:rPr sz="3400" b="1" dirty="0">
                <a:solidFill>
                  <a:srgbClr val="79A14C"/>
                </a:solidFill>
                <a:latin typeface="Courier"/>
                <a:cs typeface="Courier"/>
              </a:rPr>
              <a:t>function</a:t>
            </a:r>
            <a:r>
              <a:rPr sz="3400" spc="-5" dirty="0">
                <a:solidFill>
                  <a:srgbClr val="58595B"/>
                </a:solidFill>
                <a:latin typeface="Courier"/>
                <a:cs typeface="Courier"/>
              </a:rPr>
              <a:t>(</a:t>
            </a:r>
            <a:r>
              <a:rPr sz="3400" dirty="0">
                <a:solidFill>
                  <a:srgbClr val="58595B"/>
                </a:solidFill>
                <a:latin typeface="Courier"/>
                <a:cs typeface="Courier"/>
              </a:rPr>
              <a:t>) {	…	}</a:t>
            </a:r>
            <a:endParaRPr sz="3400">
              <a:latin typeface="Courier"/>
              <a:cs typeface="Courier"/>
            </a:endParaRPr>
          </a:p>
          <a:p>
            <a:pPr>
              <a:lnSpc>
                <a:spcPct val="100000"/>
              </a:lnSpc>
              <a:spcBef>
                <a:spcPts val="2070"/>
              </a:spcBef>
              <a:tabLst>
                <a:tab pos="518159" algn="l"/>
              </a:tabLst>
            </a:pPr>
            <a:r>
              <a:rPr sz="3400" dirty="0">
                <a:solidFill>
                  <a:srgbClr val="58595B"/>
                </a:solidFill>
                <a:latin typeface="Courier"/>
                <a:cs typeface="Courier"/>
              </a:rPr>
              <a:t>=	{};</a:t>
            </a:r>
            <a:endParaRPr sz="3400">
              <a:latin typeface="Courier"/>
              <a:cs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22755">
              <a:lnSpc>
                <a:spcPct val="100000"/>
              </a:lnSpc>
            </a:pPr>
            <a:r>
              <a:rPr spc="-170" dirty="0">
                <a:solidFill>
                  <a:srgbClr val="58595B"/>
                </a:solidFill>
                <a:latin typeface="Arial"/>
                <a:cs typeface="Arial"/>
              </a:rPr>
              <a:t>Registering </a:t>
            </a:r>
            <a:r>
              <a:rPr spc="10" dirty="0">
                <a:solidFill>
                  <a:srgbClr val="58595B"/>
                </a:solidFill>
                <a:latin typeface="Arial"/>
                <a:cs typeface="Arial"/>
              </a:rPr>
              <a:t>Multiple</a:t>
            </a:r>
            <a:r>
              <a:rPr spc="-610" dirty="0">
                <a:solidFill>
                  <a:srgbClr val="58595B"/>
                </a:solidFill>
                <a:latin typeface="Arial"/>
                <a:cs typeface="Arial"/>
              </a:rPr>
              <a:t> </a:t>
            </a:r>
            <a:r>
              <a:rPr spc="-140" dirty="0">
                <a:solidFill>
                  <a:srgbClr val="58595B"/>
                </a:solidFill>
                <a:latin typeface="Arial"/>
                <a:cs typeface="Arial"/>
              </a:rPr>
              <a:t>Modules</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3998783" y="2443512"/>
            <a:ext cx="1814195" cy="538480"/>
          </a:xfrm>
          <a:prstGeom prst="rect">
            <a:avLst/>
          </a:prstGeom>
        </p:spPr>
        <p:txBody>
          <a:bodyPr vert="horz" wrap="square" lIns="0" tIns="0" rIns="0" bIns="0" rtlCol="0">
            <a:spAutoFit/>
          </a:bodyPr>
          <a:lstStyle/>
          <a:p>
            <a:pPr>
              <a:lnSpc>
                <a:spcPct val="100000"/>
              </a:lnSpc>
            </a:pPr>
            <a:r>
              <a:rPr sz="3400" dirty="0">
                <a:solidFill>
                  <a:srgbClr val="C8531F"/>
                </a:solidFill>
                <a:latin typeface="Courier"/>
                <a:cs typeface="Courier"/>
              </a:rPr>
              <a:t>‘omdb’</a:t>
            </a:r>
            <a:r>
              <a:rPr sz="3400" dirty="0">
                <a:solidFill>
                  <a:srgbClr val="58595B"/>
                </a:solidFill>
                <a:latin typeface="Courier"/>
                <a:cs typeface="Courier"/>
              </a:rPr>
              <a:t>;</a:t>
            </a:r>
            <a:endParaRPr sz="3400">
              <a:latin typeface="Courier"/>
              <a:cs typeface="Courier"/>
            </a:endParaRPr>
          </a:p>
        </p:txBody>
      </p:sp>
      <p:sp>
        <p:nvSpPr>
          <p:cNvPr id="5" name="object 5"/>
          <p:cNvSpPr txBox="1"/>
          <p:nvPr/>
        </p:nvSpPr>
        <p:spPr>
          <a:xfrm>
            <a:off x="889317" y="2180805"/>
            <a:ext cx="3109595" cy="2363470"/>
          </a:xfrm>
          <a:prstGeom prst="rect">
            <a:avLst/>
          </a:prstGeom>
        </p:spPr>
        <p:txBody>
          <a:bodyPr vert="horz" wrap="square" lIns="0" tIns="0" rIns="0" bIns="0" rtlCol="0">
            <a:spAutoFit/>
          </a:bodyPr>
          <a:lstStyle/>
          <a:p>
            <a:pPr>
              <a:lnSpc>
                <a:spcPct val="150700"/>
              </a:lnSpc>
              <a:tabLst>
                <a:tab pos="1036319" algn="l"/>
              </a:tabLst>
            </a:pPr>
            <a:r>
              <a:rPr sz="3400" b="1" dirty="0">
                <a:solidFill>
                  <a:srgbClr val="79A14C"/>
                </a:solidFill>
                <a:latin typeface="Courier"/>
                <a:cs typeface="Courier"/>
              </a:rPr>
              <a:t>var	</a:t>
            </a:r>
            <a:r>
              <a:rPr sz="3400" spc="-5" dirty="0">
                <a:solidFill>
                  <a:srgbClr val="58595B"/>
                </a:solidFill>
                <a:latin typeface="Courier"/>
                <a:cs typeface="Courier"/>
              </a:rPr>
              <a:t>alias</a:t>
            </a:r>
            <a:r>
              <a:rPr sz="3400" spc="-95" dirty="0">
                <a:solidFill>
                  <a:srgbClr val="58595B"/>
                </a:solidFill>
                <a:latin typeface="Courier"/>
                <a:cs typeface="Courier"/>
              </a:rPr>
              <a:t> </a:t>
            </a:r>
            <a:r>
              <a:rPr sz="3400" dirty="0">
                <a:solidFill>
                  <a:srgbClr val="58595B"/>
                </a:solidFill>
                <a:latin typeface="Courier"/>
                <a:cs typeface="Courier"/>
              </a:rPr>
              <a:t>=  </a:t>
            </a:r>
            <a:r>
              <a:rPr sz="3400" b="1" dirty="0">
                <a:solidFill>
                  <a:srgbClr val="79A14C"/>
                </a:solidFill>
                <a:latin typeface="Courier"/>
                <a:cs typeface="Courier"/>
              </a:rPr>
              <a:t>var	</a:t>
            </a:r>
            <a:r>
              <a:rPr sz="3400" spc="-5" dirty="0">
                <a:solidFill>
                  <a:srgbClr val="58595B"/>
                </a:solidFill>
                <a:latin typeface="Courier"/>
                <a:cs typeface="Courier"/>
              </a:rPr>
              <a:t>anonFunc  </a:t>
            </a:r>
            <a:r>
              <a:rPr sz="3400" b="1" dirty="0">
                <a:solidFill>
                  <a:srgbClr val="79A14C"/>
                </a:solidFill>
                <a:latin typeface="Courier"/>
                <a:cs typeface="Courier"/>
              </a:rPr>
              <a:t>var	</a:t>
            </a:r>
            <a:r>
              <a:rPr sz="3400" spc="-5" dirty="0">
                <a:solidFill>
                  <a:srgbClr val="58595B"/>
                </a:solidFill>
                <a:latin typeface="Courier"/>
                <a:cs typeface="Courier"/>
              </a:rPr>
              <a:t>anonObj</a:t>
            </a:r>
            <a:endParaRPr sz="3400">
              <a:latin typeface="Courier"/>
              <a:cs typeface="Courier"/>
            </a:endParaRPr>
          </a:p>
        </p:txBody>
      </p:sp>
      <p:sp>
        <p:nvSpPr>
          <p:cNvPr id="6" name="object 6"/>
          <p:cNvSpPr txBox="1"/>
          <p:nvPr/>
        </p:nvSpPr>
        <p:spPr>
          <a:xfrm>
            <a:off x="3998793" y="3224562"/>
            <a:ext cx="4923790" cy="1319530"/>
          </a:xfrm>
          <a:prstGeom prst="rect">
            <a:avLst/>
          </a:prstGeom>
        </p:spPr>
        <p:txBody>
          <a:bodyPr vert="horz" wrap="square" lIns="0" tIns="0" rIns="0" bIns="0" rtlCol="0">
            <a:spAutoFit/>
          </a:bodyPr>
          <a:lstStyle/>
          <a:p>
            <a:pPr marL="259079">
              <a:lnSpc>
                <a:spcPct val="100000"/>
              </a:lnSpc>
              <a:tabLst>
                <a:tab pos="777240" algn="l"/>
                <a:tab pos="4145279" algn="l"/>
                <a:tab pos="4664075" algn="l"/>
              </a:tabLst>
            </a:pPr>
            <a:r>
              <a:rPr sz="3400" dirty="0">
                <a:solidFill>
                  <a:srgbClr val="58595B"/>
                </a:solidFill>
                <a:latin typeface="Courier"/>
                <a:cs typeface="Courier"/>
              </a:rPr>
              <a:t>=	</a:t>
            </a:r>
            <a:r>
              <a:rPr sz="3400" b="1" dirty="0">
                <a:solidFill>
                  <a:srgbClr val="79A14C"/>
                </a:solidFill>
                <a:latin typeface="Courier"/>
                <a:cs typeface="Courier"/>
              </a:rPr>
              <a:t>function</a:t>
            </a:r>
            <a:r>
              <a:rPr sz="3400" spc="-5" dirty="0">
                <a:solidFill>
                  <a:srgbClr val="58595B"/>
                </a:solidFill>
                <a:latin typeface="Courier"/>
                <a:cs typeface="Courier"/>
              </a:rPr>
              <a:t>(</a:t>
            </a:r>
            <a:r>
              <a:rPr sz="3400" dirty="0">
                <a:solidFill>
                  <a:srgbClr val="58595B"/>
                </a:solidFill>
                <a:latin typeface="Courier"/>
                <a:cs typeface="Courier"/>
              </a:rPr>
              <a:t>) {	…	}</a:t>
            </a:r>
            <a:endParaRPr sz="3400">
              <a:latin typeface="Courier"/>
              <a:cs typeface="Courier"/>
            </a:endParaRPr>
          </a:p>
          <a:p>
            <a:pPr>
              <a:lnSpc>
                <a:spcPct val="100000"/>
              </a:lnSpc>
              <a:spcBef>
                <a:spcPts val="2070"/>
              </a:spcBef>
              <a:tabLst>
                <a:tab pos="518159" algn="l"/>
              </a:tabLst>
            </a:pPr>
            <a:r>
              <a:rPr sz="3400" dirty="0">
                <a:solidFill>
                  <a:srgbClr val="58595B"/>
                </a:solidFill>
                <a:latin typeface="Courier"/>
                <a:cs typeface="Courier"/>
              </a:rPr>
              <a:t>=	{};</a:t>
            </a:r>
            <a:endParaRPr sz="3400">
              <a:latin typeface="Courier"/>
              <a:cs typeface="Courier"/>
            </a:endParaRPr>
          </a:p>
        </p:txBody>
      </p:sp>
      <p:sp>
        <p:nvSpPr>
          <p:cNvPr id="7" name="object 7"/>
          <p:cNvSpPr txBox="1"/>
          <p:nvPr/>
        </p:nvSpPr>
        <p:spPr>
          <a:xfrm>
            <a:off x="889317" y="5567712"/>
            <a:ext cx="6737350" cy="538480"/>
          </a:xfrm>
          <a:prstGeom prst="rect">
            <a:avLst/>
          </a:prstGeom>
        </p:spPr>
        <p:txBody>
          <a:bodyPr vert="horz" wrap="square" lIns="0" tIns="0" rIns="0" bIns="0" rtlCol="0">
            <a:spAutoFit/>
          </a:bodyPr>
          <a:lstStyle/>
          <a:p>
            <a:pPr>
              <a:lnSpc>
                <a:spcPct val="100000"/>
              </a:lnSpc>
            </a:pPr>
            <a:r>
              <a:rPr sz="3400" spc="-5" dirty="0">
                <a:solidFill>
                  <a:srgbClr val="58595B"/>
                </a:solidFill>
                <a:latin typeface="Courier"/>
                <a:cs typeface="Courier"/>
              </a:rPr>
              <a:t>angular.</a:t>
            </a:r>
            <a:r>
              <a:rPr sz="3400" b="1" spc="-5" dirty="0">
                <a:solidFill>
                  <a:srgbClr val="58595B"/>
                </a:solidFill>
                <a:latin typeface="Courier"/>
                <a:cs typeface="Courier"/>
              </a:rPr>
              <a:t>mock.module</a:t>
            </a:r>
            <a:r>
              <a:rPr sz="3400" spc="-5" dirty="0">
                <a:solidFill>
                  <a:srgbClr val="58595B"/>
                </a:solidFill>
                <a:latin typeface="Courier"/>
                <a:cs typeface="Courier"/>
              </a:rPr>
              <a:t>(alias,</a:t>
            </a:r>
            <a:endParaRPr sz="3400">
              <a:latin typeface="Courier"/>
              <a:cs typeface="Courier"/>
            </a:endParaRPr>
          </a:p>
        </p:txBody>
      </p:sp>
      <p:sp>
        <p:nvSpPr>
          <p:cNvPr id="8" name="object 8"/>
          <p:cNvSpPr txBox="1"/>
          <p:nvPr/>
        </p:nvSpPr>
        <p:spPr>
          <a:xfrm>
            <a:off x="7885624" y="5567712"/>
            <a:ext cx="2331720" cy="538480"/>
          </a:xfrm>
          <a:prstGeom prst="rect">
            <a:avLst/>
          </a:prstGeom>
        </p:spPr>
        <p:txBody>
          <a:bodyPr vert="horz" wrap="square" lIns="0" tIns="0" rIns="0" bIns="0" rtlCol="0">
            <a:spAutoFit/>
          </a:bodyPr>
          <a:lstStyle/>
          <a:p>
            <a:pPr>
              <a:lnSpc>
                <a:spcPct val="100000"/>
              </a:lnSpc>
            </a:pPr>
            <a:r>
              <a:rPr sz="3400" spc="-5" dirty="0">
                <a:solidFill>
                  <a:srgbClr val="58595B"/>
                </a:solidFill>
                <a:latin typeface="Courier"/>
                <a:cs typeface="Courier"/>
              </a:rPr>
              <a:t>anonFunc,</a:t>
            </a:r>
            <a:endParaRPr sz="3400">
              <a:latin typeface="Courier"/>
              <a:cs typeface="Courier"/>
            </a:endParaRPr>
          </a:p>
        </p:txBody>
      </p:sp>
      <p:sp>
        <p:nvSpPr>
          <p:cNvPr id="9" name="object 9"/>
          <p:cNvSpPr txBox="1"/>
          <p:nvPr/>
        </p:nvSpPr>
        <p:spPr>
          <a:xfrm>
            <a:off x="10476856" y="5567712"/>
            <a:ext cx="2332355" cy="538480"/>
          </a:xfrm>
          <a:prstGeom prst="rect">
            <a:avLst/>
          </a:prstGeom>
        </p:spPr>
        <p:txBody>
          <a:bodyPr vert="horz" wrap="square" lIns="0" tIns="0" rIns="0" bIns="0" rtlCol="0">
            <a:spAutoFit/>
          </a:bodyPr>
          <a:lstStyle/>
          <a:p>
            <a:pPr>
              <a:lnSpc>
                <a:spcPct val="100000"/>
              </a:lnSpc>
            </a:pPr>
            <a:r>
              <a:rPr sz="3400" dirty="0">
                <a:solidFill>
                  <a:srgbClr val="58595B"/>
                </a:solidFill>
                <a:latin typeface="Courier"/>
                <a:cs typeface="Courier"/>
              </a:rPr>
              <a:t>anonOb</a:t>
            </a:r>
            <a:r>
              <a:rPr sz="3400" spc="-5" dirty="0">
                <a:solidFill>
                  <a:srgbClr val="58595B"/>
                </a:solidFill>
                <a:latin typeface="Courier"/>
                <a:cs typeface="Courier"/>
              </a:rPr>
              <a:t>j</a:t>
            </a:r>
            <a:r>
              <a:rPr sz="3400" dirty="0">
                <a:solidFill>
                  <a:srgbClr val="58595B"/>
                </a:solidFill>
                <a:latin typeface="Courier"/>
                <a:cs typeface="Courier"/>
              </a:rPr>
              <a:t>);</a:t>
            </a:r>
            <a:endParaRPr sz="3400">
              <a:latin typeface="Courier"/>
              <a:cs typeface="Couri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2084811" y="3124318"/>
            <a:ext cx="2930525" cy="2543175"/>
          </a:xfrm>
          <a:prstGeom prst="rect">
            <a:avLst/>
          </a:prstGeom>
        </p:spPr>
        <p:txBody>
          <a:bodyPr vert="horz" wrap="square" lIns="0" tIns="0" rIns="0" bIns="0" rtlCol="0">
            <a:spAutoFit/>
          </a:bodyPr>
          <a:lstStyle/>
          <a:p>
            <a:pPr marL="12700" marR="5080" indent="330200" algn="r">
              <a:lnSpc>
                <a:spcPts val="6700"/>
              </a:lnSpc>
            </a:pPr>
            <a:r>
              <a:rPr spc="-495" dirty="0">
                <a:solidFill>
                  <a:srgbClr val="548C94"/>
                </a:solidFill>
                <a:latin typeface="Arial"/>
                <a:cs typeface="Arial"/>
              </a:rPr>
              <a:t>Esse</a:t>
            </a:r>
            <a:r>
              <a:rPr spc="-520" dirty="0">
                <a:solidFill>
                  <a:srgbClr val="548C94"/>
                </a:solidFill>
                <a:latin typeface="Arial"/>
                <a:cs typeface="Arial"/>
              </a:rPr>
              <a:t>n</a:t>
            </a:r>
            <a:r>
              <a:rPr spc="5" dirty="0">
                <a:solidFill>
                  <a:srgbClr val="548C94"/>
                </a:solidFill>
                <a:latin typeface="Arial"/>
                <a:cs typeface="Arial"/>
              </a:rPr>
              <a:t>tial  </a:t>
            </a:r>
            <a:r>
              <a:rPr spc="-45" dirty="0">
                <a:solidFill>
                  <a:srgbClr val="548C94"/>
                </a:solidFill>
                <a:latin typeface="Arial"/>
                <a:cs typeface="Arial"/>
              </a:rPr>
              <a:t>ng</a:t>
            </a:r>
            <a:r>
              <a:rPr spc="-40" dirty="0">
                <a:solidFill>
                  <a:srgbClr val="548C94"/>
                </a:solidFill>
                <a:latin typeface="Arial"/>
                <a:cs typeface="Arial"/>
              </a:rPr>
              <a:t>M</a:t>
            </a:r>
            <a:r>
              <a:rPr spc="-150" dirty="0">
                <a:solidFill>
                  <a:srgbClr val="548C94"/>
                </a:solidFill>
                <a:latin typeface="Arial"/>
                <a:cs typeface="Arial"/>
              </a:rPr>
              <a:t>ock </a:t>
            </a:r>
            <a:r>
              <a:rPr spc="-95" dirty="0">
                <a:solidFill>
                  <a:srgbClr val="548C94"/>
                </a:solidFill>
                <a:latin typeface="Arial"/>
                <a:cs typeface="Arial"/>
              </a:rPr>
              <a:t> </a:t>
            </a:r>
            <a:r>
              <a:rPr spc="-894" dirty="0">
                <a:solidFill>
                  <a:srgbClr val="548C94"/>
                </a:solidFill>
                <a:latin typeface="Arial"/>
                <a:cs typeface="Arial"/>
              </a:rPr>
              <a:t>F</a:t>
            </a:r>
            <a:r>
              <a:rPr spc="-114" dirty="0">
                <a:solidFill>
                  <a:srgbClr val="548C94"/>
                </a:solidFill>
                <a:latin typeface="Arial"/>
                <a:cs typeface="Arial"/>
              </a:rPr>
              <a:t>un</a:t>
            </a:r>
            <a:r>
              <a:rPr spc="-35" dirty="0">
                <a:solidFill>
                  <a:srgbClr val="548C94"/>
                </a:solidFill>
                <a:latin typeface="Arial"/>
                <a:cs typeface="Arial"/>
              </a:rPr>
              <a:t>c</a:t>
            </a:r>
            <a:r>
              <a:rPr spc="-55" dirty="0">
                <a:solidFill>
                  <a:srgbClr val="548C94"/>
                </a:solidFill>
                <a:latin typeface="Arial"/>
                <a:cs typeface="Arial"/>
              </a:rPr>
              <a:t>tions</a:t>
            </a:r>
          </a:p>
        </p:txBody>
      </p:sp>
      <p:sp>
        <p:nvSpPr>
          <p:cNvPr id="4" name="object 4"/>
          <p:cNvSpPr txBox="1"/>
          <p:nvPr/>
        </p:nvSpPr>
        <p:spPr>
          <a:xfrm>
            <a:off x="5949048" y="3838219"/>
            <a:ext cx="7392670" cy="1162050"/>
          </a:xfrm>
          <a:prstGeom prst="rect">
            <a:avLst/>
          </a:prstGeom>
        </p:spPr>
        <p:txBody>
          <a:bodyPr vert="horz" wrap="square" lIns="0" tIns="0" rIns="0" bIns="0" rtlCol="0">
            <a:spAutoFit/>
          </a:bodyPr>
          <a:lstStyle/>
          <a:p>
            <a:pPr marL="12700">
              <a:lnSpc>
                <a:spcPct val="100000"/>
              </a:lnSpc>
            </a:pPr>
            <a:r>
              <a:rPr sz="4000" spc="-10" dirty="0">
                <a:solidFill>
                  <a:srgbClr val="58595B"/>
                </a:solidFill>
                <a:latin typeface="Arial"/>
                <a:cs typeface="Arial"/>
              </a:rPr>
              <a:t>inject</a:t>
            </a:r>
            <a:endParaRPr sz="4000">
              <a:latin typeface="Arial"/>
              <a:cs typeface="Arial"/>
            </a:endParaRPr>
          </a:p>
          <a:p>
            <a:pPr marL="12700">
              <a:lnSpc>
                <a:spcPct val="100000"/>
              </a:lnSpc>
              <a:spcBef>
                <a:spcPts val="985"/>
              </a:spcBef>
            </a:pPr>
            <a:r>
              <a:rPr sz="2700" spc="-160" dirty="0">
                <a:solidFill>
                  <a:srgbClr val="548C94"/>
                </a:solidFill>
                <a:latin typeface="Arial"/>
                <a:cs typeface="Arial"/>
              </a:rPr>
              <a:t>Used</a:t>
            </a:r>
            <a:r>
              <a:rPr sz="2700" spc="-180" dirty="0">
                <a:solidFill>
                  <a:srgbClr val="548C94"/>
                </a:solidFill>
                <a:latin typeface="Arial"/>
                <a:cs typeface="Arial"/>
              </a:rPr>
              <a:t> </a:t>
            </a:r>
            <a:r>
              <a:rPr sz="2700" spc="50" dirty="0">
                <a:solidFill>
                  <a:srgbClr val="548C94"/>
                </a:solidFill>
                <a:latin typeface="Arial"/>
                <a:cs typeface="Arial"/>
              </a:rPr>
              <a:t>to</a:t>
            </a:r>
            <a:r>
              <a:rPr sz="2700" spc="-180" dirty="0">
                <a:solidFill>
                  <a:srgbClr val="548C94"/>
                </a:solidFill>
                <a:latin typeface="Arial"/>
                <a:cs typeface="Arial"/>
              </a:rPr>
              <a:t> </a:t>
            </a:r>
            <a:r>
              <a:rPr sz="2700" dirty="0">
                <a:solidFill>
                  <a:srgbClr val="548C94"/>
                </a:solidFill>
                <a:latin typeface="Arial"/>
                <a:cs typeface="Arial"/>
              </a:rPr>
              <a:t>get</a:t>
            </a:r>
            <a:r>
              <a:rPr sz="2700" spc="-180" dirty="0">
                <a:solidFill>
                  <a:srgbClr val="548C94"/>
                </a:solidFill>
                <a:latin typeface="Arial"/>
                <a:cs typeface="Arial"/>
              </a:rPr>
              <a:t> </a:t>
            </a:r>
            <a:r>
              <a:rPr sz="2700" spc="-105" dirty="0">
                <a:solidFill>
                  <a:srgbClr val="548C94"/>
                </a:solidFill>
                <a:latin typeface="Arial"/>
                <a:cs typeface="Arial"/>
              </a:rPr>
              <a:t>instances</a:t>
            </a:r>
            <a:r>
              <a:rPr sz="2700" spc="-180" dirty="0">
                <a:solidFill>
                  <a:srgbClr val="548C94"/>
                </a:solidFill>
                <a:latin typeface="Arial"/>
                <a:cs typeface="Arial"/>
              </a:rPr>
              <a:t> </a:t>
            </a:r>
            <a:r>
              <a:rPr sz="2700" spc="5" dirty="0">
                <a:solidFill>
                  <a:srgbClr val="548C94"/>
                </a:solidFill>
                <a:latin typeface="Arial"/>
                <a:cs typeface="Arial"/>
              </a:rPr>
              <a:t>of</a:t>
            </a:r>
            <a:r>
              <a:rPr sz="2700" spc="-180" dirty="0">
                <a:solidFill>
                  <a:srgbClr val="548C94"/>
                </a:solidFill>
                <a:latin typeface="Arial"/>
                <a:cs typeface="Arial"/>
              </a:rPr>
              <a:t> </a:t>
            </a:r>
            <a:r>
              <a:rPr sz="2700" spc="-50" dirty="0">
                <a:solidFill>
                  <a:srgbClr val="548C94"/>
                </a:solidFill>
                <a:latin typeface="Arial"/>
                <a:cs typeface="Arial"/>
              </a:rPr>
              <a:t>components</a:t>
            </a:r>
            <a:r>
              <a:rPr sz="2700" spc="-180" dirty="0">
                <a:solidFill>
                  <a:srgbClr val="548C94"/>
                </a:solidFill>
                <a:latin typeface="Arial"/>
                <a:cs typeface="Arial"/>
              </a:rPr>
              <a:t> </a:t>
            </a:r>
            <a:r>
              <a:rPr sz="2700" spc="-10" dirty="0">
                <a:solidFill>
                  <a:srgbClr val="548C94"/>
                </a:solidFill>
                <a:latin typeface="Arial"/>
                <a:cs typeface="Arial"/>
              </a:rPr>
              <a:t>from</a:t>
            </a:r>
            <a:r>
              <a:rPr sz="2700" spc="-180" dirty="0">
                <a:solidFill>
                  <a:srgbClr val="548C94"/>
                </a:solidFill>
                <a:latin typeface="Arial"/>
                <a:cs typeface="Arial"/>
              </a:rPr>
              <a:t> </a:t>
            </a:r>
            <a:r>
              <a:rPr sz="2700" spc="-60" dirty="0">
                <a:solidFill>
                  <a:srgbClr val="548C94"/>
                </a:solidFill>
                <a:latin typeface="Arial"/>
                <a:cs typeface="Arial"/>
              </a:rPr>
              <a:t>modules</a:t>
            </a:r>
            <a:endParaRPr sz="27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53100" y="5283200"/>
            <a:ext cx="4749800" cy="1092200"/>
          </a:xfrm>
          <a:prstGeom prst="rect">
            <a:avLst/>
          </a:prstGeom>
          <a:solidFill>
            <a:srgbClr val="72984B"/>
          </a:solidFill>
        </p:spPr>
        <p:txBody>
          <a:bodyPr vert="horz" wrap="square" lIns="0" tIns="238125" rIns="0" bIns="0" rtlCol="0">
            <a:spAutoFit/>
          </a:bodyPr>
          <a:lstStyle/>
          <a:p>
            <a:pPr marL="1258570">
              <a:lnSpc>
                <a:spcPct val="100000"/>
              </a:lnSpc>
              <a:spcBef>
                <a:spcPts val="1875"/>
              </a:spcBef>
            </a:pPr>
            <a:r>
              <a:rPr sz="3200" spc="-80" dirty="0">
                <a:solidFill>
                  <a:srgbClr val="FFFFFF"/>
                </a:solidFill>
                <a:latin typeface="Arial"/>
                <a:cs typeface="Arial"/>
              </a:rPr>
              <a:t>someModule</a:t>
            </a:r>
            <a:endParaRPr sz="3200">
              <a:latin typeface="Arial"/>
              <a:cs typeface="Arial"/>
            </a:endParaRPr>
          </a:p>
        </p:txBody>
      </p:sp>
      <p:sp>
        <p:nvSpPr>
          <p:cNvPr id="3" name="object 3"/>
          <p:cNvSpPr txBox="1"/>
          <p:nvPr/>
        </p:nvSpPr>
        <p:spPr>
          <a:xfrm>
            <a:off x="5143500" y="4483099"/>
            <a:ext cx="5969000" cy="3594100"/>
          </a:xfrm>
          <a:prstGeom prst="rect">
            <a:avLst/>
          </a:prstGeom>
          <a:ln w="25400">
            <a:solidFill>
              <a:srgbClr val="DEDFE0"/>
            </a:solidFill>
          </a:ln>
        </p:spPr>
        <p:txBody>
          <a:bodyPr vert="horz" wrap="square" lIns="0" tIns="30480" rIns="0" bIns="0" rtlCol="0">
            <a:spAutoFit/>
          </a:bodyPr>
          <a:lstStyle/>
          <a:p>
            <a:pPr marL="124460">
              <a:lnSpc>
                <a:spcPct val="100000"/>
              </a:lnSpc>
              <a:spcBef>
                <a:spcPts val="240"/>
              </a:spcBef>
            </a:pPr>
            <a:r>
              <a:rPr sz="2400" b="1" spc="-114" dirty="0">
                <a:solidFill>
                  <a:srgbClr val="58595B"/>
                </a:solidFill>
                <a:latin typeface="Arial"/>
                <a:cs typeface="Arial"/>
              </a:rPr>
              <a:t>angular.mock.module</a:t>
            </a:r>
            <a:endParaRPr sz="2400">
              <a:latin typeface="Arial"/>
              <a:cs typeface="Arial"/>
            </a:endParaRPr>
          </a:p>
        </p:txBody>
      </p:sp>
      <p:sp>
        <p:nvSpPr>
          <p:cNvPr id="4" name="object 4"/>
          <p:cNvSpPr txBox="1"/>
          <p:nvPr/>
        </p:nvSpPr>
        <p:spPr>
          <a:xfrm>
            <a:off x="5753100" y="6629400"/>
            <a:ext cx="4749800" cy="1104900"/>
          </a:xfrm>
          <a:prstGeom prst="rect">
            <a:avLst/>
          </a:prstGeom>
          <a:solidFill>
            <a:srgbClr val="72984B"/>
          </a:solidFill>
        </p:spPr>
        <p:txBody>
          <a:bodyPr vert="horz" wrap="square" lIns="0" tIns="244475" rIns="0" bIns="0" rtlCol="0">
            <a:spAutoFit/>
          </a:bodyPr>
          <a:lstStyle/>
          <a:p>
            <a:pPr marL="1210945">
              <a:lnSpc>
                <a:spcPct val="100000"/>
              </a:lnSpc>
              <a:spcBef>
                <a:spcPts val="1925"/>
              </a:spcBef>
            </a:pPr>
            <a:r>
              <a:rPr sz="3200" spc="-20" dirty="0">
                <a:solidFill>
                  <a:srgbClr val="FFFFFF"/>
                </a:solidFill>
                <a:latin typeface="Arial"/>
                <a:cs typeface="Arial"/>
              </a:rPr>
              <a:t>omdbModule</a:t>
            </a:r>
            <a:endParaRPr sz="3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2084811" y="3124318"/>
            <a:ext cx="2930525" cy="2543175"/>
          </a:xfrm>
          <a:prstGeom prst="rect">
            <a:avLst/>
          </a:prstGeom>
        </p:spPr>
        <p:txBody>
          <a:bodyPr vert="horz" wrap="square" lIns="0" tIns="0" rIns="0" bIns="0" rtlCol="0">
            <a:spAutoFit/>
          </a:bodyPr>
          <a:lstStyle/>
          <a:p>
            <a:pPr marL="12700" marR="5080" indent="330200" algn="r">
              <a:lnSpc>
                <a:spcPts val="6700"/>
              </a:lnSpc>
            </a:pPr>
            <a:r>
              <a:rPr spc="-495" dirty="0">
                <a:solidFill>
                  <a:srgbClr val="548C94"/>
                </a:solidFill>
                <a:latin typeface="Arial"/>
                <a:cs typeface="Arial"/>
              </a:rPr>
              <a:t>Esse</a:t>
            </a:r>
            <a:r>
              <a:rPr spc="-520" dirty="0">
                <a:solidFill>
                  <a:srgbClr val="548C94"/>
                </a:solidFill>
                <a:latin typeface="Arial"/>
                <a:cs typeface="Arial"/>
              </a:rPr>
              <a:t>n</a:t>
            </a:r>
            <a:r>
              <a:rPr spc="5" dirty="0">
                <a:solidFill>
                  <a:srgbClr val="548C94"/>
                </a:solidFill>
                <a:latin typeface="Arial"/>
                <a:cs typeface="Arial"/>
              </a:rPr>
              <a:t>tial  </a:t>
            </a:r>
            <a:r>
              <a:rPr spc="-45" dirty="0">
                <a:solidFill>
                  <a:srgbClr val="548C94"/>
                </a:solidFill>
                <a:latin typeface="Arial"/>
                <a:cs typeface="Arial"/>
              </a:rPr>
              <a:t>ng</a:t>
            </a:r>
            <a:r>
              <a:rPr spc="-40" dirty="0">
                <a:solidFill>
                  <a:srgbClr val="548C94"/>
                </a:solidFill>
                <a:latin typeface="Arial"/>
                <a:cs typeface="Arial"/>
              </a:rPr>
              <a:t>M</a:t>
            </a:r>
            <a:r>
              <a:rPr spc="-150" dirty="0">
                <a:solidFill>
                  <a:srgbClr val="548C94"/>
                </a:solidFill>
                <a:latin typeface="Arial"/>
                <a:cs typeface="Arial"/>
              </a:rPr>
              <a:t>ock </a:t>
            </a:r>
            <a:r>
              <a:rPr spc="-95" dirty="0">
                <a:solidFill>
                  <a:srgbClr val="548C94"/>
                </a:solidFill>
                <a:latin typeface="Arial"/>
                <a:cs typeface="Arial"/>
              </a:rPr>
              <a:t> </a:t>
            </a:r>
            <a:r>
              <a:rPr spc="-894" dirty="0">
                <a:solidFill>
                  <a:srgbClr val="548C94"/>
                </a:solidFill>
                <a:latin typeface="Arial"/>
                <a:cs typeface="Arial"/>
              </a:rPr>
              <a:t>F</a:t>
            </a:r>
            <a:r>
              <a:rPr spc="-114" dirty="0">
                <a:solidFill>
                  <a:srgbClr val="548C94"/>
                </a:solidFill>
                <a:latin typeface="Arial"/>
                <a:cs typeface="Arial"/>
              </a:rPr>
              <a:t>un</a:t>
            </a:r>
            <a:r>
              <a:rPr spc="-35" dirty="0">
                <a:solidFill>
                  <a:srgbClr val="548C94"/>
                </a:solidFill>
                <a:latin typeface="Arial"/>
                <a:cs typeface="Arial"/>
              </a:rPr>
              <a:t>c</a:t>
            </a:r>
            <a:r>
              <a:rPr spc="-55" dirty="0">
                <a:solidFill>
                  <a:srgbClr val="548C94"/>
                </a:solidFill>
                <a:latin typeface="Arial"/>
                <a:cs typeface="Arial"/>
              </a:rPr>
              <a:t>tions</a:t>
            </a:r>
          </a:p>
        </p:txBody>
      </p:sp>
      <p:sp>
        <p:nvSpPr>
          <p:cNvPr id="4" name="object 4"/>
          <p:cNvSpPr txBox="1"/>
          <p:nvPr/>
        </p:nvSpPr>
        <p:spPr>
          <a:xfrm>
            <a:off x="5949048" y="3241319"/>
            <a:ext cx="7392670" cy="2355850"/>
          </a:xfrm>
          <a:prstGeom prst="rect">
            <a:avLst/>
          </a:prstGeom>
        </p:spPr>
        <p:txBody>
          <a:bodyPr vert="horz" wrap="square" lIns="0" tIns="0" rIns="0" bIns="0" rtlCol="0">
            <a:spAutoFit/>
          </a:bodyPr>
          <a:lstStyle/>
          <a:p>
            <a:pPr marL="12700">
              <a:lnSpc>
                <a:spcPct val="100000"/>
              </a:lnSpc>
            </a:pPr>
            <a:r>
              <a:rPr sz="4000" spc="-30" dirty="0">
                <a:solidFill>
                  <a:srgbClr val="58595B"/>
                </a:solidFill>
                <a:latin typeface="Arial"/>
                <a:cs typeface="Arial"/>
              </a:rPr>
              <a:t>module</a:t>
            </a:r>
            <a:endParaRPr sz="4000">
              <a:latin typeface="Arial"/>
              <a:cs typeface="Arial"/>
            </a:endParaRPr>
          </a:p>
          <a:p>
            <a:pPr marL="12700">
              <a:lnSpc>
                <a:spcPct val="100000"/>
              </a:lnSpc>
              <a:spcBef>
                <a:spcPts val="985"/>
              </a:spcBef>
            </a:pPr>
            <a:r>
              <a:rPr sz="2700" spc="-160" dirty="0">
                <a:solidFill>
                  <a:srgbClr val="548C94"/>
                </a:solidFill>
                <a:latin typeface="Arial"/>
                <a:cs typeface="Arial"/>
              </a:rPr>
              <a:t>Used </a:t>
            </a:r>
            <a:r>
              <a:rPr sz="2700" spc="50" dirty="0">
                <a:solidFill>
                  <a:srgbClr val="548C94"/>
                </a:solidFill>
                <a:latin typeface="Arial"/>
                <a:cs typeface="Arial"/>
              </a:rPr>
              <a:t>to</a:t>
            </a:r>
            <a:r>
              <a:rPr sz="2700" spc="-545" dirty="0">
                <a:solidFill>
                  <a:srgbClr val="548C94"/>
                </a:solidFill>
                <a:latin typeface="Arial"/>
                <a:cs typeface="Arial"/>
              </a:rPr>
              <a:t> </a:t>
            </a:r>
            <a:r>
              <a:rPr sz="2700" spc="-45" dirty="0">
                <a:solidFill>
                  <a:srgbClr val="548C94"/>
                </a:solidFill>
                <a:latin typeface="Arial"/>
                <a:cs typeface="Arial"/>
              </a:rPr>
              <a:t>load </a:t>
            </a:r>
            <a:r>
              <a:rPr sz="2700" spc="-20" dirty="0">
                <a:solidFill>
                  <a:srgbClr val="548C94"/>
                </a:solidFill>
                <a:latin typeface="Arial"/>
                <a:cs typeface="Arial"/>
              </a:rPr>
              <a:t>our </a:t>
            </a:r>
            <a:r>
              <a:rPr sz="2700" spc="-75" dirty="0">
                <a:solidFill>
                  <a:srgbClr val="548C94"/>
                </a:solidFill>
                <a:latin typeface="Arial"/>
                <a:cs typeface="Arial"/>
              </a:rPr>
              <a:t>module(s)</a:t>
            </a:r>
            <a:endParaRPr sz="2700">
              <a:latin typeface="Arial"/>
              <a:cs typeface="Arial"/>
            </a:endParaRPr>
          </a:p>
          <a:p>
            <a:pPr marL="12700">
              <a:lnSpc>
                <a:spcPct val="100000"/>
              </a:lnSpc>
              <a:spcBef>
                <a:spcPts val="375"/>
              </a:spcBef>
            </a:pPr>
            <a:r>
              <a:rPr sz="4000" spc="-10" dirty="0">
                <a:solidFill>
                  <a:srgbClr val="58595B"/>
                </a:solidFill>
                <a:latin typeface="Arial"/>
                <a:cs typeface="Arial"/>
              </a:rPr>
              <a:t>inject</a:t>
            </a:r>
            <a:endParaRPr sz="4000">
              <a:latin typeface="Arial"/>
              <a:cs typeface="Arial"/>
            </a:endParaRPr>
          </a:p>
          <a:p>
            <a:pPr marL="12700">
              <a:lnSpc>
                <a:spcPct val="100000"/>
              </a:lnSpc>
              <a:spcBef>
                <a:spcPts val="985"/>
              </a:spcBef>
            </a:pPr>
            <a:r>
              <a:rPr sz="2700" spc="-160" dirty="0">
                <a:solidFill>
                  <a:srgbClr val="548C94"/>
                </a:solidFill>
                <a:latin typeface="Arial"/>
                <a:cs typeface="Arial"/>
              </a:rPr>
              <a:t>Used</a:t>
            </a:r>
            <a:r>
              <a:rPr sz="2700" spc="-180" dirty="0">
                <a:solidFill>
                  <a:srgbClr val="548C94"/>
                </a:solidFill>
                <a:latin typeface="Arial"/>
                <a:cs typeface="Arial"/>
              </a:rPr>
              <a:t> </a:t>
            </a:r>
            <a:r>
              <a:rPr sz="2700" spc="50" dirty="0">
                <a:solidFill>
                  <a:srgbClr val="548C94"/>
                </a:solidFill>
                <a:latin typeface="Arial"/>
                <a:cs typeface="Arial"/>
              </a:rPr>
              <a:t>to</a:t>
            </a:r>
            <a:r>
              <a:rPr sz="2700" spc="-180" dirty="0">
                <a:solidFill>
                  <a:srgbClr val="548C94"/>
                </a:solidFill>
                <a:latin typeface="Arial"/>
                <a:cs typeface="Arial"/>
              </a:rPr>
              <a:t> </a:t>
            </a:r>
            <a:r>
              <a:rPr sz="2700" dirty="0">
                <a:solidFill>
                  <a:srgbClr val="548C94"/>
                </a:solidFill>
                <a:latin typeface="Arial"/>
                <a:cs typeface="Arial"/>
              </a:rPr>
              <a:t>get</a:t>
            </a:r>
            <a:r>
              <a:rPr sz="2700" spc="-180" dirty="0">
                <a:solidFill>
                  <a:srgbClr val="548C94"/>
                </a:solidFill>
                <a:latin typeface="Arial"/>
                <a:cs typeface="Arial"/>
              </a:rPr>
              <a:t> </a:t>
            </a:r>
            <a:r>
              <a:rPr sz="2700" spc="-105" dirty="0">
                <a:solidFill>
                  <a:srgbClr val="548C94"/>
                </a:solidFill>
                <a:latin typeface="Arial"/>
                <a:cs typeface="Arial"/>
              </a:rPr>
              <a:t>instances</a:t>
            </a:r>
            <a:r>
              <a:rPr sz="2700" spc="-180" dirty="0">
                <a:solidFill>
                  <a:srgbClr val="548C94"/>
                </a:solidFill>
                <a:latin typeface="Arial"/>
                <a:cs typeface="Arial"/>
              </a:rPr>
              <a:t> </a:t>
            </a:r>
            <a:r>
              <a:rPr sz="2700" spc="5" dirty="0">
                <a:solidFill>
                  <a:srgbClr val="548C94"/>
                </a:solidFill>
                <a:latin typeface="Arial"/>
                <a:cs typeface="Arial"/>
              </a:rPr>
              <a:t>of</a:t>
            </a:r>
            <a:r>
              <a:rPr sz="2700" spc="-180" dirty="0">
                <a:solidFill>
                  <a:srgbClr val="548C94"/>
                </a:solidFill>
                <a:latin typeface="Arial"/>
                <a:cs typeface="Arial"/>
              </a:rPr>
              <a:t> </a:t>
            </a:r>
            <a:r>
              <a:rPr sz="2700" spc="-50" dirty="0">
                <a:solidFill>
                  <a:srgbClr val="548C94"/>
                </a:solidFill>
                <a:latin typeface="Arial"/>
                <a:cs typeface="Arial"/>
              </a:rPr>
              <a:t>components</a:t>
            </a:r>
            <a:r>
              <a:rPr sz="2700" spc="-180" dirty="0">
                <a:solidFill>
                  <a:srgbClr val="548C94"/>
                </a:solidFill>
                <a:latin typeface="Arial"/>
                <a:cs typeface="Arial"/>
              </a:rPr>
              <a:t> </a:t>
            </a:r>
            <a:r>
              <a:rPr sz="2700" spc="-10" dirty="0">
                <a:solidFill>
                  <a:srgbClr val="548C94"/>
                </a:solidFill>
                <a:latin typeface="Arial"/>
                <a:cs typeface="Arial"/>
              </a:rPr>
              <a:t>from</a:t>
            </a:r>
            <a:r>
              <a:rPr sz="2700" spc="-180" dirty="0">
                <a:solidFill>
                  <a:srgbClr val="548C94"/>
                </a:solidFill>
                <a:latin typeface="Arial"/>
                <a:cs typeface="Arial"/>
              </a:rPr>
              <a:t> </a:t>
            </a:r>
            <a:r>
              <a:rPr sz="2700" spc="-60" dirty="0">
                <a:solidFill>
                  <a:srgbClr val="548C94"/>
                </a:solidFill>
                <a:latin typeface="Arial"/>
                <a:cs typeface="Arial"/>
              </a:rPr>
              <a:t>modules</a:t>
            </a:r>
            <a:endParaRPr sz="27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81500" y="749299"/>
            <a:ext cx="7493000" cy="7975600"/>
          </a:xfrm>
          <a:custGeom>
            <a:avLst/>
            <a:gdLst/>
            <a:ahLst/>
            <a:cxnLst/>
            <a:rect l="l" t="t" r="r" b="b"/>
            <a:pathLst>
              <a:path w="7493000" h="7975600">
                <a:moveTo>
                  <a:pt x="0" y="0"/>
                </a:moveTo>
                <a:lnTo>
                  <a:pt x="7492999" y="0"/>
                </a:lnTo>
                <a:lnTo>
                  <a:pt x="7492999" y="7975600"/>
                </a:lnTo>
                <a:lnTo>
                  <a:pt x="0" y="7975600"/>
                </a:lnTo>
                <a:lnTo>
                  <a:pt x="0" y="0"/>
                </a:lnTo>
                <a:close/>
              </a:path>
            </a:pathLst>
          </a:custGeom>
          <a:ln w="25400">
            <a:solidFill>
              <a:srgbClr val="EDEDEE"/>
            </a:solidFill>
          </a:ln>
        </p:spPr>
        <p:txBody>
          <a:bodyPr wrap="square" lIns="0" tIns="0" rIns="0" bIns="0" rtlCol="0"/>
          <a:lstStyle/>
          <a:p>
            <a:endParaRPr/>
          </a:p>
        </p:txBody>
      </p:sp>
      <p:sp>
        <p:nvSpPr>
          <p:cNvPr id="3" name="object 3"/>
          <p:cNvSpPr txBox="1"/>
          <p:nvPr/>
        </p:nvSpPr>
        <p:spPr>
          <a:xfrm>
            <a:off x="5753100" y="5283200"/>
            <a:ext cx="4749800" cy="1092200"/>
          </a:xfrm>
          <a:prstGeom prst="rect">
            <a:avLst/>
          </a:prstGeom>
          <a:solidFill>
            <a:srgbClr val="72984B"/>
          </a:solidFill>
        </p:spPr>
        <p:txBody>
          <a:bodyPr vert="horz" wrap="square" lIns="0" tIns="238125" rIns="0" bIns="0" rtlCol="0">
            <a:spAutoFit/>
          </a:bodyPr>
          <a:lstStyle/>
          <a:p>
            <a:pPr marL="1258570">
              <a:lnSpc>
                <a:spcPct val="100000"/>
              </a:lnSpc>
              <a:spcBef>
                <a:spcPts val="1875"/>
              </a:spcBef>
            </a:pPr>
            <a:r>
              <a:rPr sz="3200" spc="-80" dirty="0">
                <a:solidFill>
                  <a:srgbClr val="FFFFFF"/>
                </a:solidFill>
                <a:latin typeface="Arial"/>
                <a:cs typeface="Arial"/>
              </a:rPr>
              <a:t>someModule</a:t>
            </a:r>
            <a:endParaRPr sz="3200">
              <a:latin typeface="Arial"/>
              <a:cs typeface="Arial"/>
            </a:endParaRPr>
          </a:p>
        </p:txBody>
      </p:sp>
      <p:sp>
        <p:nvSpPr>
          <p:cNvPr id="4" name="object 4"/>
          <p:cNvSpPr txBox="1"/>
          <p:nvPr/>
        </p:nvSpPr>
        <p:spPr>
          <a:xfrm>
            <a:off x="5143500" y="4483099"/>
            <a:ext cx="5969000" cy="3594100"/>
          </a:xfrm>
          <a:prstGeom prst="rect">
            <a:avLst/>
          </a:prstGeom>
          <a:ln w="25400">
            <a:solidFill>
              <a:srgbClr val="DEDFE0"/>
            </a:solidFill>
          </a:ln>
        </p:spPr>
        <p:txBody>
          <a:bodyPr vert="horz" wrap="square" lIns="0" tIns="30480" rIns="0" bIns="0" rtlCol="0">
            <a:spAutoFit/>
          </a:bodyPr>
          <a:lstStyle/>
          <a:p>
            <a:pPr marL="124460">
              <a:lnSpc>
                <a:spcPct val="100000"/>
              </a:lnSpc>
              <a:spcBef>
                <a:spcPts val="240"/>
              </a:spcBef>
            </a:pPr>
            <a:r>
              <a:rPr sz="2400" b="1" spc="-114" dirty="0">
                <a:solidFill>
                  <a:srgbClr val="58595B"/>
                </a:solidFill>
                <a:latin typeface="Arial"/>
                <a:cs typeface="Arial"/>
              </a:rPr>
              <a:t>angular.mock.module</a:t>
            </a:r>
            <a:endParaRPr sz="2400">
              <a:latin typeface="Arial"/>
              <a:cs typeface="Arial"/>
            </a:endParaRPr>
          </a:p>
        </p:txBody>
      </p:sp>
      <p:sp>
        <p:nvSpPr>
          <p:cNvPr id="5" name="object 5"/>
          <p:cNvSpPr txBox="1"/>
          <p:nvPr/>
        </p:nvSpPr>
        <p:spPr>
          <a:xfrm>
            <a:off x="5753100" y="6629400"/>
            <a:ext cx="4749800" cy="1104900"/>
          </a:xfrm>
          <a:prstGeom prst="rect">
            <a:avLst/>
          </a:prstGeom>
          <a:solidFill>
            <a:srgbClr val="72984B"/>
          </a:solidFill>
        </p:spPr>
        <p:txBody>
          <a:bodyPr vert="horz" wrap="square" lIns="0" tIns="244475" rIns="0" bIns="0" rtlCol="0">
            <a:spAutoFit/>
          </a:bodyPr>
          <a:lstStyle/>
          <a:p>
            <a:pPr marL="1210945">
              <a:lnSpc>
                <a:spcPct val="100000"/>
              </a:lnSpc>
              <a:spcBef>
                <a:spcPts val="1925"/>
              </a:spcBef>
            </a:pPr>
            <a:r>
              <a:rPr sz="3200" spc="-20" dirty="0">
                <a:solidFill>
                  <a:srgbClr val="FFFFFF"/>
                </a:solidFill>
                <a:latin typeface="Arial"/>
                <a:cs typeface="Arial"/>
              </a:rPr>
              <a:t>omdbModule</a:t>
            </a:r>
            <a:endParaRPr sz="3200">
              <a:latin typeface="Arial"/>
              <a:cs typeface="Arial"/>
            </a:endParaRPr>
          </a:p>
        </p:txBody>
      </p:sp>
      <p:sp>
        <p:nvSpPr>
          <p:cNvPr id="6" name="object 6"/>
          <p:cNvSpPr txBox="1"/>
          <p:nvPr/>
        </p:nvSpPr>
        <p:spPr>
          <a:xfrm>
            <a:off x="5753100" y="2933700"/>
            <a:ext cx="4749800" cy="1104900"/>
          </a:xfrm>
          <a:prstGeom prst="rect">
            <a:avLst/>
          </a:prstGeom>
          <a:solidFill>
            <a:srgbClr val="548C94"/>
          </a:solidFill>
        </p:spPr>
        <p:txBody>
          <a:bodyPr vert="horz" wrap="square" lIns="0" tIns="244475" rIns="0" bIns="0" rtlCol="0">
            <a:spAutoFit/>
          </a:bodyPr>
          <a:lstStyle/>
          <a:p>
            <a:pPr algn="ctr">
              <a:lnSpc>
                <a:spcPct val="100000"/>
              </a:lnSpc>
              <a:spcBef>
                <a:spcPts val="1925"/>
              </a:spcBef>
            </a:pPr>
            <a:r>
              <a:rPr sz="3200" spc="-65" dirty="0">
                <a:solidFill>
                  <a:srgbClr val="FFFFFF"/>
                </a:solidFill>
                <a:latin typeface="Arial"/>
                <a:cs typeface="Arial"/>
              </a:rPr>
              <a:t>ngMock</a:t>
            </a:r>
            <a:endParaRPr sz="3200">
              <a:latin typeface="Arial"/>
              <a:cs typeface="Arial"/>
            </a:endParaRPr>
          </a:p>
        </p:txBody>
      </p:sp>
      <p:sp>
        <p:nvSpPr>
          <p:cNvPr id="7" name="object 7"/>
          <p:cNvSpPr txBox="1">
            <a:spLocks noGrp="1"/>
          </p:cNvSpPr>
          <p:nvPr>
            <p:ph type="title"/>
          </p:nvPr>
        </p:nvSpPr>
        <p:spPr>
          <a:xfrm>
            <a:off x="5753100" y="1600200"/>
            <a:ext cx="4749800" cy="1092200"/>
          </a:xfrm>
          <a:prstGeom prst="rect">
            <a:avLst/>
          </a:prstGeom>
          <a:solidFill>
            <a:srgbClr val="C8531F"/>
          </a:solidFill>
        </p:spPr>
        <p:txBody>
          <a:bodyPr vert="horz" wrap="square" lIns="0" tIns="236220" rIns="0" bIns="0" rtlCol="0">
            <a:spAutoFit/>
          </a:bodyPr>
          <a:lstStyle/>
          <a:p>
            <a:pPr algn="ctr">
              <a:lnSpc>
                <a:spcPct val="100000"/>
              </a:lnSpc>
              <a:spcBef>
                <a:spcPts val="1860"/>
              </a:spcBef>
            </a:pPr>
            <a:r>
              <a:rPr sz="3200" spc="-70" dirty="0">
                <a:solidFill>
                  <a:srgbClr val="FFFFFF"/>
                </a:solidFill>
                <a:latin typeface="Arial"/>
                <a:cs typeface="Arial"/>
              </a:rPr>
              <a:t>angular</a:t>
            </a:r>
            <a:endParaRPr sz="3200">
              <a:latin typeface="Arial"/>
              <a:cs typeface="Arial"/>
            </a:endParaRPr>
          </a:p>
        </p:txBody>
      </p:sp>
      <p:sp>
        <p:nvSpPr>
          <p:cNvPr id="8" name="object 8"/>
          <p:cNvSpPr txBox="1"/>
          <p:nvPr/>
        </p:nvSpPr>
        <p:spPr>
          <a:xfrm>
            <a:off x="4510243" y="811861"/>
            <a:ext cx="2635885" cy="380365"/>
          </a:xfrm>
          <a:prstGeom prst="rect">
            <a:avLst/>
          </a:prstGeom>
        </p:spPr>
        <p:txBody>
          <a:bodyPr vert="horz" wrap="square" lIns="0" tIns="0" rIns="0" bIns="0" rtlCol="0">
            <a:spAutoFit/>
          </a:bodyPr>
          <a:lstStyle/>
          <a:p>
            <a:pPr marL="12700">
              <a:lnSpc>
                <a:spcPct val="100000"/>
              </a:lnSpc>
            </a:pPr>
            <a:r>
              <a:rPr sz="2400" b="1" spc="-110" dirty="0">
                <a:solidFill>
                  <a:srgbClr val="58595B"/>
                </a:solidFill>
                <a:latin typeface="Arial"/>
                <a:cs typeface="Arial"/>
              </a:rPr>
              <a:t>angular.mock.inject</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81500" y="749299"/>
            <a:ext cx="7493000" cy="7975600"/>
          </a:xfrm>
          <a:custGeom>
            <a:avLst/>
            <a:gdLst/>
            <a:ahLst/>
            <a:cxnLst/>
            <a:rect l="l" t="t" r="r" b="b"/>
            <a:pathLst>
              <a:path w="7493000" h="7975600">
                <a:moveTo>
                  <a:pt x="0" y="0"/>
                </a:moveTo>
                <a:lnTo>
                  <a:pt x="7492999" y="0"/>
                </a:lnTo>
                <a:lnTo>
                  <a:pt x="7492999" y="7975600"/>
                </a:lnTo>
                <a:lnTo>
                  <a:pt x="0" y="7975600"/>
                </a:lnTo>
                <a:lnTo>
                  <a:pt x="0" y="0"/>
                </a:lnTo>
                <a:close/>
              </a:path>
            </a:pathLst>
          </a:custGeom>
          <a:ln w="25400">
            <a:solidFill>
              <a:srgbClr val="6D6E71"/>
            </a:solidFill>
          </a:ln>
        </p:spPr>
        <p:txBody>
          <a:bodyPr wrap="square" lIns="0" tIns="0" rIns="0" bIns="0" rtlCol="0"/>
          <a:lstStyle/>
          <a:p>
            <a:endParaRPr/>
          </a:p>
        </p:txBody>
      </p:sp>
      <p:sp>
        <p:nvSpPr>
          <p:cNvPr id="3" name="object 3"/>
          <p:cNvSpPr/>
          <p:nvPr/>
        </p:nvSpPr>
        <p:spPr>
          <a:xfrm>
            <a:off x="5143500" y="4483099"/>
            <a:ext cx="5969000" cy="3594100"/>
          </a:xfrm>
          <a:custGeom>
            <a:avLst/>
            <a:gdLst/>
            <a:ahLst/>
            <a:cxnLst/>
            <a:rect l="l" t="t" r="r" b="b"/>
            <a:pathLst>
              <a:path w="5969000" h="3594100">
                <a:moveTo>
                  <a:pt x="0" y="0"/>
                </a:moveTo>
                <a:lnTo>
                  <a:pt x="5968999" y="0"/>
                </a:lnTo>
                <a:lnTo>
                  <a:pt x="5968999" y="3594100"/>
                </a:lnTo>
                <a:lnTo>
                  <a:pt x="0" y="3594100"/>
                </a:lnTo>
                <a:lnTo>
                  <a:pt x="0" y="0"/>
                </a:lnTo>
                <a:close/>
              </a:path>
            </a:pathLst>
          </a:custGeom>
          <a:ln w="25400">
            <a:solidFill>
              <a:srgbClr val="DEDFE0"/>
            </a:solidFill>
          </a:ln>
        </p:spPr>
        <p:txBody>
          <a:bodyPr wrap="square" lIns="0" tIns="0" rIns="0" bIns="0" rtlCol="0"/>
          <a:lstStyle/>
          <a:p>
            <a:endParaRPr/>
          </a:p>
        </p:txBody>
      </p:sp>
      <p:sp>
        <p:nvSpPr>
          <p:cNvPr id="4" name="object 4"/>
          <p:cNvSpPr txBox="1"/>
          <p:nvPr/>
        </p:nvSpPr>
        <p:spPr>
          <a:xfrm>
            <a:off x="5753100" y="5283200"/>
            <a:ext cx="4749800" cy="1092200"/>
          </a:xfrm>
          <a:prstGeom prst="rect">
            <a:avLst/>
          </a:prstGeom>
          <a:solidFill>
            <a:srgbClr val="72984B"/>
          </a:solidFill>
        </p:spPr>
        <p:txBody>
          <a:bodyPr vert="horz" wrap="square" lIns="0" tIns="238125" rIns="0" bIns="0" rtlCol="0">
            <a:spAutoFit/>
          </a:bodyPr>
          <a:lstStyle/>
          <a:p>
            <a:pPr marL="1258570">
              <a:lnSpc>
                <a:spcPct val="100000"/>
              </a:lnSpc>
              <a:spcBef>
                <a:spcPts val="1875"/>
              </a:spcBef>
            </a:pPr>
            <a:r>
              <a:rPr sz="3200" spc="-80" dirty="0">
                <a:solidFill>
                  <a:srgbClr val="FFFFFF"/>
                </a:solidFill>
                <a:latin typeface="Arial"/>
                <a:cs typeface="Arial"/>
              </a:rPr>
              <a:t>someModule</a:t>
            </a:r>
            <a:endParaRPr sz="3200">
              <a:latin typeface="Arial"/>
              <a:cs typeface="Arial"/>
            </a:endParaRPr>
          </a:p>
        </p:txBody>
      </p:sp>
      <p:sp>
        <p:nvSpPr>
          <p:cNvPr id="5" name="object 5"/>
          <p:cNvSpPr txBox="1"/>
          <p:nvPr/>
        </p:nvSpPr>
        <p:spPr>
          <a:xfrm>
            <a:off x="5268010" y="4526279"/>
            <a:ext cx="2912110" cy="380365"/>
          </a:xfrm>
          <a:prstGeom prst="rect">
            <a:avLst/>
          </a:prstGeom>
        </p:spPr>
        <p:txBody>
          <a:bodyPr vert="horz" wrap="square" lIns="0" tIns="0" rIns="0" bIns="0" rtlCol="0">
            <a:spAutoFit/>
          </a:bodyPr>
          <a:lstStyle/>
          <a:p>
            <a:pPr marL="12700">
              <a:lnSpc>
                <a:spcPct val="100000"/>
              </a:lnSpc>
            </a:pPr>
            <a:r>
              <a:rPr sz="2400" b="1" spc="-114" dirty="0">
                <a:solidFill>
                  <a:srgbClr val="58595B"/>
                </a:solidFill>
                <a:latin typeface="Arial"/>
                <a:cs typeface="Arial"/>
              </a:rPr>
              <a:t>angular.mock.module</a:t>
            </a:r>
            <a:endParaRPr sz="2400">
              <a:latin typeface="Arial"/>
              <a:cs typeface="Arial"/>
            </a:endParaRPr>
          </a:p>
        </p:txBody>
      </p:sp>
      <p:sp>
        <p:nvSpPr>
          <p:cNvPr id="6" name="object 6"/>
          <p:cNvSpPr txBox="1"/>
          <p:nvPr/>
        </p:nvSpPr>
        <p:spPr>
          <a:xfrm>
            <a:off x="5753100" y="6629400"/>
            <a:ext cx="4749800" cy="1104900"/>
          </a:xfrm>
          <a:prstGeom prst="rect">
            <a:avLst/>
          </a:prstGeom>
          <a:solidFill>
            <a:srgbClr val="72984B"/>
          </a:solidFill>
        </p:spPr>
        <p:txBody>
          <a:bodyPr vert="horz" wrap="square" lIns="0" tIns="244475" rIns="0" bIns="0" rtlCol="0">
            <a:spAutoFit/>
          </a:bodyPr>
          <a:lstStyle/>
          <a:p>
            <a:pPr marL="1210945">
              <a:lnSpc>
                <a:spcPct val="100000"/>
              </a:lnSpc>
              <a:spcBef>
                <a:spcPts val="1925"/>
              </a:spcBef>
            </a:pPr>
            <a:r>
              <a:rPr sz="3200" spc="-20" dirty="0">
                <a:solidFill>
                  <a:srgbClr val="FFFFFF"/>
                </a:solidFill>
                <a:latin typeface="Arial"/>
                <a:cs typeface="Arial"/>
              </a:rPr>
              <a:t>omdbModule</a:t>
            </a:r>
            <a:endParaRPr sz="3200">
              <a:latin typeface="Arial"/>
              <a:cs typeface="Arial"/>
            </a:endParaRPr>
          </a:p>
        </p:txBody>
      </p:sp>
      <p:sp>
        <p:nvSpPr>
          <p:cNvPr id="7" name="object 7"/>
          <p:cNvSpPr txBox="1"/>
          <p:nvPr/>
        </p:nvSpPr>
        <p:spPr>
          <a:xfrm>
            <a:off x="5753100" y="2933700"/>
            <a:ext cx="4749800" cy="1104900"/>
          </a:xfrm>
          <a:prstGeom prst="rect">
            <a:avLst/>
          </a:prstGeom>
          <a:solidFill>
            <a:srgbClr val="548C94"/>
          </a:solidFill>
        </p:spPr>
        <p:txBody>
          <a:bodyPr vert="horz" wrap="square" lIns="0" tIns="244475" rIns="0" bIns="0" rtlCol="0">
            <a:spAutoFit/>
          </a:bodyPr>
          <a:lstStyle/>
          <a:p>
            <a:pPr algn="ctr">
              <a:lnSpc>
                <a:spcPct val="100000"/>
              </a:lnSpc>
              <a:spcBef>
                <a:spcPts val="1925"/>
              </a:spcBef>
            </a:pPr>
            <a:r>
              <a:rPr sz="3200" spc="-65" dirty="0">
                <a:solidFill>
                  <a:srgbClr val="FFFFFF"/>
                </a:solidFill>
                <a:latin typeface="Arial"/>
                <a:cs typeface="Arial"/>
              </a:rPr>
              <a:t>ngMock</a:t>
            </a:r>
            <a:endParaRPr sz="3200">
              <a:latin typeface="Arial"/>
              <a:cs typeface="Arial"/>
            </a:endParaRPr>
          </a:p>
        </p:txBody>
      </p:sp>
      <p:sp>
        <p:nvSpPr>
          <p:cNvPr id="8" name="object 8"/>
          <p:cNvSpPr txBox="1"/>
          <p:nvPr/>
        </p:nvSpPr>
        <p:spPr>
          <a:xfrm>
            <a:off x="5753100" y="1600200"/>
            <a:ext cx="4749800" cy="1092200"/>
          </a:xfrm>
          <a:prstGeom prst="rect">
            <a:avLst/>
          </a:prstGeom>
          <a:solidFill>
            <a:srgbClr val="C8531F"/>
          </a:solidFill>
        </p:spPr>
        <p:txBody>
          <a:bodyPr vert="horz" wrap="square" lIns="0" tIns="236220" rIns="0" bIns="0" rtlCol="0">
            <a:spAutoFit/>
          </a:bodyPr>
          <a:lstStyle/>
          <a:p>
            <a:pPr algn="ctr">
              <a:lnSpc>
                <a:spcPct val="100000"/>
              </a:lnSpc>
              <a:spcBef>
                <a:spcPts val="1860"/>
              </a:spcBef>
            </a:pPr>
            <a:r>
              <a:rPr sz="3200" spc="-70" dirty="0">
                <a:solidFill>
                  <a:srgbClr val="FFFFFF"/>
                </a:solidFill>
                <a:latin typeface="Arial"/>
                <a:cs typeface="Arial"/>
              </a:rPr>
              <a:t>angular</a:t>
            </a:r>
            <a:endParaRPr sz="3200">
              <a:latin typeface="Arial"/>
              <a:cs typeface="Arial"/>
            </a:endParaRPr>
          </a:p>
        </p:txBody>
      </p:sp>
      <p:sp>
        <p:nvSpPr>
          <p:cNvPr id="9" name="object 9"/>
          <p:cNvSpPr txBox="1"/>
          <p:nvPr/>
        </p:nvSpPr>
        <p:spPr>
          <a:xfrm>
            <a:off x="4510243" y="811861"/>
            <a:ext cx="2635885" cy="380365"/>
          </a:xfrm>
          <a:prstGeom prst="rect">
            <a:avLst/>
          </a:prstGeom>
        </p:spPr>
        <p:txBody>
          <a:bodyPr vert="horz" wrap="square" lIns="0" tIns="0" rIns="0" bIns="0" rtlCol="0">
            <a:spAutoFit/>
          </a:bodyPr>
          <a:lstStyle/>
          <a:p>
            <a:pPr marL="12700">
              <a:lnSpc>
                <a:spcPct val="100000"/>
              </a:lnSpc>
            </a:pPr>
            <a:r>
              <a:rPr sz="2400" b="1" spc="-110" dirty="0">
                <a:solidFill>
                  <a:srgbClr val="58595B"/>
                </a:solidFill>
                <a:latin typeface="Arial"/>
                <a:cs typeface="Arial"/>
              </a:rPr>
              <a:t>angular.mock.inject</a:t>
            </a:r>
            <a:endParaRPr sz="2400">
              <a:latin typeface="Arial"/>
              <a:cs typeface="Arial"/>
            </a:endParaRPr>
          </a:p>
        </p:txBody>
      </p:sp>
      <p:sp>
        <p:nvSpPr>
          <p:cNvPr id="10" name="object 10"/>
          <p:cNvSpPr/>
          <p:nvPr/>
        </p:nvSpPr>
        <p:spPr>
          <a:xfrm>
            <a:off x="10693401" y="2171700"/>
            <a:ext cx="3746500" cy="0"/>
          </a:xfrm>
          <a:custGeom>
            <a:avLst/>
            <a:gdLst/>
            <a:ahLst/>
            <a:cxnLst/>
            <a:rect l="l" t="t" r="r" b="b"/>
            <a:pathLst>
              <a:path w="3746500">
                <a:moveTo>
                  <a:pt x="3746499" y="0"/>
                </a:moveTo>
                <a:lnTo>
                  <a:pt x="23192" y="0"/>
                </a:lnTo>
                <a:lnTo>
                  <a:pt x="0" y="0"/>
                </a:lnTo>
              </a:path>
            </a:pathLst>
          </a:custGeom>
          <a:ln w="50800">
            <a:solidFill>
              <a:srgbClr val="DEDFE0"/>
            </a:solidFill>
            <a:prstDash val="lgDash"/>
          </a:ln>
        </p:spPr>
        <p:txBody>
          <a:bodyPr wrap="square" lIns="0" tIns="0" rIns="0" bIns="0" rtlCol="0"/>
          <a:lstStyle/>
          <a:p>
            <a:endParaRPr/>
          </a:p>
        </p:txBody>
      </p:sp>
      <p:sp>
        <p:nvSpPr>
          <p:cNvPr id="11" name="object 11"/>
          <p:cNvSpPr/>
          <p:nvPr/>
        </p:nvSpPr>
        <p:spPr>
          <a:xfrm>
            <a:off x="10505440" y="2065020"/>
            <a:ext cx="213360" cy="213360"/>
          </a:xfrm>
          <a:custGeom>
            <a:avLst/>
            <a:gdLst/>
            <a:ahLst/>
            <a:cxnLst/>
            <a:rect l="l" t="t" r="r" b="b"/>
            <a:pathLst>
              <a:path w="213359" h="213360">
                <a:moveTo>
                  <a:pt x="213359" y="0"/>
                </a:moveTo>
                <a:lnTo>
                  <a:pt x="0" y="106679"/>
                </a:lnTo>
                <a:lnTo>
                  <a:pt x="213359" y="213359"/>
                </a:lnTo>
                <a:lnTo>
                  <a:pt x="213359" y="0"/>
                </a:lnTo>
                <a:close/>
              </a:path>
            </a:pathLst>
          </a:custGeom>
          <a:solidFill>
            <a:srgbClr val="DEDFE0"/>
          </a:solidFill>
        </p:spPr>
        <p:txBody>
          <a:bodyPr wrap="square" lIns="0" tIns="0" rIns="0" bIns="0" rtlCol="0"/>
          <a:lstStyle/>
          <a:p>
            <a:endParaRPr/>
          </a:p>
        </p:txBody>
      </p:sp>
      <p:sp>
        <p:nvSpPr>
          <p:cNvPr id="12" name="object 12"/>
          <p:cNvSpPr txBox="1">
            <a:spLocks noGrp="1"/>
          </p:cNvSpPr>
          <p:nvPr>
            <p:ph type="title"/>
          </p:nvPr>
        </p:nvSpPr>
        <p:spPr>
          <a:xfrm>
            <a:off x="12792964" y="1576492"/>
            <a:ext cx="1532890" cy="504190"/>
          </a:xfrm>
          <a:prstGeom prst="rect">
            <a:avLst/>
          </a:prstGeom>
        </p:spPr>
        <p:txBody>
          <a:bodyPr vert="horz" wrap="square" lIns="0" tIns="0" rIns="0" bIns="0" rtlCol="0">
            <a:spAutoFit/>
          </a:bodyPr>
          <a:lstStyle/>
          <a:p>
            <a:pPr marL="12700">
              <a:lnSpc>
                <a:spcPct val="100000"/>
              </a:lnSpc>
            </a:pPr>
            <a:r>
              <a:rPr sz="3200" spc="-30" dirty="0">
                <a:solidFill>
                  <a:srgbClr val="58595B"/>
                </a:solidFill>
                <a:latin typeface="Arial"/>
                <a:cs typeface="Arial"/>
              </a:rPr>
              <a:t>$injector</a:t>
            </a:r>
            <a:endParaRPr sz="3200">
              <a:latin typeface="Arial"/>
              <a:cs typeface="Arial"/>
            </a:endParaRPr>
          </a:p>
        </p:txBody>
      </p:sp>
      <p:sp>
        <p:nvSpPr>
          <p:cNvPr id="13" name="object 13"/>
          <p:cNvSpPr/>
          <p:nvPr/>
        </p:nvSpPr>
        <p:spPr>
          <a:xfrm>
            <a:off x="10706102" y="3479800"/>
            <a:ext cx="3746500" cy="0"/>
          </a:xfrm>
          <a:custGeom>
            <a:avLst/>
            <a:gdLst/>
            <a:ahLst/>
            <a:cxnLst/>
            <a:rect l="l" t="t" r="r" b="b"/>
            <a:pathLst>
              <a:path w="3746500">
                <a:moveTo>
                  <a:pt x="3746499" y="0"/>
                </a:moveTo>
                <a:lnTo>
                  <a:pt x="29338" y="0"/>
                </a:lnTo>
                <a:lnTo>
                  <a:pt x="0" y="0"/>
                </a:lnTo>
              </a:path>
            </a:pathLst>
          </a:custGeom>
          <a:ln w="50800">
            <a:solidFill>
              <a:srgbClr val="DEDFE0"/>
            </a:solidFill>
            <a:prstDash val="lgDash"/>
          </a:ln>
        </p:spPr>
        <p:txBody>
          <a:bodyPr wrap="square" lIns="0" tIns="0" rIns="0" bIns="0" rtlCol="0"/>
          <a:lstStyle/>
          <a:p>
            <a:endParaRPr/>
          </a:p>
        </p:txBody>
      </p:sp>
      <p:sp>
        <p:nvSpPr>
          <p:cNvPr id="14" name="object 14"/>
          <p:cNvSpPr/>
          <p:nvPr/>
        </p:nvSpPr>
        <p:spPr>
          <a:xfrm>
            <a:off x="10518140" y="3373120"/>
            <a:ext cx="213360" cy="213360"/>
          </a:xfrm>
          <a:custGeom>
            <a:avLst/>
            <a:gdLst/>
            <a:ahLst/>
            <a:cxnLst/>
            <a:rect l="l" t="t" r="r" b="b"/>
            <a:pathLst>
              <a:path w="213359" h="213360">
                <a:moveTo>
                  <a:pt x="213359" y="0"/>
                </a:moveTo>
                <a:lnTo>
                  <a:pt x="0" y="106679"/>
                </a:lnTo>
                <a:lnTo>
                  <a:pt x="213359" y="213359"/>
                </a:lnTo>
                <a:lnTo>
                  <a:pt x="213359" y="0"/>
                </a:lnTo>
                <a:close/>
              </a:path>
            </a:pathLst>
          </a:custGeom>
          <a:solidFill>
            <a:srgbClr val="DEDFE0"/>
          </a:solidFill>
        </p:spPr>
        <p:txBody>
          <a:bodyPr wrap="square" lIns="0" tIns="0" rIns="0" bIns="0" rtlCol="0"/>
          <a:lstStyle/>
          <a:p>
            <a:endParaRPr/>
          </a:p>
        </p:txBody>
      </p:sp>
      <p:sp>
        <p:nvSpPr>
          <p:cNvPr id="15" name="object 15"/>
          <p:cNvSpPr txBox="1"/>
          <p:nvPr/>
        </p:nvSpPr>
        <p:spPr>
          <a:xfrm>
            <a:off x="12500609" y="2884592"/>
            <a:ext cx="1875789" cy="504190"/>
          </a:xfrm>
          <a:prstGeom prst="rect">
            <a:avLst/>
          </a:prstGeom>
        </p:spPr>
        <p:txBody>
          <a:bodyPr vert="horz" wrap="square" lIns="0" tIns="0" rIns="0" bIns="0" rtlCol="0">
            <a:spAutoFit/>
          </a:bodyPr>
          <a:lstStyle/>
          <a:p>
            <a:pPr marL="12700">
              <a:lnSpc>
                <a:spcPct val="100000"/>
              </a:lnSpc>
            </a:pPr>
            <a:r>
              <a:rPr sz="3200" spc="-165" dirty="0">
                <a:solidFill>
                  <a:srgbClr val="58595B"/>
                </a:solidFill>
                <a:latin typeface="Arial"/>
                <a:cs typeface="Arial"/>
              </a:rPr>
              <a:t>$c</a:t>
            </a:r>
            <a:r>
              <a:rPr sz="3200" spc="-15" dirty="0">
                <a:solidFill>
                  <a:srgbClr val="58595B"/>
                </a:solidFill>
                <a:latin typeface="Arial"/>
                <a:cs typeface="Arial"/>
              </a:rPr>
              <a:t>o</a:t>
            </a:r>
            <a:r>
              <a:rPr sz="3200" spc="-30" dirty="0">
                <a:solidFill>
                  <a:srgbClr val="58595B"/>
                </a:solidFill>
                <a:latin typeface="Arial"/>
                <a:cs typeface="Arial"/>
              </a:rPr>
              <a:t>n</a:t>
            </a:r>
            <a:r>
              <a:rPr sz="3200" spc="65" dirty="0">
                <a:solidFill>
                  <a:srgbClr val="58595B"/>
                </a:solidFill>
                <a:latin typeface="Arial"/>
                <a:cs typeface="Arial"/>
              </a:rPr>
              <a:t>t</a:t>
            </a:r>
            <a:r>
              <a:rPr sz="3200" spc="45" dirty="0">
                <a:solidFill>
                  <a:srgbClr val="58595B"/>
                </a:solidFill>
                <a:latin typeface="Arial"/>
                <a:cs typeface="Arial"/>
              </a:rPr>
              <a:t>r</a:t>
            </a:r>
            <a:r>
              <a:rPr sz="3200" spc="-30" dirty="0">
                <a:solidFill>
                  <a:srgbClr val="58595B"/>
                </a:solidFill>
                <a:latin typeface="Arial"/>
                <a:cs typeface="Arial"/>
              </a:rPr>
              <a:t>oller</a:t>
            </a:r>
            <a:endParaRPr sz="3200">
              <a:latin typeface="Arial"/>
              <a:cs typeface="Arial"/>
            </a:endParaRPr>
          </a:p>
        </p:txBody>
      </p:sp>
      <p:sp>
        <p:nvSpPr>
          <p:cNvPr id="16" name="object 16"/>
          <p:cNvSpPr/>
          <p:nvPr/>
        </p:nvSpPr>
        <p:spPr>
          <a:xfrm>
            <a:off x="10693405" y="5867399"/>
            <a:ext cx="3746500" cy="0"/>
          </a:xfrm>
          <a:custGeom>
            <a:avLst/>
            <a:gdLst/>
            <a:ahLst/>
            <a:cxnLst/>
            <a:rect l="l" t="t" r="r" b="b"/>
            <a:pathLst>
              <a:path w="3746500">
                <a:moveTo>
                  <a:pt x="3746499" y="0"/>
                </a:moveTo>
                <a:lnTo>
                  <a:pt x="20179" y="0"/>
                </a:lnTo>
                <a:lnTo>
                  <a:pt x="0" y="0"/>
                </a:lnTo>
              </a:path>
            </a:pathLst>
          </a:custGeom>
          <a:ln w="50800">
            <a:solidFill>
              <a:srgbClr val="DEDFE0"/>
            </a:solidFill>
            <a:prstDash val="lgDash"/>
          </a:ln>
        </p:spPr>
        <p:txBody>
          <a:bodyPr wrap="square" lIns="0" tIns="0" rIns="0" bIns="0" rtlCol="0"/>
          <a:lstStyle/>
          <a:p>
            <a:endParaRPr/>
          </a:p>
        </p:txBody>
      </p:sp>
      <p:sp>
        <p:nvSpPr>
          <p:cNvPr id="17" name="object 17"/>
          <p:cNvSpPr/>
          <p:nvPr/>
        </p:nvSpPr>
        <p:spPr>
          <a:xfrm>
            <a:off x="10505440" y="5760720"/>
            <a:ext cx="213360" cy="213360"/>
          </a:xfrm>
          <a:custGeom>
            <a:avLst/>
            <a:gdLst/>
            <a:ahLst/>
            <a:cxnLst/>
            <a:rect l="l" t="t" r="r" b="b"/>
            <a:pathLst>
              <a:path w="213359" h="213360">
                <a:moveTo>
                  <a:pt x="213359" y="0"/>
                </a:moveTo>
                <a:lnTo>
                  <a:pt x="0" y="106679"/>
                </a:lnTo>
                <a:lnTo>
                  <a:pt x="213359" y="213359"/>
                </a:lnTo>
                <a:lnTo>
                  <a:pt x="213359" y="0"/>
                </a:lnTo>
                <a:close/>
              </a:path>
            </a:pathLst>
          </a:custGeom>
          <a:solidFill>
            <a:srgbClr val="DEDFE0"/>
          </a:solidFill>
        </p:spPr>
        <p:txBody>
          <a:bodyPr wrap="square" lIns="0" tIns="0" rIns="0" bIns="0" rtlCol="0"/>
          <a:lstStyle/>
          <a:p>
            <a:endParaRPr/>
          </a:p>
        </p:txBody>
      </p:sp>
      <p:sp>
        <p:nvSpPr>
          <p:cNvPr id="18" name="object 18"/>
          <p:cNvSpPr txBox="1"/>
          <p:nvPr/>
        </p:nvSpPr>
        <p:spPr>
          <a:xfrm>
            <a:off x="12184585" y="5263725"/>
            <a:ext cx="2175510" cy="504190"/>
          </a:xfrm>
          <a:prstGeom prst="rect">
            <a:avLst/>
          </a:prstGeom>
        </p:spPr>
        <p:txBody>
          <a:bodyPr vert="horz" wrap="square" lIns="0" tIns="0" rIns="0" bIns="0" rtlCol="0">
            <a:spAutoFit/>
          </a:bodyPr>
          <a:lstStyle/>
          <a:p>
            <a:pPr marL="12700">
              <a:lnSpc>
                <a:spcPct val="100000"/>
              </a:lnSpc>
            </a:pPr>
            <a:r>
              <a:rPr sz="3200" spc="-215" dirty="0">
                <a:solidFill>
                  <a:srgbClr val="58595B"/>
                </a:solidFill>
                <a:latin typeface="Arial"/>
                <a:cs typeface="Arial"/>
              </a:rPr>
              <a:t>some</a:t>
            </a:r>
            <a:r>
              <a:rPr sz="3200" spc="-220" dirty="0">
                <a:solidFill>
                  <a:srgbClr val="58595B"/>
                </a:solidFill>
                <a:latin typeface="Arial"/>
                <a:cs typeface="Arial"/>
              </a:rPr>
              <a:t>S</a:t>
            </a:r>
            <a:r>
              <a:rPr sz="3200" spc="-125" dirty="0">
                <a:solidFill>
                  <a:srgbClr val="58595B"/>
                </a:solidFill>
                <a:latin typeface="Arial"/>
                <a:cs typeface="Arial"/>
              </a:rPr>
              <a:t>e</a:t>
            </a:r>
            <a:r>
              <a:rPr sz="3200" spc="5" dirty="0">
                <a:solidFill>
                  <a:srgbClr val="58595B"/>
                </a:solidFill>
                <a:latin typeface="Arial"/>
                <a:cs typeface="Arial"/>
              </a:rPr>
              <a:t>r</a:t>
            </a:r>
            <a:r>
              <a:rPr sz="3200" spc="-60" dirty="0">
                <a:solidFill>
                  <a:srgbClr val="58595B"/>
                </a:solidFill>
                <a:latin typeface="Arial"/>
                <a:cs typeface="Arial"/>
              </a:rPr>
              <a:t>vi</a:t>
            </a:r>
            <a:r>
              <a:rPr sz="3200" spc="-100" dirty="0">
                <a:solidFill>
                  <a:srgbClr val="58595B"/>
                </a:solidFill>
                <a:latin typeface="Arial"/>
                <a:cs typeface="Arial"/>
              </a:rPr>
              <a:t>c</a:t>
            </a:r>
            <a:r>
              <a:rPr sz="3200" spc="-180" dirty="0">
                <a:solidFill>
                  <a:srgbClr val="58595B"/>
                </a:solidFill>
                <a:latin typeface="Arial"/>
                <a:cs typeface="Arial"/>
              </a:rPr>
              <a:t>e</a:t>
            </a:r>
            <a:endParaRPr sz="3200">
              <a:latin typeface="Arial"/>
              <a:cs typeface="Arial"/>
            </a:endParaRPr>
          </a:p>
        </p:txBody>
      </p:sp>
      <p:sp>
        <p:nvSpPr>
          <p:cNvPr id="19" name="object 19"/>
          <p:cNvSpPr/>
          <p:nvPr/>
        </p:nvSpPr>
        <p:spPr>
          <a:xfrm>
            <a:off x="10693401" y="7175500"/>
            <a:ext cx="3746500" cy="0"/>
          </a:xfrm>
          <a:custGeom>
            <a:avLst/>
            <a:gdLst/>
            <a:ahLst/>
            <a:cxnLst/>
            <a:rect l="l" t="t" r="r" b="b"/>
            <a:pathLst>
              <a:path w="3746500">
                <a:moveTo>
                  <a:pt x="3746499" y="0"/>
                </a:moveTo>
                <a:lnTo>
                  <a:pt x="23192" y="0"/>
                </a:lnTo>
                <a:lnTo>
                  <a:pt x="0" y="0"/>
                </a:lnTo>
              </a:path>
            </a:pathLst>
          </a:custGeom>
          <a:ln w="50800">
            <a:solidFill>
              <a:srgbClr val="DEDFE0"/>
            </a:solidFill>
            <a:prstDash val="lgDash"/>
          </a:ln>
        </p:spPr>
        <p:txBody>
          <a:bodyPr wrap="square" lIns="0" tIns="0" rIns="0" bIns="0" rtlCol="0"/>
          <a:lstStyle/>
          <a:p>
            <a:endParaRPr/>
          </a:p>
        </p:txBody>
      </p:sp>
      <p:sp>
        <p:nvSpPr>
          <p:cNvPr id="20" name="object 20"/>
          <p:cNvSpPr/>
          <p:nvPr/>
        </p:nvSpPr>
        <p:spPr>
          <a:xfrm>
            <a:off x="10505440" y="7068819"/>
            <a:ext cx="213360" cy="213360"/>
          </a:xfrm>
          <a:custGeom>
            <a:avLst/>
            <a:gdLst/>
            <a:ahLst/>
            <a:cxnLst/>
            <a:rect l="l" t="t" r="r" b="b"/>
            <a:pathLst>
              <a:path w="213359" h="213359">
                <a:moveTo>
                  <a:pt x="213359" y="0"/>
                </a:moveTo>
                <a:lnTo>
                  <a:pt x="0" y="106679"/>
                </a:lnTo>
                <a:lnTo>
                  <a:pt x="213359" y="213359"/>
                </a:lnTo>
                <a:lnTo>
                  <a:pt x="213359" y="0"/>
                </a:lnTo>
                <a:close/>
              </a:path>
            </a:pathLst>
          </a:custGeom>
          <a:solidFill>
            <a:srgbClr val="DEDFE0"/>
          </a:solidFill>
        </p:spPr>
        <p:txBody>
          <a:bodyPr wrap="square" lIns="0" tIns="0" rIns="0" bIns="0" rtlCol="0"/>
          <a:lstStyle/>
          <a:p>
            <a:endParaRPr/>
          </a:p>
        </p:txBody>
      </p:sp>
      <p:sp>
        <p:nvSpPr>
          <p:cNvPr id="21" name="object 21"/>
          <p:cNvSpPr txBox="1"/>
          <p:nvPr/>
        </p:nvSpPr>
        <p:spPr>
          <a:xfrm>
            <a:off x="12716306" y="6571825"/>
            <a:ext cx="1621790" cy="504190"/>
          </a:xfrm>
          <a:prstGeom prst="rect">
            <a:avLst/>
          </a:prstGeom>
        </p:spPr>
        <p:txBody>
          <a:bodyPr vert="horz" wrap="square" lIns="0" tIns="0" rIns="0" bIns="0" rtlCol="0">
            <a:spAutoFit/>
          </a:bodyPr>
          <a:lstStyle/>
          <a:p>
            <a:pPr marL="12700">
              <a:lnSpc>
                <a:spcPct val="100000"/>
              </a:lnSpc>
            </a:pPr>
            <a:r>
              <a:rPr sz="3200" spc="-30" dirty="0">
                <a:solidFill>
                  <a:srgbClr val="58595B"/>
                </a:solidFill>
                <a:latin typeface="Arial"/>
                <a:cs typeface="Arial"/>
              </a:rPr>
              <a:t>omdb</a:t>
            </a:r>
            <a:r>
              <a:rPr sz="3200" spc="-40" dirty="0">
                <a:solidFill>
                  <a:srgbClr val="58595B"/>
                </a:solidFill>
                <a:latin typeface="Arial"/>
                <a:cs typeface="Arial"/>
              </a:rPr>
              <a:t>A</a:t>
            </a:r>
            <a:r>
              <a:rPr sz="3200" spc="35" dirty="0">
                <a:solidFill>
                  <a:srgbClr val="58595B"/>
                </a:solidFill>
                <a:latin typeface="Arial"/>
                <a:cs typeface="Arial"/>
              </a:rPr>
              <a:t>pi</a:t>
            </a:r>
            <a:endParaRPr sz="3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084811" y="3124318"/>
            <a:ext cx="2930525" cy="2543175"/>
          </a:xfrm>
          <a:prstGeom prst="rect">
            <a:avLst/>
          </a:prstGeom>
        </p:spPr>
        <p:txBody>
          <a:bodyPr vert="horz" wrap="square" lIns="0" tIns="0" rIns="0" bIns="0" rtlCol="0">
            <a:spAutoFit/>
          </a:bodyPr>
          <a:lstStyle/>
          <a:p>
            <a:pPr marL="12700" marR="5080" indent="493395" algn="r">
              <a:lnSpc>
                <a:spcPts val="6700"/>
              </a:lnSpc>
            </a:pPr>
            <a:r>
              <a:rPr sz="5600" spc="-45" dirty="0">
                <a:solidFill>
                  <a:srgbClr val="548C94"/>
                </a:solidFill>
                <a:latin typeface="Arial"/>
                <a:cs typeface="Arial"/>
              </a:rPr>
              <a:t>ng</a:t>
            </a:r>
            <a:r>
              <a:rPr sz="5600" spc="-40" dirty="0">
                <a:solidFill>
                  <a:srgbClr val="548C94"/>
                </a:solidFill>
                <a:latin typeface="Arial"/>
                <a:cs typeface="Arial"/>
              </a:rPr>
              <a:t>M</a:t>
            </a:r>
            <a:r>
              <a:rPr sz="5600" spc="-150" dirty="0">
                <a:solidFill>
                  <a:srgbClr val="548C94"/>
                </a:solidFill>
                <a:latin typeface="Arial"/>
                <a:cs typeface="Arial"/>
              </a:rPr>
              <a:t>ock </a:t>
            </a:r>
            <a:r>
              <a:rPr sz="5600" spc="-95" dirty="0">
                <a:solidFill>
                  <a:srgbClr val="548C94"/>
                </a:solidFill>
                <a:latin typeface="Arial"/>
                <a:cs typeface="Arial"/>
              </a:rPr>
              <a:t> </a:t>
            </a:r>
            <a:r>
              <a:rPr sz="5600" spc="-844" dirty="0">
                <a:solidFill>
                  <a:srgbClr val="548C94"/>
                </a:solidFill>
                <a:latin typeface="Arial"/>
                <a:cs typeface="Arial"/>
              </a:rPr>
              <a:t>P</a:t>
            </a:r>
            <a:r>
              <a:rPr sz="5600" spc="-20" dirty="0">
                <a:solidFill>
                  <a:srgbClr val="548C94"/>
                </a:solidFill>
                <a:latin typeface="Arial"/>
                <a:cs typeface="Arial"/>
              </a:rPr>
              <a:t>ublic </a:t>
            </a:r>
            <a:r>
              <a:rPr sz="5600" spc="-15" dirty="0">
                <a:solidFill>
                  <a:srgbClr val="548C94"/>
                </a:solidFill>
                <a:latin typeface="Arial"/>
                <a:cs typeface="Arial"/>
              </a:rPr>
              <a:t> </a:t>
            </a:r>
            <a:r>
              <a:rPr sz="5600" spc="-894" dirty="0">
                <a:solidFill>
                  <a:srgbClr val="548C94"/>
                </a:solidFill>
                <a:latin typeface="Arial"/>
                <a:cs typeface="Arial"/>
              </a:rPr>
              <a:t>F</a:t>
            </a:r>
            <a:r>
              <a:rPr sz="5600" spc="-114" dirty="0">
                <a:solidFill>
                  <a:srgbClr val="548C94"/>
                </a:solidFill>
                <a:latin typeface="Arial"/>
                <a:cs typeface="Arial"/>
              </a:rPr>
              <a:t>un</a:t>
            </a:r>
            <a:r>
              <a:rPr sz="5600" spc="-35" dirty="0">
                <a:solidFill>
                  <a:srgbClr val="548C94"/>
                </a:solidFill>
                <a:latin typeface="Arial"/>
                <a:cs typeface="Arial"/>
              </a:rPr>
              <a:t>c</a:t>
            </a:r>
            <a:r>
              <a:rPr sz="5600" spc="-55" dirty="0">
                <a:solidFill>
                  <a:srgbClr val="548C94"/>
                </a:solidFill>
                <a:latin typeface="Arial"/>
                <a:cs typeface="Arial"/>
              </a:rPr>
              <a:t>tions</a:t>
            </a:r>
            <a:endParaRPr sz="5600">
              <a:latin typeface="Arial"/>
              <a:cs typeface="Arial"/>
            </a:endParaRPr>
          </a:p>
        </p:txBody>
      </p:sp>
      <p:sp>
        <p:nvSpPr>
          <p:cNvPr id="4" name="object 4"/>
          <p:cNvSpPr txBox="1">
            <a:spLocks noGrp="1"/>
          </p:cNvSpPr>
          <p:nvPr>
            <p:ph type="title"/>
          </p:nvPr>
        </p:nvSpPr>
        <p:spPr>
          <a:xfrm>
            <a:off x="5949048" y="2732185"/>
            <a:ext cx="1668780" cy="609600"/>
          </a:xfrm>
          <a:prstGeom prst="rect">
            <a:avLst/>
          </a:prstGeom>
        </p:spPr>
        <p:txBody>
          <a:bodyPr vert="horz" wrap="square" lIns="0" tIns="0" rIns="0" bIns="0" rtlCol="0">
            <a:spAutoFit/>
          </a:bodyPr>
          <a:lstStyle/>
          <a:p>
            <a:pPr marL="12700">
              <a:lnSpc>
                <a:spcPct val="100000"/>
              </a:lnSpc>
            </a:pPr>
            <a:r>
              <a:rPr sz="4000" spc="-30" dirty="0">
                <a:solidFill>
                  <a:srgbClr val="58595B"/>
                </a:solidFill>
                <a:latin typeface="Arial"/>
                <a:cs typeface="Arial"/>
              </a:rPr>
              <a:t>module</a:t>
            </a:r>
            <a:endParaRPr sz="4000">
              <a:latin typeface="Arial"/>
              <a:cs typeface="Arial"/>
            </a:endParaRPr>
          </a:p>
        </p:txBody>
      </p:sp>
      <p:sp>
        <p:nvSpPr>
          <p:cNvPr id="5" name="object 5"/>
          <p:cNvSpPr txBox="1">
            <a:spLocks noGrp="1"/>
          </p:cNvSpPr>
          <p:nvPr>
            <p:ph type="body" idx="1"/>
          </p:nvPr>
        </p:nvSpPr>
        <p:spPr>
          <a:prstGeom prst="rect">
            <a:avLst/>
          </a:prstGeom>
        </p:spPr>
        <p:txBody>
          <a:bodyPr vert="horz" wrap="square" lIns="0" tIns="1026888" rIns="0" bIns="0" rtlCol="0">
            <a:spAutoFit/>
          </a:bodyPr>
          <a:lstStyle/>
          <a:p>
            <a:pPr marL="5072380">
              <a:lnSpc>
                <a:spcPct val="100000"/>
              </a:lnSpc>
            </a:pPr>
            <a:r>
              <a:rPr spc="-160" dirty="0">
                <a:solidFill>
                  <a:srgbClr val="548C94"/>
                </a:solidFill>
                <a:latin typeface="Arial"/>
                <a:cs typeface="Arial"/>
              </a:rPr>
              <a:t>Used </a:t>
            </a:r>
            <a:r>
              <a:rPr spc="50" dirty="0">
                <a:solidFill>
                  <a:srgbClr val="548C94"/>
                </a:solidFill>
                <a:latin typeface="Arial"/>
                <a:cs typeface="Arial"/>
              </a:rPr>
              <a:t>to</a:t>
            </a:r>
            <a:r>
              <a:rPr spc="-545" dirty="0">
                <a:solidFill>
                  <a:srgbClr val="548C94"/>
                </a:solidFill>
                <a:latin typeface="Arial"/>
                <a:cs typeface="Arial"/>
              </a:rPr>
              <a:t> </a:t>
            </a:r>
            <a:r>
              <a:rPr spc="-45" dirty="0">
                <a:solidFill>
                  <a:srgbClr val="548C94"/>
                </a:solidFill>
                <a:latin typeface="Arial"/>
                <a:cs typeface="Arial"/>
              </a:rPr>
              <a:t>load </a:t>
            </a:r>
            <a:r>
              <a:rPr spc="-20" dirty="0">
                <a:solidFill>
                  <a:srgbClr val="548C94"/>
                </a:solidFill>
                <a:latin typeface="Arial"/>
                <a:cs typeface="Arial"/>
              </a:rPr>
              <a:t>our </a:t>
            </a:r>
            <a:r>
              <a:rPr spc="-75" dirty="0">
                <a:solidFill>
                  <a:srgbClr val="548C94"/>
                </a:solidFill>
                <a:latin typeface="Arial"/>
                <a:cs typeface="Arial"/>
              </a:rPr>
              <a:t>module(s)</a:t>
            </a:r>
          </a:p>
          <a:p>
            <a:pPr marL="5072380">
              <a:lnSpc>
                <a:spcPct val="100000"/>
              </a:lnSpc>
              <a:spcBef>
                <a:spcPts val="375"/>
              </a:spcBef>
            </a:pPr>
            <a:r>
              <a:rPr sz="4000" spc="-10" dirty="0">
                <a:latin typeface="Arial"/>
                <a:cs typeface="Arial"/>
              </a:rPr>
              <a:t>inject</a:t>
            </a:r>
            <a:endParaRPr sz="4000">
              <a:latin typeface="Arial"/>
              <a:cs typeface="Arial"/>
            </a:endParaRPr>
          </a:p>
          <a:p>
            <a:pPr marL="5072380">
              <a:lnSpc>
                <a:spcPct val="100000"/>
              </a:lnSpc>
              <a:spcBef>
                <a:spcPts val="985"/>
              </a:spcBef>
            </a:pPr>
            <a:r>
              <a:rPr spc="-160" dirty="0">
                <a:solidFill>
                  <a:srgbClr val="548C94"/>
                </a:solidFill>
                <a:latin typeface="Arial"/>
                <a:cs typeface="Arial"/>
              </a:rPr>
              <a:t>Used</a:t>
            </a:r>
            <a:r>
              <a:rPr spc="-180" dirty="0">
                <a:solidFill>
                  <a:srgbClr val="548C94"/>
                </a:solidFill>
                <a:latin typeface="Arial"/>
                <a:cs typeface="Arial"/>
              </a:rPr>
              <a:t> </a:t>
            </a:r>
            <a:r>
              <a:rPr spc="50" dirty="0">
                <a:solidFill>
                  <a:srgbClr val="548C94"/>
                </a:solidFill>
                <a:latin typeface="Arial"/>
                <a:cs typeface="Arial"/>
              </a:rPr>
              <a:t>to</a:t>
            </a:r>
            <a:r>
              <a:rPr spc="-180" dirty="0">
                <a:solidFill>
                  <a:srgbClr val="548C94"/>
                </a:solidFill>
                <a:latin typeface="Arial"/>
                <a:cs typeface="Arial"/>
              </a:rPr>
              <a:t> </a:t>
            </a:r>
            <a:r>
              <a:rPr dirty="0">
                <a:solidFill>
                  <a:srgbClr val="548C94"/>
                </a:solidFill>
                <a:latin typeface="Arial"/>
                <a:cs typeface="Arial"/>
              </a:rPr>
              <a:t>get</a:t>
            </a:r>
            <a:r>
              <a:rPr spc="-180" dirty="0">
                <a:solidFill>
                  <a:srgbClr val="548C94"/>
                </a:solidFill>
                <a:latin typeface="Arial"/>
                <a:cs typeface="Arial"/>
              </a:rPr>
              <a:t> </a:t>
            </a:r>
            <a:r>
              <a:rPr spc="-105" dirty="0">
                <a:solidFill>
                  <a:srgbClr val="548C94"/>
                </a:solidFill>
                <a:latin typeface="Arial"/>
                <a:cs typeface="Arial"/>
              </a:rPr>
              <a:t>instances</a:t>
            </a:r>
            <a:r>
              <a:rPr spc="-180" dirty="0">
                <a:solidFill>
                  <a:srgbClr val="548C94"/>
                </a:solidFill>
                <a:latin typeface="Arial"/>
                <a:cs typeface="Arial"/>
              </a:rPr>
              <a:t> </a:t>
            </a:r>
            <a:r>
              <a:rPr spc="5" dirty="0">
                <a:solidFill>
                  <a:srgbClr val="548C94"/>
                </a:solidFill>
                <a:latin typeface="Arial"/>
                <a:cs typeface="Arial"/>
              </a:rPr>
              <a:t>of</a:t>
            </a:r>
            <a:r>
              <a:rPr spc="-180" dirty="0">
                <a:solidFill>
                  <a:srgbClr val="548C94"/>
                </a:solidFill>
                <a:latin typeface="Arial"/>
                <a:cs typeface="Arial"/>
              </a:rPr>
              <a:t> </a:t>
            </a:r>
            <a:r>
              <a:rPr spc="-50" dirty="0">
                <a:solidFill>
                  <a:srgbClr val="548C94"/>
                </a:solidFill>
                <a:latin typeface="Arial"/>
                <a:cs typeface="Arial"/>
              </a:rPr>
              <a:t>components</a:t>
            </a:r>
            <a:r>
              <a:rPr spc="-180" dirty="0">
                <a:solidFill>
                  <a:srgbClr val="548C94"/>
                </a:solidFill>
                <a:latin typeface="Arial"/>
                <a:cs typeface="Arial"/>
              </a:rPr>
              <a:t> </a:t>
            </a:r>
            <a:r>
              <a:rPr spc="-10" dirty="0">
                <a:solidFill>
                  <a:srgbClr val="548C94"/>
                </a:solidFill>
                <a:latin typeface="Arial"/>
                <a:cs typeface="Arial"/>
              </a:rPr>
              <a:t>from</a:t>
            </a:r>
            <a:r>
              <a:rPr spc="-180" dirty="0">
                <a:solidFill>
                  <a:srgbClr val="548C94"/>
                </a:solidFill>
                <a:latin typeface="Arial"/>
                <a:cs typeface="Arial"/>
              </a:rPr>
              <a:t> </a:t>
            </a:r>
            <a:r>
              <a:rPr spc="-60" dirty="0">
                <a:solidFill>
                  <a:srgbClr val="548C94"/>
                </a:solidFill>
                <a:latin typeface="Arial"/>
                <a:cs typeface="Arial"/>
              </a:rPr>
              <a:t>modules</a:t>
            </a:r>
          </a:p>
          <a:p>
            <a:pPr marL="5072380">
              <a:lnSpc>
                <a:spcPct val="100000"/>
              </a:lnSpc>
              <a:spcBef>
                <a:spcPts val="375"/>
              </a:spcBef>
            </a:pPr>
            <a:r>
              <a:rPr sz="4000" spc="15" dirty="0">
                <a:latin typeface="Arial"/>
                <a:cs typeface="Arial"/>
              </a:rPr>
              <a:t>dump</a:t>
            </a:r>
            <a:endParaRPr sz="4000">
              <a:latin typeface="Arial"/>
              <a:cs typeface="Arial"/>
            </a:endParaRPr>
          </a:p>
          <a:p>
            <a:pPr marL="5072380">
              <a:lnSpc>
                <a:spcPct val="100000"/>
              </a:lnSpc>
              <a:spcBef>
                <a:spcPts val="985"/>
              </a:spcBef>
            </a:pPr>
            <a:r>
              <a:rPr spc="-140" dirty="0">
                <a:solidFill>
                  <a:srgbClr val="548C94"/>
                </a:solidFill>
                <a:latin typeface="Arial"/>
                <a:cs typeface="Arial"/>
              </a:rPr>
              <a:t>Serializes </a:t>
            </a:r>
            <a:r>
              <a:rPr spc="-35" dirty="0">
                <a:solidFill>
                  <a:srgbClr val="548C94"/>
                </a:solidFill>
                <a:latin typeface="Arial"/>
                <a:cs typeface="Arial"/>
              </a:rPr>
              <a:t>common </a:t>
            </a:r>
            <a:r>
              <a:rPr spc="-50" dirty="0">
                <a:solidFill>
                  <a:srgbClr val="548C94"/>
                </a:solidFill>
                <a:latin typeface="Arial"/>
                <a:cs typeface="Arial"/>
              </a:rPr>
              <a:t>objects </a:t>
            </a:r>
            <a:r>
              <a:rPr spc="-15" dirty="0">
                <a:solidFill>
                  <a:srgbClr val="548C94"/>
                </a:solidFill>
                <a:latin typeface="Arial"/>
                <a:cs typeface="Arial"/>
              </a:rPr>
              <a:t>for</a:t>
            </a:r>
            <a:r>
              <a:rPr spc="-480" dirty="0">
                <a:solidFill>
                  <a:srgbClr val="548C94"/>
                </a:solidFill>
                <a:latin typeface="Arial"/>
                <a:cs typeface="Arial"/>
              </a:rPr>
              <a:t> </a:t>
            </a:r>
            <a:r>
              <a:rPr spc="-10" dirty="0">
                <a:solidFill>
                  <a:srgbClr val="548C94"/>
                </a:solidFill>
                <a:latin typeface="Arial"/>
                <a:cs typeface="Arial"/>
              </a:rPr>
              <a:t>debugging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1641246" y="527041"/>
            <a:ext cx="12973685"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 </a:t>
            </a:r>
            <a:r>
              <a:rPr spc="-240" dirty="0">
                <a:latin typeface="Arial"/>
                <a:cs typeface="Arial"/>
              </a:rPr>
              <a:t>Testing </a:t>
            </a:r>
            <a:r>
              <a:rPr spc="-550" dirty="0">
                <a:latin typeface="Arial"/>
                <a:cs typeface="Arial"/>
              </a:rPr>
              <a:t>HTTP </a:t>
            </a:r>
            <a:r>
              <a:rPr spc="-100" dirty="0">
                <a:latin typeface="Arial"/>
                <a:cs typeface="Arial"/>
              </a:rPr>
              <a:t>Interactions </a:t>
            </a:r>
            <a:r>
              <a:rPr spc="105" dirty="0">
                <a:latin typeface="Arial"/>
                <a:cs typeface="Arial"/>
              </a:rPr>
              <a:t>with</a:t>
            </a:r>
            <a:r>
              <a:rPr spc="-1135" dirty="0">
                <a:latin typeface="Arial"/>
                <a:cs typeface="Arial"/>
              </a:rPr>
              <a:t> </a:t>
            </a:r>
            <a:r>
              <a:rPr spc="-105" dirty="0">
                <a:latin typeface="Arial"/>
                <a:cs typeface="Arial"/>
              </a:rPr>
              <a:t>ngMock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3760414" y="3463071"/>
            <a:ext cx="8751570" cy="1338580"/>
          </a:xfrm>
          <a:prstGeom prst="rect">
            <a:avLst/>
          </a:prstGeom>
        </p:spPr>
        <p:txBody>
          <a:bodyPr vert="horz" wrap="square" lIns="0" tIns="0" rIns="0" bIns="0" rtlCol="0">
            <a:spAutoFit/>
          </a:bodyPr>
          <a:lstStyle/>
          <a:p>
            <a:pPr marL="2524760" marR="5080" indent="-2512695">
              <a:lnSpc>
                <a:spcPct val="102000"/>
              </a:lnSpc>
            </a:pPr>
            <a:r>
              <a:rPr sz="4250" spc="-105" dirty="0">
                <a:solidFill>
                  <a:srgbClr val="FFFFFF"/>
                </a:solidFill>
                <a:latin typeface="Arial"/>
                <a:cs typeface="Arial"/>
              </a:rPr>
              <a:t>How</a:t>
            </a:r>
            <a:r>
              <a:rPr sz="4250" spc="-280" dirty="0">
                <a:solidFill>
                  <a:srgbClr val="FFFFFF"/>
                </a:solidFill>
                <a:latin typeface="Arial"/>
                <a:cs typeface="Arial"/>
              </a:rPr>
              <a:t> </a:t>
            </a:r>
            <a:r>
              <a:rPr sz="4250" dirty="0">
                <a:solidFill>
                  <a:srgbClr val="FFFFFF"/>
                </a:solidFill>
                <a:latin typeface="Arial"/>
                <a:cs typeface="Arial"/>
              </a:rPr>
              <a:t>do</a:t>
            </a:r>
            <a:r>
              <a:rPr sz="4250" spc="-280" dirty="0">
                <a:solidFill>
                  <a:srgbClr val="FFFFFF"/>
                </a:solidFill>
                <a:latin typeface="Arial"/>
                <a:cs typeface="Arial"/>
              </a:rPr>
              <a:t> </a:t>
            </a:r>
            <a:r>
              <a:rPr sz="4250" spc="-114" dirty="0">
                <a:solidFill>
                  <a:srgbClr val="FFFFFF"/>
                </a:solidFill>
                <a:latin typeface="Arial"/>
                <a:cs typeface="Arial"/>
              </a:rPr>
              <a:t>we</a:t>
            </a:r>
            <a:r>
              <a:rPr sz="4250" spc="-280" dirty="0">
                <a:solidFill>
                  <a:srgbClr val="FFFFFF"/>
                </a:solidFill>
                <a:latin typeface="Arial"/>
                <a:cs typeface="Arial"/>
              </a:rPr>
              <a:t> </a:t>
            </a:r>
            <a:r>
              <a:rPr sz="4250" spc="-235" dirty="0">
                <a:solidFill>
                  <a:srgbClr val="FFFFFF"/>
                </a:solidFill>
                <a:latin typeface="Arial"/>
                <a:cs typeface="Arial"/>
              </a:rPr>
              <a:t>use</a:t>
            </a:r>
            <a:r>
              <a:rPr sz="4250" spc="-280" dirty="0">
                <a:solidFill>
                  <a:srgbClr val="FFFFFF"/>
                </a:solidFill>
                <a:latin typeface="Arial"/>
                <a:cs typeface="Arial"/>
              </a:rPr>
              <a:t> </a:t>
            </a:r>
            <a:r>
              <a:rPr sz="4250" spc="-145" dirty="0">
                <a:solidFill>
                  <a:srgbClr val="FFFFFF"/>
                </a:solidFill>
                <a:latin typeface="Arial"/>
                <a:cs typeface="Arial"/>
              </a:rPr>
              <a:t>Angular’s</a:t>
            </a:r>
            <a:r>
              <a:rPr sz="4250" spc="-280" dirty="0">
                <a:solidFill>
                  <a:srgbClr val="FFFFFF"/>
                </a:solidFill>
                <a:latin typeface="Arial"/>
                <a:cs typeface="Arial"/>
              </a:rPr>
              <a:t> </a:t>
            </a:r>
            <a:r>
              <a:rPr sz="4250" b="1" spc="-50" dirty="0">
                <a:solidFill>
                  <a:srgbClr val="FFFFFF"/>
                </a:solidFill>
                <a:latin typeface="Arial"/>
                <a:cs typeface="Arial"/>
              </a:rPr>
              <a:t>$http</a:t>
            </a:r>
            <a:r>
              <a:rPr sz="4250" b="1" spc="-280" dirty="0">
                <a:solidFill>
                  <a:srgbClr val="FFFFFF"/>
                </a:solidFill>
                <a:latin typeface="Arial"/>
                <a:cs typeface="Arial"/>
              </a:rPr>
              <a:t> </a:t>
            </a:r>
            <a:r>
              <a:rPr sz="4250" spc="-160" dirty="0">
                <a:solidFill>
                  <a:srgbClr val="FFFFFF"/>
                </a:solidFill>
                <a:latin typeface="Arial"/>
                <a:cs typeface="Arial"/>
              </a:rPr>
              <a:t>service  </a:t>
            </a:r>
            <a:r>
              <a:rPr sz="4250" spc="20" dirty="0">
                <a:solidFill>
                  <a:srgbClr val="FFFFFF"/>
                </a:solidFill>
                <a:latin typeface="Arial"/>
                <a:cs typeface="Arial"/>
              </a:rPr>
              <a:t>in</a:t>
            </a:r>
            <a:r>
              <a:rPr sz="4250" spc="-300" dirty="0">
                <a:solidFill>
                  <a:srgbClr val="FFFFFF"/>
                </a:solidFill>
                <a:latin typeface="Arial"/>
                <a:cs typeface="Arial"/>
              </a:rPr>
              <a:t> </a:t>
            </a:r>
            <a:r>
              <a:rPr sz="4250" spc="-30" dirty="0">
                <a:solidFill>
                  <a:srgbClr val="FFFFFF"/>
                </a:solidFill>
                <a:latin typeface="Arial"/>
                <a:cs typeface="Arial"/>
              </a:rPr>
              <a:t>our</a:t>
            </a:r>
            <a:r>
              <a:rPr sz="4250" spc="-300" dirty="0">
                <a:solidFill>
                  <a:srgbClr val="FFFFFF"/>
                </a:solidFill>
                <a:latin typeface="Arial"/>
                <a:cs typeface="Arial"/>
              </a:rPr>
              <a:t> </a:t>
            </a:r>
            <a:r>
              <a:rPr sz="4250" spc="60" dirty="0">
                <a:solidFill>
                  <a:srgbClr val="FFFFFF"/>
                </a:solidFill>
                <a:latin typeface="Arial"/>
                <a:cs typeface="Arial"/>
              </a:rPr>
              <a:t>unit</a:t>
            </a:r>
            <a:r>
              <a:rPr sz="4250" spc="-300" dirty="0">
                <a:solidFill>
                  <a:srgbClr val="FFFFFF"/>
                </a:solidFill>
                <a:latin typeface="Arial"/>
                <a:cs typeface="Arial"/>
              </a:rPr>
              <a:t> </a:t>
            </a:r>
            <a:r>
              <a:rPr sz="4250" spc="-225" dirty="0">
                <a:solidFill>
                  <a:srgbClr val="FFFFFF"/>
                </a:solidFill>
                <a:latin typeface="Arial"/>
                <a:cs typeface="Arial"/>
              </a:rPr>
              <a:t>tests?</a:t>
            </a:r>
            <a:endParaRPr sz="42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3043" y="2356642"/>
            <a:ext cx="10264775" cy="2101850"/>
          </a:xfrm>
          <a:prstGeom prst="rect">
            <a:avLst/>
          </a:prstGeom>
        </p:spPr>
        <p:txBody>
          <a:bodyPr vert="horz" wrap="square" lIns="0" tIns="0" rIns="0" bIns="0" rtlCol="0">
            <a:spAutoFit/>
          </a:bodyPr>
          <a:lstStyle/>
          <a:p>
            <a:pPr marL="12700">
              <a:lnSpc>
                <a:spcPct val="100000"/>
              </a:lnSpc>
            </a:pPr>
            <a:r>
              <a:rPr spc="-125" dirty="0">
                <a:solidFill>
                  <a:srgbClr val="9CCB42"/>
                </a:solidFill>
                <a:latin typeface="Arial"/>
                <a:cs typeface="Arial"/>
              </a:rPr>
              <a:t>$httpBackend</a:t>
            </a:r>
          </a:p>
          <a:p>
            <a:pPr marL="85725" marR="5080" indent="-10795">
              <a:lnSpc>
                <a:spcPct val="103099"/>
              </a:lnSpc>
              <a:spcBef>
                <a:spcPts val="295"/>
              </a:spcBef>
            </a:pPr>
            <a:r>
              <a:rPr sz="3800" spc="-325" dirty="0">
                <a:solidFill>
                  <a:srgbClr val="58595B"/>
                </a:solidFill>
                <a:latin typeface="Arial"/>
                <a:cs typeface="Arial"/>
              </a:rPr>
              <a:t>Fake </a:t>
            </a:r>
            <a:r>
              <a:rPr sz="3800" spc="-375" dirty="0">
                <a:solidFill>
                  <a:srgbClr val="58595B"/>
                </a:solidFill>
                <a:latin typeface="Arial"/>
                <a:cs typeface="Arial"/>
              </a:rPr>
              <a:t>HTTP </a:t>
            </a:r>
            <a:r>
              <a:rPr sz="3800" spc="-105" dirty="0">
                <a:solidFill>
                  <a:srgbClr val="58595B"/>
                </a:solidFill>
                <a:latin typeface="Arial"/>
                <a:cs typeface="Arial"/>
              </a:rPr>
              <a:t>backend </a:t>
            </a:r>
            <a:r>
              <a:rPr sz="3800" spc="-15" dirty="0">
                <a:solidFill>
                  <a:srgbClr val="58595B"/>
                </a:solidFill>
                <a:latin typeface="Arial"/>
                <a:cs typeface="Arial"/>
              </a:rPr>
              <a:t>implementation </a:t>
            </a:r>
            <a:r>
              <a:rPr sz="3800" spc="-70" dirty="0">
                <a:solidFill>
                  <a:srgbClr val="58595B"/>
                </a:solidFill>
                <a:latin typeface="Arial"/>
                <a:cs typeface="Arial"/>
              </a:rPr>
              <a:t>suitable </a:t>
            </a:r>
            <a:r>
              <a:rPr sz="3800" spc="-20" dirty="0">
                <a:solidFill>
                  <a:srgbClr val="58595B"/>
                </a:solidFill>
                <a:latin typeface="Arial"/>
                <a:cs typeface="Arial"/>
              </a:rPr>
              <a:t>for  </a:t>
            </a:r>
            <a:r>
              <a:rPr sz="3800" spc="55" dirty="0">
                <a:solidFill>
                  <a:srgbClr val="58595B"/>
                </a:solidFill>
                <a:latin typeface="Arial"/>
                <a:cs typeface="Arial"/>
              </a:rPr>
              <a:t>unit</a:t>
            </a:r>
            <a:r>
              <a:rPr sz="3800" spc="-260" dirty="0">
                <a:solidFill>
                  <a:srgbClr val="58595B"/>
                </a:solidFill>
                <a:latin typeface="Arial"/>
                <a:cs typeface="Arial"/>
              </a:rPr>
              <a:t> </a:t>
            </a:r>
            <a:r>
              <a:rPr sz="3800" spc="-25" dirty="0">
                <a:solidFill>
                  <a:srgbClr val="58595B"/>
                </a:solidFill>
                <a:latin typeface="Arial"/>
                <a:cs typeface="Arial"/>
              </a:rPr>
              <a:t>testing</a:t>
            </a:r>
            <a:r>
              <a:rPr sz="3800" spc="-260" dirty="0">
                <a:solidFill>
                  <a:srgbClr val="58595B"/>
                </a:solidFill>
                <a:latin typeface="Arial"/>
                <a:cs typeface="Arial"/>
              </a:rPr>
              <a:t> </a:t>
            </a:r>
            <a:r>
              <a:rPr sz="3800" spc="-65" dirty="0">
                <a:solidFill>
                  <a:srgbClr val="58595B"/>
                </a:solidFill>
                <a:latin typeface="Arial"/>
                <a:cs typeface="Arial"/>
              </a:rPr>
              <a:t>applications</a:t>
            </a:r>
            <a:r>
              <a:rPr sz="3800" spc="-260" dirty="0">
                <a:solidFill>
                  <a:srgbClr val="58595B"/>
                </a:solidFill>
                <a:latin typeface="Arial"/>
                <a:cs typeface="Arial"/>
              </a:rPr>
              <a:t> </a:t>
            </a:r>
            <a:r>
              <a:rPr sz="3800" spc="20" dirty="0">
                <a:solidFill>
                  <a:srgbClr val="58595B"/>
                </a:solidFill>
                <a:latin typeface="Arial"/>
                <a:cs typeface="Arial"/>
              </a:rPr>
              <a:t>that</a:t>
            </a:r>
            <a:r>
              <a:rPr sz="3800" spc="-260" dirty="0">
                <a:solidFill>
                  <a:srgbClr val="58595B"/>
                </a:solidFill>
                <a:latin typeface="Arial"/>
                <a:cs typeface="Arial"/>
              </a:rPr>
              <a:t> </a:t>
            </a:r>
            <a:r>
              <a:rPr sz="3800" spc="-210" dirty="0">
                <a:solidFill>
                  <a:srgbClr val="58595B"/>
                </a:solidFill>
                <a:latin typeface="Arial"/>
                <a:cs typeface="Arial"/>
              </a:rPr>
              <a:t>use</a:t>
            </a:r>
            <a:r>
              <a:rPr sz="3800" spc="-260" dirty="0">
                <a:solidFill>
                  <a:srgbClr val="58595B"/>
                </a:solidFill>
                <a:latin typeface="Arial"/>
                <a:cs typeface="Arial"/>
              </a:rPr>
              <a:t> </a:t>
            </a:r>
            <a:r>
              <a:rPr sz="3800" spc="-5" dirty="0">
                <a:solidFill>
                  <a:srgbClr val="58595B"/>
                </a:solidFill>
                <a:latin typeface="Arial"/>
                <a:cs typeface="Arial"/>
              </a:rPr>
              <a:t>the</a:t>
            </a:r>
            <a:r>
              <a:rPr sz="3800" spc="-260" dirty="0">
                <a:solidFill>
                  <a:srgbClr val="58595B"/>
                </a:solidFill>
                <a:latin typeface="Arial"/>
                <a:cs typeface="Arial"/>
              </a:rPr>
              <a:t> </a:t>
            </a:r>
            <a:r>
              <a:rPr sz="3800" spc="50" dirty="0">
                <a:solidFill>
                  <a:srgbClr val="58595B"/>
                </a:solidFill>
                <a:latin typeface="Arial"/>
                <a:cs typeface="Arial"/>
              </a:rPr>
              <a:t>$http</a:t>
            </a:r>
            <a:r>
              <a:rPr sz="3800" spc="-260" dirty="0">
                <a:solidFill>
                  <a:srgbClr val="58595B"/>
                </a:solidFill>
                <a:latin typeface="Arial"/>
                <a:cs typeface="Arial"/>
              </a:rPr>
              <a:t> </a:t>
            </a:r>
            <a:r>
              <a:rPr sz="3800" spc="-165" dirty="0">
                <a:solidFill>
                  <a:srgbClr val="58595B"/>
                </a:solidFill>
                <a:latin typeface="Arial"/>
                <a:cs typeface="Arial"/>
              </a:rPr>
              <a:t>service.</a:t>
            </a:r>
            <a:endParaRPr sz="3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
              <a:lnSpc>
                <a:spcPct val="100000"/>
              </a:lnSpc>
            </a:pPr>
            <a:r>
              <a:rPr spc="-195" dirty="0">
                <a:solidFill>
                  <a:srgbClr val="535353"/>
                </a:solidFill>
                <a:latin typeface="Arial"/>
                <a:cs typeface="Arial"/>
              </a:rPr>
              <a:t>Using</a:t>
            </a:r>
            <a:r>
              <a:rPr spc="-365" dirty="0">
                <a:solidFill>
                  <a:srgbClr val="535353"/>
                </a:solidFill>
                <a:latin typeface="Arial"/>
                <a:cs typeface="Arial"/>
              </a:rPr>
              <a:t> </a:t>
            </a:r>
            <a:r>
              <a:rPr b="1" spc="-65" dirty="0">
                <a:solidFill>
                  <a:srgbClr val="548C94"/>
                </a:solidFill>
                <a:latin typeface="Arial"/>
                <a:cs typeface="Arial"/>
              </a:rPr>
              <a:t>$http</a:t>
            </a:r>
            <a:r>
              <a:rPr b="1" spc="-365" dirty="0">
                <a:solidFill>
                  <a:srgbClr val="548C94"/>
                </a:solidFill>
                <a:latin typeface="Arial"/>
                <a:cs typeface="Arial"/>
              </a:rPr>
              <a:t> </a:t>
            </a:r>
            <a:r>
              <a:rPr spc="30" dirty="0">
                <a:solidFill>
                  <a:srgbClr val="535353"/>
                </a:solidFill>
                <a:latin typeface="Arial"/>
                <a:cs typeface="Arial"/>
              </a:rPr>
              <a:t>in</a:t>
            </a:r>
            <a:r>
              <a:rPr spc="-365" dirty="0">
                <a:solidFill>
                  <a:srgbClr val="535353"/>
                </a:solidFill>
                <a:latin typeface="Arial"/>
                <a:cs typeface="Arial"/>
              </a:rPr>
              <a:t> </a:t>
            </a:r>
            <a:r>
              <a:rPr spc="-105" dirty="0">
                <a:solidFill>
                  <a:srgbClr val="535353"/>
                </a:solidFill>
                <a:latin typeface="Arial"/>
                <a:cs typeface="Arial"/>
              </a:rPr>
              <a:t>Angular</a:t>
            </a:r>
            <a:r>
              <a:rPr spc="-365" dirty="0">
                <a:solidFill>
                  <a:srgbClr val="535353"/>
                </a:solidFill>
                <a:latin typeface="Arial"/>
                <a:cs typeface="Arial"/>
              </a:rPr>
              <a:t> </a:t>
            </a:r>
            <a:r>
              <a:rPr spc="-45" dirty="0">
                <a:solidFill>
                  <a:srgbClr val="535353"/>
                </a:solidFill>
                <a:latin typeface="Arial"/>
                <a:cs typeface="Arial"/>
              </a:rPr>
              <a:t>Application</a:t>
            </a:r>
            <a:r>
              <a:rPr spc="-365" dirty="0">
                <a:solidFill>
                  <a:srgbClr val="535353"/>
                </a:solidFill>
                <a:latin typeface="Arial"/>
                <a:cs typeface="Arial"/>
              </a:rPr>
              <a:t> </a:t>
            </a:r>
            <a:r>
              <a:rPr spc="-300" dirty="0">
                <a:solidFill>
                  <a:srgbClr val="535353"/>
                </a:solidFill>
                <a:latin typeface="Arial"/>
                <a:cs typeface="Arial"/>
              </a:rPr>
              <a:t>Code</a:t>
            </a:r>
          </a:p>
        </p:txBody>
      </p:sp>
      <p:sp>
        <p:nvSpPr>
          <p:cNvPr id="3" name="object 3"/>
          <p:cNvSpPr txBox="1"/>
          <p:nvPr/>
        </p:nvSpPr>
        <p:spPr>
          <a:xfrm>
            <a:off x="5600700" y="3619500"/>
            <a:ext cx="5080000" cy="990600"/>
          </a:xfrm>
          <a:prstGeom prst="rect">
            <a:avLst/>
          </a:prstGeom>
          <a:solidFill>
            <a:srgbClr val="58595B"/>
          </a:solidFill>
        </p:spPr>
        <p:txBody>
          <a:bodyPr vert="horz" wrap="square" lIns="0" tIns="191770" rIns="0" bIns="0" rtlCol="0">
            <a:spAutoFit/>
          </a:bodyPr>
          <a:lstStyle/>
          <a:p>
            <a:pPr marL="8890" algn="ctr">
              <a:lnSpc>
                <a:spcPct val="100000"/>
              </a:lnSpc>
              <a:spcBef>
                <a:spcPts val="1510"/>
              </a:spcBef>
            </a:pPr>
            <a:r>
              <a:rPr sz="3200" spc="45" dirty="0">
                <a:solidFill>
                  <a:srgbClr val="FFFFFF"/>
                </a:solidFill>
                <a:latin typeface="Arial"/>
                <a:cs typeface="Arial"/>
              </a:rPr>
              <a:t>$http</a:t>
            </a:r>
            <a:endParaRPr sz="3200">
              <a:latin typeface="Arial"/>
              <a:cs typeface="Arial"/>
            </a:endParaRPr>
          </a:p>
        </p:txBody>
      </p:sp>
      <p:sp>
        <p:nvSpPr>
          <p:cNvPr id="4" name="object 4"/>
          <p:cNvSpPr/>
          <p:nvPr/>
        </p:nvSpPr>
        <p:spPr>
          <a:xfrm>
            <a:off x="5600700" y="5613400"/>
            <a:ext cx="5080000" cy="990600"/>
          </a:xfrm>
          <a:custGeom>
            <a:avLst/>
            <a:gdLst/>
            <a:ahLst/>
            <a:cxnLst/>
            <a:rect l="l" t="t" r="r" b="b"/>
            <a:pathLst>
              <a:path w="5080000" h="990600">
                <a:moveTo>
                  <a:pt x="0" y="0"/>
                </a:moveTo>
                <a:lnTo>
                  <a:pt x="5080000" y="0"/>
                </a:lnTo>
                <a:lnTo>
                  <a:pt x="5080000" y="990600"/>
                </a:lnTo>
                <a:lnTo>
                  <a:pt x="0" y="990600"/>
                </a:lnTo>
                <a:lnTo>
                  <a:pt x="0" y="0"/>
                </a:lnTo>
                <a:close/>
              </a:path>
            </a:pathLst>
          </a:custGeom>
          <a:solidFill>
            <a:srgbClr val="548C94"/>
          </a:solidFill>
        </p:spPr>
        <p:txBody>
          <a:bodyPr wrap="square" lIns="0" tIns="0" rIns="0" bIns="0" rtlCol="0"/>
          <a:lstStyle/>
          <a:p>
            <a:endParaRPr/>
          </a:p>
        </p:txBody>
      </p:sp>
      <p:sp>
        <p:nvSpPr>
          <p:cNvPr id="5" name="object 5"/>
          <p:cNvSpPr txBox="1"/>
          <p:nvPr/>
        </p:nvSpPr>
        <p:spPr>
          <a:xfrm>
            <a:off x="6235258" y="5634994"/>
            <a:ext cx="3820795" cy="845819"/>
          </a:xfrm>
          <a:prstGeom prst="rect">
            <a:avLst/>
          </a:prstGeom>
        </p:spPr>
        <p:txBody>
          <a:bodyPr vert="horz" wrap="square" lIns="0" tIns="0" rIns="0" bIns="0" rtlCol="0">
            <a:spAutoFit/>
          </a:bodyPr>
          <a:lstStyle/>
          <a:p>
            <a:pPr algn="ctr">
              <a:lnSpc>
                <a:spcPct val="100000"/>
              </a:lnSpc>
            </a:pPr>
            <a:r>
              <a:rPr sz="3200" spc="-85" dirty="0">
                <a:solidFill>
                  <a:srgbClr val="FFFFFF"/>
                </a:solidFill>
                <a:latin typeface="Arial"/>
                <a:cs typeface="Arial"/>
              </a:rPr>
              <a:t>$httpBackendProvider</a:t>
            </a:r>
            <a:endParaRPr sz="3200">
              <a:latin typeface="Arial"/>
              <a:cs typeface="Arial"/>
            </a:endParaRPr>
          </a:p>
          <a:p>
            <a:pPr algn="ctr">
              <a:lnSpc>
                <a:spcPct val="100000"/>
              </a:lnSpc>
              <a:spcBef>
                <a:spcPts val="300"/>
              </a:spcBef>
            </a:pPr>
            <a:r>
              <a:rPr sz="2000" spc="-45" dirty="0">
                <a:solidFill>
                  <a:srgbClr val="FFFFFF"/>
                </a:solidFill>
                <a:latin typeface="Arial"/>
                <a:cs typeface="Arial"/>
              </a:rPr>
              <a:t>angular</a:t>
            </a:r>
            <a:r>
              <a:rPr sz="2000" spc="-185" dirty="0">
                <a:solidFill>
                  <a:srgbClr val="FFFFFF"/>
                </a:solidFill>
                <a:latin typeface="Arial"/>
                <a:cs typeface="Arial"/>
              </a:rPr>
              <a:t> </a:t>
            </a:r>
            <a:r>
              <a:rPr sz="2000" spc="-75" dirty="0">
                <a:solidFill>
                  <a:srgbClr val="FFFFFF"/>
                </a:solidFill>
                <a:latin typeface="Arial"/>
                <a:cs typeface="Arial"/>
              </a:rPr>
              <a:t>core</a:t>
            </a:r>
            <a:endParaRPr sz="2000">
              <a:latin typeface="Arial"/>
              <a:cs typeface="Arial"/>
            </a:endParaRPr>
          </a:p>
        </p:txBody>
      </p:sp>
      <p:sp>
        <p:nvSpPr>
          <p:cNvPr id="6" name="object 6"/>
          <p:cNvSpPr txBox="1"/>
          <p:nvPr/>
        </p:nvSpPr>
        <p:spPr>
          <a:xfrm>
            <a:off x="937168" y="5933003"/>
            <a:ext cx="2242820" cy="828675"/>
          </a:xfrm>
          <a:prstGeom prst="rect">
            <a:avLst/>
          </a:prstGeom>
        </p:spPr>
        <p:txBody>
          <a:bodyPr vert="horz" wrap="square" lIns="0" tIns="0" rIns="0" bIns="0" rtlCol="0">
            <a:spAutoFit/>
          </a:bodyPr>
          <a:lstStyle/>
          <a:p>
            <a:pPr marL="567055" marR="5080" indent="-554990">
              <a:lnSpc>
                <a:spcPct val="102600"/>
              </a:lnSpc>
            </a:pPr>
            <a:r>
              <a:rPr sz="2600" spc="-50" dirty="0">
                <a:solidFill>
                  <a:srgbClr val="58595B"/>
                </a:solidFill>
                <a:latin typeface="Arial"/>
                <a:cs typeface="Arial"/>
              </a:rPr>
              <a:t>Angular </a:t>
            </a:r>
            <a:r>
              <a:rPr sz="2600" spc="-140" dirty="0">
                <a:solidFill>
                  <a:srgbClr val="58595B"/>
                </a:solidFill>
                <a:latin typeface="Arial"/>
                <a:cs typeface="Arial"/>
              </a:rPr>
              <a:t>Code</a:t>
            </a:r>
            <a:r>
              <a:rPr sz="2600" spc="-360" dirty="0">
                <a:solidFill>
                  <a:srgbClr val="58595B"/>
                </a:solidFill>
                <a:latin typeface="Arial"/>
                <a:cs typeface="Arial"/>
              </a:rPr>
              <a:t> </a:t>
            </a:r>
            <a:r>
              <a:rPr sz="2600" spc="10" dirty="0">
                <a:solidFill>
                  <a:srgbClr val="58595B"/>
                </a:solidFill>
                <a:latin typeface="Arial"/>
                <a:cs typeface="Arial"/>
              </a:rPr>
              <a:t>in  </a:t>
            </a:r>
            <a:r>
              <a:rPr sz="2600" spc="-120" dirty="0">
                <a:solidFill>
                  <a:srgbClr val="58595B"/>
                </a:solidFill>
                <a:latin typeface="Arial"/>
                <a:cs typeface="Arial"/>
              </a:rPr>
              <a:t>Browser</a:t>
            </a:r>
            <a:endParaRPr sz="2600">
              <a:latin typeface="Arial"/>
              <a:cs typeface="Arial"/>
            </a:endParaRPr>
          </a:p>
        </p:txBody>
      </p:sp>
      <p:sp>
        <p:nvSpPr>
          <p:cNvPr id="7" name="object 7"/>
          <p:cNvSpPr/>
          <p:nvPr/>
        </p:nvSpPr>
        <p:spPr>
          <a:xfrm>
            <a:off x="3594100" y="4419599"/>
            <a:ext cx="1955800" cy="0"/>
          </a:xfrm>
          <a:custGeom>
            <a:avLst/>
            <a:gdLst/>
            <a:ahLst/>
            <a:cxnLst/>
            <a:rect l="l" t="t" r="r" b="b"/>
            <a:pathLst>
              <a:path w="1955800">
                <a:moveTo>
                  <a:pt x="0" y="0"/>
                </a:moveTo>
                <a:lnTo>
                  <a:pt x="22924" y="0"/>
                </a:lnTo>
                <a:lnTo>
                  <a:pt x="1955799" y="0"/>
                </a:lnTo>
              </a:path>
            </a:pathLst>
          </a:custGeom>
          <a:ln w="50800">
            <a:solidFill>
              <a:srgbClr val="9CCB42"/>
            </a:solidFill>
            <a:prstDash val="lgDash"/>
          </a:ln>
        </p:spPr>
        <p:txBody>
          <a:bodyPr wrap="square" lIns="0" tIns="0" rIns="0" bIns="0" rtlCol="0"/>
          <a:lstStyle/>
          <a:p>
            <a:endParaRPr/>
          </a:p>
        </p:txBody>
      </p:sp>
      <p:sp>
        <p:nvSpPr>
          <p:cNvPr id="8" name="object 8"/>
          <p:cNvSpPr/>
          <p:nvPr/>
        </p:nvSpPr>
        <p:spPr>
          <a:xfrm>
            <a:off x="3406140" y="4312920"/>
            <a:ext cx="213360" cy="213360"/>
          </a:xfrm>
          <a:custGeom>
            <a:avLst/>
            <a:gdLst/>
            <a:ahLst/>
            <a:cxnLst/>
            <a:rect l="l" t="t" r="r" b="b"/>
            <a:pathLst>
              <a:path w="213360" h="213360">
                <a:moveTo>
                  <a:pt x="213360" y="0"/>
                </a:moveTo>
                <a:lnTo>
                  <a:pt x="0" y="106679"/>
                </a:lnTo>
                <a:lnTo>
                  <a:pt x="213360" y="213359"/>
                </a:lnTo>
                <a:lnTo>
                  <a:pt x="213360" y="0"/>
                </a:lnTo>
                <a:close/>
              </a:path>
            </a:pathLst>
          </a:custGeom>
          <a:solidFill>
            <a:srgbClr val="9CCB42"/>
          </a:solidFill>
        </p:spPr>
        <p:txBody>
          <a:bodyPr wrap="square" lIns="0" tIns="0" rIns="0" bIns="0" rtlCol="0"/>
          <a:lstStyle/>
          <a:p>
            <a:endParaRPr/>
          </a:p>
        </p:txBody>
      </p:sp>
      <p:sp>
        <p:nvSpPr>
          <p:cNvPr id="9" name="object 9"/>
          <p:cNvSpPr/>
          <p:nvPr/>
        </p:nvSpPr>
        <p:spPr>
          <a:xfrm>
            <a:off x="3403600" y="3886199"/>
            <a:ext cx="1955800" cy="0"/>
          </a:xfrm>
          <a:custGeom>
            <a:avLst/>
            <a:gdLst/>
            <a:ahLst/>
            <a:cxnLst/>
            <a:rect l="l" t="t" r="r" b="b"/>
            <a:pathLst>
              <a:path w="1955800">
                <a:moveTo>
                  <a:pt x="0" y="0"/>
                </a:moveTo>
                <a:lnTo>
                  <a:pt x="1935473" y="0"/>
                </a:lnTo>
                <a:lnTo>
                  <a:pt x="1955799" y="0"/>
                </a:lnTo>
              </a:path>
            </a:pathLst>
          </a:custGeom>
          <a:ln w="50800">
            <a:solidFill>
              <a:srgbClr val="DEDFE0"/>
            </a:solidFill>
            <a:prstDash val="lgDash"/>
          </a:ln>
        </p:spPr>
        <p:txBody>
          <a:bodyPr wrap="square" lIns="0" tIns="0" rIns="0" bIns="0" rtlCol="0"/>
          <a:lstStyle/>
          <a:p>
            <a:endParaRPr/>
          </a:p>
        </p:txBody>
      </p:sp>
      <p:sp>
        <p:nvSpPr>
          <p:cNvPr id="10" name="object 10"/>
          <p:cNvSpPr/>
          <p:nvPr/>
        </p:nvSpPr>
        <p:spPr>
          <a:xfrm>
            <a:off x="5334000" y="3779520"/>
            <a:ext cx="213360" cy="213360"/>
          </a:xfrm>
          <a:custGeom>
            <a:avLst/>
            <a:gdLst/>
            <a:ahLst/>
            <a:cxnLst/>
            <a:rect l="l" t="t" r="r" b="b"/>
            <a:pathLst>
              <a:path w="213360" h="213360">
                <a:moveTo>
                  <a:pt x="0" y="0"/>
                </a:moveTo>
                <a:lnTo>
                  <a:pt x="0" y="213359"/>
                </a:lnTo>
                <a:lnTo>
                  <a:pt x="213360" y="106679"/>
                </a:lnTo>
                <a:lnTo>
                  <a:pt x="0" y="0"/>
                </a:lnTo>
                <a:close/>
              </a:path>
            </a:pathLst>
          </a:custGeom>
          <a:solidFill>
            <a:srgbClr val="DEDFE0"/>
          </a:solidFill>
        </p:spPr>
        <p:txBody>
          <a:bodyPr wrap="square" lIns="0" tIns="0" rIns="0" bIns="0" rtlCol="0"/>
          <a:lstStyle/>
          <a:p>
            <a:endParaRPr/>
          </a:p>
        </p:txBody>
      </p:sp>
      <p:sp>
        <p:nvSpPr>
          <p:cNvPr id="11" name="object 11"/>
          <p:cNvSpPr/>
          <p:nvPr/>
        </p:nvSpPr>
        <p:spPr>
          <a:xfrm>
            <a:off x="7188200" y="4876800"/>
            <a:ext cx="0" cy="660400"/>
          </a:xfrm>
          <a:custGeom>
            <a:avLst/>
            <a:gdLst/>
            <a:ahLst/>
            <a:cxnLst/>
            <a:rect l="l" t="t" r="r" b="b"/>
            <a:pathLst>
              <a:path h="660400">
                <a:moveTo>
                  <a:pt x="0" y="0"/>
                </a:moveTo>
                <a:lnTo>
                  <a:pt x="0" y="660400"/>
                </a:lnTo>
              </a:path>
            </a:pathLst>
          </a:custGeom>
          <a:ln w="50800">
            <a:solidFill>
              <a:srgbClr val="9CCB42"/>
            </a:solidFill>
            <a:prstDash val="lgDash"/>
          </a:ln>
        </p:spPr>
        <p:txBody>
          <a:bodyPr wrap="square" lIns="0" tIns="0" rIns="0" bIns="0" rtlCol="0"/>
          <a:lstStyle/>
          <a:p>
            <a:endParaRPr/>
          </a:p>
        </p:txBody>
      </p:sp>
      <p:sp>
        <p:nvSpPr>
          <p:cNvPr id="12" name="object 12"/>
          <p:cNvSpPr/>
          <p:nvPr/>
        </p:nvSpPr>
        <p:spPr>
          <a:xfrm>
            <a:off x="7081519" y="4688840"/>
            <a:ext cx="213360" cy="213360"/>
          </a:xfrm>
          <a:custGeom>
            <a:avLst/>
            <a:gdLst/>
            <a:ahLst/>
            <a:cxnLst/>
            <a:rect l="l" t="t" r="r" b="b"/>
            <a:pathLst>
              <a:path w="213359" h="213360">
                <a:moveTo>
                  <a:pt x="106679" y="0"/>
                </a:moveTo>
                <a:lnTo>
                  <a:pt x="0" y="213360"/>
                </a:lnTo>
                <a:lnTo>
                  <a:pt x="213359" y="213360"/>
                </a:lnTo>
                <a:lnTo>
                  <a:pt x="106679" y="0"/>
                </a:lnTo>
                <a:close/>
              </a:path>
            </a:pathLst>
          </a:custGeom>
          <a:solidFill>
            <a:srgbClr val="9CCB42"/>
          </a:solidFill>
        </p:spPr>
        <p:txBody>
          <a:bodyPr wrap="square" lIns="0" tIns="0" rIns="0" bIns="0" rtlCol="0"/>
          <a:lstStyle/>
          <a:p>
            <a:endParaRPr/>
          </a:p>
        </p:txBody>
      </p:sp>
      <p:sp>
        <p:nvSpPr>
          <p:cNvPr id="13" name="object 13"/>
          <p:cNvSpPr/>
          <p:nvPr/>
        </p:nvSpPr>
        <p:spPr>
          <a:xfrm>
            <a:off x="9194800" y="4686300"/>
            <a:ext cx="0" cy="660400"/>
          </a:xfrm>
          <a:custGeom>
            <a:avLst/>
            <a:gdLst/>
            <a:ahLst/>
            <a:cxnLst/>
            <a:rect l="l" t="t" r="r" b="b"/>
            <a:pathLst>
              <a:path h="660400">
                <a:moveTo>
                  <a:pt x="0" y="0"/>
                </a:moveTo>
                <a:lnTo>
                  <a:pt x="0" y="660400"/>
                </a:lnTo>
              </a:path>
            </a:pathLst>
          </a:custGeom>
          <a:ln w="50800">
            <a:solidFill>
              <a:srgbClr val="DEDFE0"/>
            </a:solidFill>
            <a:prstDash val="lgDash"/>
          </a:ln>
        </p:spPr>
        <p:txBody>
          <a:bodyPr wrap="square" lIns="0" tIns="0" rIns="0" bIns="0" rtlCol="0"/>
          <a:lstStyle/>
          <a:p>
            <a:endParaRPr/>
          </a:p>
        </p:txBody>
      </p:sp>
      <p:sp>
        <p:nvSpPr>
          <p:cNvPr id="14" name="object 14"/>
          <p:cNvSpPr/>
          <p:nvPr/>
        </p:nvSpPr>
        <p:spPr>
          <a:xfrm>
            <a:off x="9088119" y="5321300"/>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DEDFE0"/>
          </a:solidFill>
        </p:spPr>
        <p:txBody>
          <a:bodyPr wrap="square" lIns="0" tIns="0" rIns="0" bIns="0" rtlCol="0"/>
          <a:lstStyle/>
          <a:p>
            <a:endParaRPr/>
          </a:p>
        </p:txBody>
      </p:sp>
      <p:sp>
        <p:nvSpPr>
          <p:cNvPr id="15" name="object 15"/>
          <p:cNvSpPr/>
          <p:nvPr/>
        </p:nvSpPr>
        <p:spPr>
          <a:xfrm>
            <a:off x="762000" y="2400300"/>
            <a:ext cx="2590800" cy="344170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0883900" y="6362700"/>
            <a:ext cx="1955800" cy="0"/>
          </a:xfrm>
          <a:custGeom>
            <a:avLst/>
            <a:gdLst/>
            <a:ahLst/>
            <a:cxnLst/>
            <a:rect l="l" t="t" r="r" b="b"/>
            <a:pathLst>
              <a:path w="1955800">
                <a:moveTo>
                  <a:pt x="0" y="0"/>
                </a:moveTo>
                <a:lnTo>
                  <a:pt x="22924" y="0"/>
                </a:lnTo>
                <a:lnTo>
                  <a:pt x="1955799" y="0"/>
                </a:lnTo>
              </a:path>
            </a:pathLst>
          </a:custGeom>
          <a:ln w="50800">
            <a:solidFill>
              <a:srgbClr val="9CCB42"/>
            </a:solidFill>
            <a:prstDash val="lgDash"/>
          </a:ln>
        </p:spPr>
        <p:txBody>
          <a:bodyPr wrap="square" lIns="0" tIns="0" rIns="0" bIns="0" rtlCol="0"/>
          <a:lstStyle/>
          <a:p>
            <a:endParaRPr/>
          </a:p>
        </p:txBody>
      </p:sp>
      <p:sp>
        <p:nvSpPr>
          <p:cNvPr id="17" name="object 17"/>
          <p:cNvSpPr/>
          <p:nvPr/>
        </p:nvSpPr>
        <p:spPr>
          <a:xfrm>
            <a:off x="10695940" y="6256020"/>
            <a:ext cx="213360" cy="213360"/>
          </a:xfrm>
          <a:custGeom>
            <a:avLst/>
            <a:gdLst/>
            <a:ahLst/>
            <a:cxnLst/>
            <a:rect l="l" t="t" r="r" b="b"/>
            <a:pathLst>
              <a:path w="213359" h="213360">
                <a:moveTo>
                  <a:pt x="213359" y="0"/>
                </a:moveTo>
                <a:lnTo>
                  <a:pt x="0" y="106679"/>
                </a:lnTo>
                <a:lnTo>
                  <a:pt x="213359" y="213359"/>
                </a:lnTo>
                <a:lnTo>
                  <a:pt x="213359" y="0"/>
                </a:lnTo>
                <a:close/>
              </a:path>
            </a:pathLst>
          </a:custGeom>
          <a:solidFill>
            <a:srgbClr val="9CCB42"/>
          </a:solidFill>
        </p:spPr>
        <p:txBody>
          <a:bodyPr wrap="square" lIns="0" tIns="0" rIns="0" bIns="0" rtlCol="0"/>
          <a:lstStyle/>
          <a:p>
            <a:endParaRPr/>
          </a:p>
        </p:txBody>
      </p:sp>
      <p:sp>
        <p:nvSpPr>
          <p:cNvPr id="18" name="object 18"/>
          <p:cNvSpPr/>
          <p:nvPr/>
        </p:nvSpPr>
        <p:spPr>
          <a:xfrm>
            <a:off x="10693400" y="5829300"/>
            <a:ext cx="1955800" cy="0"/>
          </a:xfrm>
          <a:custGeom>
            <a:avLst/>
            <a:gdLst/>
            <a:ahLst/>
            <a:cxnLst/>
            <a:rect l="l" t="t" r="r" b="b"/>
            <a:pathLst>
              <a:path w="1955800">
                <a:moveTo>
                  <a:pt x="0" y="0"/>
                </a:moveTo>
                <a:lnTo>
                  <a:pt x="1935473" y="0"/>
                </a:lnTo>
                <a:lnTo>
                  <a:pt x="1955799" y="0"/>
                </a:lnTo>
              </a:path>
            </a:pathLst>
          </a:custGeom>
          <a:ln w="50800">
            <a:solidFill>
              <a:srgbClr val="DEDFE0"/>
            </a:solidFill>
            <a:prstDash val="lgDash"/>
          </a:ln>
        </p:spPr>
        <p:txBody>
          <a:bodyPr wrap="square" lIns="0" tIns="0" rIns="0" bIns="0" rtlCol="0"/>
          <a:lstStyle/>
          <a:p>
            <a:endParaRPr/>
          </a:p>
        </p:txBody>
      </p:sp>
      <p:sp>
        <p:nvSpPr>
          <p:cNvPr id="19" name="object 19"/>
          <p:cNvSpPr/>
          <p:nvPr/>
        </p:nvSpPr>
        <p:spPr>
          <a:xfrm>
            <a:off x="12623800" y="5722620"/>
            <a:ext cx="213360" cy="213360"/>
          </a:xfrm>
          <a:custGeom>
            <a:avLst/>
            <a:gdLst/>
            <a:ahLst/>
            <a:cxnLst/>
            <a:rect l="l" t="t" r="r" b="b"/>
            <a:pathLst>
              <a:path w="213359" h="213360">
                <a:moveTo>
                  <a:pt x="0" y="0"/>
                </a:moveTo>
                <a:lnTo>
                  <a:pt x="0" y="213359"/>
                </a:lnTo>
                <a:lnTo>
                  <a:pt x="213359" y="106679"/>
                </a:lnTo>
                <a:lnTo>
                  <a:pt x="0" y="0"/>
                </a:lnTo>
                <a:close/>
              </a:path>
            </a:pathLst>
          </a:custGeom>
          <a:solidFill>
            <a:srgbClr val="DEDFE0"/>
          </a:solidFill>
        </p:spPr>
        <p:txBody>
          <a:bodyPr wrap="square" lIns="0" tIns="0" rIns="0" bIns="0" rtlCol="0"/>
          <a:lstStyle/>
          <a:p>
            <a:endParaRPr/>
          </a:p>
        </p:txBody>
      </p:sp>
      <p:sp>
        <p:nvSpPr>
          <p:cNvPr id="20" name="object 20"/>
          <p:cNvSpPr txBox="1"/>
          <p:nvPr/>
        </p:nvSpPr>
        <p:spPr>
          <a:xfrm>
            <a:off x="13635494" y="7756018"/>
            <a:ext cx="1625600" cy="818515"/>
          </a:xfrm>
          <a:prstGeom prst="rect">
            <a:avLst/>
          </a:prstGeom>
        </p:spPr>
        <p:txBody>
          <a:bodyPr vert="horz" wrap="square" lIns="0" tIns="0" rIns="0" bIns="0" rtlCol="0">
            <a:spAutoFit/>
          </a:bodyPr>
          <a:lstStyle/>
          <a:p>
            <a:pPr algn="ctr">
              <a:lnSpc>
                <a:spcPct val="100000"/>
              </a:lnSpc>
            </a:pPr>
            <a:r>
              <a:rPr sz="2600" spc="-254" dirty="0">
                <a:solidFill>
                  <a:srgbClr val="58595B"/>
                </a:solidFill>
                <a:latin typeface="Arial"/>
                <a:cs typeface="Arial"/>
              </a:rPr>
              <a:t>XHR/JSONP</a:t>
            </a:r>
            <a:endParaRPr sz="2600">
              <a:latin typeface="Arial"/>
              <a:cs typeface="Arial"/>
            </a:endParaRPr>
          </a:p>
          <a:p>
            <a:pPr algn="ctr">
              <a:lnSpc>
                <a:spcPct val="100000"/>
              </a:lnSpc>
              <a:spcBef>
                <a:spcPts val="80"/>
              </a:spcBef>
            </a:pPr>
            <a:r>
              <a:rPr sz="2600" spc="-165" dirty="0">
                <a:solidFill>
                  <a:srgbClr val="58595B"/>
                </a:solidFill>
                <a:latin typeface="Arial"/>
                <a:cs typeface="Arial"/>
              </a:rPr>
              <a:t>Response</a:t>
            </a:r>
            <a:endParaRPr sz="2600">
              <a:latin typeface="Arial"/>
              <a:cs typeface="Arial"/>
            </a:endParaRPr>
          </a:p>
        </p:txBody>
      </p:sp>
      <p:sp>
        <p:nvSpPr>
          <p:cNvPr id="21" name="object 21"/>
          <p:cNvSpPr/>
          <p:nvPr/>
        </p:nvSpPr>
        <p:spPr>
          <a:xfrm>
            <a:off x="12941300" y="5259318"/>
            <a:ext cx="3054617" cy="2381241"/>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13224865" y="2057400"/>
            <a:ext cx="2485034" cy="1663700"/>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13903160" y="3854067"/>
            <a:ext cx="1129665" cy="412115"/>
          </a:xfrm>
          <a:prstGeom prst="rect">
            <a:avLst/>
          </a:prstGeom>
        </p:spPr>
        <p:txBody>
          <a:bodyPr vert="horz" wrap="square" lIns="0" tIns="0" rIns="0" bIns="0" rtlCol="0">
            <a:spAutoFit/>
          </a:bodyPr>
          <a:lstStyle/>
          <a:p>
            <a:pPr marL="12700">
              <a:lnSpc>
                <a:spcPct val="100000"/>
              </a:lnSpc>
            </a:pPr>
            <a:r>
              <a:rPr sz="2600" spc="-20" dirty="0">
                <a:solidFill>
                  <a:srgbClr val="58595B"/>
                </a:solidFill>
                <a:latin typeface="Arial"/>
                <a:cs typeface="Arial"/>
              </a:rPr>
              <a:t>Internet</a:t>
            </a:r>
            <a:endParaRPr sz="2600">
              <a:latin typeface="Arial"/>
              <a:cs typeface="Arial"/>
            </a:endParaRPr>
          </a:p>
        </p:txBody>
      </p:sp>
      <p:sp>
        <p:nvSpPr>
          <p:cNvPr id="24" name="object 24"/>
          <p:cNvSpPr/>
          <p:nvPr/>
        </p:nvSpPr>
        <p:spPr>
          <a:xfrm>
            <a:off x="14058896" y="4597400"/>
            <a:ext cx="0" cy="660400"/>
          </a:xfrm>
          <a:custGeom>
            <a:avLst/>
            <a:gdLst/>
            <a:ahLst/>
            <a:cxnLst/>
            <a:rect l="l" t="t" r="r" b="b"/>
            <a:pathLst>
              <a:path h="660400">
                <a:moveTo>
                  <a:pt x="0" y="0"/>
                </a:moveTo>
                <a:lnTo>
                  <a:pt x="0" y="660400"/>
                </a:lnTo>
              </a:path>
            </a:pathLst>
          </a:custGeom>
          <a:ln w="50800">
            <a:solidFill>
              <a:srgbClr val="DEDFE0"/>
            </a:solidFill>
            <a:prstDash val="lgDash"/>
          </a:ln>
        </p:spPr>
        <p:txBody>
          <a:bodyPr wrap="square" lIns="0" tIns="0" rIns="0" bIns="0" rtlCol="0"/>
          <a:lstStyle/>
          <a:p>
            <a:endParaRPr/>
          </a:p>
        </p:txBody>
      </p:sp>
      <p:sp>
        <p:nvSpPr>
          <p:cNvPr id="25" name="object 25"/>
          <p:cNvSpPr/>
          <p:nvPr/>
        </p:nvSpPr>
        <p:spPr>
          <a:xfrm>
            <a:off x="13952219" y="4409440"/>
            <a:ext cx="213360" cy="213360"/>
          </a:xfrm>
          <a:custGeom>
            <a:avLst/>
            <a:gdLst/>
            <a:ahLst/>
            <a:cxnLst/>
            <a:rect l="l" t="t" r="r" b="b"/>
            <a:pathLst>
              <a:path w="213359" h="213360">
                <a:moveTo>
                  <a:pt x="106680" y="0"/>
                </a:moveTo>
                <a:lnTo>
                  <a:pt x="0" y="213360"/>
                </a:lnTo>
                <a:lnTo>
                  <a:pt x="213360" y="213360"/>
                </a:lnTo>
                <a:lnTo>
                  <a:pt x="106680" y="0"/>
                </a:lnTo>
                <a:close/>
              </a:path>
            </a:pathLst>
          </a:custGeom>
          <a:solidFill>
            <a:srgbClr val="DEDFE0"/>
          </a:solidFill>
        </p:spPr>
        <p:txBody>
          <a:bodyPr wrap="square" lIns="0" tIns="0" rIns="0" bIns="0" rtlCol="0"/>
          <a:lstStyle/>
          <a:p>
            <a:endParaRPr/>
          </a:p>
        </p:txBody>
      </p:sp>
      <p:sp>
        <p:nvSpPr>
          <p:cNvPr id="26" name="object 26"/>
          <p:cNvSpPr/>
          <p:nvPr/>
        </p:nvSpPr>
        <p:spPr>
          <a:xfrm>
            <a:off x="14884403" y="4406900"/>
            <a:ext cx="0" cy="660400"/>
          </a:xfrm>
          <a:custGeom>
            <a:avLst/>
            <a:gdLst/>
            <a:ahLst/>
            <a:cxnLst/>
            <a:rect l="l" t="t" r="r" b="b"/>
            <a:pathLst>
              <a:path h="660400">
                <a:moveTo>
                  <a:pt x="0" y="0"/>
                </a:moveTo>
                <a:lnTo>
                  <a:pt x="0" y="660399"/>
                </a:lnTo>
              </a:path>
            </a:pathLst>
          </a:custGeom>
          <a:ln w="50800">
            <a:solidFill>
              <a:srgbClr val="9CCB42"/>
            </a:solidFill>
            <a:prstDash val="lgDash"/>
          </a:ln>
        </p:spPr>
        <p:txBody>
          <a:bodyPr wrap="square" lIns="0" tIns="0" rIns="0" bIns="0" rtlCol="0"/>
          <a:lstStyle/>
          <a:p>
            <a:endParaRPr/>
          </a:p>
        </p:txBody>
      </p:sp>
      <p:sp>
        <p:nvSpPr>
          <p:cNvPr id="27" name="object 27"/>
          <p:cNvSpPr/>
          <p:nvPr/>
        </p:nvSpPr>
        <p:spPr>
          <a:xfrm>
            <a:off x="14777719" y="5041900"/>
            <a:ext cx="213360" cy="213360"/>
          </a:xfrm>
          <a:custGeom>
            <a:avLst/>
            <a:gdLst/>
            <a:ahLst/>
            <a:cxnLst/>
            <a:rect l="l" t="t" r="r" b="b"/>
            <a:pathLst>
              <a:path w="213359" h="213360">
                <a:moveTo>
                  <a:pt x="213360" y="0"/>
                </a:moveTo>
                <a:lnTo>
                  <a:pt x="0" y="0"/>
                </a:lnTo>
                <a:lnTo>
                  <a:pt x="106680" y="213360"/>
                </a:lnTo>
                <a:lnTo>
                  <a:pt x="213360" y="0"/>
                </a:lnTo>
                <a:close/>
              </a:path>
            </a:pathLst>
          </a:custGeom>
          <a:solidFill>
            <a:srgbClr val="9CCB42"/>
          </a:solid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92530">
              <a:lnSpc>
                <a:spcPct val="100000"/>
              </a:lnSpc>
            </a:pPr>
            <a:r>
              <a:rPr spc="-195" dirty="0">
                <a:solidFill>
                  <a:srgbClr val="535353"/>
                </a:solidFill>
                <a:latin typeface="Arial"/>
                <a:cs typeface="Arial"/>
              </a:rPr>
              <a:t>Using</a:t>
            </a:r>
            <a:r>
              <a:rPr spc="-355" dirty="0">
                <a:solidFill>
                  <a:srgbClr val="535353"/>
                </a:solidFill>
                <a:latin typeface="Arial"/>
                <a:cs typeface="Arial"/>
              </a:rPr>
              <a:t> </a:t>
            </a:r>
            <a:r>
              <a:rPr b="1" spc="-65" dirty="0">
                <a:solidFill>
                  <a:srgbClr val="548C94"/>
                </a:solidFill>
                <a:latin typeface="Arial"/>
                <a:cs typeface="Arial"/>
              </a:rPr>
              <a:t>$http</a:t>
            </a:r>
            <a:r>
              <a:rPr b="1" spc="-355" dirty="0">
                <a:solidFill>
                  <a:srgbClr val="548C94"/>
                </a:solidFill>
                <a:latin typeface="Arial"/>
                <a:cs typeface="Arial"/>
              </a:rPr>
              <a:t> </a:t>
            </a:r>
            <a:r>
              <a:rPr spc="30" dirty="0">
                <a:solidFill>
                  <a:srgbClr val="535353"/>
                </a:solidFill>
                <a:latin typeface="Arial"/>
                <a:cs typeface="Arial"/>
              </a:rPr>
              <a:t>in</a:t>
            </a:r>
            <a:r>
              <a:rPr spc="-355" dirty="0">
                <a:solidFill>
                  <a:srgbClr val="535353"/>
                </a:solidFill>
                <a:latin typeface="Arial"/>
                <a:cs typeface="Arial"/>
              </a:rPr>
              <a:t> </a:t>
            </a:r>
            <a:r>
              <a:rPr spc="-105" dirty="0">
                <a:solidFill>
                  <a:srgbClr val="535353"/>
                </a:solidFill>
                <a:latin typeface="Arial"/>
                <a:cs typeface="Arial"/>
              </a:rPr>
              <a:t>Angular</a:t>
            </a:r>
            <a:r>
              <a:rPr spc="-355" dirty="0">
                <a:solidFill>
                  <a:srgbClr val="535353"/>
                </a:solidFill>
                <a:latin typeface="Arial"/>
                <a:cs typeface="Arial"/>
              </a:rPr>
              <a:t> </a:t>
            </a:r>
            <a:r>
              <a:rPr spc="-20" dirty="0">
                <a:solidFill>
                  <a:srgbClr val="535353"/>
                </a:solidFill>
                <a:latin typeface="Arial"/>
                <a:cs typeface="Arial"/>
              </a:rPr>
              <a:t>Unit</a:t>
            </a:r>
            <a:r>
              <a:rPr spc="-590" dirty="0">
                <a:solidFill>
                  <a:srgbClr val="535353"/>
                </a:solidFill>
                <a:latin typeface="Arial"/>
                <a:cs typeface="Arial"/>
              </a:rPr>
              <a:t> </a:t>
            </a:r>
            <a:r>
              <a:rPr spc="-465" dirty="0">
                <a:solidFill>
                  <a:srgbClr val="535353"/>
                </a:solidFill>
                <a:latin typeface="Arial"/>
                <a:cs typeface="Arial"/>
              </a:rPr>
              <a:t>Tests</a:t>
            </a:r>
          </a:p>
        </p:txBody>
      </p:sp>
      <p:sp>
        <p:nvSpPr>
          <p:cNvPr id="3" name="object 3"/>
          <p:cNvSpPr txBox="1"/>
          <p:nvPr/>
        </p:nvSpPr>
        <p:spPr>
          <a:xfrm>
            <a:off x="5600700" y="3619500"/>
            <a:ext cx="5080000" cy="990600"/>
          </a:xfrm>
          <a:prstGeom prst="rect">
            <a:avLst/>
          </a:prstGeom>
          <a:solidFill>
            <a:srgbClr val="58595B"/>
          </a:solidFill>
        </p:spPr>
        <p:txBody>
          <a:bodyPr vert="horz" wrap="square" lIns="0" tIns="191770" rIns="0" bIns="0" rtlCol="0">
            <a:spAutoFit/>
          </a:bodyPr>
          <a:lstStyle/>
          <a:p>
            <a:pPr marL="8890" algn="ctr">
              <a:lnSpc>
                <a:spcPct val="100000"/>
              </a:lnSpc>
              <a:spcBef>
                <a:spcPts val="1510"/>
              </a:spcBef>
            </a:pPr>
            <a:r>
              <a:rPr sz="3200" spc="45" dirty="0">
                <a:solidFill>
                  <a:srgbClr val="FFFFFF"/>
                </a:solidFill>
                <a:latin typeface="Arial"/>
                <a:cs typeface="Arial"/>
              </a:rPr>
              <a:t>$http</a:t>
            </a:r>
            <a:endParaRPr sz="3200">
              <a:latin typeface="Arial"/>
              <a:cs typeface="Arial"/>
            </a:endParaRPr>
          </a:p>
        </p:txBody>
      </p:sp>
      <p:sp>
        <p:nvSpPr>
          <p:cNvPr id="4" name="object 4"/>
          <p:cNvSpPr/>
          <p:nvPr/>
        </p:nvSpPr>
        <p:spPr>
          <a:xfrm>
            <a:off x="5600700" y="5613400"/>
            <a:ext cx="5080000" cy="990600"/>
          </a:xfrm>
          <a:custGeom>
            <a:avLst/>
            <a:gdLst/>
            <a:ahLst/>
            <a:cxnLst/>
            <a:rect l="l" t="t" r="r" b="b"/>
            <a:pathLst>
              <a:path w="5080000" h="990600">
                <a:moveTo>
                  <a:pt x="0" y="0"/>
                </a:moveTo>
                <a:lnTo>
                  <a:pt x="5080000" y="0"/>
                </a:lnTo>
                <a:lnTo>
                  <a:pt x="5080000" y="990600"/>
                </a:lnTo>
                <a:lnTo>
                  <a:pt x="0" y="990600"/>
                </a:lnTo>
                <a:lnTo>
                  <a:pt x="0" y="0"/>
                </a:lnTo>
                <a:close/>
              </a:path>
            </a:pathLst>
          </a:custGeom>
          <a:solidFill>
            <a:srgbClr val="F45D00"/>
          </a:solidFill>
        </p:spPr>
        <p:txBody>
          <a:bodyPr wrap="square" lIns="0" tIns="0" rIns="0" bIns="0" rtlCol="0"/>
          <a:lstStyle/>
          <a:p>
            <a:endParaRPr/>
          </a:p>
        </p:txBody>
      </p:sp>
      <p:sp>
        <p:nvSpPr>
          <p:cNvPr id="5" name="object 5"/>
          <p:cNvSpPr txBox="1"/>
          <p:nvPr/>
        </p:nvSpPr>
        <p:spPr>
          <a:xfrm>
            <a:off x="6235258" y="5634994"/>
            <a:ext cx="3820795" cy="845819"/>
          </a:xfrm>
          <a:prstGeom prst="rect">
            <a:avLst/>
          </a:prstGeom>
        </p:spPr>
        <p:txBody>
          <a:bodyPr vert="horz" wrap="square" lIns="0" tIns="0" rIns="0" bIns="0" rtlCol="0">
            <a:spAutoFit/>
          </a:bodyPr>
          <a:lstStyle/>
          <a:p>
            <a:pPr algn="ctr">
              <a:lnSpc>
                <a:spcPct val="100000"/>
              </a:lnSpc>
            </a:pPr>
            <a:r>
              <a:rPr sz="3200" spc="-85" dirty="0">
                <a:solidFill>
                  <a:srgbClr val="FFFFFF"/>
                </a:solidFill>
                <a:latin typeface="Arial"/>
                <a:cs typeface="Arial"/>
              </a:rPr>
              <a:t>$httpBackendProvider</a:t>
            </a:r>
            <a:endParaRPr sz="3200">
              <a:latin typeface="Arial"/>
              <a:cs typeface="Arial"/>
            </a:endParaRPr>
          </a:p>
          <a:p>
            <a:pPr algn="ctr">
              <a:lnSpc>
                <a:spcPct val="100000"/>
              </a:lnSpc>
              <a:spcBef>
                <a:spcPts val="300"/>
              </a:spcBef>
            </a:pPr>
            <a:r>
              <a:rPr sz="2000" spc="-45" dirty="0">
                <a:solidFill>
                  <a:srgbClr val="FFFFFF"/>
                </a:solidFill>
                <a:latin typeface="Arial"/>
                <a:cs typeface="Arial"/>
              </a:rPr>
              <a:t>angular</a:t>
            </a:r>
            <a:r>
              <a:rPr sz="2000" spc="-210" dirty="0">
                <a:solidFill>
                  <a:srgbClr val="FFFFFF"/>
                </a:solidFill>
                <a:latin typeface="Arial"/>
                <a:cs typeface="Arial"/>
              </a:rPr>
              <a:t> </a:t>
            </a:r>
            <a:r>
              <a:rPr sz="2000" spc="-45" dirty="0">
                <a:solidFill>
                  <a:srgbClr val="FFFFFF"/>
                </a:solidFill>
                <a:latin typeface="Arial"/>
                <a:cs typeface="Arial"/>
              </a:rPr>
              <a:t>mock</a:t>
            </a:r>
            <a:endParaRPr sz="2000">
              <a:latin typeface="Arial"/>
              <a:cs typeface="Arial"/>
            </a:endParaRPr>
          </a:p>
        </p:txBody>
      </p:sp>
      <p:sp>
        <p:nvSpPr>
          <p:cNvPr id="6" name="object 6"/>
          <p:cNvSpPr txBox="1"/>
          <p:nvPr/>
        </p:nvSpPr>
        <p:spPr>
          <a:xfrm>
            <a:off x="937168" y="5933003"/>
            <a:ext cx="2242820" cy="828675"/>
          </a:xfrm>
          <a:prstGeom prst="rect">
            <a:avLst/>
          </a:prstGeom>
        </p:spPr>
        <p:txBody>
          <a:bodyPr vert="horz" wrap="square" lIns="0" tIns="0" rIns="0" bIns="0" rtlCol="0">
            <a:spAutoFit/>
          </a:bodyPr>
          <a:lstStyle/>
          <a:p>
            <a:pPr marL="567055" marR="5080" indent="-554990">
              <a:lnSpc>
                <a:spcPct val="102600"/>
              </a:lnSpc>
            </a:pPr>
            <a:r>
              <a:rPr sz="2600" spc="-50" dirty="0">
                <a:solidFill>
                  <a:srgbClr val="58595B"/>
                </a:solidFill>
                <a:latin typeface="Arial"/>
                <a:cs typeface="Arial"/>
              </a:rPr>
              <a:t>Angular </a:t>
            </a:r>
            <a:r>
              <a:rPr sz="2600" spc="-140" dirty="0">
                <a:solidFill>
                  <a:srgbClr val="58595B"/>
                </a:solidFill>
                <a:latin typeface="Arial"/>
                <a:cs typeface="Arial"/>
              </a:rPr>
              <a:t>Code</a:t>
            </a:r>
            <a:r>
              <a:rPr sz="2600" spc="-360" dirty="0">
                <a:solidFill>
                  <a:srgbClr val="58595B"/>
                </a:solidFill>
                <a:latin typeface="Arial"/>
                <a:cs typeface="Arial"/>
              </a:rPr>
              <a:t> </a:t>
            </a:r>
            <a:r>
              <a:rPr sz="2600" spc="10" dirty="0">
                <a:solidFill>
                  <a:srgbClr val="58595B"/>
                </a:solidFill>
                <a:latin typeface="Arial"/>
                <a:cs typeface="Arial"/>
              </a:rPr>
              <a:t>in  </a:t>
            </a:r>
            <a:r>
              <a:rPr sz="2600" spc="-120" dirty="0">
                <a:solidFill>
                  <a:srgbClr val="58595B"/>
                </a:solidFill>
                <a:latin typeface="Arial"/>
                <a:cs typeface="Arial"/>
              </a:rPr>
              <a:t>Browser</a:t>
            </a:r>
            <a:endParaRPr sz="2600">
              <a:latin typeface="Arial"/>
              <a:cs typeface="Arial"/>
            </a:endParaRPr>
          </a:p>
        </p:txBody>
      </p:sp>
      <p:sp>
        <p:nvSpPr>
          <p:cNvPr id="7" name="object 7"/>
          <p:cNvSpPr/>
          <p:nvPr/>
        </p:nvSpPr>
        <p:spPr>
          <a:xfrm>
            <a:off x="3594100" y="4419599"/>
            <a:ext cx="1955800" cy="0"/>
          </a:xfrm>
          <a:custGeom>
            <a:avLst/>
            <a:gdLst/>
            <a:ahLst/>
            <a:cxnLst/>
            <a:rect l="l" t="t" r="r" b="b"/>
            <a:pathLst>
              <a:path w="1955800">
                <a:moveTo>
                  <a:pt x="0" y="0"/>
                </a:moveTo>
                <a:lnTo>
                  <a:pt x="22924" y="0"/>
                </a:lnTo>
                <a:lnTo>
                  <a:pt x="1955799" y="0"/>
                </a:lnTo>
              </a:path>
            </a:pathLst>
          </a:custGeom>
          <a:ln w="50800">
            <a:solidFill>
              <a:srgbClr val="9CCB42"/>
            </a:solidFill>
            <a:prstDash val="lgDash"/>
          </a:ln>
        </p:spPr>
        <p:txBody>
          <a:bodyPr wrap="square" lIns="0" tIns="0" rIns="0" bIns="0" rtlCol="0"/>
          <a:lstStyle/>
          <a:p>
            <a:endParaRPr/>
          </a:p>
        </p:txBody>
      </p:sp>
      <p:sp>
        <p:nvSpPr>
          <p:cNvPr id="8" name="object 8"/>
          <p:cNvSpPr/>
          <p:nvPr/>
        </p:nvSpPr>
        <p:spPr>
          <a:xfrm>
            <a:off x="3406140" y="4312920"/>
            <a:ext cx="213360" cy="213360"/>
          </a:xfrm>
          <a:custGeom>
            <a:avLst/>
            <a:gdLst/>
            <a:ahLst/>
            <a:cxnLst/>
            <a:rect l="l" t="t" r="r" b="b"/>
            <a:pathLst>
              <a:path w="213360" h="213360">
                <a:moveTo>
                  <a:pt x="213360" y="0"/>
                </a:moveTo>
                <a:lnTo>
                  <a:pt x="0" y="106679"/>
                </a:lnTo>
                <a:lnTo>
                  <a:pt x="213360" y="213359"/>
                </a:lnTo>
                <a:lnTo>
                  <a:pt x="213360" y="0"/>
                </a:lnTo>
                <a:close/>
              </a:path>
            </a:pathLst>
          </a:custGeom>
          <a:solidFill>
            <a:srgbClr val="9CCB42"/>
          </a:solidFill>
        </p:spPr>
        <p:txBody>
          <a:bodyPr wrap="square" lIns="0" tIns="0" rIns="0" bIns="0" rtlCol="0"/>
          <a:lstStyle/>
          <a:p>
            <a:endParaRPr/>
          </a:p>
        </p:txBody>
      </p:sp>
      <p:sp>
        <p:nvSpPr>
          <p:cNvPr id="9" name="object 9"/>
          <p:cNvSpPr/>
          <p:nvPr/>
        </p:nvSpPr>
        <p:spPr>
          <a:xfrm>
            <a:off x="3403600" y="3886199"/>
            <a:ext cx="1955800" cy="0"/>
          </a:xfrm>
          <a:custGeom>
            <a:avLst/>
            <a:gdLst/>
            <a:ahLst/>
            <a:cxnLst/>
            <a:rect l="l" t="t" r="r" b="b"/>
            <a:pathLst>
              <a:path w="1955800">
                <a:moveTo>
                  <a:pt x="0" y="0"/>
                </a:moveTo>
                <a:lnTo>
                  <a:pt x="1935473" y="0"/>
                </a:lnTo>
                <a:lnTo>
                  <a:pt x="1955799" y="0"/>
                </a:lnTo>
              </a:path>
            </a:pathLst>
          </a:custGeom>
          <a:ln w="50800">
            <a:solidFill>
              <a:srgbClr val="DEDFE0"/>
            </a:solidFill>
            <a:prstDash val="lgDash"/>
          </a:ln>
        </p:spPr>
        <p:txBody>
          <a:bodyPr wrap="square" lIns="0" tIns="0" rIns="0" bIns="0" rtlCol="0"/>
          <a:lstStyle/>
          <a:p>
            <a:endParaRPr/>
          </a:p>
        </p:txBody>
      </p:sp>
      <p:sp>
        <p:nvSpPr>
          <p:cNvPr id="10" name="object 10"/>
          <p:cNvSpPr/>
          <p:nvPr/>
        </p:nvSpPr>
        <p:spPr>
          <a:xfrm>
            <a:off x="5334000" y="3779520"/>
            <a:ext cx="213360" cy="213360"/>
          </a:xfrm>
          <a:custGeom>
            <a:avLst/>
            <a:gdLst/>
            <a:ahLst/>
            <a:cxnLst/>
            <a:rect l="l" t="t" r="r" b="b"/>
            <a:pathLst>
              <a:path w="213360" h="213360">
                <a:moveTo>
                  <a:pt x="0" y="0"/>
                </a:moveTo>
                <a:lnTo>
                  <a:pt x="0" y="213359"/>
                </a:lnTo>
                <a:lnTo>
                  <a:pt x="213360" y="106679"/>
                </a:lnTo>
                <a:lnTo>
                  <a:pt x="0" y="0"/>
                </a:lnTo>
                <a:close/>
              </a:path>
            </a:pathLst>
          </a:custGeom>
          <a:solidFill>
            <a:srgbClr val="DEDFE0"/>
          </a:solidFill>
        </p:spPr>
        <p:txBody>
          <a:bodyPr wrap="square" lIns="0" tIns="0" rIns="0" bIns="0" rtlCol="0"/>
          <a:lstStyle/>
          <a:p>
            <a:endParaRPr/>
          </a:p>
        </p:txBody>
      </p:sp>
      <p:sp>
        <p:nvSpPr>
          <p:cNvPr id="11" name="object 11"/>
          <p:cNvSpPr/>
          <p:nvPr/>
        </p:nvSpPr>
        <p:spPr>
          <a:xfrm>
            <a:off x="7188200" y="4876800"/>
            <a:ext cx="0" cy="660400"/>
          </a:xfrm>
          <a:custGeom>
            <a:avLst/>
            <a:gdLst/>
            <a:ahLst/>
            <a:cxnLst/>
            <a:rect l="l" t="t" r="r" b="b"/>
            <a:pathLst>
              <a:path h="660400">
                <a:moveTo>
                  <a:pt x="0" y="0"/>
                </a:moveTo>
                <a:lnTo>
                  <a:pt x="0" y="660400"/>
                </a:lnTo>
              </a:path>
            </a:pathLst>
          </a:custGeom>
          <a:ln w="50800">
            <a:solidFill>
              <a:srgbClr val="9CCB42"/>
            </a:solidFill>
            <a:prstDash val="lgDash"/>
          </a:ln>
        </p:spPr>
        <p:txBody>
          <a:bodyPr wrap="square" lIns="0" tIns="0" rIns="0" bIns="0" rtlCol="0"/>
          <a:lstStyle/>
          <a:p>
            <a:endParaRPr/>
          </a:p>
        </p:txBody>
      </p:sp>
      <p:sp>
        <p:nvSpPr>
          <p:cNvPr id="12" name="object 12"/>
          <p:cNvSpPr/>
          <p:nvPr/>
        </p:nvSpPr>
        <p:spPr>
          <a:xfrm>
            <a:off x="7081519" y="4688840"/>
            <a:ext cx="213360" cy="213360"/>
          </a:xfrm>
          <a:custGeom>
            <a:avLst/>
            <a:gdLst/>
            <a:ahLst/>
            <a:cxnLst/>
            <a:rect l="l" t="t" r="r" b="b"/>
            <a:pathLst>
              <a:path w="213359" h="213360">
                <a:moveTo>
                  <a:pt x="106679" y="0"/>
                </a:moveTo>
                <a:lnTo>
                  <a:pt x="0" y="213360"/>
                </a:lnTo>
                <a:lnTo>
                  <a:pt x="213359" y="213360"/>
                </a:lnTo>
                <a:lnTo>
                  <a:pt x="106679" y="0"/>
                </a:lnTo>
                <a:close/>
              </a:path>
            </a:pathLst>
          </a:custGeom>
          <a:solidFill>
            <a:srgbClr val="9CCB42"/>
          </a:solidFill>
        </p:spPr>
        <p:txBody>
          <a:bodyPr wrap="square" lIns="0" tIns="0" rIns="0" bIns="0" rtlCol="0"/>
          <a:lstStyle/>
          <a:p>
            <a:endParaRPr/>
          </a:p>
        </p:txBody>
      </p:sp>
      <p:sp>
        <p:nvSpPr>
          <p:cNvPr id="13" name="object 13"/>
          <p:cNvSpPr/>
          <p:nvPr/>
        </p:nvSpPr>
        <p:spPr>
          <a:xfrm>
            <a:off x="9194800" y="4686300"/>
            <a:ext cx="0" cy="660400"/>
          </a:xfrm>
          <a:custGeom>
            <a:avLst/>
            <a:gdLst/>
            <a:ahLst/>
            <a:cxnLst/>
            <a:rect l="l" t="t" r="r" b="b"/>
            <a:pathLst>
              <a:path h="660400">
                <a:moveTo>
                  <a:pt x="0" y="0"/>
                </a:moveTo>
                <a:lnTo>
                  <a:pt x="0" y="660400"/>
                </a:lnTo>
              </a:path>
            </a:pathLst>
          </a:custGeom>
          <a:ln w="50800">
            <a:solidFill>
              <a:srgbClr val="DEDFE0"/>
            </a:solidFill>
            <a:prstDash val="lgDash"/>
          </a:ln>
        </p:spPr>
        <p:txBody>
          <a:bodyPr wrap="square" lIns="0" tIns="0" rIns="0" bIns="0" rtlCol="0"/>
          <a:lstStyle/>
          <a:p>
            <a:endParaRPr/>
          </a:p>
        </p:txBody>
      </p:sp>
      <p:sp>
        <p:nvSpPr>
          <p:cNvPr id="14" name="object 14"/>
          <p:cNvSpPr/>
          <p:nvPr/>
        </p:nvSpPr>
        <p:spPr>
          <a:xfrm>
            <a:off x="9088119" y="5321300"/>
            <a:ext cx="213360" cy="213360"/>
          </a:xfrm>
          <a:custGeom>
            <a:avLst/>
            <a:gdLst/>
            <a:ahLst/>
            <a:cxnLst/>
            <a:rect l="l" t="t" r="r" b="b"/>
            <a:pathLst>
              <a:path w="213359" h="213360">
                <a:moveTo>
                  <a:pt x="213359" y="0"/>
                </a:moveTo>
                <a:lnTo>
                  <a:pt x="0" y="0"/>
                </a:lnTo>
                <a:lnTo>
                  <a:pt x="106679" y="213360"/>
                </a:lnTo>
                <a:lnTo>
                  <a:pt x="213359" y="0"/>
                </a:lnTo>
                <a:close/>
              </a:path>
            </a:pathLst>
          </a:custGeom>
          <a:solidFill>
            <a:srgbClr val="DEDFE0"/>
          </a:solidFill>
        </p:spPr>
        <p:txBody>
          <a:bodyPr wrap="square" lIns="0" tIns="0" rIns="0" bIns="0" rtlCol="0"/>
          <a:lstStyle/>
          <a:p>
            <a:endParaRPr/>
          </a:p>
        </p:txBody>
      </p:sp>
      <p:sp>
        <p:nvSpPr>
          <p:cNvPr id="15" name="object 15"/>
          <p:cNvSpPr/>
          <p:nvPr/>
        </p:nvSpPr>
        <p:spPr>
          <a:xfrm>
            <a:off x="762000" y="2400300"/>
            <a:ext cx="2590800" cy="344170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0883900" y="6362700"/>
            <a:ext cx="1955800" cy="0"/>
          </a:xfrm>
          <a:custGeom>
            <a:avLst/>
            <a:gdLst/>
            <a:ahLst/>
            <a:cxnLst/>
            <a:rect l="l" t="t" r="r" b="b"/>
            <a:pathLst>
              <a:path w="1955800">
                <a:moveTo>
                  <a:pt x="0" y="0"/>
                </a:moveTo>
                <a:lnTo>
                  <a:pt x="22924" y="0"/>
                </a:lnTo>
                <a:lnTo>
                  <a:pt x="1955799" y="0"/>
                </a:lnTo>
              </a:path>
            </a:pathLst>
          </a:custGeom>
          <a:ln w="50800">
            <a:solidFill>
              <a:srgbClr val="9CCB42"/>
            </a:solidFill>
            <a:prstDash val="lgDash"/>
          </a:ln>
        </p:spPr>
        <p:txBody>
          <a:bodyPr wrap="square" lIns="0" tIns="0" rIns="0" bIns="0" rtlCol="0"/>
          <a:lstStyle/>
          <a:p>
            <a:endParaRPr/>
          </a:p>
        </p:txBody>
      </p:sp>
      <p:sp>
        <p:nvSpPr>
          <p:cNvPr id="17" name="object 17"/>
          <p:cNvSpPr/>
          <p:nvPr/>
        </p:nvSpPr>
        <p:spPr>
          <a:xfrm>
            <a:off x="10695940" y="6256020"/>
            <a:ext cx="213360" cy="213360"/>
          </a:xfrm>
          <a:custGeom>
            <a:avLst/>
            <a:gdLst/>
            <a:ahLst/>
            <a:cxnLst/>
            <a:rect l="l" t="t" r="r" b="b"/>
            <a:pathLst>
              <a:path w="213359" h="213360">
                <a:moveTo>
                  <a:pt x="213359" y="0"/>
                </a:moveTo>
                <a:lnTo>
                  <a:pt x="0" y="106679"/>
                </a:lnTo>
                <a:lnTo>
                  <a:pt x="213359" y="213359"/>
                </a:lnTo>
                <a:lnTo>
                  <a:pt x="213359" y="0"/>
                </a:lnTo>
                <a:close/>
              </a:path>
            </a:pathLst>
          </a:custGeom>
          <a:solidFill>
            <a:srgbClr val="9CCB42"/>
          </a:solidFill>
        </p:spPr>
        <p:txBody>
          <a:bodyPr wrap="square" lIns="0" tIns="0" rIns="0" bIns="0" rtlCol="0"/>
          <a:lstStyle/>
          <a:p>
            <a:endParaRPr/>
          </a:p>
        </p:txBody>
      </p:sp>
      <p:sp>
        <p:nvSpPr>
          <p:cNvPr id="18" name="object 18"/>
          <p:cNvSpPr/>
          <p:nvPr/>
        </p:nvSpPr>
        <p:spPr>
          <a:xfrm>
            <a:off x="10693400" y="5829300"/>
            <a:ext cx="1955800" cy="0"/>
          </a:xfrm>
          <a:custGeom>
            <a:avLst/>
            <a:gdLst/>
            <a:ahLst/>
            <a:cxnLst/>
            <a:rect l="l" t="t" r="r" b="b"/>
            <a:pathLst>
              <a:path w="1955800">
                <a:moveTo>
                  <a:pt x="0" y="0"/>
                </a:moveTo>
                <a:lnTo>
                  <a:pt x="1935473" y="0"/>
                </a:lnTo>
                <a:lnTo>
                  <a:pt x="1955799" y="0"/>
                </a:lnTo>
              </a:path>
            </a:pathLst>
          </a:custGeom>
          <a:ln w="50800">
            <a:solidFill>
              <a:srgbClr val="DEDFE0"/>
            </a:solidFill>
            <a:prstDash val="lgDash"/>
          </a:ln>
        </p:spPr>
        <p:txBody>
          <a:bodyPr wrap="square" lIns="0" tIns="0" rIns="0" bIns="0" rtlCol="0"/>
          <a:lstStyle/>
          <a:p>
            <a:endParaRPr/>
          </a:p>
        </p:txBody>
      </p:sp>
      <p:sp>
        <p:nvSpPr>
          <p:cNvPr id="19" name="object 19"/>
          <p:cNvSpPr/>
          <p:nvPr/>
        </p:nvSpPr>
        <p:spPr>
          <a:xfrm>
            <a:off x="12623800" y="5722620"/>
            <a:ext cx="213360" cy="213360"/>
          </a:xfrm>
          <a:custGeom>
            <a:avLst/>
            <a:gdLst/>
            <a:ahLst/>
            <a:cxnLst/>
            <a:rect l="l" t="t" r="r" b="b"/>
            <a:pathLst>
              <a:path w="213359" h="213360">
                <a:moveTo>
                  <a:pt x="0" y="0"/>
                </a:moveTo>
                <a:lnTo>
                  <a:pt x="0" y="213359"/>
                </a:lnTo>
                <a:lnTo>
                  <a:pt x="213359" y="106679"/>
                </a:lnTo>
                <a:lnTo>
                  <a:pt x="0" y="0"/>
                </a:lnTo>
                <a:close/>
              </a:path>
            </a:pathLst>
          </a:custGeom>
          <a:solidFill>
            <a:srgbClr val="DEDFE0"/>
          </a:solidFill>
        </p:spPr>
        <p:txBody>
          <a:bodyPr wrap="square" lIns="0" tIns="0" rIns="0" bIns="0" rtlCol="0"/>
          <a:lstStyle/>
          <a:p>
            <a:endParaRPr/>
          </a:p>
        </p:txBody>
      </p:sp>
      <p:sp>
        <p:nvSpPr>
          <p:cNvPr id="20" name="object 20"/>
          <p:cNvSpPr txBox="1"/>
          <p:nvPr/>
        </p:nvSpPr>
        <p:spPr>
          <a:xfrm>
            <a:off x="12979603" y="7645758"/>
            <a:ext cx="2505710" cy="828675"/>
          </a:xfrm>
          <a:prstGeom prst="rect">
            <a:avLst/>
          </a:prstGeom>
        </p:spPr>
        <p:txBody>
          <a:bodyPr vert="horz" wrap="square" lIns="0" tIns="0" rIns="0" bIns="0" rtlCol="0">
            <a:spAutoFit/>
          </a:bodyPr>
          <a:lstStyle/>
          <a:p>
            <a:pPr marL="590550" marR="5080" indent="-578485">
              <a:lnSpc>
                <a:spcPct val="102600"/>
              </a:lnSpc>
            </a:pPr>
            <a:r>
              <a:rPr sz="2600" spc="-100" dirty="0">
                <a:solidFill>
                  <a:srgbClr val="58595B"/>
                </a:solidFill>
                <a:latin typeface="Arial"/>
                <a:cs typeface="Arial"/>
              </a:rPr>
              <a:t>Hard-Coded</a:t>
            </a:r>
            <a:r>
              <a:rPr sz="2600" spc="-240" dirty="0">
                <a:solidFill>
                  <a:srgbClr val="58595B"/>
                </a:solidFill>
                <a:latin typeface="Arial"/>
                <a:cs typeface="Arial"/>
              </a:rPr>
              <a:t> </a:t>
            </a:r>
            <a:r>
              <a:rPr sz="2600" spc="-254" dirty="0">
                <a:solidFill>
                  <a:srgbClr val="58595B"/>
                </a:solidFill>
                <a:latin typeface="Arial"/>
                <a:cs typeface="Arial"/>
              </a:rPr>
              <a:t>HTTP  </a:t>
            </a:r>
            <a:r>
              <a:rPr sz="2600" spc="-165" dirty="0">
                <a:solidFill>
                  <a:srgbClr val="58595B"/>
                </a:solidFill>
                <a:latin typeface="Arial"/>
                <a:cs typeface="Arial"/>
              </a:rPr>
              <a:t>Response</a:t>
            </a:r>
            <a:endParaRPr sz="2600">
              <a:latin typeface="Arial"/>
              <a:cs typeface="Arial"/>
            </a:endParaRPr>
          </a:p>
        </p:txBody>
      </p:sp>
      <p:sp>
        <p:nvSpPr>
          <p:cNvPr id="21" name="object 21"/>
          <p:cNvSpPr/>
          <p:nvPr/>
        </p:nvSpPr>
        <p:spPr>
          <a:xfrm>
            <a:off x="12941300" y="4078185"/>
            <a:ext cx="2578100" cy="34402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1940133" y="3776463"/>
            <a:ext cx="3074670" cy="1264285"/>
          </a:xfrm>
          <a:prstGeom prst="rect">
            <a:avLst/>
          </a:prstGeom>
        </p:spPr>
        <p:txBody>
          <a:bodyPr vert="horz" wrap="square" lIns="0" tIns="0" rIns="0" bIns="0" rtlCol="0">
            <a:spAutoFit/>
          </a:bodyPr>
          <a:lstStyle/>
          <a:p>
            <a:pPr marL="12700">
              <a:lnSpc>
                <a:spcPts val="4910"/>
              </a:lnSpc>
            </a:pPr>
            <a:r>
              <a:rPr sz="4100" spc="-95" dirty="0">
                <a:solidFill>
                  <a:srgbClr val="548C94"/>
                </a:solidFill>
                <a:latin typeface="Arial"/>
                <a:cs typeface="Arial"/>
              </a:rPr>
              <a:t>$</a:t>
            </a:r>
            <a:r>
              <a:rPr sz="4100" spc="-114" dirty="0">
                <a:solidFill>
                  <a:srgbClr val="548C94"/>
                </a:solidFill>
                <a:latin typeface="Arial"/>
                <a:cs typeface="Arial"/>
              </a:rPr>
              <a:t>h</a:t>
            </a:r>
            <a:r>
              <a:rPr sz="4100" spc="-90" dirty="0">
                <a:solidFill>
                  <a:srgbClr val="548C94"/>
                </a:solidFill>
                <a:latin typeface="Arial"/>
                <a:cs typeface="Arial"/>
              </a:rPr>
              <a:t>ttpBackend</a:t>
            </a:r>
            <a:endParaRPr sz="4100">
              <a:latin typeface="Arial"/>
              <a:cs typeface="Arial"/>
            </a:endParaRPr>
          </a:p>
          <a:p>
            <a:pPr marL="1018540">
              <a:lnSpc>
                <a:spcPts val="4910"/>
              </a:lnSpc>
            </a:pPr>
            <a:r>
              <a:rPr sz="4100" spc="-40" dirty="0">
                <a:solidFill>
                  <a:srgbClr val="548C94"/>
                </a:solidFill>
                <a:latin typeface="Arial"/>
                <a:cs typeface="Arial"/>
              </a:rPr>
              <a:t>functions</a:t>
            </a:r>
            <a:endParaRPr sz="4100">
              <a:latin typeface="Arial"/>
              <a:cs typeface="Arial"/>
            </a:endParaRPr>
          </a:p>
        </p:txBody>
      </p:sp>
      <p:sp>
        <p:nvSpPr>
          <p:cNvPr id="4" name="object 4"/>
          <p:cNvSpPr txBox="1">
            <a:spLocks noGrp="1"/>
          </p:cNvSpPr>
          <p:nvPr>
            <p:ph type="title"/>
          </p:nvPr>
        </p:nvSpPr>
        <p:spPr>
          <a:xfrm>
            <a:off x="5949048" y="3241319"/>
            <a:ext cx="1217930" cy="609600"/>
          </a:xfrm>
          <a:prstGeom prst="rect">
            <a:avLst/>
          </a:prstGeom>
        </p:spPr>
        <p:txBody>
          <a:bodyPr vert="horz" wrap="square" lIns="0" tIns="0" rIns="0" bIns="0" rtlCol="0">
            <a:spAutoFit/>
          </a:bodyPr>
          <a:lstStyle/>
          <a:p>
            <a:pPr marL="12700">
              <a:lnSpc>
                <a:spcPct val="100000"/>
              </a:lnSpc>
            </a:pPr>
            <a:r>
              <a:rPr sz="4000" spc="-45" dirty="0">
                <a:solidFill>
                  <a:srgbClr val="58595B"/>
                </a:solidFill>
                <a:latin typeface="Arial"/>
                <a:cs typeface="Arial"/>
              </a:rPr>
              <a:t>when</a:t>
            </a:r>
            <a:endParaRPr sz="4000">
              <a:latin typeface="Arial"/>
              <a:cs typeface="Arial"/>
            </a:endParaRPr>
          </a:p>
        </p:txBody>
      </p:sp>
      <p:sp>
        <p:nvSpPr>
          <p:cNvPr id="5" name="object 5"/>
          <p:cNvSpPr txBox="1"/>
          <p:nvPr/>
        </p:nvSpPr>
        <p:spPr>
          <a:xfrm>
            <a:off x="5949048" y="3976014"/>
            <a:ext cx="4454525" cy="1605280"/>
          </a:xfrm>
          <a:prstGeom prst="rect">
            <a:avLst/>
          </a:prstGeom>
        </p:spPr>
        <p:txBody>
          <a:bodyPr vert="horz" wrap="square" lIns="0" tIns="0" rIns="0" bIns="0" rtlCol="0">
            <a:spAutoFit/>
          </a:bodyPr>
          <a:lstStyle/>
          <a:p>
            <a:pPr marL="12700">
              <a:lnSpc>
                <a:spcPct val="100000"/>
              </a:lnSpc>
            </a:pPr>
            <a:r>
              <a:rPr sz="2700" spc="-120" dirty="0">
                <a:solidFill>
                  <a:srgbClr val="548C94"/>
                </a:solidFill>
                <a:latin typeface="Arial"/>
                <a:cs typeface="Arial"/>
              </a:rPr>
              <a:t>Specifies </a:t>
            </a:r>
            <a:r>
              <a:rPr sz="2700" spc="-204" dirty="0">
                <a:solidFill>
                  <a:srgbClr val="548C94"/>
                </a:solidFill>
                <a:latin typeface="Arial"/>
                <a:cs typeface="Arial"/>
              </a:rPr>
              <a:t>a </a:t>
            </a:r>
            <a:r>
              <a:rPr sz="2700" spc="-75" dirty="0">
                <a:solidFill>
                  <a:srgbClr val="548C94"/>
                </a:solidFill>
                <a:latin typeface="Arial"/>
                <a:cs typeface="Arial"/>
              </a:rPr>
              <a:t>backend</a:t>
            </a:r>
            <a:r>
              <a:rPr sz="2700" spc="-254" dirty="0">
                <a:solidFill>
                  <a:srgbClr val="548C94"/>
                </a:solidFill>
                <a:latin typeface="Arial"/>
                <a:cs typeface="Arial"/>
              </a:rPr>
              <a:t> </a:t>
            </a:r>
            <a:r>
              <a:rPr sz="2700" spc="10" dirty="0">
                <a:solidFill>
                  <a:srgbClr val="548C94"/>
                </a:solidFill>
                <a:latin typeface="Arial"/>
                <a:cs typeface="Arial"/>
              </a:rPr>
              <a:t>definition</a:t>
            </a:r>
            <a:endParaRPr sz="2700">
              <a:latin typeface="Arial"/>
              <a:cs typeface="Arial"/>
            </a:endParaRPr>
          </a:p>
          <a:p>
            <a:pPr marL="12700">
              <a:lnSpc>
                <a:spcPct val="100000"/>
              </a:lnSpc>
              <a:spcBef>
                <a:spcPts val="375"/>
              </a:spcBef>
            </a:pPr>
            <a:r>
              <a:rPr sz="4000" spc="-85" dirty="0">
                <a:solidFill>
                  <a:srgbClr val="58595B"/>
                </a:solidFill>
                <a:latin typeface="Arial"/>
                <a:cs typeface="Arial"/>
              </a:rPr>
              <a:t>expect</a:t>
            </a:r>
            <a:endParaRPr sz="4000">
              <a:latin typeface="Arial"/>
              <a:cs typeface="Arial"/>
            </a:endParaRPr>
          </a:p>
          <a:p>
            <a:pPr marL="12700">
              <a:lnSpc>
                <a:spcPct val="100000"/>
              </a:lnSpc>
              <a:spcBef>
                <a:spcPts val="985"/>
              </a:spcBef>
            </a:pPr>
            <a:r>
              <a:rPr sz="2700" spc="-120" dirty="0">
                <a:solidFill>
                  <a:srgbClr val="548C94"/>
                </a:solidFill>
                <a:latin typeface="Arial"/>
                <a:cs typeface="Arial"/>
              </a:rPr>
              <a:t>Specifies </a:t>
            </a:r>
            <a:r>
              <a:rPr sz="2700" spc="-204" dirty="0">
                <a:solidFill>
                  <a:srgbClr val="548C94"/>
                </a:solidFill>
                <a:latin typeface="Arial"/>
                <a:cs typeface="Arial"/>
              </a:rPr>
              <a:t>a </a:t>
            </a:r>
            <a:r>
              <a:rPr sz="2700" spc="-70" dirty="0">
                <a:solidFill>
                  <a:srgbClr val="548C94"/>
                </a:solidFill>
                <a:latin typeface="Arial"/>
                <a:cs typeface="Arial"/>
              </a:rPr>
              <a:t>request</a:t>
            </a:r>
            <a:r>
              <a:rPr sz="2700" spc="-229" dirty="0">
                <a:solidFill>
                  <a:srgbClr val="548C94"/>
                </a:solidFill>
                <a:latin typeface="Arial"/>
                <a:cs typeface="Arial"/>
              </a:rPr>
              <a:t> </a:t>
            </a:r>
            <a:r>
              <a:rPr sz="2700" spc="-40" dirty="0">
                <a:solidFill>
                  <a:srgbClr val="548C94"/>
                </a:solidFill>
                <a:latin typeface="Arial"/>
                <a:cs typeface="Arial"/>
              </a:rPr>
              <a:t>expectation</a:t>
            </a:r>
            <a:endParaRPr sz="27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2783" y="475285"/>
            <a:ext cx="4325620" cy="853440"/>
          </a:xfrm>
          <a:prstGeom prst="rect">
            <a:avLst/>
          </a:prstGeom>
        </p:spPr>
        <p:txBody>
          <a:bodyPr vert="horz" wrap="square" lIns="0" tIns="0" rIns="0" bIns="0" rtlCol="0">
            <a:spAutoFit/>
          </a:bodyPr>
          <a:lstStyle/>
          <a:p>
            <a:pPr marL="12700">
              <a:lnSpc>
                <a:spcPct val="100000"/>
              </a:lnSpc>
            </a:pPr>
            <a:r>
              <a:rPr i="1" spc="-345" dirty="0">
                <a:solidFill>
                  <a:srgbClr val="58595B"/>
                </a:solidFill>
                <a:latin typeface="Arial"/>
                <a:cs typeface="Arial"/>
              </a:rPr>
              <a:t>when</a:t>
            </a:r>
            <a:r>
              <a:rPr i="1" spc="-375" dirty="0">
                <a:solidFill>
                  <a:srgbClr val="58595B"/>
                </a:solidFill>
                <a:latin typeface="Arial"/>
                <a:cs typeface="Arial"/>
              </a:rPr>
              <a:t> </a:t>
            </a:r>
            <a:r>
              <a:rPr spc="-114" dirty="0">
                <a:solidFill>
                  <a:srgbClr val="58595B"/>
                </a:solidFill>
                <a:latin typeface="Arial"/>
                <a:cs typeface="Arial"/>
              </a:rPr>
              <a:t>Function</a:t>
            </a:r>
          </a:p>
        </p:txBody>
      </p:sp>
      <p:sp>
        <p:nvSpPr>
          <p:cNvPr id="3" name="object 3"/>
          <p:cNvSpPr txBox="1"/>
          <p:nvPr/>
        </p:nvSpPr>
        <p:spPr>
          <a:xfrm>
            <a:off x="5883316" y="1512875"/>
            <a:ext cx="4524375" cy="457200"/>
          </a:xfrm>
          <a:prstGeom prst="rect">
            <a:avLst/>
          </a:prstGeom>
        </p:spPr>
        <p:txBody>
          <a:bodyPr vert="horz" wrap="square" lIns="0" tIns="0" rIns="0" bIns="0" rtlCol="0">
            <a:spAutoFit/>
          </a:bodyPr>
          <a:lstStyle/>
          <a:p>
            <a:pPr marL="12700">
              <a:lnSpc>
                <a:spcPct val="100000"/>
              </a:lnSpc>
            </a:pPr>
            <a:r>
              <a:rPr sz="3000" spc="-130" dirty="0">
                <a:solidFill>
                  <a:srgbClr val="F26722"/>
                </a:solidFill>
                <a:latin typeface="Arial"/>
                <a:cs typeface="Arial"/>
              </a:rPr>
              <a:t>Specifies </a:t>
            </a:r>
            <a:r>
              <a:rPr sz="3000" spc="-145" dirty="0">
                <a:solidFill>
                  <a:srgbClr val="F26722"/>
                </a:solidFill>
                <a:latin typeface="Arial"/>
                <a:cs typeface="Arial"/>
              </a:rPr>
              <a:t>Backend</a:t>
            </a:r>
            <a:r>
              <a:rPr sz="3000" spc="-340" dirty="0">
                <a:solidFill>
                  <a:srgbClr val="F26722"/>
                </a:solidFill>
                <a:latin typeface="Arial"/>
                <a:cs typeface="Arial"/>
              </a:rPr>
              <a:t> </a:t>
            </a:r>
            <a:r>
              <a:rPr sz="3000" spc="-5" dirty="0">
                <a:solidFill>
                  <a:srgbClr val="F26722"/>
                </a:solidFill>
                <a:latin typeface="Arial"/>
                <a:cs typeface="Arial"/>
              </a:rPr>
              <a:t>Definition</a:t>
            </a:r>
            <a:endParaRPr sz="3000">
              <a:latin typeface="Arial"/>
              <a:cs typeface="Arial"/>
            </a:endParaRPr>
          </a:p>
        </p:txBody>
      </p:sp>
      <p:sp>
        <p:nvSpPr>
          <p:cNvPr id="4" name="object 4"/>
          <p:cNvSpPr txBox="1"/>
          <p:nvPr/>
        </p:nvSpPr>
        <p:spPr>
          <a:xfrm>
            <a:off x="812800" y="2374900"/>
            <a:ext cx="14630400" cy="6057900"/>
          </a:xfrm>
          <a:prstGeom prst="rect">
            <a:avLst/>
          </a:prstGeom>
          <a:solidFill>
            <a:srgbClr val="DEDFE0"/>
          </a:solidFill>
        </p:spPr>
        <p:txBody>
          <a:bodyPr vert="horz" wrap="square" lIns="0" tIns="62229" rIns="0" bIns="0" rtlCol="0">
            <a:spAutoFit/>
          </a:bodyPr>
          <a:lstStyle/>
          <a:p>
            <a:pPr marL="320040">
              <a:lnSpc>
                <a:spcPct val="100000"/>
              </a:lnSpc>
              <a:spcBef>
                <a:spcPts val="489"/>
              </a:spcBef>
            </a:pPr>
            <a:r>
              <a:rPr sz="3200" dirty="0">
                <a:solidFill>
                  <a:srgbClr val="58595B"/>
                </a:solidFill>
                <a:latin typeface="Courier"/>
                <a:cs typeface="Courier"/>
              </a:rPr>
              <a:t>$httpBackend</a:t>
            </a:r>
            <a:endParaRPr sz="3200">
              <a:latin typeface="Courier"/>
              <a:cs typeface="Courier"/>
            </a:endParaRPr>
          </a:p>
          <a:p>
            <a:pPr marL="1051560">
              <a:lnSpc>
                <a:spcPct val="100000"/>
              </a:lnSpc>
              <a:spcBef>
                <a:spcPts val="1860"/>
              </a:spcBef>
              <a:tabLst>
                <a:tab pos="4222115" algn="l"/>
              </a:tabLst>
            </a:pPr>
            <a:r>
              <a:rPr sz="3200" dirty="0">
                <a:solidFill>
                  <a:srgbClr val="58595B"/>
                </a:solidFill>
                <a:latin typeface="Courier"/>
                <a:cs typeface="Courier"/>
              </a:rPr>
              <a:t>.</a:t>
            </a:r>
            <a:r>
              <a:rPr sz="3200" b="1" dirty="0">
                <a:solidFill>
                  <a:srgbClr val="58595B"/>
                </a:solidFill>
                <a:latin typeface="Courier"/>
                <a:cs typeface="Courier"/>
              </a:rPr>
              <a:t>when</a:t>
            </a:r>
            <a:r>
              <a:rPr sz="3200" dirty="0">
                <a:solidFill>
                  <a:srgbClr val="58595B"/>
                </a:solidFill>
                <a:latin typeface="Courier"/>
                <a:cs typeface="Courier"/>
              </a:rPr>
              <a:t>(</a:t>
            </a:r>
            <a:r>
              <a:rPr sz="3200" dirty="0">
                <a:solidFill>
                  <a:srgbClr val="F26722"/>
                </a:solidFill>
                <a:latin typeface="Courier"/>
                <a:cs typeface="Courier"/>
              </a:rPr>
              <a:t>'GET'</a:t>
            </a:r>
            <a:r>
              <a:rPr sz="3200" dirty="0">
                <a:solidFill>
                  <a:srgbClr val="58595B"/>
                </a:solidFill>
                <a:latin typeface="Courier"/>
                <a:cs typeface="Courier"/>
              </a:rPr>
              <a:t>,	</a:t>
            </a:r>
            <a:r>
              <a:rPr sz="3200" spc="-5" dirty="0">
                <a:solidFill>
                  <a:srgbClr val="F26722"/>
                </a:solidFill>
                <a:latin typeface="Courier"/>
                <a:cs typeface="Courier"/>
                <a:hlinkClick r:id="rId2"/>
              </a:rPr>
              <a:t>'http://localhost/api'</a:t>
            </a:r>
            <a:r>
              <a:rPr sz="3200" spc="-5" dirty="0">
                <a:solidFill>
                  <a:srgbClr val="58595B"/>
                </a:solidFill>
                <a:latin typeface="Courier"/>
                <a:cs typeface="Courier"/>
              </a:rPr>
              <a:t>)</a:t>
            </a:r>
            <a:endParaRPr sz="3200">
              <a:latin typeface="Courier"/>
              <a:cs typeface="Courier"/>
            </a:endParaRPr>
          </a:p>
          <a:p>
            <a:pPr marL="1051560">
              <a:lnSpc>
                <a:spcPct val="100000"/>
              </a:lnSpc>
              <a:spcBef>
                <a:spcPts val="1860"/>
              </a:spcBef>
              <a:tabLst>
                <a:tab pos="4465955" algn="l"/>
                <a:tab pos="4953635" algn="l"/>
                <a:tab pos="7636509" algn="l"/>
              </a:tabLst>
            </a:pPr>
            <a:r>
              <a:rPr sz="3200" dirty="0">
                <a:solidFill>
                  <a:srgbClr val="58595B"/>
                </a:solidFill>
                <a:latin typeface="Courier"/>
                <a:cs typeface="Courier"/>
              </a:rPr>
              <a:t>.respond(</a:t>
            </a:r>
            <a:r>
              <a:rPr sz="3200" dirty="0">
                <a:solidFill>
                  <a:srgbClr val="548C94"/>
                </a:solidFill>
                <a:latin typeface="Courier"/>
                <a:cs typeface="Courier"/>
              </a:rPr>
              <a:t>200</a:t>
            </a:r>
            <a:r>
              <a:rPr sz="3200" dirty="0">
                <a:solidFill>
                  <a:srgbClr val="58595B"/>
                </a:solidFill>
                <a:latin typeface="Courier"/>
                <a:cs typeface="Courier"/>
              </a:rPr>
              <a:t>,	{	</a:t>
            </a:r>
            <a:r>
              <a:rPr sz="3200" spc="-5" dirty="0">
                <a:solidFill>
                  <a:srgbClr val="58595B"/>
                </a:solidFill>
                <a:latin typeface="Courier"/>
                <a:cs typeface="Courier"/>
              </a:rPr>
              <a:t>foo:</a:t>
            </a:r>
            <a:r>
              <a:rPr sz="3200" spc="5" dirty="0">
                <a:solidFill>
                  <a:srgbClr val="58595B"/>
                </a:solidFill>
                <a:latin typeface="Courier"/>
                <a:cs typeface="Courier"/>
              </a:rPr>
              <a:t> </a:t>
            </a:r>
            <a:r>
              <a:rPr sz="3200" dirty="0">
                <a:solidFill>
                  <a:srgbClr val="F26722"/>
                </a:solidFill>
                <a:latin typeface="Courier"/>
                <a:cs typeface="Courier"/>
              </a:rPr>
              <a:t>'bar'	</a:t>
            </a:r>
            <a:r>
              <a:rPr sz="3200" dirty="0">
                <a:solidFill>
                  <a:srgbClr val="58595B"/>
                </a:solidFill>
                <a:latin typeface="Courier"/>
                <a:cs typeface="Courier"/>
              </a:rPr>
              <a:t>});</a:t>
            </a:r>
            <a:endParaRPr sz="3200">
              <a:latin typeface="Courier"/>
              <a:cs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754505">
              <a:lnSpc>
                <a:spcPct val="100000"/>
              </a:lnSpc>
            </a:pPr>
            <a:r>
              <a:rPr spc="-165" dirty="0">
                <a:latin typeface="Arial"/>
                <a:cs typeface="Arial"/>
              </a:rPr>
              <a:t>Creating </a:t>
            </a:r>
            <a:r>
              <a:rPr spc="-10" dirty="0">
                <a:latin typeface="Arial"/>
                <a:cs typeface="Arial"/>
              </a:rPr>
              <a:t>the </a:t>
            </a:r>
            <a:r>
              <a:rPr spc="-105" dirty="0">
                <a:latin typeface="Arial"/>
                <a:cs typeface="Arial"/>
              </a:rPr>
              <a:t>Angular</a:t>
            </a:r>
            <a:r>
              <a:rPr spc="-940" dirty="0">
                <a:latin typeface="Arial"/>
                <a:cs typeface="Arial"/>
              </a:rPr>
              <a:t> </a:t>
            </a:r>
            <a:r>
              <a:rPr spc="-300" dirty="0">
                <a:latin typeface="Arial"/>
                <a:cs typeface="Arial"/>
              </a:rPr>
              <a:t>Code</a:t>
            </a:r>
          </a:p>
        </p:txBody>
      </p:sp>
      <p:sp>
        <p:nvSpPr>
          <p:cNvPr id="3" name="object 3"/>
          <p:cNvSpPr txBox="1"/>
          <p:nvPr/>
        </p:nvSpPr>
        <p:spPr>
          <a:xfrm>
            <a:off x="812800" y="2374900"/>
            <a:ext cx="14630400" cy="60579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7148830" algn="l"/>
              </a:tabLst>
            </a:pPr>
            <a:r>
              <a:rPr sz="3200" dirty="0">
                <a:solidFill>
                  <a:srgbClr val="58595B"/>
                </a:solidFill>
                <a:latin typeface="Courier"/>
                <a:cs typeface="Courier"/>
              </a:rPr>
              <a:t>angular.</a:t>
            </a:r>
            <a:r>
              <a:rPr sz="3200" b="1" dirty="0">
                <a:solidFill>
                  <a:srgbClr val="58595B"/>
                </a:solidFill>
                <a:latin typeface="Courier"/>
                <a:cs typeface="Courier"/>
              </a:rPr>
              <a:t>module</a:t>
            </a:r>
            <a:r>
              <a:rPr sz="3200" dirty="0">
                <a:solidFill>
                  <a:srgbClr val="58595B"/>
                </a:solidFill>
                <a:latin typeface="Courier"/>
                <a:cs typeface="Courier"/>
              </a:rPr>
              <a:t>(</a:t>
            </a:r>
            <a:r>
              <a:rPr sz="3200" dirty="0">
                <a:solidFill>
                  <a:srgbClr val="C8531F"/>
                </a:solidFill>
                <a:latin typeface="Courier"/>
                <a:cs typeface="Courier"/>
              </a:rPr>
              <a:t>‘omdbModule’</a:t>
            </a:r>
            <a:r>
              <a:rPr sz="3200" dirty="0">
                <a:solidFill>
                  <a:srgbClr val="58595B"/>
                </a:solidFill>
                <a:latin typeface="Courier"/>
                <a:cs typeface="Courier"/>
              </a:rPr>
              <a:t>,	[])</a:t>
            </a:r>
            <a:endParaRPr sz="3200">
              <a:latin typeface="Courier"/>
              <a:cs typeface="Couri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0413" y="475285"/>
            <a:ext cx="4550410" cy="853440"/>
          </a:xfrm>
          <a:prstGeom prst="rect">
            <a:avLst/>
          </a:prstGeom>
        </p:spPr>
        <p:txBody>
          <a:bodyPr vert="horz" wrap="square" lIns="0" tIns="0" rIns="0" bIns="0" rtlCol="0">
            <a:spAutoFit/>
          </a:bodyPr>
          <a:lstStyle/>
          <a:p>
            <a:pPr marL="12700">
              <a:lnSpc>
                <a:spcPct val="100000"/>
              </a:lnSpc>
            </a:pPr>
            <a:r>
              <a:rPr i="1" spc="-455" dirty="0">
                <a:solidFill>
                  <a:srgbClr val="58595B"/>
                </a:solidFill>
                <a:latin typeface="Arial"/>
                <a:cs typeface="Arial"/>
              </a:rPr>
              <a:t>expect</a:t>
            </a:r>
            <a:r>
              <a:rPr i="1" spc="-365" dirty="0">
                <a:solidFill>
                  <a:srgbClr val="58595B"/>
                </a:solidFill>
                <a:latin typeface="Arial"/>
                <a:cs typeface="Arial"/>
              </a:rPr>
              <a:t> </a:t>
            </a:r>
            <a:r>
              <a:rPr spc="-114" dirty="0">
                <a:solidFill>
                  <a:srgbClr val="58595B"/>
                </a:solidFill>
                <a:latin typeface="Arial"/>
                <a:cs typeface="Arial"/>
              </a:rPr>
              <a:t>Function</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1133198" y="1512875"/>
            <a:ext cx="9999345" cy="2878455"/>
          </a:xfrm>
          <a:prstGeom prst="rect">
            <a:avLst/>
          </a:prstGeom>
        </p:spPr>
        <p:txBody>
          <a:bodyPr vert="horz" wrap="square" lIns="0" tIns="0" rIns="0" bIns="0" rtlCol="0">
            <a:spAutoFit/>
          </a:bodyPr>
          <a:lstStyle/>
          <a:p>
            <a:pPr marL="4509770">
              <a:lnSpc>
                <a:spcPct val="100000"/>
              </a:lnSpc>
            </a:pPr>
            <a:r>
              <a:rPr sz="3000" spc="-130" dirty="0">
                <a:solidFill>
                  <a:srgbClr val="F26722"/>
                </a:solidFill>
                <a:latin typeface="Arial"/>
                <a:cs typeface="Arial"/>
              </a:rPr>
              <a:t>Specifies </a:t>
            </a:r>
            <a:r>
              <a:rPr sz="3000" spc="-225" dirty="0">
                <a:solidFill>
                  <a:srgbClr val="F26722"/>
                </a:solidFill>
                <a:latin typeface="Arial"/>
                <a:cs typeface="Arial"/>
              </a:rPr>
              <a:t>a </a:t>
            </a:r>
            <a:r>
              <a:rPr sz="3000" spc="-150" dirty="0">
                <a:solidFill>
                  <a:srgbClr val="F26722"/>
                </a:solidFill>
                <a:latin typeface="Arial"/>
                <a:cs typeface="Arial"/>
              </a:rPr>
              <a:t>Request</a:t>
            </a:r>
            <a:r>
              <a:rPr sz="3000" spc="-280" dirty="0">
                <a:solidFill>
                  <a:srgbClr val="F26722"/>
                </a:solidFill>
                <a:latin typeface="Arial"/>
                <a:cs typeface="Arial"/>
              </a:rPr>
              <a:t> </a:t>
            </a:r>
            <a:r>
              <a:rPr sz="3000" spc="-75" dirty="0">
                <a:solidFill>
                  <a:srgbClr val="F26722"/>
                </a:solidFill>
                <a:latin typeface="Arial"/>
                <a:cs typeface="Arial"/>
              </a:rPr>
              <a:t>Expectation</a:t>
            </a:r>
            <a:endParaRPr sz="3000">
              <a:latin typeface="Arial"/>
              <a:cs typeface="Arial"/>
            </a:endParaRPr>
          </a:p>
          <a:p>
            <a:pPr>
              <a:lnSpc>
                <a:spcPct val="100000"/>
              </a:lnSpc>
              <a:spcBef>
                <a:spcPts val="54"/>
              </a:spcBef>
            </a:pPr>
            <a:endParaRPr sz="3150">
              <a:latin typeface="Times New Roman"/>
              <a:cs typeface="Times New Roman"/>
            </a:endParaRPr>
          </a:p>
          <a:p>
            <a:pPr>
              <a:lnSpc>
                <a:spcPct val="100000"/>
              </a:lnSpc>
            </a:pPr>
            <a:r>
              <a:rPr sz="3200" dirty="0">
                <a:solidFill>
                  <a:srgbClr val="58595B"/>
                </a:solidFill>
                <a:latin typeface="Courier"/>
                <a:cs typeface="Courier"/>
              </a:rPr>
              <a:t>$httpBackend</a:t>
            </a:r>
            <a:endParaRPr sz="3200">
              <a:latin typeface="Courier"/>
              <a:cs typeface="Courier"/>
            </a:endParaRPr>
          </a:p>
          <a:p>
            <a:pPr marL="731520">
              <a:lnSpc>
                <a:spcPct val="100000"/>
              </a:lnSpc>
              <a:spcBef>
                <a:spcPts val="1860"/>
              </a:spcBef>
              <a:tabLst>
                <a:tab pos="4389755" algn="l"/>
              </a:tabLst>
            </a:pPr>
            <a:r>
              <a:rPr sz="3200" dirty="0">
                <a:solidFill>
                  <a:srgbClr val="58595B"/>
                </a:solidFill>
                <a:latin typeface="Courier"/>
                <a:cs typeface="Courier"/>
              </a:rPr>
              <a:t>.</a:t>
            </a:r>
            <a:r>
              <a:rPr sz="3200" b="1" dirty="0">
                <a:solidFill>
                  <a:srgbClr val="58595B"/>
                </a:solidFill>
                <a:latin typeface="Courier"/>
                <a:cs typeface="Courier"/>
              </a:rPr>
              <a:t>expect</a:t>
            </a:r>
            <a:r>
              <a:rPr sz="3200" dirty="0">
                <a:solidFill>
                  <a:srgbClr val="58595B"/>
                </a:solidFill>
                <a:latin typeface="Courier"/>
                <a:cs typeface="Courier"/>
              </a:rPr>
              <a:t>(</a:t>
            </a:r>
            <a:r>
              <a:rPr sz="3200" dirty="0">
                <a:solidFill>
                  <a:srgbClr val="F26722"/>
                </a:solidFill>
                <a:latin typeface="Courier"/>
                <a:cs typeface="Courier"/>
              </a:rPr>
              <a:t>'GET'</a:t>
            </a:r>
            <a:r>
              <a:rPr sz="3200" dirty="0">
                <a:solidFill>
                  <a:srgbClr val="58595B"/>
                </a:solidFill>
                <a:latin typeface="Courier"/>
                <a:cs typeface="Courier"/>
              </a:rPr>
              <a:t>,	</a:t>
            </a:r>
            <a:r>
              <a:rPr sz="3200" spc="-5" dirty="0">
                <a:solidFill>
                  <a:srgbClr val="F26722"/>
                </a:solidFill>
                <a:latin typeface="Courier"/>
                <a:cs typeface="Courier"/>
                <a:hlinkClick r:id="rId2"/>
              </a:rPr>
              <a:t>'http://localhost/api'</a:t>
            </a:r>
            <a:r>
              <a:rPr sz="3200" spc="-5" dirty="0">
                <a:solidFill>
                  <a:srgbClr val="58595B"/>
                </a:solidFill>
                <a:latin typeface="Courier"/>
                <a:cs typeface="Courier"/>
              </a:rPr>
              <a:t>)</a:t>
            </a:r>
            <a:endParaRPr sz="3200">
              <a:latin typeface="Courier"/>
              <a:cs typeface="Courier"/>
            </a:endParaRPr>
          </a:p>
          <a:p>
            <a:pPr marL="731520">
              <a:lnSpc>
                <a:spcPct val="100000"/>
              </a:lnSpc>
              <a:spcBef>
                <a:spcPts val="1860"/>
              </a:spcBef>
              <a:tabLst>
                <a:tab pos="4145279" algn="l"/>
                <a:tab pos="4633595" algn="l"/>
                <a:tab pos="7315834" algn="l"/>
              </a:tabLst>
            </a:pPr>
            <a:r>
              <a:rPr sz="3200" dirty="0">
                <a:solidFill>
                  <a:srgbClr val="58595B"/>
                </a:solidFill>
                <a:latin typeface="Courier"/>
                <a:cs typeface="Courier"/>
              </a:rPr>
              <a:t>.respond(</a:t>
            </a:r>
            <a:r>
              <a:rPr sz="3200" dirty="0">
                <a:solidFill>
                  <a:srgbClr val="548C94"/>
                </a:solidFill>
                <a:latin typeface="Courier"/>
                <a:cs typeface="Courier"/>
              </a:rPr>
              <a:t>200</a:t>
            </a:r>
            <a:r>
              <a:rPr sz="3200" dirty="0">
                <a:solidFill>
                  <a:srgbClr val="58595B"/>
                </a:solidFill>
                <a:latin typeface="Courier"/>
                <a:cs typeface="Courier"/>
              </a:rPr>
              <a:t>,	{	</a:t>
            </a:r>
            <a:r>
              <a:rPr sz="3200" spc="-5" dirty="0">
                <a:solidFill>
                  <a:srgbClr val="58595B"/>
                </a:solidFill>
                <a:latin typeface="Courier"/>
                <a:cs typeface="Courier"/>
              </a:rPr>
              <a:t>foo:</a:t>
            </a:r>
            <a:r>
              <a:rPr sz="3200" spc="5" dirty="0">
                <a:solidFill>
                  <a:srgbClr val="58595B"/>
                </a:solidFill>
                <a:latin typeface="Courier"/>
                <a:cs typeface="Courier"/>
              </a:rPr>
              <a:t> </a:t>
            </a:r>
            <a:r>
              <a:rPr sz="3200" dirty="0">
                <a:solidFill>
                  <a:srgbClr val="F26722"/>
                </a:solidFill>
                <a:latin typeface="Courier"/>
                <a:cs typeface="Courier"/>
              </a:rPr>
              <a:t>'bar'	</a:t>
            </a:r>
            <a:r>
              <a:rPr sz="3200" dirty="0">
                <a:solidFill>
                  <a:srgbClr val="58595B"/>
                </a:solidFill>
                <a:latin typeface="Courier"/>
                <a:cs typeface="Courier"/>
              </a:rPr>
              <a:t>});</a:t>
            </a:r>
            <a:endParaRPr sz="3200">
              <a:latin typeface="Courier"/>
              <a:cs typeface="Couri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60345">
              <a:lnSpc>
                <a:spcPct val="100000"/>
              </a:lnSpc>
            </a:pPr>
            <a:r>
              <a:rPr spc="-90" dirty="0">
                <a:solidFill>
                  <a:srgbClr val="535353"/>
                </a:solidFill>
                <a:latin typeface="Arial"/>
                <a:cs typeface="Arial"/>
              </a:rPr>
              <a:t>Supported </a:t>
            </a:r>
            <a:r>
              <a:rPr spc="-550" dirty="0">
                <a:solidFill>
                  <a:srgbClr val="535353"/>
                </a:solidFill>
                <a:latin typeface="Arial"/>
                <a:cs typeface="Arial"/>
              </a:rPr>
              <a:t>HTTP</a:t>
            </a:r>
            <a:r>
              <a:rPr spc="-919" dirty="0">
                <a:solidFill>
                  <a:srgbClr val="535353"/>
                </a:solidFill>
                <a:latin typeface="Arial"/>
                <a:cs typeface="Arial"/>
              </a:rPr>
              <a:t> </a:t>
            </a:r>
            <a:r>
              <a:rPr spc="-335" dirty="0">
                <a:solidFill>
                  <a:srgbClr val="535353"/>
                </a:solidFill>
                <a:latin typeface="Arial"/>
                <a:cs typeface="Arial"/>
              </a:rPr>
              <a:t>Verbs</a:t>
            </a:r>
          </a:p>
        </p:txBody>
      </p:sp>
      <p:sp>
        <p:nvSpPr>
          <p:cNvPr id="3" name="object 3"/>
          <p:cNvSpPr txBox="1"/>
          <p:nvPr/>
        </p:nvSpPr>
        <p:spPr>
          <a:xfrm>
            <a:off x="838200" y="2565400"/>
            <a:ext cx="4749800" cy="2641600"/>
          </a:xfrm>
          <a:prstGeom prst="rect">
            <a:avLst/>
          </a:prstGeom>
          <a:solidFill>
            <a:srgbClr val="9CCB42"/>
          </a:solidFill>
        </p:spPr>
        <p:txBody>
          <a:bodyPr vert="horz" wrap="square" lIns="0" tIns="4560" rIns="0" bIns="0" rtlCol="0">
            <a:spAutoFit/>
          </a:bodyPr>
          <a:lstStyle/>
          <a:p>
            <a:pPr>
              <a:lnSpc>
                <a:spcPct val="100000"/>
              </a:lnSpc>
              <a:spcBef>
                <a:spcPts val="35"/>
              </a:spcBef>
            </a:pPr>
            <a:endParaRPr sz="6000">
              <a:latin typeface="Times New Roman"/>
              <a:cs typeface="Times New Roman"/>
            </a:endParaRPr>
          </a:p>
          <a:p>
            <a:pPr marL="17145" algn="ctr">
              <a:lnSpc>
                <a:spcPct val="100000"/>
              </a:lnSpc>
            </a:pPr>
            <a:r>
              <a:rPr sz="4400" spc="-590" dirty="0">
                <a:solidFill>
                  <a:srgbClr val="FFFFFF"/>
                </a:solidFill>
                <a:latin typeface="Arial"/>
                <a:cs typeface="Arial"/>
              </a:rPr>
              <a:t>GET</a:t>
            </a:r>
            <a:endParaRPr sz="4400">
              <a:latin typeface="Arial"/>
              <a:cs typeface="Arial"/>
            </a:endParaRPr>
          </a:p>
        </p:txBody>
      </p:sp>
      <p:sp>
        <p:nvSpPr>
          <p:cNvPr id="4" name="object 4"/>
          <p:cNvSpPr txBox="1"/>
          <p:nvPr/>
        </p:nvSpPr>
        <p:spPr>
          <a:xfrm>
            <a:off x="5803900" y="2565400"/>
            <a:ext cx="4749800" cy="2654300"/>
          </a:xfrm>
          <a:prstGeom prst="rect">
            <a:avLst/>
          </a:prstGeom>
          <a:solidFill>
            <a:srgbClr val="F26722"/>
          </a:solidFill>
        </p:spPr>
        <p:txBody>
          <a:bodyPr vert="horz" wrap="square" lIns="0" tIns="4560" rIns="0" bIns="0" rtlCol="0">
            <a:spAutoFit/>
          </a:bodyPr>
          <a:lstStyle/>
          <a:p>
            <a:pPr>
              <a:lnSpc>
                <a:spcPct val="100000"/>
              </a:lnSpc>
              <a:spcBef>
                <a:spcPts val="35"/>
              </a:spcBef>
            </a:pPr>
            <a:endParaRPr sz="6000">
              <a:latin typeface="Times New Roman"/>
              <a:cs typeface="Times New Roman"/>
            </a:endParaRPr>
          </a:p>
          <a:p>
            <a:pPr marL="15875" algn="ctr">
              <a:lnSpc>
                <a:spcPct val="100000"/>
              </a:lnSpc>
            </a:pPr>
            <a:r>
              <a:rPr sz="4400" spc="-565" dirty="0">
                <a:solidFill>
                  <a:srgbClr val="FFFFFF"/>
                </a:solidFill>
                <a:latin typeface="Arial"/>
                <a:cs typeface="Arial"/>
              </a:rPr>
              <a:t>POST</a:t>
            </a:r>
            <a:endParaRPr sz="4400">
              <a:latin typeface="Arial"/>
              <a:cs typeface="Arial"/>
            </a:endParaRPr>
          </a:p>
        </p:txBody>
      </p:sp>
      <p:sp>
        <p:nvSpPr>
          <p:cNvPr id="5" name="object 5"/>
          <p:cNvSpPr txBox="1"/>
          <p:nvPr/>
        </p:nvSpPr>
        <p:spPr>
          <a:xfrm>
            <a:off x="10756900" y="2565400"/>
            <a:ext cx="4749800" cy="2641600"/>
          </a:xfrm>
          <a:prstGeom prst="rect">
            <a:avLst/>
          </a:prstGeom>
          <a:solidFill>
            <a:srgbClr val="A7A7A7"/>
          </a:solidFill>
        </p:spPr>
        <p:txBody>
          <a:bodyPr vert="horz" wrap="square" lIns="0" tIns="4560" rIns="0" bIns="0" rtlCol="0">
            <a:spAutoFit/>
          </a:bodyPr>
          <a:lstStyle/>
          <a:p>
            <a:pPr>
              <a:lnSpc>
                <a:spcPct val="100000"/>
              </a:lnSpc>
              <a:spcBef>
                <a:spcPts val="35"/>
              </a:spcBef>
            </a:pPr>
            <a:endParaRPr sz="6000">
              <a:latin typeface="Times New Roman"/>
              <a:cs typeface="Times New Roman"/>
            </a:endParaRPr>
          </a:p>
          <a:p>
            <a:pPr marL="960755">
              <a:lnSpc>
                <a:spcPct val="100000"/>
              </a:lnSpc>
            </a:pPr>
            <a:r>
              <a:rPr sz="4400" spc="-480" dirty="0">
                <a:solidFill>
                  <a:srgbClr val="FFFFFF"/>
                </a:solidFill>
                <a:latin typeface="Arial"/>
                <a:cs typeface="Arial"/>
              </a:rPr>
              <a:t>PUT </a:t>
            </a:r>
            <a:r>
              <a:rPr sz="4400" spc="285" dirty="0">
                <a:solidFill>
                  <a:srgbClr val="FFFFFF"/>
                </a:solidFill>
                <a:latin typeface="Arial"/>
                <a:cs typeface="Arial"/>
              </a:rPr>
              <a:t>/</a:t>
            </a:r>
            <a:r>
              <a:rPr sz="4400" spc="-10" dirty="0">
                <a:solidFill>
                  <a:srgbClr val="FFFFFF"/>
                </a:solidFill>
                <a:latin typeface="Arial"/>
                <a:cs typeface="Arial"/>
              </a:rPr>
              <a:t> </a:t>
            </a:r>
            <a:r>
              <a:rPr sz="4400" spc="-655" dirty="0">
                <a:solidFill>
                  <a:srgbClr val="FFFFFF"/>
                </a:solidFill>
                <a:latin typeface="Arial"/>
                <a:cs typeface="Arial"/>
              </a:rPr>
              <a:t>PATCH</a:t>
            </a:r>
            <a:endParaRPr sz="4400">
              <a:latin typeface="Arial"/>
              <a:cs typeface="Arial"/>
            </a:endParaRPr>
          </a:p>
        </p:txBody>
      </p:sp>
      <p:sp>
        <p:nvSpPr>
          <p:cNvPr id="6" name="object 6"/>
          <p:cNvSpPr txBox="1"/>
          <p:nvPr/>
        </p:nvSpPr>
        <p:spPr>
          <a:xfrm>
            <a:off x="838200" y="5422900"/>
            <a:ext cx="4749800" cy="2654300"/>
          </a:xfrm>
          <a:prstGeom prst="rect">
            <a:avLst/>
          </a:prstGeom>
          <a:solidFill>
            <a:srgbClr val="464547"/>
          </a:solidFill>
        </p:spPr>
        <p:txBody>
          <a:bodyPr vert="horz" wrap="square" lIns="0" tIns="3839" rIns="0" bIns="0" rtlCol="0">
            <a:spAutoFit/>
          </a:bodyPr>
          <a:lstStyle/>
          <a:p>
            <a:pPr>
              <a:lnSpc>
                <a:spcPct val="100000"/>
              </a:lnSpc>
              <a:spcBef>
                <a:spcPts val="30"/>
              </a:spcBef>
            </a:pPr>
            <a:endParaRPr sz="6200">
              <a:latin typeface="Times New Roman"/>
              <a:cs typeface="Times New Roman"/>
            </a:endParaRPr>
          </a:p>
          <a:p>
            <a:pPr marL="1509395">
              <a:lnSpc>
                <a:spcPct val="100000"/>
              </a:lnSpc>
            </a:pPr>
            <a:r>
              <a:rPr sz="4400" spc="-560" dirty="0">
                <a:solidFill>
                  <a:srgbClr val="FFFFFF"/>
                </a:solidFill>
                <a:latin typeface="Arial"/>
                <a:cs typeface="Arial"/>
              </a:rPr>
              <a:t>DELETE</a:t>
            </a:r>
            <a:endParaRPr sz="4400">
              <a:latin typeface="Arial"/>
              <a:cs typeface="Arial"/>
            </a:endParaRPr>
          </a:p>
        </p:txBody>
      </p:sp>
      <p:sp>
        <p:nvSpPr>
          <p:cNvPr id="7" name="object 7"/>
          <p:cNvSpPr txBox="1"/>
          <p:nvPr/>
        </p:nvSpPr>
        <p:spPr>
          <a:xfrm>
            <a:off x="5803900" y="5435600"/>
            <a:ext cx="4749800" cy="2641600"/>
          </a:xfrm>
          <a:prstGeom prst="rect">
            <a:avLst/>
          </a:prstGeom>
          <a:solidFill>
            <a:srgbClr val="66AEBA"/>
          </a:solidFill>
        </p:spPr>
        <p:txBody>
          <a:bodyPr vert="horz" wrap="square" lIns="0" tIns="5743" rIns="0" bIns="0" rtlCol="0">
            <a:spAutoFit/>
          </a:bodyPr>
          <a:lstStyle/>
          <a:p>
            <a:pPr>
              <a:lnSpc>
                <a:spcPct val="100000"/>
              </a:lnSpc>
              <a:spcBef>
                <a:spcPts val="45"/>
              </a:spcBef>
            </a:pPr>
            <a:endParaRPr sz="6100">
              <a:latin typeface="Times New Roman"/>
              <a:cs typeface="Times New Roman"/>
            </a:endParaRPr>
          </a:p>
          <a:p>
            <a:pPr marL="1412240">
              <a:lnSpc>
                <a:spcPct val="100000"/>
              </a:lnSpc>
            </a:pPr>
            <a:r>
              <a:rPr sz="4400" spc="-525" dirty="0">
                <a:solidFill>
                  <a:srgbClr val="FFFFFF"/>
                </a:solidFill>
                <a:latin typeface="Arial"/>
                <a:cs typeface="Arial"/>
              </a:rPr>
              <a:t>HEADER</a:t>
            </a:r>
            <a:endParaRPr sz="4400">
              <a:latin typeface="Arial"/>
              <a:cs typeface="Arial"/>
            </a:endParaRPr>
          </a:p>
        </p:txBody>
      </p:sp>
      <p:sp>
        <p:nvSpPr>
          <p:cNvPr id="8" name="object 8"/>
          <p:cNvSpPr txBox="1"/>
          <p:nvPr/>
        </p:nvSpPr>
        <p:spPr>
          <a:xfrm>
            <a:off x="10756900" y="5422900"/>
            <a:ext cx="4749800" cy="2654300"/>
          </a:xfrm>
          <a:prstGeom prst="rect">
            <a:avLst/>
          </a:prstGeom>
          <a:solidFill>
            <a:srgbClr val="79A14C"/>
          </a:solidFill>
        </p:spPr>
        <p:txBody>
          <a:bodyPr vert="horz" wrap="square" lIns="0" tIns="3839" rIns="0" bIns="0" rtlCol="0">
            <a:spAutoFit/>
          </a:bodyPr>
          <a:lstStyle/>
          <a:p>
            <a:pPr>
              <a:lnSpc>
                <a:spcPct val="100000"/>
              </a:lnSpc>
              <a:spcBef>
                <a:spcPts val="30"/>
              </a:spcBef>
            </a:pPr>
            <a:endParaRPr sz="6200">
              <a:latin typeface="Times New Roman"/>
              <a:cs typeface="Times New Roman"/>
            </a:endParaRPr>
          </a:p>
          <a:p>
            <a:pPr marL="37465" algn="ctr">
              <a:lnSpc>
                <a:spcPct val="100000"/>
              </a:lnSpc>
            </a:pPr>
            <a:r>
              <a:rPr sz="4400" spc="-525" dirty="0">
                <a:solidFill>
                  <a:srgbClr val="FFFFFF"/>
                </a:solidFill>
                <a:latin typeface="Arial"/>
                <a:cs typeface="Arial"/>
              </a:rPr>
              <a:t>JSONP</a:t>
            </a:r>
            <a:endParaRPr sz="4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448052" y="2432752"/>
            <a:ext cx="5661025" cy="3167380"/>
          </a:xfrm>
          <a:prstGeom prst="rect">
            <a:avLst/>
          </a:prstGeom>
        </p:spPr>
        <p:txBody>
          <a:bodyPr vert="horz" wrap="square" lIns="0" tIns="0" rIns="0" bIns="0" rtlCol="0">
            <a:spAutoFit/>
          </a:bodyPr>
          <a:lstStyle/>
          <a:p>
            <a:pPr marL="12700">
              <a:lnSpc>
                <a:spcPct val="100000"/>
              </a:lnSpc>
            </a:pPr>
            <a:r>
              <a:rPr sz="4000" b="1" spc="-150" dirty="0">
                <a:solidFill>
                  <a:srgbClr val="548C94"/>
                </a:solidFill>
                <a:latin typeface="Arial"/>
                <a:cs typeface="Arial"/>
              </a:rPr>
              <a:t>when</a:t>
            </a:r>
            <a:endParaRPr sz="4000">
              <a:latin typeface="Arial"/>
              <a:cs typeface="Arial"/>
            </a:endParaRPr>
          </a:p>
          <a:p>
            <a:pPr marL="440690" indent="-381000">
              <a:lnSpc>
                <a:spcPct val="100000"/>
              </a:lnSpc>
              <a:spcBef>
                <a:spcPts val="1165"/>
              </a:spcBef>
              <a:buClr>
                <a:srgbClr val="548C94"/>
              </a:buClr>
              <a:buSzPct val="74324"/>
              <a:buFont typeface="Lucida Grande"/>
              <a:buChar char="▪"/>
              <a:tabLst>
                <a:tab pos="441325" algn="l"/>
              </a:tabLst>
            </a:pPr>
            <a:r>
              <a:rPr sz="3700" spc="-150" dirty="0">
                <a:solidFill>
                  <a:srgbClr val="58595B"/>
                </a:solidFill>
                <a:latin typeface="Arial"/>
                <a:cs typeface="Arial"/>
              </a:rPr>
              <a:t>Black-box</a:t>
            </a:r>
            <a:r>
              <a:rPr sz="3700" spc="-360" dirty="0">
                <a:solidFill>
                  <a:srgbClr val="58595B"/>
                </a:solidFill>
                <a:latin typeface="Arial"/>
                <a:cs typeface="Arial"/>
              </a:rPr>
              <a:t> </a:t>
            </a:r>
            <a:r>
              <a:rPr sz="3700" spc="-160" dirty="0">
                <a:solidFill>
                  <a:srgbClr val="58595B"/>
                </a:solidFill>
                <a:latin typeface="Arial"/>
                <a:cs typeface="Arial"/>
              </a:rPr>
              <a:t>Testing</a:t>
            </a:r>
            <a:endParaRPr sz="3700">
              <a:latin typeface="Arial"/>
              <a:cs typeface="Arial"/>
            </a:endParaRPr>
          </a:p>
          <a:p>
            <a:pPr marL="440690" indent="-381000">
              <a:lnSpc>
                <a:spcPct val="100000"/>
              </a:lnSpc>
              <a:spcBef>
                <a:spcPts val="360"/>
              </a:spcBef>
              <a:buClr>
                <a:srgbClr val="548C94"/>
              </a:buClr>
              <a:buSzPct val="74324"/>
              <a:buFont typeface="Lucida Grande"/>
              <a:buChar char="▪"/>
              <a:tabLst>
                <a:tab pos="441325" algn="l"/>
              </a:tabLst>
            </a:pPr>
            <a:r>
              <a:rPr sz="3700" spc="-215" dirty="0">
                <a:solidFill>
                  <a:srgbClr val="58595B"/>
                </a:solidFill>
                <a:latin typeface="Arial"/>
                <a:cs typeface="Arial"/>
              </a:rPr>
              <a:t>Best</a:t>
            </a:r>
            <a:r>
              <a:rPr sz="3700" spc="-254" dirty="0">
                <a:solidFill>
                  <a:srgbClr val="58595B"/>
                </a:solidFill>
                <a:latin typeface="Arial"/>
                <a:cs typeface="Arial"/>
              </a:rPr>
              <a:t> </a:t>
            </a:r>
            <a:r>
              <a:rPr sz="3700" spc="-20" dirty="0">
                <a:solidFill>
                  <a:srgbClr val="58595B"/>
                </a:solidFill>
                <a:latin typeface="Arial"/>
                <a:cs typeface="Arial"/>
              </a:rPr>
              <a:t>for</a:t>
            </a:r>
            <a:r>
              <a:rPr sz="3700" spc="-390" dirty="0">
                <a:solidFill>
                  <a:srgbClr val="58595B"/>
                </a:solidFill>
                <a:latin typeface="Arial"/>
                <a:cs typeface="Arial"/>
              </a:rPr>
              <a:t> </a:t>
            </a:r>
            <a:r>
              <a:rPr sz="3700" spc="-80" dirty="0">
                <a:solidFill>
                  <a:srgbClr val="58595B"/>
                </a:solidFill>
                <a:latin typeface="Arial"/>
                <a:cs typeface="Arial"/>
              </a:rPr>
              <a:t>Working</a:t>
            </a:r>
            <a:r>
              <a:rPr sz="3700" spc="-254" dirty="0">
                <a:solidFill>
                  <a:srgbClr val="58595B"/>
                </a:solidFill>
                <a:latin typeface="Arial"/>
                <a:cs typeface="Arial"/>
              </a:rPr>
              <a:t> </a:t>
            </a:r>
            <a:r>
              <a:rPr sz="3700" spc="70" dirty="0">
                <a:solidFill>
                  <a:srgbClr val="58595B"/>
                </a:solidFill>
                <a:latin typeface="Arial"/>
                <a:cs typeface="Arial"/>
              </a:rPr>
              <a:t>with</a:t>
            </a:r>
            <a:r>
              <a:rPr sz="3700" spc="-254" dirty="0">
                <a:solidFill>
                  <a:srgbClr val="58595B"/>
                </a:solidFill>
                <a:latin typeface="Arial"/>
                <a:cs typeface="Arial"/>
              </a:rPr>
              <a:t> </a:t>
            </a:r>
            <a:r>
              <a:rPr sz="3700" spc="-145" dirty="0">
                <a:solidFill>
                  <a:srgbClr val="58595B"/>
                </a:solidFill>
                <a:latin typeface="Arial"/>
                <a:cs typeface="Arial"/>
              </a:rPr>
              <a:t>Data</a:t>
            </a:r>
            <a:endParaRPr sz="3700">
              <a:latin typeface="Arial"/>
              <a:cs typeface="Arial"/>
            </a:endParaRPr>
          </a:p>
          <a:p>
            <a:pPr marL="440690" indent="-381000">
              <a:lnSpc>
                <a:spcPct val="100000"/>
              </a:lnSpc>
              <a:spcBef>
                <a:spcPts val="360"/>
              </a:spcBef>
              <a:buClr>
                <a:srgbClr val="548C94"/>
              </a:buClr>
              <a:buSzPct val="74324"/>
              <a:buFont typeface="Lucida Grande"/>
              <a:buChar char="▪"/>
              <a:tabLst>
                <a:tab pos="441325" algn="l"/>
              </a:tabLst>
            </a:pPr>
            <a:r>
              <a:rPr sz="3700" spc="-300" dirty="0">
                <a:solidFill>
                  <a:srgbClr val="58595B"/>
                </a:solidFill>
                <a:latin typeface="Arial"/>
                <a:cs typeface="Arial"/>
              </a:rPr>
              <a:t>Use </a:t>
            </a:r>
            <a:r>
              <a:rPr sz="3700" spc="15" dirty="0">
                <a:solidFill>
                  <a:srgbClr val="58595B"/>
                </a:solidFill>
                <a:latin typeface="Arial"/>
                <a:cs typeface="Arial"/>
              </a:rPr>
              <a:t>in </a:t>
            </a:r>
            <a:r>
              <a:rPr sz="3700" spc="-130" dirty="0">
                <a:solidFill>
                  <a:srgbClr val="58595B"/>
                </a:solidFill>
                <a:latin typeface="Arial"/>
                <a:cs typeface="Arial"/>
              </a:rPr>
              <a:t>Any</a:t>
            </a:r>
            <a:r>
              <a:rPr sz="3700" spc="-515" dirty="0">
                <a:solidFill>
                  <a:srgbClr val="58595B"/>
                </a:solidFill>
                <a:latin typeface="Arial"/>
                <a:cs typeface="Arial"/>
              </a:rPr>
              <a:t> </a:t>
            </a:r>
            <a:r>
              <a:rPr sz="3700" spc="-120" dirty="0">
                <a:solidFill>
                  <a:srgbClr val="58595B"/>
                </a:solidFill>
                <a:latin typeface="Arial"/>
                <a:cs typeface="Arial"/>
              </a:rPr>
              <a:t>Order</a:t>
            </a:r>
            <a:endParaRPr sz="3700">
              <a:latin typeface="Arial"/>
              <a:cs typeface="Arial"/>
            </a:endParaRPr>
          </a:p>
          <a:p>
            <a:pPr marL="440690" indent="-381000">
              <a:lnSpc>
                <a:spcPct val="100000"/>
              </a:lnSpc>
              <a:spcBef>
                <a:spcPts val="360"/>
              </a:spcBef>
              <a:buClr>
                <a:srgbClr val="548C94"/>
              </a:buClr>
              <a:buSzPct val="74324"/>
              <a:buFont typeface="Lucida Grande"/>
              <a:buChar char="▪"/>
              <a:tabLst>
                <a:tab pos="441325" algn="l"/>
              </a:tabLst>
            </a:pPr>
            <a:r>
              <a:rPr sz="3700" spc="-245" dirty="0">
                <a:solidFill>
                  <a:srgbClr val="58595B"/>
                </a:solidFill>
                <a:latin typeface="Arial"/>
                <a:cs typeface="Arial"/>
              </a:rPr>
              <a:t>Re-use</a:t>
            </a:r>
            <a:r>
              <a:rPr sz="3700" spc="-345" dirty="0">
                <a:solidFill>
                  <a:srgbClr val="58595B"/>
                </a:solidFill>
                <a:latin typeface="Arial"/>
                <a:cs typeface="Arial"/>
              </a:rPr>
              <a:t> </a:t>
            </a:r>
            <a:r>
              <a:rPr sz="3700" spc="-50" dirty="0">
                <a:solidFill>
                  <a:srgbClr val="58595B"/>
                </a:solidFill>
                <a:latin typeface="Arial"/>
                <a:cs typeface="Arial"/>
              </a:rPr>
              <a:t>Allowed</a:t>
            </a:r>
            <a:endParaRPr sz="3700">
              <a:latin typeface="Arial"/>
              <a:cs typeface="Arial"/>
            </a:endParaRPr>
          </a:p>
        </p:txBody>
      </p:sp>
      <p:sp>
        <p:nvSpPr>
          <p:cNvPr id="4" name="object 4"/>
          <p:cNvSpPr txBox="1"/>
          <p:nvPr/>
        </p:nvSpPr>
        <p:spPr>
          <a:xfrm>
            <a:off x="8483088" y="2432752"/>
            <a:ext cx="5865495" cy="3167380"/>
          </a:xfrm>
          <a:prstGeom prst="rect">
            <a:avLst/>
          </a:prstGeom>
        </p:spPr>
        <p:txBody>
          <a:bodyPr vert="horz" wrap="square" lIns="0" tIns="0" rIns="0" bIns="0" rtlCol="0">
            <a:spAutoFit/>
          </a:bodyPr>
          <a:lstStyle/>
          <a:p>
            <a:pPr marL="12700">
              <a:lnSpc>
                <a:spcPct val="100000"/>
              </a:lnSpc>
            </a:pPr>
            <a:r>
              <a:rPr sz="4000" b="1" spc="-170" dirty="0">
                <a:solidFill>
                  <a:srgbClr val="548C94"/>
                </a:solidFill>
                <a:latin typeface="Arial"/>
                <a:cs typeface="Arial"/>
              </a:rPr>
              <a:t>expect</a:t>
            </a:r>
            <a:endParaRPr sz="4000">
              <a:latin typeface="Arial"/>
              <a:cs typeface="Arial"/>
            </a:endParaRPr>
          </a:p>
          <a:p>
            <a:pPr marL="426720" indent="-381000">
              <a:lnSpc>
                <a:spcPct val="100000"/>
              </a:lnSpc>
              <a:spcBef>
                <a:spcPts val="1165"/>
              </a:spcBef>
              <a:buClr>
                <a:srgbClr val="548C94"/>
              </a:buClr>
              <a:buSzPct val="74324"/>
              <a:buFont typeface="Lucida Grande"/>
              <a:buChar char="▪"/>
              <a:tabLst>
                <a:tab pos="427355" algn="l"/>
              </a:tabLst>
            </a:pPr>
            <a:r>
              <a:rPr sz="3700" spc="-70" dirty="0">
                <a:solidFill>
                  <a:srgbClr val="58595B"/>
                </a:solidFill>
                <a:latin typeface="Arial"/>
                <a:cs typeface="Arial"/>
              </a:rPr>
              <a:t>Strict </a:t>
            </a:r>
            <a:r>
              <a:rPr sz="3700" spc="-235" dirty="0">
                <a:solidFill>
                  <a:srgbClr val="58595B"/>
                </a:solidFill>
                <a:latin typeface="Arial"/>
                <a:cs typeface="Arial"/>
              </a:rPr>
              <a:t>Usage</a:t>
            </a:r>
            <a:r>
              <a:rPr sz="3700" spc="-530" dirty="0">
                <a:solidFill>
                  <a:srgbClr val="58595B"/>
                </a:solidFill>
                <a:latin typeface="Arial"/>
                <a:cs typeface="Arial"/>
              </a:rPr>
              <a:t> </a:t>
            </a:r>
            <a:r>
              <a:rPr sz="3700" spc="-160" dirty="0">
                <a:solidFill>
                  <a:srgbClr val="58595B"/>
                </a:solidFill>
                <a:latin typeface="Arial"/>
                <a:cs typeface="Arial"/>
              </a:rPr>
              <a:t>Testing</a:t>
            </a:r>
            <a:endParaRPr sz="3700">
              <a:latin typeface="Arial"/>
              <a:cs typeface="Arial"/>
            </a:endParaRPr>
          </a:p>
          <a:p>
            <a:pPr marL="426720" indent="-381000">
              <a:lnSpc>
                <a:spcPct val="100000"/>
              </a:lnSpc>
              <a:spcBef>
                <a:spcPts val="360"/>
              </a:spcBef>
              <a:buClr>
                <a:srgbClr val="548C94"/>
              </a:buClr>
              <a:buSzPct val="74324"/>
              <a:buFont typeface="Lucida Grande"/>
              <a:buChar char="▪"/>
              <a:tabLst>
                <a:tab pos="427355" algn="l"/>
              </a:tabLst>
            </a:pPr>
            <a:r>
              <a:rPr sz="3700" spc="-215" dirty="0">
                <a:solidFill>
                  <a:srgbClr val="58595B"/>
                </a:solidFill>
                <a:latin typeface="Arial"/>
                <a:cs typeface="Arial"/>
              </a:rPr>
              <a:t>Best </a:t>
            </a:r>
            <a:r>
              <a:rPr sz="3700" spc="-20" dirty="0">
                <a:solidFill>
                  <a:srgbClr val="58595B"/>
                </a:solidFill>
                <a:latin typeface="Arial"/>
                <a:cs typeface="Arial"/>
              </a:rPr>
              <a:t>for </a:t>
            </a:r>
            <a:r>
              <a:rPr sz="3700" spc="-160" dirty="0">
                <a:solidFill>
                  <a:srgbClr val="58595B"/>
                </a:solidFill>
                <a:latin typeface="Arial"/>
                <a:cs typeface="Arial"/>
              </a:rPr>
              <a:t>Testing </a:t>
            </a:r>
            <a:r>
              <a:rPr sz="3700" spc="-204" dirty="0">
                <a:solidFill>
                  <a:srgbClr val="58595B"/>
                </a:solidFill>
                <a:latin typeface="Arial"/>
                <a:cs typeface="Arial"/>
              </a:rPr>
              <a:t>Exact</a:t>
            </a:r>
            <a:r>
              <a:rPr sz="3700" spc="-685" dirty="0">
                <a:solidFill>
                  <a:srgbClr val="58595B"/>
                </a:solidFill>
                <a:latin typeface="Arial"/>
                <a:cs typeface="Arial"/>
              </a:rPr>
              <a:t> </a:t>
            </a:r>
            <a:r>
              <a:rPr sz="3700" spc="-235" dirty="0">
                <a:solidFill>
                  <a:srgbClr val="58595B"/>
                </a:solidFill>
                <a:latin typeface="Arial"/>
                <a:cs typeface="Arial"/>
              </a:rPr>
              <a:t>Usage</a:t>
            </a:r>
            <a:endParaRPr sz="3700">
              <a:latin typeface="Arial"/>
              <a:cs typeface="Arial"/>
            </a:endParaRPr>
          </a:p>
          <a:p>
            <a:pPr marL="426720" indent="-381000">
              <a:lnSpc>
                <a:spcPct val="100000"/>
              </a:lnSpc>
              <a:spcBef>
                <a:spcPts val="360"/>
              </a:spcBef>
              <a:buClr>
                <a:srgbClr val="548C94"/>
              </a:buClr>
              <a:buSzPct val="74324"/>
              <a:buFont typeface="Lucida Grande"/>
              <a:buChar char="▪"/>
              <a:tabLst>
                <a:tab pos="427355" algn="l"/>
              </a:tabLst>
            </a:pPr>
            <a:r>
              <a:rPr sz="3700" spc="-120" dirty="0">
                <a:solidFill>
                  <a:srgbClr val="58595B"/>
                </a:solidFill>
                <a:latin typeface="Arial"/>
                <a:cs typeface="Arial"/>
              </a:rPr>
              <a:t>Order</a:t>
            </a:r>
            <a:r>
              <a:rPr sz="3700" spc="-325" dirty="0">
                <a:solidFill>
                  <a:srgbClr val="58595B"/>
                </a:solidFill>
                <a:latin typeface="Arial"/>
                <a:cs typeface="Arial"/>
              </a:rPr>
              <a:t> </a:t>
            </a:r>
            <a:r>
              <a:rPr sz="3700" spc="-90" dirty="0">
                <a:solidFill>
                  <a:srgbClr val="58595B"/>
                </a:solidFill>
                <a:latin typeface="Arial"/>
                <a:cs typeface="Arial"/>
              </a:rPr>
              <a:t>Matters</a:t>
            </a:r>
            <a:endParaRPr sz="3700">
              <a:latin typeface="Arial"/>
              <a:cs typeface="Arial"/>
            </a:endParaRPr>
          </a:p>
          <a:p>
            <a:pPr marL="426720" indent="-381000">
              <a:lnSpc>
                <a:spcPct val="100000"/>
              </a:lnSpc>
              <a:spcBef>
                <a:spcPts val="360"/>
              </a:spcBef>
              <a:buClr>
                <a:srgbClr val="548C94"/>
              </a:buClr>
              <a:buSzPct val="74324"/>
              <a:buFont typeface="Lucida Grande"/>
              <a:buChar char="▪"/>
              <a:tabLst>
                <a:tab pos="427355" algn="l"/>
              </a:tabLst>
            </a:pPr>
            <a:r>
              <a:rPr sz="3700" spc="-245" dirty="0">
                <a:solidFill>
                  <a:srgbClr val="58595B"/>
                </a:solidFill>
                <a:latin typeface="Arial"/>
                <a:cs typeface="Arial"/>
              </a:rPr>
              <a:t>Re-use </a:t>
            </a:r>
            <a:r>
              <a:rPr sz="3700" b="1" spc="-95" dirty="0">
                <a:solidFill>
                  <a:srgbClr val="58595B"/>
                </a:solidFill>
                <a:latin typeface="Arial"/>
                <a:cs typeface="Arial"/>
              </a:rPr>
              <a:t>Not</a:t>
            </a:r>
            <a:r>
              <a:rPr sz="3700" b="1" spc="-335" dirty="0">
                <a:solidFill>
                  <a:srgbClr val="58595B"/>
                </a:solidFill>
                <a:latin typeface="Arial"/>
                <a:cs typeface="Arial"/>
              </a:rPr>
              <a:t> </a:t>
            </a:r>
            <a:r>
              <a:rPr sz="3700" spc="-50" dirty="0">
                <a:solidFill>
                  <a:srgbClr val="58595B"/>
                </a:solidFill>
                <a:latin typeface="Arial"/>
                <a:cs typeface="Arial"/>
              </a:rPr>
              <a:t>Allowed</a:t>
            </a:r>
            <a:endParaRPr sz="37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85" dirty="0">
                <a:solidFill>
                  <a:srgbClr val="58595B"/>
                </a:solidFill>
                <a:latin typeface="Arial"/>
                <a:cs typeface="Arial"/>
              </a:rPr>
              <a:t> </a:t>
            </a:r>
            <a:r>
              <a:rPr sz="3200" spc="-180" dirty="0">
                <a:solidFill>
                  <a:srgbClr val="58595B"/>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6" name="object 6"/>
          <p:cNvSpPr/>
          <p:nvPr/>
        </p:nvSpPr>
        <p:spPr>
          <a:xfrm>
            <a:off x="8763000" y="2374900"/>
            <a:ext cx="6223000" cy="4394200"/>
          </a:xfrm>
          <a:custGeom>
            <a:avLst/>
            <a:gdLst/>
            <a:ahLst/>
            <a:cxnLst/>
            <a:rect l="l" t="t" r="r" b="b"/>
            <a:pathLst>
              <a:path w="6223000" h="4394200">
                <a:moveTo>
                  <a:pt x="0" y="0"/>
                </a:moveTo>
                <a:lnTo>
                  <a:pt x="6223000" y="0"/>
                </a:lnTo>
                <a:lnTo>
                  <a:pt x="6223000" y="4394199"/>
                </a:lnTo>
                <a:lnTo>
                  <a:pt x="0" y="4394199"/>
                </a:lnTo>
                <a:lnTo>
                  <a:pt x="0" y="0"/>
                </a:lnTo>
                <a:close/>
              </a:path>
            </a:pathLst>
          </a:custGeom>
          <a:ln w="25400">
            <a:solidFill>
              <a:srgbClr val="EDEDEE"/>
            </a:solidFill>
          </a:ln>
        </p:spPr>
        <p:txBody>
          <a:bodyPr wrap="square" lIns="0" tIns="0" rIns="0" bIns="0" rtlCol="0"/>
          <a:lstStyle/>
          <a:p>
            <a:endParaRPr/>
          </a:p>
        </p:txBody>
      </p:sp>
      <p:sp>
        <p:nvSpPr>
          <p:cNvPr id="7" name="object 7"/>
          <p:cNvSpPr txBox="1"/>
          <p:nvPr/>
        </p:nvSpPr>
        <p:spPr>
          <a:xfrm>
            <a:off x="9194800" y="3111500"/>
            <a:ext cx="5359400" cy="762000"/>
          </a:xfrm>
          <a:prstGeom prst="rect">
            <a:avLst/>
          </a:prstGeom>
          <a:ln w="25399">
            <a:solidFill>
              <a:srgbClr val="F26722"/>
            </a:solidFill>
          </a:ln>
        </p:spPr>
        <p:txBody>
          <a:bodyPr vert="horz" wrap="square" lIns="0" tIns="59055" rIns="0" bIns="0" rtlCol="0">
            <a:spAutoFit/>
          </a:bodyPr>
          <a:lstStyle/>
          <a:p>
            <a:pPr marL="1452245">
              <a:lnSpc>
                <a:spcPct val="100000"/>
              </a:lnSpc>
              <a:spcBef>
                <a:spcPts val="46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85" dirty="0">
                <a:solidFill>
                  <a:srgbClr val="58595B"/>
                </a:solidFill>
                <a:latin typeface="Arial"/>
                <a:cs typeface="Arial"/>
              </a:rPr>
              <a:t> </a:t>
            </a:r>
            <a:r>
              <a:rPr sz="3200" spc="-180" dirty="0">
                <a:solidFill>
                  <a:srgbClr val="58595B"/>
                </a:solidFill>
                <a:latin typeface="Arial"/>
                <a:cs typeface="Arial"/>
              </a:rPr>
              <a:t>A</a:t>
            </a:r>
            <a:endParaRPr sz="3200">
              <a:latin typeface="Arial"/>
              <a:cs typeface="Arial"/>
            </a:endParaRPr>
          </a:p>
        </p:txBody>
      </p:sp>
      <p:sp>
        <p:nvSpPr>
          <p:cNvPr id="8" name="object 8"/>
          <p:cNvSpPr txBox="1"/>
          <p:nvPr/>
        </p:nvSpPr>
        <p:spPr>
          <a:xfrm>
            <a:off x="9194800" y="4190999"/>
            <a:ext cx="5359400" cy="762000"/>
          </a:xfrm>
          <a:prstGeom prst="rect">
            <a:avLst/>
          </a:prstGeom>
          <a:ln w="25400">
            <a:solidFill>
              <a:srgbClr val="F2672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9" name="object 9"/>
          <p:cNvSpPr txBox="1"/>
          <p:nvPr/>
        </p:nvSpPr>
        <p:spPr>
          <a:xfrm>
            <a:off x="9194800" y="5270499"/>
            <a:ext cx="5359400" cy="762000"/>
          </a:xfrm>
          <a:prstGeom prst="rect">
            <a:avLst/>
          </a:prstGeom>
          <a:ln w="25399">
            <a:solidFill>
              <a:srgbClr val="F2672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10" name="object 10"/>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11" name="object 11"/>
          <p:cNvSpPr txBox="1"/>
          <p:nvPr/>
        </p:nvSpPr>
        <p:spPr>
          <a:xfrm>
            <a:off x="8874811" y="2432982"/>
            <a:ext cx="886460" cy="381000"/>
          </a:xfrm>
          <a:prstGeom prst="rect">
            <a:avLst/>
          </a:prstGeom>
        </p:spPr>
        <p:txBody>
          <a:bodyPr vert="horz" wrap="square" lIns="0" tIns="0" rIns="0" bIns="0" rtlCol="0">
            <a:spAutoFit/>
          </a:bodyPr>
          <a:lstStyle/>
          <a:p>
            <a:pPr marL="12700">
              <a:lnSpc>
                <a:spcPct val="100000"/>
              </a:lnSpc>
            </a:pPr>
            <a:r>
              <a:rPr sz="2400" spc="-145" dirty="0">
                <a:solidFill>
                  <a:srgbClr val="58595B"/>
                </a:solidFill>
                <a:latin typeface="Arial"/>
                <a:cs typeface="Arial"/>
              </a:rPr>
              <a:t>e</a:t>
            </a:r>
            <a:r>
              <a:rPr sz="2400" spc="-85" dirty="0">
                <a:solidFill>
                  <a:srgbClr val="58595B"/>
                </a:solidFill>
                <a:latin typeface="Arial"/>
                <a:cs typeface="Arial"/>
              </a:rPr>
              <a:t>xpe</a:t>
            </a:r>
            <a:r>
              <a:rPr sz="2400" spc="-45" dirty="0">
                <a:solidFill>
                  <a:srgbClr val="58595B"/>
                </a:solidFill>
                <a:latin typeface="Arial"/>
                <a:cs typeface="Arial"/>
              </a:rPr>
              <a:t>c</a:t>
            </a:r>
            <a:r>
              <a:rPr sz="2400" spc="125" dirty="0">
                <a:solidFill>
                  <a:srgbClr val="58595B"/>
                </a:solidFill>
                <a:latin typeface="Arial"/>
                <a:cs typeface="Arial"/>
              </a:rPr>
              <a:t>t</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689099" y="3098800"/>
            <a:ext cx="5384800" cy="787400"/>
          </a:xfrm>
          <a:prstGeom prst="rect">
            <a:avLst/>
          </a:prstGeom>
          <a:solidFill>
            <a:srgbClr val="9CCB42"/>
          </a:solidFill>
        </p:spPr>
        <p:txBody>
          <a:bodyPr vert="horz" wrap="square" lIns="0" tIns="84455" rIns="0" bIns="0" rtlCol="0">
            <a:spAutoFit/>
          </a:bodyPr>
          <a:lstStyle/>
          <a:p>
            <a:pPr marL="1477645">
              <a:lnSpc>
                <a:spcPct val="100000"/>
              </a:lnSpc>
              <a:spcBef>
                <a:spcPts val="66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85" dirty="0">
                <a:solidFill>
                  <a:srgbClr val="FFFCFF"/>
                </a:solidFill>
                <a:latin typeface="Arial"/>
                <a:cs typeface="Arial"/>
              </a:rPr>
              <a:t> </a:t>
            </a:r>
            <a:r>
              <a:rPr sz="3200" spc="-180" dirty="0">
                <a:solidFill>
                  <a:srgbClr val="FFFCFF"/>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6" name="object 6"/>
          <p:cNvSpPr/>
          <p:nvPr/>
        </p:nvSpPr>
        <p:spPr>
          <a:xfrm>
            <a:off x="8763000" y="2374900"/>
            <a:ext cx="6223000" cy="4394200"/>
          </a:xfrm>
          <a:custGeom>
            <a:avLst/>
            <a:gdLst/>
            <a:ahLst/>
            <a:cxnLst/>
            <a:rect l="l" t="t" r="r" b="b"/>
            <a:pathLst>
              <a:path w="6223000" h="4394200">
                <a:moveTo>
                  <a:pt x="0" y="0"/>
                </a:moveTo>
                <a:lnTo>
                  <a:pt x="6223000" y="0"/>
                </a:lnTo>
                <a:lnTo>
                  <a:pt x="6223000" y="4394199"/>
                </a:lnTo>
                <a:lnTo>
                  <a:pt x="0" y="4394199"/>
                </a:lnTo>
                <a:lnTo>
                  <a:pt x="0" y="0"/>
                </a:lnTo>
                <a:close/>
              </a:path>
            </a:pathLst>
          </a:custGeom>
          <a:ln w="25400">
            <a:solidFill>
              <a:srgbClr val="EDEDEE"/>
            </a:solidFill>
          </a:ln>
        </p:spPr>
        <p:txBody>
          <a:bodyPr wrap="square" lIns="0" tIns="0" rIns="0" bIns="0" rtlCol="0"/>
          <a:lstStyle/>
          <a:p>
            <a:endParaRPr/>
          </a:p>
        </p:txBody>
      </p:sp>
      <p:sp>
        <p:nvSpPr>
          <p:cNvPr id="7" name="object 7"/>
          <p:cNvSpPr txBox="1"/>
          <p:nvPr/>
        </p:nvSpPr>
        <p:spPr>
          <a:xfrm>
            <a:off x="9182100" y="3098800"/>
            <a:ext cx="5384800" cy="787400"/>
          </a:xfrm>
          <a:prstGeom prst="rect">
            <a:avLst/>
          </a:prstGeom>
          <a:solidFill>
            <a:srgbClr val="F26722"/>
          </a:solidFill>
        </p:spPr>
        <p:txBody>
          <a:bodyPr vert="horz" wrap="square" lIns="0" tIns="84455" rIns="0" bIns="0" rtlCol="0">
            <a:spAutoFit/>
          </a:bodyPr>
          <a:lstStyle/>
          <a:p>
            <a:pPr marL="1477645">
              <a:lnSpc>
                <a:spcPct val="100000"/>
              </a:lnSpc>
              <a:spcBef>
                <a:spcPts val="66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85" dirty="0">
                <a:solidFill>
                  <a:srgbClr val="FFFCFF"/>
                </a:solidFill>
                <a:latin typeface="Arial"/>
                <a:cs typeface="Arial"/>
              </a:rPr>
              <a:t> </a:t>
            </a:r>
            <a:r>
              <a:rPr sz="3200" spc="-180" dirty="0">
                <a:solidFill>
                  <a:srgbClr val="FFFCFF"/>
                </a:solidFill>
                <a:latin typeface="Arial"/>
                <a:cs typeface="Arial"/>
              </a:rPr>
              <a:t>A</a:t>
            </a:r>
            <a:endParaRPr sz="3200">
              <a:latin typeface="Arial"/>
              <a:cs typeface="Arial"/>
            </a:endParaRPr>
          </a:p>
        </p:txBody>
      </p:sp>
      <p:sp>
        <p:nvSpPr>
          <p:cNvPr id="8" name="object 8"/>
          <p:cNvSpPr txBox="1"/>
          <p:nvPr/>
        </p:nvSpPr>
        <p:spPr>
          <a:xfrm>
            <a:off x="9194800" y="4190999"/>
            <a:ext cx="5359400" cy="762000"/>
          </a:xfrm>
          <a:prstGeom prst="rect">
            <a:avLst/>
          </a:prstGeom>
          <a:ln w="25400">
            <a:solidFill>
              <a:srgbClr val="F2672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9" name="object 9"/>
          <p:cNvSpPr txBox="1"/>
          <p:nvPr/>
        </p:nvSpPr>
        <p:spPr>
          <a:xfrm>
            <a:off x="9194800" y="5270499"/>
            <a:ext cx="5359400" cy="762000"/>
          </a:xfrm>
          <a:prstGeom prst="rect">
            <a:avLst/>
          </a:prstGeom>
          <a:ln w="25399">
            <a:solidFill>
              <a:srgbClr val="F2672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10" name="object 10"/>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11" name="object 11"/>
          <p:cNvSpPr txBox="1"/>
          <p:nvPr/>
        </p:nvSpPr>
        <p:spPr>
          <a:xfrm>
            <a:off x="8874811" y="2432982"/>
            <a:ext cx="886460" cy="381000"/>
          </a:xfrm>
          <a:prstGeom prst="rect">
            <a:avLst/>
          </a:prstGeom>
        </p:spPr>
        <p:txBody>
          <a:bodyPr vert="horz" wrap="square" lIns="0" tIns="0" rIns="0" bIns="0" rtlCol="0">
            <a:spAutoFit/>
          </a:bodyPr>
          <a:lstStyle/>
          <a:p>
            <a:pPr marL="12700">
              <a:lnSpc>
                <a:spcPct val="100000"/>
              </a:lnSpc>
            </a:pPr>
            <a:r>
              <a:rPr sz="2400" spc="-145" dirty="0">
                <a:solidFill>
                  <a:srgbClr val="58595B"/>
                </a:solidFill>
                <a:latin typeface="Arial"/>
                <a:cs typeface="Arial"/>
              </a:rPr>
              <a:t>e</a:t>
            </a:r>
            <a:r>
              <a:rPr sz="2400" spc="-85" dirty="0">
                <a:solidFill>
                  <a:srgbClr val="58595B"/>
                </a:solidFill>
                <a:latin typeface="Arial"/>
                <a:cs typeface="Arial"/>
              </a:rPr>
              <a:t>xpe</a:t>
            </a:r>
            <a:r>
              <a:rPr sz="2400" spc="-45" dirty="0">
                <a:solidFill>
                  <a:srgbClr val="58595B"/>
                </a:solidFill>
                <a:latin typeface="Arial"/>
                <a:cs typeface="Arial"/>
              </a:rPr>
              <a:t>c</a:t>
            </a:r>
            <a:r>
              <a:rPr sz="2400" spc="125" dirty="0">
                <a:solidFill>
                  <a:srgbClr val="58595B"/>
                </a:solidFill>
                <a:latin typeface="Arial"/>
                <a:cs typeface="Arial"/>
              </a:rPr>
              <a:t>t</a:t>
            </a:r>
            <a:endParaRPr sz="2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solidFill>
            <a:srgbClr val="FFFCFF"/>
          </a:solidFill>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464547"/>
                </a:solidFill>
                <a:latin typeface="Arial"/>
                <a:cs typeface="Arial"/>
              </a:rPr>
              <a:t>http </a:t>
            </a:r>
            <a:r>
              <a:rPr sz="3200" spc="-85" dirty="0">
                <a:solidFill>
                  <a:srgbClr val="464547"/>
                </a:solidFill>
                <a:latin typeface="Arial"/>
                <a:cs typeface="Arial"/>
              </a:rPr>
              <a:t>request</a:t>
            </a:r>
            <a:r>
              <a:rPr sz="3200" spc="-585" dirty="0">
                <a:solidFill>
                  <a:srgbClr val="464547"/>
                </a:solidFill>
                <a:latin typeface="Arial"/>
                <a:cs typeface="Arial"/>
              </a:rPr>
              <a:t> </a:t>
            </a:r>
            <a:r>
              <a:rPr sz="3200" spc="-180" dirty="0">
                <a:solidFill>
                  <a:srgbClr val="464547"/>
                </a:solidFill>
                <a:latin typeface="Arial"/>
                <a:cs typeface="Arial"/>
              </a:rPr>
              <a:t>A</a:t>
            </a:r>
            <a:endParaRPr sz="3200">
              <a:latin typeface="Arial"/>
              <a:cs typeface="Arial"/>
            </a:endParaRPr>
          </a:p>
        </p:txBody>
      </p:sp>
      <p:sp>
        <p:nvSpPr>
          <p:cNvPr id="4" name="object 4"/>
          <p:cNvSpPr txBox="1"/>
          <p:nvPr/>
        </p:nvSpPr>
        <p:spPr>
          <a:xfrm>
            <a:off x="1689099" y="4178299"/>
            <a:ext cx="5384800" cy="787400"/>
          </a:xfrm>
          <a:prstGeom prst="rect">
            <a:avLst/>
          </a:prstGeom>
          <a:solidFill>
            <a:srgbClr val="9CCB42"/>
          </a:solidFill>
        </p:spPr>
        <p:txBody>
          <a:bodyPr vert="horz" wrap="square" lIns="0" tIns="85725" rIns="0" bIns="0" rtlCol="0">
            <a:spAutoFit/>
          </a:bodyPr>
          <a:lstStyle/>
          <a:p>
            <a:pPr marL="1491615">
              <a:lnSpc>
                <a:spcPct val="100000"/>
              </a:lnSpc>
              <a:spcBef>
                <a:spcPts val="67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00" dirty="0">
                <a:solidFill>
                  <a:srgbClr val="FFFCFF"/>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6" name="object 6"/>
          <p:cNvSpPr txBox="1"/>
          <p:nvPr/>
        </p:nvSpPr>
        <p:spPr>
          <a:xfrm>
            <a:off x="9182100" y="4178299"/>
            <a:ext cx="5384800" cy="787400"/>
          </a:xfrm>
          <a:prstGeom prst="rect">
            <a:avLst/>
          </a:prstGeom>
          <a:solidFill>
            <a:srgbClr val="F26722"/>
          </a:solidFill>
        </p:spPr>
        <p:txBody>
          <a:bodyPr vert="horz" wrap="square" lIns="0" tIns="85725" rIns="0" bIns="0" rtlCol="0">
            <a:spAutoFit/>
          </a:bodyPr>
          <a:lstStyle/>
          <a:p>
            <a:pPr marL="1491615">
              <a:lnSpc>
                <a:spcPct val="100000"/>
              </a:lnSpc>
              <a:spcBef>
                <a:spcPts val="67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00" dirty="0">
                <a:solidFill>
                  <a:srgbClr val="FFFCFF"/>
                </a:solidFill>
                <a:latin typeface="Arial"/>
                <a:cs typeface="Arial"/>
              </a:rPr>
              <a:t>B</a:t>
            </a:r>
            <a:endParaRPr sz="3200">
              <a:latin typeface="Arial"/>
              <a:cs typeface="Arial"/>
            </a:endParaRPr>
          </a:p>
        </p:txBody>
      </p:sp>
      <p:sp>
        <p:nvSpPr>
          <p:cNvPr id="7" name="object 7"/>
          <p:cNvSpPr txBox="1"/>
          <p:nvPr/>
        </p:nvSpPr>
        <p:spPr>
          <a:xfrm>
            <a:off x="9194800" y="5270499"/>
            <a:ext cx="5359400" cy="762000"/>
          </a:xfrm>
          <a:prstGeom prst="rect">
            <a:avLst/>
          </a:prstGeom>
          <a:ln w="25399">
            <a:solidFill>
              <a:srgbClr val="F2672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8" name="object 8"/>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9" name="object 9"/>
          <p:cNvSpPr txBox="1"/>
          <p:nvPr/>
        </p:nvSpPr>
        <p:spPr>
          <a:xfrm>
            <a:off x="8763000" y="2374900"/>
            <a:ext cx="6223000" cy="4394200"/>
          </a:xfrm>
          <a:prstGeom prst="rect">
            <a:avLst/>
          </a:prstGeom>
          <a:ln w="25400">
            <a:solidFill>
              <a:srgbClr val="EDEDEE"/>
            </a:solidFill>
          </a:ln>
        </p:spPr>
        <p:txBody>
          <a:bodyPr vert="horz" wrap="square" lIns="0" tIns="45085" rIns="0" bIns="0" rtlCol="0">
            <a:spAutoFit/>
          </a:bodyPr>
          <a:lstStyle/>
          <a:p>
            <a:pPr marL="111760">
              <a:lnSpc>
                <a:spcPct val="100000"/>
              </a:lnSpc>
              <a:spcBef>
                <a:spcPts val="355"/>
              </a:spcBef>
            </a:pPr>
            <a:r>
              <a:rPr sz="2400" spc="-55" dirty="0">
                <a:solidFill>
                  <a:srgbClr val="58595B"/>
                </a:solidFill>
                <a:latin typeface="Arial"/>
                <a:cs typeface="Arial"/>
              </a:rPr>
              <a:t>expect</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solidFill>
            <a:srgbClr val="FFFCFF"/>
          </a:solidFill>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464547"/>
                </a:solidFill>
                <a:latin typeface="Arial"/>
                <a:cs typeface="Arial"/>
              </a:rPr>
              <a:t>http </a:t>
            </a:r>
            <a:r>
              <a:rPr sz="3200" spc="-85" dirty="0">
                <a:solidFill>
                  <a:srgbClr val="464547"/>
                </a:solidFill>
                <a:latin typeface="Arial"/>
                <a:cs typeface="Arial"/>
              </a:rPr>
              <a:t>request</a:t>
            </a:r>
            <a:r>
              <a:rPr sz="3200" spc="-585" dirty="0">
                <a:solidFill>
                  <a:srgbClr val="464547"/>
                </a:solidFill>
                <a:latin typeface="Arial"/>
                <a:cs typeface="Arial"/>
              </a:rPr>
              <a:t> </a:t>
            </a:r>
            <a:r>
              <a:rPr sz="3200" spc="-180" dirty="0">
                <a:solidFill>
                  <a:srgbClr val="464547"/>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solidFill>
            <a:srgbClr val="FFFCFF"/>
          </a:solidFill>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464547"/>
                </a:solidFill>
                <a:latin typeface="Arial"/>
                <a:cs typeface="Arial"/>
              </a:rPr>
              <a:t>http </a:t>
            </a:r>
            <a:r>
              <a:rPr sz="3200" spc="-85" dirty="0">
                <a:solidFill>
                  <a:srgbClr val="464547"/>
                </a:solidFill>
                <a:latin typeface="Arial"/>
                <a:cs typeface="Arial"/>
              </a:rPr>
              <a:t>request</a:t>
            </a:r>
            <a:r>
              <a:rPr sz="3200" spc="-590" dirty="0">
                <a:solidFill>
                  <a:srgbClr val="464547"/>
                </a:solidFill>
                <a:latin typeface="Arial"/>
                <a:cs typeface="Arial"/>
              </a:rPr>
              <a:t> </a:t>
            </a:r>
            <a:r>
              <a:rPr sz="3200" spc="-400" dirty="0">
                <a:solidFill>
                  <a:srgbClr val="464547"/>
                </a:solidFill>
                <a:latin typeface="Arial"/>
                <a:cs typeface="Arial"/>
              </a:rPr>
              <a:t>B</a:t>
            </a:r>
            <a:endParaRPr sz="3200">
              <a:latin typeface="Arial"/>
              <a:cs typeface="Arial"/>
            </a:endParaRPr>
          </a:p>
        </p:txBody>
      </p:sp>
      <p:sp>
        <p:nvSpPr>
          <p:cNvPr id="5" name="object 5"/>
          <p:cNvSpPr txBox="1"/>
          <p:nvPr/>
        </p:nvSpPr>
        <p:spPr>
          <a:xfrm>
            <a:off x="1689099" y="5257799"/>
            <a:ext cx="5384800" cy="787400"/>
          </a:xfrm>
          <a:prstGeom prst="rect">
            <a:avLst/>
          </a:prstGeom>
          <a:solidFill>
            <a:srgbClr val="9CCB42"/>
          </a:solidFill>
        </p:spPr>
        <p:txBody>
          <a:bodyPr vert="horz" wrap="square" lIns="0" tIns="87630" rIns="0" bIns="0" rtlCol="0">
            <a:spAutoFit/>
          </a:bodyPr>
          <a:lstStyle/>
          <a:p>
            <a:pPr marL="1483995">
              <a:lnSpc>
                <a:spcPct val="100000"/>
              </a:lnSpc>
              <a:spcBef>
                <a:spcPts val="690"/>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55" dirty="0">
                <a:solidFill>
                  <a:srgbClr val="FFFCFF"/>
                </a:solidFill>
                <a:latin typeface="Arial"/>
                <a:cs typeface="Arial"/>
              </a:rPr>
              <a:t>C</a:t>
            </a:r>
            <a:endParaRPr sz="3200">
              <a:latin typeface="Arial"/>
              <a:cs typeface="Arial"/>
            </a:endParaRPr>
          </a:p>
        </p:txBody>
      </p:sp>
      <p:sp>
        <p:nvSpPr>
          <p:cNvPr id="6" name="object 6"/>
          <p:cNvSpPr txBox="1"/>
          <p:nvPr/>
        </p:nvSpPr>
        <p:spPr>
          <a:xfrm>
            <a:off x="9182100" y="5257799"/>
            <a:ext cx="5384800" cy="787400"/>
          </a:xfrm>
          <a:prstGeom prst="rect">
            <a:avLst/>
          </a:prstGeom>
          <a:solidFill>
            <a:srgbClr val="F26722"/>
          </a:solidFill>
        </p:spPr>
        <p:txBody>
          <a:bodyPr vert="horz" wrap="square" lIns="0" tIns="87630" rIns="0" bIns="0" rtlCol="0">
            <a:spAutoFit/>
          </a:bodyPr>
          <a:lstStyle/>
          <a:p>
            <a:pPr marL="1483995">
              <a:lnSpc>
                <a:spcPct val="100000"/>
              </a:lnSpc>
              <a:spcBef>
                <a:spcPts val="690"/>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55" dirty="0">
                <a:solidFill>
                  <a:srgbClr val="FFFCFF"/>
                </a:solidFill>
                <a:latin typeface="Arial"/>
                <a:cs typeface="Arial"/>
              </a:rPr>
              <a:t>C</a:t>
            </a:r>
            <a:endParaRPr sz="3200">
              <a:latin typeface="Arial"/>
              <a:cs typeface="Arial"/>
            </a:endParaRPr>
          </a:p>
        </p:txBody>
      </p:sp>
      <p:sp>
        <p:nvSpPr>
          <p:cNvPr id="7" name="object 7"/>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8" name="object 8"/>
          <p:cNvSpPr txBox="1"/>
          <p:nvPr/>
        </p:nvSpPr>
        <p:spPr>
          <a:xfrm>
            <a:off x="8763000" y="2374900"/>
            <a:ext cx="6223000" cy="4394200"/>
          </a:xfrm>
          <a:prstGeom prst="rect">
            <a:avLst/>
          </a:prstGeom>
          <a:ln w="25400">
            <a:solidFill>
              <a:srgbClr val="EDEDEE"/>
            </a:solidFill>
          </a:ln>
        </p:spPr>
        <p:txBody>
          <a:bodyPr vert="horz" wrap="square" lIns="0" tIns="45085" rIns="0" bIns="0" rtlCol="0">
            <a:spAutoFit/>
          </a:bodyPr>
          <a:lstStyle/>
          <a:p>
            <a:pPr marL="111760">
              <a:lnSpc>
                <a:spcPct val="100000"/>
              </a:lnSpc>
              <a:spcBef>
                <a:spcPts val="355"/>
              </a:spcBef>
            </a:pPr>
            <a:r>
              <a:rPr sz="2400" spc="-55" dirty="0">
                <a:solidFill>
                  <a:srgbClr val="58595B"/>
                </a:solidFill>
                <a:latin typeface="Arial"/>
                <a:cs typeface="Arial"/>
              </a:rPr>
              <a:t>expect</a:t>
            </a:r>
            <a:endParaRPr sz="2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85" dirty="0">
                <a:solidFill>
                  <a:srgbClr val="58595B"/>
                </a:solidFill>
                <a:latin typeface="Arial"/>
                <a:cs typeface="Arial"/>
              </a:rPr>
              <a:t> </a:t>
            </a:r>
            <a:r>
              <a:rPr sz="3200" spc="-180" dirty="0">
                <a:solidFill>
                  <a:srgbClr val="58595B"/>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6" name="object 6"/>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7" name="object 7"/>
          <p:cNvSpPr txBox="1"/>
          <p:nvPr/>
        </p:nvSpPr>
        <p:spPr>
          <a:xfrm>
            <a:off x="8763000" y="2374900"/>
            <a:ext cx="6223000" cy="4394200"/>
          </a:xfrm>
          <a:prstGeom prst="rect">
            <a:avLst/>
          </a:prstGeom>
          <a:ln w="25400">
            <a:solidFill>
              <a:srgbClr val="EDEDEE"/>
            </a:solidFill>
          </a:ln>
        </p:spPr>
        <p:txBody>
          <a:bodyPr vert="horz" wrap="square" lIns="0" tIns="45085" rIns="0" bIns="0" rtlCol="0">
            <a:spAutoFit/>
          </a:bodyPr>
          <a:lstStyle/>
          <a:p>
            <a:pPr marL="111760">
              <a:lnSpc>
                <a:spcPct val="100000"/>
              </a:lnSpc>
              <a:spcBef>
                <a:spcPts val="355"/>
              </a:spcBef>
            </a:pPr>
            <a:r>
              <a:rPr sz="2400" spc="-55" dirty="0">
                <a:solidFill>
                  <a:srgbClr val="58595B"/>
                </a:solidFill>
                <a:latin typeface="Arial"/>
                <a:cs typeface="Arial"/>
              </a:rPr>
              <a:t>expect</a:t>
            </a:r>
            <a:endParaRPr sz="2400">
              <a:latin typeface="Arial"/>
              <a:cs typeface="Arial"/>
            </a:endParaRPr>
          </a:p>
        </p:txBody>
      </p:sp>
      <p:sp>
        <p:nvSpPr>
          <p:cNvPr id="8" name="object 8"/>
          <p:cNvSpPr/>
          <p:nvPr/>
        </p:nvSpPr>
        <p:spPr>
          <a:xfrm>
            <a:off x="3771900" y="7200900"/>
            <a:ext cx="1219200" cy="12192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1264900" y="7200900"/>
            <a:ext cx="1219200" cy="1219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689099" y="3098800"/>
            <a:ext cx="5384800" cy="787400"/>
          </a:xfrm>
          <a:prstGeom prst="rect">
            <a:avLst/>
          </a:prstGeom>
          <a:solidFill>
            <a:srgbClr val="9CCB42"/>
          </a:solidFill>
        </p:spPr>
        <p:txBody>
          <a:bodyPr vert="horz" wrap="square" lIns="0" tIns="84455" rIns="0" bIns="0" rtlCol="0">
            <a:spAutoFit/>
          </a:bodyPr>
          <a:lstStyle/>
          <a:p>
            <a:pPr marL="1477645">
              <a:lnSpc>
                <a:spcPct val="100000"/>
              </a:lnSpc>
              <a:spcBef>
                <a:spcPts val="66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85" dirty="0">
                <a:solidFill>
                  <a:srgbClr val="FFFCFF"/>
                </a:solidFill>
                <a:latin typeface="Arial"/>
                <a:cs typeface="Arial"/>
              </a:rPr>
              <a:t> </a:t>
            </a:r>
            <a:r>
              <a:rPr sz="3200" spc="-180" dirty="0">
                <a:solidFill>
                  <a:srgbClr val="FFFCFF"/>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solidFill>
            <a:srgbClr val="FFFCFF"/>
          </a:solidFill>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6" name="object 6"/>
          <p:cNvSpPr/>
          <p:nvPr/>
        </p:nvSpPr>
        <p:spPr>
          <a:xfrm>
            <a:off x="8763000" y="2374900"/>
            <a:ext cx="6223000" cy="4394200"/>
          </a:xfrm>
          <a:custGeom>
            <a:avLst/>
            <a:gdLst/>
            <a:ahLst/>
            <a:cxnLst/>
            <a:rect l="l" t="t" r="r" b="b"/>
            <a:pathLst>
              <a:path w="6223000" h="4394200">
                <a:moveTo>
                  <a:pt x="0" y="0"/>
                </a:moveTo>
                <a:lnTo>
                  <a:pt x="6223000" y="0"/>
                </a:lnTo>
                <a:lnTo>
                  <a:pt x="6223000" y="4394199"/>
                </a:lnTo>
                <a:lnTo>
                  <a:pt x="0" y="4394199"/>
                </a:lnTo>
                <a:lnTo>
                  <a:pt x="0" y="0"/>
                </a:lnTo>
                <a:close/>
              </a:path>
            </a:pathLst>
          </a:custGeom>
          <a:ln w="25400">
            <a:solidFill>
              <a:srgbClr val="EDEDEE"/>
            </a:solidFill>
          </a:ln>
        </p:spPr>
        <p:txBody>
          <a:bodyPr wrap="square" lIns="0" tIns="0" rIns="0" bIns="0" rtlCol="0"/>
          <a:lstStyle/>
          <a:p>
            <a:endParaRPr/>
          </a:p>
        </p:txBody>
      </p:sp>
      <p:sp>
        <p:nvSpPr>
          <p:cNvPr id="7" name="object 7"/>
          <p:cNvSpPr txBox="1"/>
          <p:nvPr/>
        </p:nvSpPr>
        <p:spPr>
          <a:xfrm>
            <a:off x="9182100" y="3098800"/>
            <a:ext cx="5384800" cy="787400"/>
          </a:xfrm>
          <a:prstGeom prst="rect">
            <a:avLst/>
          </a:prstGeom>
          <a:solidFill>
            <a:srgbClr val="F26722"/>
          </a:solidFill>
        </p:spPr>
        <p:txBody>
          <a:bodyPr vert="horz" wrap="square" lIns="0" tIns="84455" rIns="0" bIns="0" rtlCol="0">
            <a:spAutoFit/>
          </a:bodyPr>
          <a:lstStyle/>
          <a:p>
            <a:pPr marL="1477645">
              <a:lnSpc>
                <a:spcPct val="100000"/>
              </a:lnSpc>
              <a:spcBef>
                <a:spcPts val="66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85" dirty="0">
                <a:solidFill>
                  <a:srgbClr val="FFFCFF"/>
                </a:solidFill>
                <a:latin typeface="Arial"/>
                <a:cs typeface="Arial"/>
              </a:rPr>
              <a:t> </a:t>
            </a:r>
            <a:r>
              <a:rPr sz="3200" spc="-180" dirty="0">
                <a:solidFill>
                  <a:srgbClr val="FFFCFF"/>
                </a:solidFill>
                <a:latin typeface="Arial"/>
                <a:cs typeface="Arial"/>
              </a:rPr>
              <a:t>A</a:t>
            </a:r>
            <a:endParaRPr sz="3200">
              <a:latin typeface="Arial"/>
              <a:cs typeface="Arial"/>
            </a:endParaRPr>
          </a:p>
        </p:txBody>
      </p:sp>
      <p:sp>
        <p:nvSpPr>
          <p:cNvPr id="8" name="object 8"/>
          <p:cNvSpPr txBox="1"/>
          <p:nvPr/>
        </p:nvSpPr>
        <p:spPr>
          <a:xfrm>
            <a:off x="9194800" y="4190999"/>
            <a:ext cx="5359400" cy="762000"/>
          </a:xfrm>
          <a:prstGeom prst="rect">
            <a:avLst/>
          </a:prstGeom>
          <a:ln w="25400">
            <a:solidFill>
              <a:srgbClr val="F2672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9" name="object 9"/>
          <p:cNvSpPr txBox="1"/>
          <p:nvPr/>
        </p:nvSpPr>
        <p:spPr>
          <a:xfrm>
            <a:off x="9194800" y="5270499"/>
            <a:ext cx="5359400" cy="762000"/>
          </a:xfrm>
          <a:prstGeom prst="rect">
            <a:avLst/>
          </a:prstGeom>
          <a:ln w="25399">
            <a:solidFill>
              <a:srgbClr val="F26722"/>
            </a:solidFill>
          </a:ln>
        </p:spPr>
        <p:txBody>
          <a:bodyPr vert="horz" wrap="square" lIns="0" tIns="62229" rIns="0" bIns="0" rtlCol="0">
            <a:spAutoFit/>
          </a:bodyPr>
          <a:lstStyle/>
          <a:p>
            <a:pPr marL="1458595">
              <a:lnSpc>
                <a:spcPct val="100000"/>
              </a:lnSpc>
              <a:spcBef>
                <a:spcPts val="489"/>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55" dirty="0">
                <a:solidFill>
                  <a:srgbClr val="58595B"/>
                </a:solidFill>
                <a:latin typeface="Arial"/>
                <a:cs typeface="Arial"/>
              </a:rPr>
              <a:t>C</a:t>
            </a:r>
            <a:endParaRPr sz="3200">
              <a:latin typeface="Arial"/>
              <a:cs typeface="Arial"/>
            </a:endParaRPr>
          </a:p>
        </p:txBody>
      </p:sp>
      <p:sp>
        <p:nvSpPr>
          <p:cNvPr id="10" name="object 10"/>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11" name="object 11"/>
          <p:cNvSpPr txBox="1"/>
          <p:nvPr/>
        </p:nvSpPr>
        <p:spPr>
          <a:xfrm>
            <a:off x="8874811" y="2432982"/>
            <a:ext cx="886460" cy="381000"/>
          </a:xfrm>
          <a:prstGeom prst="rect">
            <a:avLst/>
          </a:prstGeom>
        </p:spPr>
        <p:txBody>
          <a:bodyPr vert="horz" wrap="square" lIns="0" tIns="0" rIns="0" bIns="0" rtlCol="0">
            <a:spAutoFit/>
          </a:bodyPr>
          <a:lstStyle/>
          <a:p>
            <a:pPr marL="12700">
              <a:lnSpc>
                <a:spcPct val="100000"/>
              </a:lnSpc>
            </a:pPr>
            <a:r>
              <a:rPr sz="2400" spc="-145" dirty="0">
                <a:solidFill>
                  <a:srgbClr val="58595B"/>
                </a:solidFill>
                <a:latin typeface="Arial"/>
                <a:cs typeface="Arial"/>
              </a:rPr>
              <a:t>e</a:t>
            </a:r>
            <a:r>
              <a:rPr sz="2400" spc="-85" dirty="0">
                <a:solidFill>
                  <a:srgbClr val="58595B"/>
                </a:solidFill>
                <a:latin typeface="Arial"/>
                <a:cs typeface="Arial"/>
              </a:rPr>
              <a:t>xpe</a:t>
            </a:r>
            <a:r>
              <a:rPr sz="2400" spc="-45" dirty="0">
                <a:solidFill>
                  <a:srgbClr val="58595B"/>
                </a:solidFill>
                <a:latin typeface="Arial"/>
                <a:cs typeface="Arial"/>
              </a:rPr>
              <a:t>c</a:t>
            </a:r>
            <a:r>
              <a:rPr sz="2400" spc="125" dirty="0">
                <a:solidFill>
                  <a:srgbClr val="58595B"/>
                </a:solidFill>
                <a:latin typeface="Arial"/>
                <a:cs typeface="Arial"/>
              </a:rPr>
              <a:t>t</a:t>
            </a:r>
            <a:endParaRPr sz="2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solidFill>
            <a:srgbClr val="FFFCFF"/>
          </a:solidFill>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85" dirty="0">
                <a:solidFill>
                  <a:srgbClr val="58595B"/>
                </a:solidFill>
                <a:latin typeface="Arial"/>
                <a:cs typeface="Arial"/>
              </a:rPr>
              <a:t> </a:t>
            </a:r>
            <a:r>
              <a:rPr sz="3200" spc="-180" dirty="0">
                <a:solidFill>
                  <a:srgbClr val="58595B"/>
                </a:solidFill>
                <a:latin typeface="Arial"/>
                <a:cs typeface="Arial"/>
              </a:rPr>
              <a:t>A</a:t>
            </a:r>
            <a:endParaRPr sz="3200">
              <a:latin typeface="Arial"/>
              <a:cs typeface="Arial"/>
            </a:endParaRPr>
          </a:p>
        </p:txBody>
      </p:sp>
      <p:sp>
        <p:nvSpPr>
          <p:cNvPr id="4" name="object 4"/>
          <p:cNvSpPr txBox="1"/>
          <p:nvPr/>
        </p:nvSpPr>
        <p:spPr>
          <a:xfrm>
            <a:off x="1701799" y="4190999"/>
            <a:ext cx="5359400" cy="762000"/>
          </a:xfrm>
          <a:prstGeom prst="rect">
            <a:avLst/>
          </a:prstGeom>
          <a:solidFill>
            <a:srgbClr val="FFFCFF"/>
          </a:solidFill>
          <a:ln w="25400">
            <a:solidFill>
              <a:srgbClr val="9CCB4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5" name="object 5"/>
          <p:cNvSpPr txBox="1"/>
          <p:nvPr/>
        </p:nvSpPr>
        <p:spPr>
          <a:xfrm>
            <a:off x="1689099" y="5257799"/>
            <a:ext cx="5384800" cy="787400"/>
          </a:xfrm>
          <a:prstGeom prst="rect">
            <a:avLst/>
          </a:prstGeom>
          <a:solidFill>
            <a:srgbClr val="9CCB42"/>
          </a:solidFill>
        </p:spPr>
        <p:txBody>
          <a:bodyPr vert="horz" wrap="square" lIns="0" tIns="87630" rIns="0" bIns="0" rtlCol="0">
            <a:spAutoFit/>
          </a:bodyPr>
          <a:lstStyle/>
          <a:p>
            <a:pPr marL="1483995">
              <a:lnSpc>
                <a:spcPct val="100000"/>
              </a:lnSpc>
              <a:spcBef>
                <a:spcPts val="690"/>
              </a:spcBef>
            </a:pPr>
            <a:r>
              <a:rPr sz="3200" spc="90" dirty="0">
                <a:solidFill>
                  <a:srgbClr val="FFFCFE"/>
                </a:solidFill>
                <a:latin typeface="Arial"/>
                <a:cs typeface="Arial"/>
              </a:rPr>
              <a:t>http </a:t>
            </a:r>
            <a:r>
              <a:rPr sz="3200" spc="-85" dirty="0">
                <a:solidFill>
                  <a:srgbClr val="FFFCFE"/>
                </a:solidFill>
                <a:latin typeface="Arial"/>
                <a:cs typeface="Arial"/>
              </a:rPr>
              <a:t>request</a:t>
            </a:r>
            <a:r>
              <a:rPr sz="3200" spc="-590" dirty="0">
                <a:solidFill>
                  <a:srgbClr val="FFFCFE"/>
                </a:solidFill>
                <a:latin typeface="Arial"/>
                <a:cs typeface="Arial"/>
              </a:rPr>
              <a:t> </a:t>
            </a:r>
            <a:r>
              <a:rPr sz="3200" spc="-455" dirty="0">
                <a:solidFill>
                  <a:srgbClr val="FFFCFE"/>
                </a:solidFill>
                <a:latin typeface="Arial"/>
                <a:cs typeface="Arial"/>
              </a:rPr>
              <a:t>C</a:t>
            </a:r>
            <a:endParaRPr sz="3200">
              <a:latin typeface="Arial"/>
              <a:cs typeface="Arial"/>
            </a:endParaRPr>
          </a:p>
        </p:txBody>
      </p:sp>
      <p:sp>
        <p:nvSpPr>
          <p:cNvPr id="6" name="object 6"/>
          <p:cNvSpPr txBox="1"/>
          <p:nvPr/>
        </p:nvSpPr>
        <p:spPr>
          <a:xfrm>
            <a:off x="9194800" y="4190999"/>
            <a:ext cx="5359400" cy="762000"/>
          </a:xfrm>
          <a:prstGeom prst="rect">
            <a:avLst/>
          </a:prstGeom>
          <a:ln w="25400">
            <a:solidFill>
              <a:srgbClr val="F2672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7" name="object 7"/>
          <p:cNvSpPr txBox="1"/>
          <p:nvPr/>
        </p:nvSpPr>
        <p:spPr>
          <a:xfrm>
            <a:off x="9182100" y="5257799"/>
            <a:ext cx="5384800" cy="787400"/>
          </a:xfrm>
          <a:prstGeom prst="rect">
            <a:avLst/>
          </a:prstGeom>
          <a:solidFill>
            <a:srgbClr val="F26722"/>
          </a:solidFill>
        </p:spPr>
        <p:txBody>
          <a:bodyPr vert="horz" wrap="square" lIns="0" tIns="87630" rIns="0" bIns="0" rtlCol="0">
            <a:spAutoFit/>
          </a:bodyPr>
          <a:lstStyle/>
          <a:p>
            <a:pPr marL="1483995">
              <a:lnSpc>
                <a:spcPct val="100000"/>
              </a:lnSpc>
              <a:spcBef>
                <a:spcPts val="690"/>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55" dirty="0">
                <a:solidFill>
                  <a:srgbClr val="FFFCFF"/>
                </a:solidFill>
                <a:latin typeface="Arial"/>
                <a:cs typeface="Arial"/>
              </a:rPr>
              <a:t>C</a:t>
            </a:r>
            <a:endParaRPr sz="3200">
              <a:latin typeface="Arial"/>
              <a:cs typeface="Arial"/>
            </a:endParaRPr>
          </a:p>
        </p:txBody>
      </p:sp>
      <p:sp>
        <p:nvSpPr>
          <p:cNvPr id="8" name="object 8"/>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9" name="object 9"/>
          <p:cNvSpPr txBox="1"/>
          <p:nvPr/>
        </p:nvSpPr>
        <p:spPr>
          <a:xfrm>
            <a:off x="8763000" y="2374900"/>
            <a:ext cx="6223000" cy="4394200"/>
          </a:xfrm>
          <a:prstGeom prst="rect">
            <a:avLst/>
          </a:prstGeom>
          <a:ln w="25400">
            <a:solidFill>
              <a:srgbClr val="EDEDEE"/>
            </a:solidFill>
          </a:ln>
        </p:spPr>
        <p:txBody>
          <a:bodyPr vert="horz" wrap="square" lIns="0" tIns="45085" rIns="0" bIns="0" rtlCol="0">
            <a:spAutoFit/>
          </a:bodyPr>
          <a:lstStyle/>
          <a:p>
            <a:pPr marL="111760">
              <a:lnSpc>
                <a:spcPct val="100000"/>
              </a:lnSpc>
              <a:spcBef>
                <a:spcPts val="355"/>
              </a:spcBef>
            </a:pPr>
            <a:r>
              <a:rPr sz="2400" spc="-55" dirty="0">
                <a:solidFill>
                  <a:srgbClr val="58595B"/>
                </a:solidFill>
                <a:latin typeface="Arial"/>
                <a:cs typeface="Arial"/>
              </a:rPr>
              <a:t>expect</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31695">
              <a:lnSpc>
                <a:spcPct val="100000"/>
              </a:lnSpc>
            </a:pPr>
            <a:r>
              <a:rPr spc="-165" dirty="0">
                <a:solidFill>
                  <a:srgbClr val="58595B"/>
                </a:solidFill>
                <a:latin typeface="Arial"/>
                <a:cs typeface="Arial"/>
              </a:rPr>
              <a:t>Creating </a:t>
            </a:r>
            <a:r>
              <a:rPr spc="-10" dirty="0">
                <a:solidFill>
                  <a:srgbClr val="58595B"/>
                </a:solidFill>
                <a:latin typeface="Arial"/>
                <a:cs typeface="Arial"/>
              </a:rPr>
              <a:t>the </a:t>
            </a:r>
            <a:r>
              <a:rPr spc="-105" dirty="0">
                <a:solidFill>
                  <a:srgbClr val="58595B"/>
                </a:solidFill>
                <a:latin typeface="Arial"/>
                <a:cs typeface="Arial"/>
              </a:rPr>
              <a:t>Angular</a:t>
            </a:r>
            <a:r>
              <a:rPr spc="-940" dirty="0">
                <a:solidFill>
                  <a:srgbClr val="58595B"/>
                </a:solidFill>
                <a:latin typeface="Arial"/>
                <a:cs typeface="Arial"/>
              </a:rPr>
              <a:t> </a:t>
            </a:r>
            <a:r>
              <a:rPr spc="-300" dirty="0">
                <a:solidFill>
                  <a:srgbClr val="58595B"/>
                </a:solidFill>
                <a:latin typeface="Arial"/>
                <a:cs typeface="Arial"/>
              </a:rPr>
              <a:t>Code</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a:lnSpc>
                <a:spcPct val="100000"/>
              </a:lnSpc>
              <a:tabLst>
                <a:tab pos="7071995" algn="l"/>
              </a:tabLst>
            </a:pPr>
            <a:r>
              <a:rPr sz="3200" spc="-5" dirty="0">
                <a:latin typeface="Courier"/>
                <a:cs typeface="Courier"/>
              </a:rPr>
              <a:t>angular.</a:t>
            </a:r>
            <a:r>
              <a:rPr sz="3200" b="1" spc="-5" dirty="0">
                <a:latin typeface="Courier"/>
                <a:cs typeface="Courier"/>
              </a:rPr>
              <a:t>module</a:t>
            </a:r>
            <a:r>
              <a:rPr sz="3200" spc="-5" dirty="0">
                <a:latin typeface="Courier"/>
                <a:cs typeface="Courier"/>
              </a:rPr>
              <a:t>(</a:t>
            </a:r>
            <a:r>
              <a:rPr sz="3200" spc="-5" dirty="0">
                <a:solidFill>
                  <a:srgbClr val="C8531F"/>
                </a:solidFill>
                <a:latin typeface="Courier"/>
                <a:cs typeface="Courier"/>
              </a:rPr>
              <a:t>‘omdbModule’</a:t>
            </a:r>
            <a:r>
              <a:rPr sz="3200" spc="-5" dirty="0">
                <a:latin typeface="Courier"/>
                <a:cs typeface="Courier"/>
              </a:rPr>
              <a:t>,	</a:t>
            </a:r>
            <a:r>
              <a:rPr sz="3200" dirty="0">
                <a:latin typeface="Courier"/>
                <a:cs typeface="Courier"/>
              </a:rPr>
              <a:t>[])</a:t>
            </a:r>
            <a:endParaRPr sz="3200">
              <a:latin typeface="Courier"/>
              <a:cs typeface="Courier"/>
            </a:endParaRPr>
          </a:p>
          <a:p>
            <a:pPr marL="1706880">
              <a:lnSpc>
                <a:spcPct val="100000"/>
              </a:lnSpc>
              <a:spcBef>
                <a:spcPts val="1860"/>
              </a:spcBef>
              <a:tabLst>
                <a:tab pos="6584315" algn="l"/>
              </a:tabLst>
            </a:pPr>
            <a:r>
              <a:rPr sz="3200" spc="-5" dirty="0">
                <a:latin typeface="Courier"/>
                <a:cs typeface="Courier"/>
              </a:rPr>
              <a:t>.</a:t>
            </a:r>
            <a:r>
              <a:rPr sz="3200" b="1" spc="-5" dirty="0">
                <a:latin typeface="Courier"/>
                <a:cs typeface="Courier"/>
              </a:rPr>
              <a:t>factory</a:t>
            </a:r>
            <a:r>
              <a:rPr sz="3200" spc="-5" dirty="0">
                <a:latin typeface="Courier"/>
                <a:cs typeface="Courier"/>
              </a:rPr>
              <a:t>(</a:t>
            </a:r>
            <a:r>
              <a:rPr sz="3200" spc="-5" dirty="0">
                <a:solidFill>
                  <a:srgbClr val="C8531F"/>
                </a:solidFill>
                <a:latin typeface="Courier"/>
                <a:cs typeface="Courier"/>
              </a:rPr>
              <a:t>‘omdbApi’</a:t>
            </a:r>
            <a:r>
              <a:rPr sz="3200" spc="-5" dirty="0">
                <a:latin typeface="Courier"/>
                <a:cs typeface="Courier"/>
              </a:rPr>
              <a:t>,	</a:t>
            </a:r>
            <a:r>
              <a:rPr sz="3200" b="1" dirty="0">
                <a:solidFill>
                  <a:srgbClr val="79A14C"/>
                </a:solidFill>
                <a:latin typeface="Courier"/>
                <a:cs typeface="Courier"/>
              </a:rPr>
              <a:t>function </a:t>
            </a:r>
            <a:r>
              <a:rPr sz="3200" spc="-5" dirty="0">
                <a:solidFill>
                  <a:srgbClr val="C8531F"/>
                </a:solidFill>
                <a:latin typeface="Courier"/>
                <a:cs typeface="Courier"/>
              </a:rPr>
              <a:t>omdbApiFactory</a:t>
            </a:r>
            <a:r>
              <a:rPr sz="3200" spc="-5" dirty="0">
                <a:latin typeface="Courier"/>
                <a:cs typeface="Courier"/>
              </a:rPr>
              <a:t>()</a:t>
            </a:r>
            <a:r>
              <a:rPr sz="3200" spc="-30" dirty="0">
                <a:latin typeface="Courier"/>
                <a:cs typeface="Courier"/>
              </a:rPr>
              <a:t> </a:t>
            </a:r>
            <a:r>
              <a:rPr sz="3200" dirty="0">
                <a:latin typeface="Courier"/>
                <a:cs typeface="Courier"/>
              </a:rPr>
              <a:t>{</a:t>
            </a:r>
            <a:endParaRPr sz="3200">
              <a:latin typeface="Courier"/>
              <a:cs typeface="Courier"/>
            </a:endParaRPr>
          </a:p>
          <a:p>
            <a:pPr marL="2637155">
              <a:lnSpc>
                <a:spcPct val="100000"/>
              </a:lnSpc>
              <a:spcBef>
                <a:spcPts val="1860"/>
              </a:spcBef>
              <a:tabLst>
                <a:tab pos="4344035" algn="l"/>
              </a:tabLst>
            </a:pPr>
            <a:r>
              <a:rPr sz="3200" b="1" dirty="0">
                <a:solidFill>
                  <a:srgbClr val="79A14C"/>
                </a:solidFill>
                <a:latin typeface="Courier"/>
                <a:cs typeface="Courier"/>
              </a:rPr>
              <a:t>return	</a:t>
            </a:r>
            <a:r>
              <a:rPr sz="3200" dirty="0">
                <a:latin typeface="Courier"/>
                <a:cs typeface="Courier"/>
              </a:rPr>
              <a:t>{</a:t>
            </a:r>
            <a:endParaRPr sz="3200">
              <a:latin typeface="Courier"/>
              <a:cs typeface="Courier"/>
            </a:endParaRPr>
          </a:p>
        </p:txBody>
      </p:sp>
      <p:sp>
        <p:nvSpPr>
          <p:cNvPr id="5" name="object 5"/>
          <p:cNvSpPr txBox="1"/>
          <p:nvPr/>
        </p:nvSpPr>
        <p:spPr>
          <a:xfrm>
            <a:off x="4454339" y="5332257"/>
            <a:ext cx="3658235" cy="506730"/>
          </a:xfrm>
          <a:prstGeom prst="rect">
            <a:avLst/>
          </a:prstGeom>
        </p:spPr>
        <p:txBody>
          <a:bodyPr vert="horz" wrap="square" lIns="0" tIns="0" rIns="0" bIns="0" rtlCol="0">
            <a:spAutoFit/>
          </a:bodyPr>
          <a:lstStyle/>
          <a:p>
            <a:pPr>
              <a:lnSpc>
                <a:spcPct val="100000"/>
              </a:lnSpc>
            </a:pPr>
            <a:r>
              <a:rPr sz="3200" spc="-5" dirty="0">
                <a:solidFill>
                  <a:srgbClr val="548C94"/>
                </a:solidFill>
                <a:latin typeface="Courier"/>
                <a:cs typeface="Courier"/>
              </a:rPr>
              <a:t>// logic to</a:t>
            </a:r>
            <a:r>
              <a:rPr sz="3200" spc="-75" dirty="0">
                <a:solidFill>
                  <a:srgbClr val="548C94"/>
                </a:solidFill>
                <a:latin typeface="Courier"/>
                <a:cs typeface="Courier"/>
              </a:rPr>
              <a:t> </a:t>
            </a:r>
            <a:r>
              <a:rPr sz="3200" spc="-5" dirty="0">
                <a:solidFill>
                  <a:srgbClr val="548C94"/>
                </a:solidFill>
                <a:latin typeface="Courier"/>
                <a:cs typeface="Courier"/>
              </a:rPr>
              <a:t>get</a:t>
            </a:r>
            <a:endParaRPr sz="3200">
              <a:latin typeface="Courier"/>
              <a:cs typeface="Courier"/>
            </a:endParaRPr>
          </a:p>
        </p:txBody>
      </p:sp>
      <p:sp>
        <p:nvSpPr>
          <p:cNvPr id="6" name="object 6"/>
          <p:cNvSpPr txBox="1"/>
          <p:nvPr/>
        </p:nvSpPr>
        <p:spPr>
          <a:xfrm>
            <a:off x="3966578" y="4608459"/>
            <a:ext cx="5365750" cy="12306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search: </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spc="-4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algn="r">
              <a:lnSpc>
                <a:spcPct val="100000"/>
              </a:lnSpc>
              <a:spcBef>
                <a:spcPts val="1860"/>
              </a:spcBef>
            </a:pPr>
            <a:r>
              <a:rPr sz="3200" dirty="0">
                <a:solidFill>
                  <a:srgbClr val="548C94"/>
                </a:solidFill>
                <a:latin typeface="Courier"/>
                <a:cs typeface="Courier"/>
              </a:rPr>
              <a:t>data</a:t>
            </a:r>
            <a:endParaRPr sz="3200">
              <a:latin typeface="Courier"/>
              <a:cs typeface="Courier"/>
            </a:endParaRPr>
          </a:p>
        </p:txBody>
      </p:sp>
      <p:sp>
        <p:nvSpPr>
          <p:cNvPr id="7" name="object 7"/>
          <p:cNvSpPr txBox="1"/>
          <p:nvPr/>
        </p:nvSpPr>
        <p:spPr>
          <a:xfrm>
            <a:off x="3526853" y="6056055"/>
            <a:ext cx="5025390" cy="1954530"/>
          </a:xfrm>
          <a:prstGeom prst="rect">
            <a:avLst/>
          </a:prstGeom>
        </p:spPr>
        <p:txBody>
          <a:bodyPr vert="horz" wrap="square" lIns="0" tIns="0" rIns="0" bIns="0" rtlCol="0">
            <a:spAutoFit/>
          </a:bodyPr>
          <a:lstStyle/>
          <a:p>
            <a:pPr marL="878840">
              <a:lnSpc>
                <a:spcPct val="100000"/>
              </a:lnSpc>
              <a:tabLst>
                <a:tab pos="2586355" algn="l"/>
              </a:tabLst>
            </a:pPr>
            <a:r>
              <a:rPr sz="3200" b="1" dirty="0">
                <a:solidFill>
                  <a:srgbClr val="79A14C"/>
                </a:solidFill>
                <a:latin typeface="Courier"/>
                <a:cs typeface="Courier"/>
              </a:rPr>
              <a:t>return	</a:t>
            </a:r>
            <a:r>
              <a:rPr sz="3200" spc="-5" dirty="0">
                <a:solidFill>
                  <a:srgbClr val="58595B"/>
                </a:solidFill>
                <a:latin typeface="Courier"/>
                <a:cs typeface="Courier"/>
              </a:rPr>
              <a:t>movieData;</a:t>
            </a:r>
            <a:endParaRPr sz="3200">
              <a:latin typeface="Courier"/>
              <a:cs typeface="Courier"/>
            </a:endParaRPr>
          </a:p>
          <a:p>
            <a:pPr marL="439420">
              <a:lnSpc>
                <a:spcPct val="100000"/>
              </a:lnSpc>
              <a:spcBef>
                <a:spcPts val="1860"/>
              </a:spcBef>
            </a:pP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933825">
              <a:lnSpc>
                <a:spcPct val="100000"/>
              </a:lnSpc>
            </a:pPr>
            <a:r>
              <a:rPr i="1" spc="-345" dirty="0">
                <a:solidFill>
                  <a:srgbClr val="58595B"/>
                </a:solidFill>
                <a:latin typeface="Arial"/>
                <a:cs typeface="Arial"/>
              </a:rPr>
              <a:t>when </a:t>
            </a:r>
            <a:r>
              <a:rPr spc="-405" dirty="0">
                <a:solidFill>
                  <a:srgbClr val="58595B"/>
                </a:solidFill>
                <a:latin typeface="Arial"/>
                <a:cs typeface="Arial"/>
              </a:rPr>
              <a:t>vs.</a:t>
            </a:r>
            <a:r>
              <a:rPr spc="-440" dirty="0">
                <a:solidFill>
                  <a:srgbClr val="58595B"/>
                </a:solidFill>
                <a:latin typeface="Arial"/>
                <a:cs typeface="Arial"/>
              </a:rPr>
              <a:t> </a:t>
            </a:r>
            <a:r>
              <a:rPr i="1" spc="-455" dirty="0">
                <a:solidFill>
                  <a:srgbClr val="58595B"/>
                </a:solidFill>
                <a:latin typeface="Arial"/>
                <a:cs typeface="Arial"/>
              </a:rPr>
              <a:t>expect</a:t>
            </a:r>
          </a:p>
        </p:txBody>
      </p:sp>
      <p:sp>
        <p:nvSpPr>
          <p:cNvPr id="3" name="object 3"/>
          <p:cNvSpPr txBox="1"/>
          <p:nvPr/>
        </p:nvSpPr>
        <p:spPr>
          <a:xfrm>
            <a:off x="1701799" y="3111500"/>
            <a:ext cx="5359400" cy="762000"/>
          </a:xfrm>
          <a:prstGeom prst="rect">
            <a:avLst/>
          </a:prstGeom>
          <a:solidFill>
            <a:srgbClr val="FFFCFF"/>
          </a:solidFill>
          <a:ln w="25399">
            <a:solidFill>
              <a:srgbClr val="9CCB42"/>
            </a:solidFill>
          </a:ln>
        </p:spPr>
        <p:txBody>
          <a:bodyPr vert="horz" wrap="square" lIns="0" tIns="59055" rIns="0" bIns="0" rtlCol="0">
            <a:spAutoFit/>
          </a:bodyPr>
          <a:lstStyle/>
          <a:p>
            <a:pPr marL="1452245">
              <a:lnSpc>
                <a:spcPct val="100000"/>
              </a:lnSpc>
              <a:spcBef>
                <a:spcPts val="46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85" dirty="0">
                <a:solidFill>
                  <a:srgbClr val="58595B"/>
                </a:solidFill>
                <a:latin typeface="Arial"/>
                <a:cs typeface="Arial"/>
              </a:rPr>
              <a:t> </a:t>
            </a:r>
            <a:r>
              <a:rPr sz="3200" spc="-180" dirty="0">
                <a:solidFill>
                  <a:srgbClr val="58595B"/>
                </a:solidFill>
                <a:latin typeface="Arial"/>
                <a:cs typeface="Arial"/>
              </a:rPr>
              <a:t>A</a:t>
            </a:r>
            <a:endParaRPr sz="3200">
              <a:latin typeface="Arial"/>
              <a:cs typeface="Arial"/>
            </a:endParaRPr>
          </a:p>
        </p:txBody>
      </p:sp>
      <p:sp>
        <p:nvSpPr>
          <p:cNvPr id="4" name="object 4"/>
          <p:cNvSpPr txBox="1"/>
          <p:nvPr/>
        </p:nvSpPr>
        <p:spPr>
          <a:xfrm>
            <a:off x="1689099" y="4178299"/>
            <a:ext cx="5384800" cy="787400"/>
          </a:xfrm>
          <a:prstGeom prst="rect">
            <a:avLst/>
          </a:prstGeom>
          <a:solidFill>
            <a:srgbClr val="9CCB42"/>
          </a:solidFill>
        </p:spPr>
        <p:txBody>
          <a:bodyPr vert="horz" wrap="square" lIns="0" tIns="85725" rIns="0" bIns="0" rtlCol="0">
            <a:spAutoFit/>
          </a:bodyPr>
          <a:lstStyle/>
          <a:p>
            <a:pPr marL="1491615">
              <a:lnSpc>
                <a:spcPct val="100000"/>
              </a:lnSpc>
              <a:spcBef>
                <a:spcPts val="675"/>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00" dirty="0">
                <a:solidFill>
                  <a:srgbClr val="FFFCFF"/>
                </a:solidFill>
                <a:latin typeface="Arial"/>
                <a:cs typeface="Arial"/>
              </a:rPr>
              <a:t>B</a:t>
            </a:r>
            <a:endParaRPr sz="3200">
              <a:latin typeface="Arial"/>
              <a:cs typeface="Arial"/>
            </a:endParaRPr>
          </a:p>
        </p:txBody>
      </p:sp>
      <p:sp>
        <p:nvSpPr>
          <p:cNvPr id="5" name="object 5"/>
          <p:cNvSpPr txBox="1"/>
          <p:nvPr/>
        </p:nvSpPr>
        <p:spPr>
          <a:xfrm>
            <a:off x="1701799" y="5270499"/>
            <a:ext cx="5359400" cy="762000"/>
          </a:xfrm>
          <a:prstGeom prst="rect">
            <a:avLst/>
          </a:prstGeom>
          <a:solidFill>
            <a:srgbClr val="FFFCFF"/>
          </a:solidFill>
          <a:ln w="25400">
            <a:solidFill>
              <a:srgbClr val="9CCB42"/>
            </a:solidFill>
          </a:ln>
        </p:spPr>
        <p:txBody>
          <a:bodyPr vert="horz" wrap="square" lIns="0" tIns="62229" rIns="0" bIns="0" rtlCol="0">
            <a:spAutoFit/>
          </a:bodyPr>
          <a:lstStyle/>
          <a:p>
            <a:pPr marL="1458595">
              <a:lnSpc>
                <a:spcPct val="100000"/>
              </a:lnSpc>
              <a:spcBef>
                <a:spcPts val="489"/>
              </a:spcBef>
            </a:pPr>
            <a:r>
              <a:rPr sz="3200" spc="90" dirty="0">
                <a:solidFill>
                  <a:srgbClr val="464547"/>
                </a:solidFill>
                <a:latin typeface="Arial"/>
                <a:cs typeface="Arial"/>
              </a:rPr>
              <a:t>http </a:t>
            </a:r>
            <a:r>
              <a:rPr sz="3200" spc="-85" dirty="0">
                <a:solidFill>
                  <a:srgbClr val="464547"/>
                </a:solidFill>
                <a:latin typeface="Arial"/>
                <a:cs typeface="Arial"/>
              </a:rPr>
              <a:t>request</a:t>
            </a:r>
            <a:r>
              <a:rPr sz="3200" spc="-590" dirty="0">
                <a:solidFill>
                  <a:srgbClr val="464547"/>
                </a:solidFill>
                <a:latin typeface="Arial"/>
                <a:cs typeface="Arial"/>
              </a:rPr>
              <a:t> </a:t>
            </a:r>
            <a:r>
              <a:rPr sz="3200" spc="-455" dirty="0">
                <a:solidFill>
                  <a:srgbClr val="464547"/>
                </a:solidFill>
                <a:latin typeface="Arial"/>
                <a:cs typeface="Arial"/>
              </a:rPr>
              <a:t>C</a:t>
            </a:r>
            <a:endParaRPr sz="3200">
              <a:latin typeface="Arial"/>
              <a:cs typeface="Arial"/>
            </a:endParaRPr>
          </a:p>
        </p:txBody>
      </p:sp>
      <p:sp>
        <p:nvSpPr>
          <p:cNvPr id="6" name="object 6"/>
          <p:cNvSpPr txBox="1"/>
          <p:nvPr/>
        </p:nvSpPr>
        <p:spPr>
          <a:xfrm>
            <a:off x="9194800" y="4190999"/>
            <a:ext cx="5359400" cy="762000"/>
          </a:xfrm>
          <a:prstGeom prst="rect">
            <a:avLst/>
          </a:prstGeom>
          <a:ln w="25400">
            <a:solidFill>
              <a:srgbClr val="F26722"/>
            </a:solidFill>
          </a:ln>
        </p:spPr>
        <p:txBody>
          <a:bodyPr vert="horz" wrap="square" lIns="0" tIns="60325" rIns="0" bIns="0" rtlCol="0">
            <a:spAutoFit/>
          </a:bodyPr>
          <a:lstStyle/>
          <a:p>
            <a:pPr marL="1466215">
              <a:lnSpc>
                <a:spcPct val="100000"/>
              </a:lnSpc>
              <a:spcBef>
                <a:spcPts val="475"/>
              </a:spcBef>
            </a:pPr>
            <a:r>
              <a:rPr sz="3200" spc="90" dirty="0">
                <a:solidFill>
                  <a:srgbClr val="58595B"/>
                </a:solidFill>
                <a:latin typeface="Arial"/>
                <a:cs typeface="Arial"/>
              </a:rPr>
              <a:t>http </a:t>
            </a:r>
            <a:r>
              <a:rPr sz="3200" spc="-85" dirty="0">
                <a:solidFill>
                  <a:srgbClr val="58595B"/>
                </a:solidFill>
                <a:latin typeface="Arial"/>
                <a:cs typeface="Arial"/>
              </a:rPr>
              <a:t>request</a:t>
            </a:r>
            <a:r>
              <a:rPr sz="3200" spc="-590" dirty="0">
                <a:solidFill>
                  <a:srgbClr val="58595B"/>
                </a:solidFill>
                <a:latin typeface="Arial"/>
                <a:cs typeface="Arial"/>
              </a:rPr>
              <a:t> </a:t>
            </a:r>
            <a:r>
              <a:rPr sz="3200" spc="-400" dirty="0">
                <a:solidFill>
                  <a:srgbClr val="58595B"/>
                </a:solidFill>
                <a:latin typeface="Arial"/>
                <a:cs typeface="Arial"/>
              </a:rPr>
              <a:t>B</a:t>
            </a:r>
            <a:endParaRPr sz="3200">
              <a:latin typeface="Arial"/>
              <a:cs typeface="Arial"/>
            </a:endParaRPr>
          </a:p>
        </p:txBody>
      </p:sp>
      <p:sp>
        <p:nvSpPr>
          <p:cNvPr id="7" name="object 7"/>
          <p:cNvSpPr txBox="1"/>
          <p:nvPr/>
        </p:nvSpPr>
        <p:spPr>
          <a:xfrm>
            <a:off x="9182100" y="5257799"/>
            <a:ext cx="5384800" cy="787400"/>
          </a:xfrm>
          <a:prstGeom prst="rect">
            <a:avLst/>
          </a:prstGeom>
          <a:solidFill>
            <a:srgbClr val="F26722"/>
          </a:solidFill>
        </p:spPr>
        <p:txBody>
          <a:bodyPr vert="horz" wrap="square" lIns="0" tIns="87630" rIns="0" bIns="0" rtlCol="0">
            <a:spAutoFit/>
          </a:bodyPr>
          <a:lstStyle/>
          <a:p>
            <a:pPr marL="1483995">
              <a:lnSpc>
                <a:spcPct val="100000"/>
              </a:lnSpc>
              <a:spcBef>
                <a:spcPts val="690"/>
              </a:spcBef>
            </a:pPr>
            <a:r>
              <a:rPr sz="3200" spc="90" dirty="0">
                <a:solidFill>
                  <a:srgbClr val="FFFCFF"/>
                </a:solidFill>
                <a:latin typeface="Arial"/>
                <a:cs typeface="Arial"/>
              </a:rPr>
              <a:t>http </a:t>
            </a:r>
            <a:r>
              <a:rPr sz="3200" spc="-85" dirty="0">
                <a:solidFill>
                  <a:srgbClr val="FFFCFF"/>
                </a:solidFill>
                <a:latin typeface="Arial"/>
                <a:cs typeface="Arial"/>
              </a:rPr>
              <a:t>request</a:t>
            </a:r>
            <a:r>
              <a:rPr sz="3200" spc="-590" dirty="0">
                <a:solidFill>
                  <a:srgbClr val="FFFCFF"/>
                </a:solidFill>
                <a:latin typeface="Arial"/>
                <a:cs typeface="Arial"/>
              </a:rPr>
              <a:t> </a:t>
            </a:r>
            <a:r>
              <a:rPr sz="3200" spc="-455" dirty="0">
                <a:solidFill>
                  <a:srgbClr val="FFFCFF"/>
                </a:solidFill>
                <a:latin typeface="Arial"/>
                <a:cs typeface="Arial"/>
              </a:rPr>
              <a:t>C</a:t>
            </a:r>
            <a:endParaRPr sz="3200">
              <a:latin typeface="Arial"/>
              <a:cs typeface="Arial"/>
            </a:endParaRPr>
          </a:p>
        </p:txBody>
      </p:sp>
      <p:sp>
        <p:nvSpPr>
          <p:cNvPr id="8" name="object 8"/>
          <p:cNvSpPr txBox="1"/>
          <p:nvPr/>
        </p:nvSpPr>
        <p:spPr>
          <a:xfrm>
            <a:off x="1381810" y="2432982"/>
            <a:ext cx="741045" cy="381000"/>
          </a:xfrm>
          <a:prstGeom prst="rect">
            <a:avLst/>
          </a:prstGeom>
        </p:spPr>
        <p:txBody>
          <a:bodyPr vert="horz" wrap="square" lIns="0" tIns="0" rIns="0" bIns="0" rtlCol="0">
            <a:spAutoFit/>
          </a:bodyPr>
          <a:lstStyle/>
          <a:p>
            <a:pPr marL="12700">
              <a:lnSpc>
                <a:spcPct val="100000"/>
              </a:lnSpc>
            </a:pPr>
            <a:r>
              <a:rPr sz="2400" spc="-30" dirty="0">
                <a:solidFill>
                  <a:srgbClr val="58595B"/>
                </a:solidFill>
                <a:latin typeface="Arial"/>
                <a:cs typeface="Arial"/>
              </a:rPr>
              <a:t>when</a:t>
            </a:r>
            <a:endParaRPr sz="2400">
              <a:latin typeface="Arial"/>
              <a:cs typeface="Arial"/>
            </a:endParaRPr>
          </a:p>
        </p:txBody>
      </p:sp>
      <p:sp>
        <p:nvSpPr>
          <p:cNvPr id="9" name="object 9"/>
          <p:cNvSpPr txBox="1"/>
          <p:nvPr/>
        </p:nvSpPr>
        <p:spPr>
          <a:xfrm>
            <a:off x="8763000" y="2374900"/>
            <a:ext cx="6223000" cy="4394200"/>
          </a:xfrm>
          <a:prstGeom prst="rect">
            <a:avLst/>
          </a:prstGeom>
          <a:ln w="25400">
            <a:solidFill>
              <a:srgbClr val="EDEDEE"/>
            </a:solidFill>
          </a:ln>
        </p:spPr>
        <p:txBody>
          <a:bodyPr vert="horz" wrap="square" lIns="0" tIns="45085" rIns="0" bIns="0" rtlCol="0">
            <a:spAutoFit/>
          </a:bodyPr>
          <a:lstStyle/>
          <a:p>
            <a:pPr marL="111760">
              <a:lnSpc>
                <a:spcPct val="100000"/>
              </a:lnSpc>
              <a:spcBef>
                <a:spcPts val="355"/>
              </a:spcBef>
            </a:pPr>
            <a:r>
              <a:rPr sz="2400" spc="-55" dirty="0">
                <a:solidFill>
                  <a:srgbClr val="58595B"/>
                </a:solidFill>
                <a:latin typeface="Arial"/>
                <a:cs typeface="Arial"/>
              </a:rPr>
              <a:t>expect</a:t>
            </a:r>
            <a:endParaRPr sz="2400">
              <a:latin typeface="Arial"/>
              <a:cs typeface="Arial"/>
            </a:endParaRPr>
          </a:p>
        </p:txBody>
      </p:sp>
      <p:sp>
        <p:nvSpPr>
          <p:cNvPr id="10" name="object 10"/>
          <p:cNvSpPr/>
          <p:nvPr/>
        </p:nvSpPr>
        <p:spPr>
          <a:xfrm>
            <a:off x="11176000" y="7213600"/>
            <a:ext cx="1397000" cy="11811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771900" y="7200900"/>
            <a:ext cx="1219200" cy="12192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2644749" y="527041"/>
            <a:ext cx="10967085"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a:t>
            </a:r>
            <a:r>
              <a:rPr spc="-580" dirty="0">
                <a:latin typeface="Arial"/>
                <a:cs typeface="Arial"/>
              </a:rPr>
              <a:t> </a:t>
            </a:r>
            <a:r>
              <a:rPr spc="-240" dirty="0">
                <a:latin typeface="Arial"/>
                <a:cs typeface="Arial"/>
              </a:rPr>
              <a:t>Testing</a:t>
            </a:r>
            <a:r>
              <a:rPr spc="-340" dirty="0">
                <a:latin typeface="Arial"/>
                <a:cs typeface="Arial"/>
              </a:rPr>
              <a:t> </a:t>
            </a:r>
            <a:r>
              <a:rPr spc="-145" dirty="0">
                <a:latin typeface="Arial"/>
                <a:cs typeface="Arial"/>
              </a:rPr>
              <a:t>Controllers</a:t>
            </a:r>
            <a:r>
              <a:rPr spc="-340" dirty="0">
                <a:latin typeface="Arial"/>
                <a:cs typeface="Arial"/>
              </a:rPr>
              <a:t> </a:t>
            </a:r>
            <a:r>
              <a:rPr spc="105" dirty="0">
                <a:latin typeface="Arial"/>
                <a:cs typeface="Arial"/>
              </a:rPr>
              <a:t>with</a:t>
            </a:r>
            <a:r>
              <a:rPr spc="-340" dirty="0">
                <a:latin typeface="Arial"/>
                <a:cs typeface="Arial"/>
              </a:rPr>
              <a:t> </a:t>
            </a:r>
            <a:r>
              <a:rPr spc="-105" dirty="0">
                <a:latin typeface="Arial"/>
                <a:cs typeface="Arial"/>
              </a:rPr>
              <a:t>ngMock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p:nvPr/>
        </p:nvSpPr>
        <p:spPr>
          <a:xfrm>
            <a:off x="3963899" y="3476025"/>
            <a:ext cx="8345170" cy="1325245"/>
          </a:xfrm>
          <a:prstGeom prst="rect">
            <a:avLst/>
          </a:prstGeom>
        </p:spPr>
        <p:txBody>
          <a:bodyPr vert="horz" wrap="square" lIns="0" tIns="0" rIns="0" bIns="0" rtlCol="0">
            <a:spAutoFit/>
          </a:bodyPr>
          <a:lstStyle/>
          <a:p>
            <a:pPr algn="ctr">
              <a:lnSpc>
                <a:spcPct val="100000"/>
              </a:lnSpc>
            </a:pPr>
            <a:r>
              <a:rPr sz="4250" spc="-105" dirty="0">
                <a:solidFill>
                  <a:srgbClr val="FFFFFF"/>
                </a:solidFill>
                <a:latin typeface="Arial"/>
                <a:cs typeface="Arial"/>
              </a:rPr>
              <a:t>How </a:t>
            </a:r>
            <a:r>
              <a:rPr sz="4250" dirty="0">
                <a:solidFill>
                  <a:srgbClr val="FFFFFF"/>
                </a:solidFill>
                <a:latin typeface="Arial"/>
                <a:cs typeface="Arial"/>
              </a:rPr>
              <a:t>do </a:t>
            </a:r>
            <a:r>
              <a:rPr sz="4250" spc="-114" dirty="0">
                <a:solidFill>
                  <a:srgbClr val="FFFFFF"/>
                </a:solidFill>
                <a:latin typeface="Arial"/>
                <a:cs typeface="Arial"/>
              </a:rPr>
              <a:t>we</a:t>
            </a:r>
            <a:r>
              <a:rPr sz="4250" spc="-860" dirty="0">
                <a:solidFill>
                  <a:srgbClr val="FFFFFF"/>
                </a:solidFill>
                <a:latin typeface="Arial"/>
                <a:cs typeface="Arial"/>
              </a:rPr>
              <a:t> </a:t>
            </a:r>
            <a:r>
              <a:rPr sz="4250" spc="-235" dirty="0">
                <a:solidFill>
                  <a:srgbClr val="FFFFFF"/>
                </a:solidFill>
                <a:latin typeface="Arial"/>
                <a:cs typeface="Arial"/>
              </a:rPr>
              <a:t>use </a:t>
            </a:r>
            <a:r>
              <a:rPr sz="4250" spc="-145" dirty="0">
                <a:solidFill>
                  <a:srgbClr val="FFFFFF"/>
                </a:solidFill>
                <a:latin typeface="Arial"/>
                <a:cs typeface="Arial"/>
              </a:rPr>
              <a:t>Angular’s </a:t>
            </a:r>
            <a:r>
              <a:rPr sz="4250" b="1" spc="-165" dirty="0">
                <a:solidFill>
                  <a:srgbClr val="FFFFFF"/>
                </a:solidFill>
                <a:latin typeface="Arial"/>
                <a:cs typeface="Arial"/>
              </a:rPr>
              <a:t>$controller</a:t>
            </a:r>
            <a:endParaRPr sz="4250">
              <a:latin typeface="Arial"/>
              <a:cs typeface="Arial"/>
            </a:endParaRPr>
          </a:p>
          <a:p>
            <a:pPr marL="10160" algn="ctr">
              <a:lnSpc>
                <a:spcPct val="100000"/>
              </a:lnSpc>
              <a:spcBef>
                <a:spcPts val="100"/>
              </a:spcBef>
            </a:pPr>
            <a:r>
              <a:rPr sz="4250" spc="-160" dirty="0">
                <a:solidFill>
                  <a:srgbClr val="FFFFFF"/>
                </a:solidFill>
                <a:latin typeface="Arial"/>
                <a:cs typeface="Arial"/>
              </a:rPr>
              <a:t>service</a:t>
            </a:r>
            <a:r>
              <a:rPr sz="4250" spc="-295" dirty="0">
                <a:solidFill>
                  <a:srgbClr val="FFFFFF"/>
                </a:solidFill>
                <a:latin typeface="Arial"/>
                <a:cs typeface="Arial"/>
              </a:rPr>
              <a:t> </a:t>
            </a:r>
            <a:r>
              <a:rPr sz="4250" spc="20" dirty="0">
                <a:solidFill>
                  <a:srgbClr val="FFFFFF"/>
                </a:solidFill>
                <a:latin typeface="Arial"/>
                <a:cs typeface="Arial"/>
              </a:rPr>
              <a:t>in</a:t>
            </a:r>
            <a:r>
              <a:rPr sz="4250" spc="-295" dirty="0">
                <a:solidFill>
                  <a:srgbClr val="FFFFFF"/>
                </a:solidFill>
                <a:latin typeface="Arial"/>
                <a:cs typeface="Arial"/>
              </a:rPr>
              <a:t> </a:t>
            </a:r>
            <a:r>
              <a:rPr sz="4250" spc="-30" dirty="0">
                <a:solidFill>
                  <a:srgbClr val="FFFFFF"/>
                </a:solidFill>
                <a:latin typeface="Arial"/>
                <a:cs typeface="Arial"/>
              </a:rPr>
              <a:t>our</a:t>
            </a:r>
            <a:r>
              <a:rPr sz="4250" spc="-295" dirty="0">
                <a:solidFill>
                  <a:srgbClr val="FFFFFF"/>
                </a:solidFill>
                <a:latin typeface="Arial"/>
                <a:cs typeface="Arial"/>
              </a:rPr>
              <a:t> </a:t>
            </a:r>
            <a:r>
              <a:rPr sz="4250" spc="60" dirty="0">
                <a:solidFill>
                  <a:srgbClr val="FFFFFF"/>
                </a:solidFill>
                <a:latin typeface="Arial"/>
                <a:cs typeface="Arial"/>
              </a:rPr>
              <a:t>unit</a:t>
            </a:r>
            <a:r>
              <a:rPr sz="4250" spc="-295" dirty="0">
                <a:solidFill>
                  <a:srgbClr val="FFFFFF"/>
                </a:solidFill>
                <a:latin typeface="Arial"/>
                <a:cs typeface="Arial"/>
              </a:rPr>
              <a:t> </a:t>
            </a:r>
            <a:r>
              <a:rPr sz="4250" spc="-225" dirty="0">
                <a:solidFill>
                  <a:srgbClr val="FFFFFF"/>
                </a:solidFill>
                <a:latin typeface="Arial"/>
                <a:cs typeface="Arial"/>
              </a:rPr>
              <a:t>tests?</a:t>
            </a:r>
            <a:endParaRPr sz="425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3901419" cy="3402329"/>
          </a:xfrm>
          <a:prstGeom prst="rect">
            <a:avLst/>
          </a:prstGeom>
        </p:spPr>
        <p:txBody>
          <a:bodyPr vert="horz" wrap="square" lIns="0" tIns="0" rIns="0" bIns="0" rtlCol="0">
            <a:spAutoFit/>
          </a:bodyPr>
          <a:lstStyle/>
          <a:p>
            <a:pPr>
              <a:lnSpc>
                <a:spcPct val="100000"/>
              </a:lnSpc>
              <a:tabLst>
                <a:tab pos="2926080" algn="l"/>
              </a:tabLst>
            </a:pPr>
            <a:r>
              <a:rPr sz="3200" spc="-5" dirty="0">
                <a:solidFill>
                  <a:srgbClr val="58595B"/>
                </a:solidFill>
                <a:latin typeface="Courier"/>
                <a:cs typeface="Courier"/>
              </a:rPr>
              <a:t>var</a:t>
            </a:r>
            <a:r>
              <a:rPr sz="3200" spc="5" dirty="0">
                <a:solidFill>
                  <a:srgbClr val="58595B"/>
                </a:solidFill>
                <a:latin typeface="Courier"/>
                <a:cs typeface="Courier"/>
              </a:rPr>
              <a:t> </a:t>
            </a:r>
            <a:r>
              <a:rPr sz="3200" spc="-5" dirty="0">
                <a:solidFill>
                  <a:srgbClr val="58595B"/>
                </a:solidFill>
                <a:latin typeface="Courier"/>
                <a:cs typeface="Courier"/>
              </a:rPr>
              <a:t>myApp</a:t>
            </a:r>
            <a:r>
              <a:rPr sz="3200" spc="5" dirty="0">
                <a:solidFill>
                  <a:srgbClr val="58595B"/>
                </a:solidFill>
                <a:latin typeface="Courier"/>
                <a:cs typeface="Courier"/>
              </a:rPr>
              <a:t> </a:t>
            </a:r>
            <a:r>
              <a:rPr sz="3200" dirty="0">
                <a:solidFill>
                  <a:srgbClr val="58595B"/>
                </a:solidFill>
                <a:latin typeface="Courier"/>
                <a:cs typeface="Courier"/>
              </a:rPr>
              <a:t>=	</a:t>
            </a:r>
            <a:r>
              <a:rPr sz="3200" spc="-5" dirty="0">
                <a:solidFill>
                  <a:srgbClr val="58595B"/>
                </a:solidFill>
                <a:latin typeface="Courier"/>
                <a:cs typeface="Courier"/>
              </a:rPr>
              <a:t>angular.module(</a:t>
            </a:r>
            <a:r>
              <a:rPr sz="3200" spc="-5" dirty="0">
                <a:solidFill>
                  <a:srgbClr val="F26722"/>
                </a:solidFill>
                <a:latin typeface="Courier"/>
                <a:cs typeface="Courier"/>
              </a:rPr>
              <a:t>'myApp'</a:t>
            </a:r>
            <a:r>
              <a:rPr sz="3200" spc="-5"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a:lnSpc>
                <a:spcPct val="100000"/>
              </a:lnSpc>
              <a:tabLst>
                <a:tab pos="9511030" algn="l"/>
              </a:tabLst>
            </a:pPr>
            <a:r>
              <a:rPr sz="3200" spc="-5" dirty="0">
                <a:solidFill>
                  <a:srgbClr val="58595B"/>
                </a:solidFill>
                <a:latin typeface="Courier"/>
                <a:cs typeface="Courier"/>
              </a:rPr>
              <a:t>myApp.</a:t>
            </a:r>
            <a:r>
              <a:rPr sz="3200" b="1" spc="-5" dirty="0">
                <a:solidFill>
                  <a:srgbClr val="58595B"/>
                </a:solidFill>
                <a:latin typeface="Courier"/>
                <a:cs typeface="Courier"/>
              </a:rPr>
              <a:t>controller</a:t>
            </a:r>
            <a:r>
              <a:rPr sz="3200" spc="-5" dirty="0">
                <a:solidFill>
                  <a:srgbClr val="58595B"/>
                </a:solidFill>
                <a:latin typeface="Courier"/>
                <a:cs typeface="Courier"/>
              </a:rPr>
              <a:t>(</a:t>
            </a:r>
            <a:r>
              <a:rPr sz="3200" spc="-5" dirty="0">
                <a:solidFill>
                  <a:srgbClr val="F26722"/>
                </a:solidFill>
                <a:latin typeface="Courier"/>
                <a:cs typeface="Courier"/>
              </a:rPr>
              <a:t>'GreetingController'</a:t>
            </a:r>
            <a:r>
              <a:rPr sz="3200" spc="-5" dirty="0">
                <a:solidFill>
                  <a:srgbClr val="58595B"/>
                </a:solidFill>
                <a:latin typeface="Courier"/>
                <a:cs typeface="Courier"/>
              </a:rPr>
              <a:t>,	</a:t>
            </a:r>
            <a:r>
              <a:rPr sz="3200" b="1" spc="-5" dirty="0">
                <a:solidFill>
                  <a:srgbClr val="79A14C"/>
                </a:solidFill>
                <a:latin typeface="Courier"/>
                <a:cs typeface="Courier"/>
              </a:rPr>
              <a:t>function</a:t>
            </a:r>
            <a:r>
              <a:rPr sz="3200" spc="-5" dirty="0">
                <a:solidFill>
                  <a:srgbClr val="58595B"/>
                </a:solidFill>
                <a:latin typeface="Courier"/>
                <a:cs typeface="Courier"/>
              </a:rPr>
              <a:t>($scope)</a:t>
            </a:r>
            <a:r>
              <a:rPr sz="3200" spc="-5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487680">
              <a:lnSpc>
                <a:spcPct val="100000"/>
              </a:lnSpc>
              <a:spcBef>
                <a:spcPts val="1860"/>
              </a:spcBef>
              <a:tabLst>
                <a:tab pos="4877435" algn="l"/>
              </a:tabLst>
            </a:pPr>
            <a:r>
              <a:rPr sz="3200" spc="-5" dirty="0">
                <a:solidFill>
                  <a:srgbClr val="58595B"/>
                </a:solidFill>
                <a:latin typeface="Courier"/>
                <a:cs typeface="Courier"/>
              </a:rPr>
              <a:t>$scope.greeting</a:t>
            </a:r>
            <a:r>
              <a:rPr sz="3200" spc="5" dirty="0">
                <a:solidFill>
                  <a:srgbClr val="58595B"/>
                </a:solidFill>
                <a:latin typeface="Courier"/>
                <a:cs typeface="Courier"/>
              </a:rPr>
              <a:t> </a:t>
            </a:r>
            <a:r>
              <a:rPr sz="3200" dirty="0">
                <a:solidFill>
                  <a:srgbClr val="58595B"/>
                </a:solidFill>
                <a:latin typeface="Courier"/>
                <a:cs typeface="Courier"/>
              </a:rPr>
              <a:t>=	</a:t>
            </a:r>
            <a:r>
              <a:rPr sz="3200" dirty="0">
                <a:solidFill>
                  <a:srgbClr val="F26722"/>
                </a:solidFill>
                <a:latin typeface="Courier"/>
                <a:cs typeface="Courier"/>
              </a:rPr>
              <a:t>'Hola!'</a:t>
            </a: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a:lnSpc>
                <a:spcPct val="100000"/>
              </a:lnSpc>
            </a:pPr>
            <a:r>
              <a:rPr sz="3200" spc="-5" dirty="0">
                <a:latin typeface="Courier"/>
                <a:cs typeface="Courier"/>
              </a:rPr>
              <a:t>&lt;div</a:t>
            </a:r>
            <a:r>
              <a:rPr sz="3200" spc="75" dirty="0">
                <a:latin typeface="Courier"/>
                <a:cs typeface="Courier"/>
              </a:rPr>
              <a:t> </a:t>
            </a:r>
            <a:r>
              <a:rPr sz="3200" b="1" spc="-5" dirty="0">
                <a:solidFill>
                  <a:srgbClr val="79A14C"/>
                </a:solidFill>
                <a:latin typeface="Courier"/>
                <a:cs typeface="Courier"/>
              </a:rPr>
              <a:t>ng-controller</a:t>
            </a:r>
            <a:r>
              <a:rPr sz="3200" spc="-5" dirty="0">
                <a:latin typeface="Courier"/>
                <a:cs typeface="Courier"/>
              </a:rPr>
              <a:t>=</a:t>
            </a:r>
            <a:r>
              <a:rPr sz="3200" spc="-5" dirty="0">
                <a:solidFill>
                  <a:srgbClr val="F26722"/>
                </a:solidFill>
                <a:latin typeface="Courier"/>
                <a:cs typeface="Courier"/>
              </a:rPr>
              <a:t>"GreetingController"</a:t>
            </a:r>
            <a:r>
              <a:rPr sz="3200" spc="-5" dirty="0">
                <a:latin typeface="Courier"/>
                <a:cs typeface="Courier"/>
              </a:rPr>
              <a:t>&gt;</a:t>
            </a:r>
            <a:endParaRPr sz="3200">
              <a:latin typeface="Courier"/>
              <a:cs typeface="Courier"/>
            </a:endParaRPr>
          </a:p>
          <a:p>
            <a:pPr marL="487680">
              <a:lnSpc>
                <a:spcPct val="100000"/>
              </a:lnSpc>
              <a:spcBef>
                <a:spcPts val="1860"/>
              </a:spcBef>
            </a:pPr>
            <a:r>
              <a:rPr sz="3200" spc="-5" dirty="0">
                <a:latin typeface="Courier"/>
                <a:cs typeface="Courier"/>
              </a:rPr>
              <a:t>{{ greeting</a:t>
            </a:r>
            <a:r>
              <a:rPr sz="3200" spc="-85" dirty="0">
                <a:latin typeface="Courier"/>
                <a:cs typeface="Courier"/>
              </a:rPr>
              <a:t> </a:t>
            </a:r>
            <a:r>
              <a:rPr sz="3200" dirty="0">
                <a:latin typeface="Courier"/>
                <a:cs typeface="Courier"/>
              </a:rPr>
              <a:t>}}</a:t>
            </a:r>
            <a:endParaRPr sz="3200">
              <a:latin typeface="Courier"/>
              <a:cs typeface="Courier"/>
            </a:endParaRPr>
          </a:p>
          <a:p>
            <a:pPr>
              <a:lnSpc>
                <a:spcPct val="100000"/>
              </a:lnSpc>
              <a:spcBef>
                <a:spcPts val="1860"/>
              </a:spcBef>
            </a:pPr>
            <a:r>
              <a:rPr sz="3200" dirty="0">
                <a:latin typeface="Courier"/>
                <a:cs typeface="Courier"/>
              </a:rPr>
              <a:t>&lt;/div&gt;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579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12513945" algn="l"/>
              </a:tabLst>
            </a:pPr>
            <a:r>
              <a:rPr sz="3200" spc="-5" dirty="0">
                <a:solidFill>
                  <a:srgbClr val="58595B"/>
                </a:solidFill>
                <a:latin typeface="Courier"/>
                <a:cs typeface="Courier"/>
              </a:rPr>
              <a:t>angular.mock.inject(</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b="1" spc="-5" dirty="0">
                <a:solidFill>
                  <a:srgbClr val="464547"/>
                </a:solidFill>
                <a:latin typeface="Courier"/>
                <a:cs typeface="Courier"/>
              </a:rPr>
              <a:t>_GreetingController_</a:t>
            </a:r>
            <a:r>
              <a:rPr sz="3200" spc="-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1003300">
              <a:lnSpc>
                <a:spcPct val="100000"/>
              </a:lnSpc>
              <a:tabLst>
                <a:tab pos="6125210" algn="l"/>
              </a:tabLst>
            </a:pPr>
            <a:r>
              <a:rPr sz="3200" spc="-5" dirty="0">
                <a:solidFill>
                  <a:srgbClr val="58595B"/>
                </a:solidFill>
                <a:latin typeface="Courier"/>
                <a:cs typeface="Courier"/>
              </a:rPr>
              <a:t>controllerInstance</a:t>
            </a:r>
            <a:r>
              <a:rPr sz="3200" spc="10" dirty="0">
                <a:solidFill>
                  <a:srgbClr val="58595B"/>
                </a:solidFill>
                <a:latin typeface="Courier"/>
                <a:cs typeface="Courier"/>
              </a:rPr>
              <a:t> </a:t>
            </a:r>
            <a:r>
              <a:rPr sz="3200" dirty="0">
                <a:solidFill>
                  <a:srgbClr val="58595B"/>
                </a:solidFill>
                <a:latin typeface="Courier"/>
                <a:cs typeface="Courier"/>
              </a:rPr>
              <a:t>=	_GreetingController_;</a:t>
            </a:r>
            <a:endParaRPr sz="3200">
              <a:latin typeface="Courier"/>
              <a:cs typeface="Courier"/>
            </a:endParaRPr>
          </a:p>
          <a:p>
            <a:pPr marL="76200">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818639">
              <a:lnSpc>
                <a:spcPct val="100000"/>
              </a:lnSpc>
            </a:pPr>
            <a:r>
              <a:rPr spc="-50" dirty="0">
                <a:solidFill>
                  <a:srgbClr val="58595B"/>
                </a:solidFill>
                <a:latin typeface="Arial"/>
                <a:cs typeface="Arial"/>
              </a:rPr>
              <a:t>Getting </a:t>
            </a:r>
            <a:r>
              <a:rPr spc="-420" dirty="0">
                <a:solidFill>
                  <a:srgbClr val="58595B"/>
                </a:solidFill>
                <a:latin typeface="Arial"/>
                <a:cs typeface="Arial"/>
              </a:rPr>
              <a:t>a </a:t>
            </a:r>
            <a:r>
              <a:rPr spc="-100" dirty="0">
                <a:solidFill>
                  <a:srgbClr val="58595B"/>
                </a:solidFill>
                <a:latin typeface="Arial"/>
                <a:cs typeface="Arial"/>
              </a:rPr>
              <a:t>Controller</a:t>
            </a:r>
            <a:r>
              <a:rPr spc="-685" dirty="0">
                <a:solidFill>
                  <a:srgbClr val="58595B"/>
                </a:solidFill>
                <a:latin typeface="Arial"/>
                <a:cs typeface="Arial"/>
              </a:rPr>
              <a:t> </a:t>
            </a:r>
            <a:r>
              <a:rPr spc="-190" dirty="0">
                <a:solidFill>
                  <a:srgbClr val="58595B"/>
                </a:solidFill>
                <a:latin typeface="Arial"/>
                <a:cs typeface="Arial"/>
              </a:rPr>
              <a:t>Instance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579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12513945" algn="l"/>
              </a:tabLst>
            </a:pPr>
            <a:r>
              <a:rPr sz="3200" spc="-5" dirty="0">
                <a:solidFill>
                  <a:srgbClr val="58595B"/>
                </a:solidFill>
                <a:latin typeface="Courier"/>
                <a:cs typeface="Courier"/>
              </a:rPr>
              <a:t>angular.mock.inject(</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strike="sngStrike" spc="-5" dirty="0">
                <a:solidFill>
                  <a:srgbClr val="FF2600"/>
                </a:solidFill>
                <a:latin typeface="Courier"/>
                <a:cs typeface="Courier"/>
              </a:rPr>
              <a:t>_GreetingController_</a:t>
            </a:r>
            <a:r>
              <a:rPr sz="3200" strike="noStrike" spc="-5" dirty="0">
                <a:solidFill>
                  <a:srgbClr val="58595B"/>
                </a:solidFill>
                <a:latin typeface="Courier"/>
                <a:cs typeface="Courier"/>
              </a:rPr>
              <a:t>)	</a:t>
            </a:r>
            <a:r>
              <a:rPr sz="3200" strike="noStrike" dirty="0">
                <a:solidFill>
                  <a:srgbClr val="58595B"/>
                </a:solidFill>
                <a:latin typeface="Courier"/>
                <a:cs typeface="Courier"/>
              </a:rPr>
              <a:t>{</a:t>
            </a:r>
            <a:endParaRPr sz="3200">
              <a:latin typeface="Courier"/>
              <a:cs typeface="Courier"/>
            </a:endParaRPr>
          </a:p>
          <a:p>
            <a:pPr marL="955675">
              <a:lnSpc>
                <a:spcPct val="100000"/>
              </a:lnSpc>
              <a:spcBef>
                <a:spcPts val="1860"/>
              </a:spcBef>
            </a:pPr>
            <a:r>
              <a:rPr sz="3200" spc="-5" dirty="0">
                <a:solidFill>
                  <a:srgbClr val="66AEBA"/>
                </a:solidFill>
                <a:latin typeface="Courier"/>
                <a:cs typeface="Courier"/>
              </a:rPr>
              <a:t>// this won't</a:t>
            </a:r>
            <a:r>
              <a:rPr sz="3200" spc="-75" dirty="0">
                <a:solidFill>
                  <a:srgbClr val="66AEBA"/>
                </a:solidFill>
                <a:latin typeface="Courier"/>
                <a:cs typeface="Courier"/>
              </a:rPr>
              <a:t> </a:t>
            </a:r>
            <a:r>
              <a:rPr sz="3200" dirty="0">
                <a:solidFill>
                  <a:srgbClr val="66AEBA"/>
                </a:solidFill>
                <a:latin typeface="Courier"/>
                <a:cs typeface="Courier"/>
              </a:rPr>
              <a:t>work!!</a:t>
            </a:r>
            <a:endParaRPr sz="3200">
              <a:latin typeface="Courier"/>
              <a:cs typeface="Courier"/>
            </a:endParaRPr>
          </a:p>
          <a:p>
            <a:pPr marL="1003300">
              <a:lnSpc>
                <a:spcPct val="100000"/>
              </a:lnSpc>
              <a:spcBef>
                <a:spcPts val="1860"/>
              </a:spcBef>
              <a:tabLst>
                <a:tab pos="6125210" algn="l"/>
              </a:tabLst>
            </a:pPr>
            <a:r>
              <a:rPr sz="3200" strike="sngStrike" spc="-5" dirty="0">
                <a:solidFill>
                  <a:srgbClr val="FF2600"/>
                </a:solidFill>
                <a:latin typeface="Courier"/>
                <a:cs typeface="Courier"/>
              </a:rPr>
              <a:t>controllerInstance</a:t>
            </a:r>
            <a:r>
              <a:rPr sz="3200" strike="sngStrike" spc="5" dirty="0">
                <a:solidFill>
                  <a:srgbClr val="FF2600"/>
                </a:solidFill>
                <a:latin typeface="Courier"/>
                <a:cs typeface="Courier"/>
              </a:rPr>
              <a:t> </a:t>
            </a:r>
            <a:r>
              <a:rPr sz="3200" strike="sngStrike" dirty="0">
                <a:solidFill>
                  <a:srgbClr val="FF2600"/>
                </a:solidFill>
                <a:latin typeface="Courier"/>
                <a:cs typeface="Courier"/>
              </a:rPr>
              <a:t>=	_GreetingController_;</a:t>
            </a:r>
            <a:endParaRPr sz="3200">
              <a:latin typeface="Courier"/>
              <a:cs typeface="Courier"/>
            </a:endParaRPr>
          </a:p>
          <a:p>
            <a:pPr marL="76200">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818639">
              <a:lnSpc>
                <a:spcPct val="100000"/>
              </a:lnSpc>
            </a:pPr>
            <a:r>
              <a:rPr spc="-50" dirty="0">
                <a:solidFill>
                  <a:srgbClr val="58595B"/>
                </a:solidFill>
                <a:latin typeface="Arial"/>
                <a:cs typeface="Arial"/>
              </a:rPr>
              <a:t>Getting </a:t>
            </a:r>
            <a:r>
              <a:rPr spc="-420" dirty="0">
                <a:solidFill>
                  <a:srgbClr val="58595B"/>
                </a:solidFill>
                <a:latin typeface="Arial"/>
                <a:cs typeface="Arial"/>
              </a:rPr>
              <a:t>a </a:t>
            </a:r>
            <a:r>
              <a:rPr spc="-100" dirty="0">
                <a:solidFill>
                  <a:srgbClr val="58595B"/>
                </a:solidFill>
                <a:latin typeface="Arial"/>
                <a:cs typeface="Arial"/>
              </a:rPr>
              <a:t>Controller</a:t>
            </a:r>
            <a:r>
              <a:rPr spc="-685" dirty="0">
                <a:solidFill>
                  <a:srgbClr val="58595B"/>
                </a:solidFill>
                <a:latin typeface="Arial"/>
                <a:cs typeface="Arial"/>
              </a:rPr>
              <a:t> </a:t>
            </a:r>
            <a:r>
              <a:rPr spc="-190" dirty="0">
                <a:solidFill>
                  <a:srgbClr val="58595B"/>
                </a:solidFill>
                <a:latin typeface="Arial"/>
                <a:cs typeface="Arial"/>
              </a:rPr>
              <a:t>Instance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619125" y="4081263"/>
            <a:ext cx="2395855" cy="641985"/>
          </a:xfrm>
          <a:prstGeom prst="rect">
            <a:avLst/>
          </a:prstGeom>
        </p:spPr>
        <p:txBody>
          <a:bodyPr vert="horz" wrap="square" lIns="0" tIns="0" rIns="0" bIns="0" rtlCol="0">
            <a:spAutoFit/>
          </a:bodyPr>
          <a:lstStyle/>
          <a:p>
            <a:pPr marL="12700">
              <a:lnSpc>
                <a:spcPct val="100000"/>
              </a:lnSpc>
            </a:pPr>
            <a:r>
              <a:rPr sz="4100" spc="-210" dirty="0">
                <a:solidFill>
                  <a:srgbClr val="548C94"/>
                </a:solidFill>
                <a:latin typeface="Arial"/>
                <a:cs typeface="Arial"/>
              </a:rPr>
              <a:t>$c</a:t>
            </a:r>
            <a:r>
              <a:rPr sz="4100" spc="-20" dirty="0">
                <a:solidFill>
                  <a:srgbClr val="548C94"/>
                </a:solidFill>
                <a:latin typeface="Arial"/>
                <a:cs typeface="Arial"/>
              </a:rPr>
              <a:t>o</a:t>
            </a:r>
            <a:r>
              <a:rPr sz="4100" spc="-40" dirty="0">
                <a:solidFill>
                  <a:srgbClr val="548C94"/>
                </a:solidFill>
                <a:latin typeface="Arial"/>
                <a:cs typeface="Arial"/>
              </a:rPr>
              <a:t>n</a:t>
            </a:r>
            <a:r>
              <a:rPr sz="4100" spc="85" dirty="0">
                <a:solidFill>
                  <a:srgbClr val="548C94"/>
                </a:solidFill>
                <a:latin typeface="Arial"/>
                <a:cs typeface="Arial"/>
              </a:rPr>
              <a:t>t</a:t>
            </a:r>
            <a:r>
              <a:rPr sz="4100" spc="60" dirty="0">
                <a:solidFill>
                  <a:srgbClr val="548C94"/>
                </a:solidFill>
                <a:latin typeface="Arial"/>
                <a:cs typeface="Arial"/>
              </a:rPr>
              <a:t>r</a:t>
            </a:r>
            <a:r>
              <a:rPr sz="4100" spc="-35" dirty="0">
                <a:solidFill>
                  <a:srgbClr val="548C94"/>
                </a:solidFill>
                <a:latin typeface="Arial"/>
                <a:cs typeface="Arial"/>
              </a:rPr>
              <a:t>oller</a:t>
            </a:r>
            <a:endParaRPr sz="4100">
              <a:latin typeface="Arial"/>
              <a:cs typeface="Arial"/>
            </a:endParaRPr>
          </a:p>
        </p:txBody>
      </p:sp>
      <p:sp>
        <p:nvSpPr>
          <p:cNvPr id="4" name="object 4"/>
          <p:cNvSpPr txBox="1">
            <a:spLocks noGrp="1"/>
          </p:cNvSpPr>
          <p:nvPr>
            <p:ph type="title"/>
          </p:nvPr>
        </p:nvSpPr>
        <p:spPr>
          <a:xfrm>
            <a:off x="5949048" y="3787419"/>
            <a:ext cx="7305040" cy="1236345"/>
          </a:xfrm>
          <a:prstGeom prst="rect">
            <a:avLst/>
          </a:prstGeom>
        </p:spPr>
        <p:txBody>
          <a:bodyPr vert="horz" wrap="square" lIns="0" tIns="0" rIns="0" bIns="0" rtlCol="0">
            <a:spAutoFit/>
          </a:bodyPr>
          <a:lstStyle/>
          <a:p>
            <a:pPr marL="12700" marR="5080">
              <a:lnSpc>
                <a:spcPct val="100000"/>
              </a:lnSpc>
            </a:pPr>
            <a:r>
              <a:rPr sz="4000" spc="-220" dirty="0">
                <a:solidFill>
                  <a:srgbClr val="58595B"/>
                </a:solidFill>
                <a:latin typeface="Arial"/>
                <a:cs typeface="Arial"/>
              </a:rPr>
              <a:t>A</a:t>
            </a:r>
            <a:r>
              <a:rPr sz="4000" spc="-270" dirty="0">
                <a:solidFill>
                  <a:srgbClr val="58595B"/>
                </a:solidFill>
                <a:latin typeface="Arial"/>
                <a:cs typeface="Arial"/>
              </a:rPr>
              <a:t> </a:t>
            </a:r>
            <a:r>
              <a:rPr sz="4000" spc="-80" dirty="0">
                <a:solidFill>
                  <a:srgbClr val="58595B"/>
                </a:solidFill>
                <a:latin typeface="Arial"/>
                <a:cs typeface="Arial"/>
              </a:rPr>
              <a:t>decorator</a:t>
            </a:r>
            <a:r>
              <a:rPr sz="4000" spc="-270" dirty="0">
                <a:solidFill>
                  <a:srgbClr val="58595B"/>
                </a:solidFill>
                <a:latin typeface="Arial"/>
                <a:cs typeface="Arial"/>
              </a:rPr>
              <a:t> </a:t>
            </a:r>
            <a:r>
              <a:rPr sz="4000" spc="-20" dirty="0">
                <a:solidFill>
                  <a:srgbClr val="58595B"/>
                </a:solidFill>
                <a:latin typeface="Arial"/>
                <a:cs typeface="Arial"/>
              </a:rPr>
              <a:t>for</a:t>
            </a:r>
            <a:r>
              <a:rPr sz="4000" spc="-270" dirty="0">
                <a:solidFill>
                  <a:srgbClr val="58595B"/>
                </a:solidFill>
                <a:latin typeface="Arial"/>
                <a:cs typeface="Arial"/>
              </a:rPr>
              <a:t> </a:t>
            </a:r>
            <a:r>
              <a:rPr sz="4000" spc="-45" dirty="0">
                <a:solidFill>
                  <a:srgbClr val="58595B"/>
                </a:solidFill>
                <a:latin typeface="Arial"/>
                <a:cs typeface="Arial"/>
              </a:rPr>
              <a:t>$controller</a:t>
            </a:r>
            <a:r>
              <a:rPr sz="4000" spc="-270" dirty="0">
                <a:solidFill>
                  <a:srgbClr val="58595B"/>
                </a:solidFill>
                <a:latin typeface="Arial"/>
                <a:cs typeface="Arial"/>
              </a:rPr>
              <a:t> </a:t>
            </a:r>
            <a:r>
              <a:rPr sz="4000" spc="75" dirty="0">
                <a:solidFill>
                  <a:srgbClr val="58595B"/>
                </a:solidFill>
                <a:latin typeface="Arial"/>
                <a:cs typeface="Arial"/>
              </a:rPr>
              <a:t>with</a:t>
            </a:r>
            <a:r>
              <a:rPr sz="4000" spc="-270" dirty="0">
                <a:solidFill>
                  <a:srgbClr val="58595B"/>
                </a:solidFill>
                <a:latin typeface="Arial"/>
                <a:cs typeface="Arial"/>
              </a:rPr>
              <a:t> </a:t>
            </a:r>
            <a:r>
              <a:rPr sz="4000" spc="-155" dirty="0">
                <a:solidFill>
                  <a:srgbClr val="58595B"/>
                </a:solidFill>
                <a:latin typeface="Arial"/>
                <a:cs typeface="Arial"/>
              </a:rPr>
              <a:t>an  </a:t>
            </a:r>
            <a:r>
              <a:rPr sz="4000" spc="-25" dirty="0">
                <a:solidFill>
                  <a:srgbClr val="58595B"/>
                </a:solidFill>
                <a:latin typeface="Arial"/>
                <a:cs typeface="Arial"/>
              </a:rPr>
              <a:t>additional </a:t>
            </a:r>
            <a:r>
              <a:rPr sz="4000" spc="-30" dirty="0">
                <a:solidFill>
                  <a:srgbClr val="58595B"/>
                </a:solidFill>
                <a:latin typeface="Arial"/>
                <a:cs typeface="Arial"/>
              </a:rPr>
              <a:t>bindings</a:t>
            </a:r>
            <a:r>
              <a:rPr sz="4000" spc="-515" dirty="0">
                <a:solidFill>
                  <a:srgbClr val="58595B"/>
                </a:solidFill>
                <a:latin typeface="Arial"/>
                <a:cs typeface="Arial"/>
              </a:rPr>
              <a:t> </a:t>
            </a:r>
            <a:r>
              <a:rPr sz="4000" spc="-140" dirty="0">
                <a:solidFill>
                  <a:srgbClr val="58595B"/>
                </a:solidFill>
                <a:latin typeface="Arial"/>
                <a:cs typeface="Arial"/>
              </a:rPr>
              <a:t>parameter.</a:t>
            </a:r>
            <a:endParaRPr sz="40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34798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$controller</a:t>
            </a:r>
            <a:r>
              <a:rPr sz="3200" spc="-5" dirty="0">
                <a:solidFill>
                  <a:srgbClr val="58595B"/>
                </a:solidFill>
                <a:latin typeface="Courier"/>
                <a:cs typeface="Courier"/>
              </a:rPr>
              <a:t>(constructor, locals,</a:t>
            </a:r>
            <a:r>
              <a:rPr sz="3200" spc="-30"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648460">
              <a:lnSpc>
                <a:spcPct val="100000"/>
              </a:lnSpc>
            </a:pPr>
            <a:r>
              <a:rPr spc="-105" dirty="0">
                <a:latin typeface="Arial"/>
                <a:cs typeface="Arial"/>
              </a:rPr>
              <a:t>ngMock </a:t>
            </a:r>
            <a:r>
              <a:rPr spc="-65" dirty="0">
                <a:latin typeface="Arial"/>
                <a:cs typeface="Arial"/>
              </a:rPr>
              <a:t>$controller</a:t>
            </a:r>
            <a:r>
              <a:rPr spc="-685" dirty="0">
                <a:latin typeface="Arial"/>
                <a:cs typeface="Arial"/>
              </a:rPr>
              <a:t> </a:t>
            </a:r>
            <a:r>
              <a:rPr spc="-260" dirty="0">
                <a:latin typeface="Arial"/>
                <a:cs typeface="Arial"/>
              </a:rPr>
              <a:t>Service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34798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6172835" algn="l"/>
              </a:tabLst>
            </a:pPr>
            <a:r>
              <a:rPr sz="3200" b="1" dirty="0">
                <a:solidFill>
                  <a:srgbClr val="58595B"/>
                </a:solidFill>
                <a:latin typeface="Courier"/>
                <a:cs typeface="Courier"/>
              </a:rPr>
              <a:t>$controller</a:t>
            </a:r>
            <a:r>
              <a:rPr sz="3200" dirty="0">
                <a:solidFill>
                  <a:srgbClr val="58595B"/>
                </a:solidFill>
                <a:latin typeface="Courier"/>
                <a:cs typeface="Courier"/>
              </a:rPr>
              <a:t>(</a:t>
            </a:r>
            <a:r>
              <a:rPr sz="3200" b="1" dirty="0">
                <a:solidFill>
                  <a:srgbClr val="58595B"/>
                </a:solidFill>
                <a:latin typeface="Courier"/>
                <a:cs typeface="Courier"/>
              </a:rPr>
              <a:t>constructor</a:t>
            </a:r>
            <a:r>
              <a:rPr sz="3200" dirty="0">
                <a:solidFill>
                  <a:srgbClr val="58595B"/>
                </a:solidFill>
                <a:latin typeface="Courier"/>
                <a:cs typeface="Courier"/>
              </a:rPr>
              <a:t>,	</a:t>
            </a:r>
            <a:r>
              <a:rPr sz="3200" spc="-5" dirty="0">
                <a:solidFill>
                  <a:srgbClr val="58595B"/>
                </a:solidFill>
                <a:latin typeface="Courier"/>
                <a:cs typeface="Courier"/>
              </a:rPr>
              <a:t>locals,</a:t>
            </a:r>
            <a:r>
              <a:rPr sz="3200" spc="-9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76200">
              <a:lnSpc>
                <a:spcPct val="100000"/>
              </a:lnSpc>
              <a:tabLst>
                <a:tab pos="8368030" algn="l"/>
              </a:tabLst>
            </a:pPr>
            <a:r>
              <a:rPr sz="3200" b="1" spc="-5" dirty="0">
                <a:solidFill>
                  <a:srgbClr val="58595B"/>
                </a:solidFill>
                <a:latin typeface="Courier"/>
                <a:cs typeface="Courier"/>
              </a:rPr>
              <a:t>$controller</a:t>
            </a:r>
            <a:r>
              <a:rPr sz="3200" spc="-5" dirty="0">
                <a:solidFill>
                  <a:srgbClr val="58595B"/>
                </a:solidFill>
                <a:latin typeface="Courier"/>
                <a:cs typeface="Courier"/>
              </a:rPr>
              <a:t>(</a:t>
            </a:r>
            <a:r>
              <a:rPr sz="3200" spc="-5" dirty="0">
                <a:solidFill>
                  <a:srgbClr val="F26722"/>
                </a:solidFill>
                <a:latin typeface="Courier"/>
                <a:cs typeface="Courier"/>
              </a:rPr>
              <a:t>'GreetingController'</a:t>
            </a:r>
            <a:r>
              <a:rPr sz="3200" spc="-5" dirty="0">
                <a:solidFill>
                  <a:srgbClr val="58595B"/>
                </a:solidFill>
                <a:latin typeface="Courier"/>
                <a:cs typeface="Courier"/>
              </a:rPr>
              <a:t>,	locals,</a:t>
            </a:r>
            <a:r>
              <a:rPr sz="3200" spc="-9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
        <p:nvSpPr>
          <p:cNvPr id="4" name="object 4"/>
          <p:cNvSpPr txBox="1"/>
          <p:nvPr/>
        </p:nvSpPr>
        <p:spPr>
          <a:xfrm>
            <a:off x="784375" y="6108098"/>
            <a:ext cx="13900785" cy="1692275"/>
          </a:xfrm>
          <a:prstGeom prst="rect">
            <a:avLst/>
          </a:prstGeom>
        </p:spPr>
        <p:txBody>
          <a:bodyPr vert="horz" wrap="square" lIns="0" tIns="0" rIns="0" bIns="0" rtlCol="0">
            <a:spAutoFit/>
          </a:bodyPr>
          <a:lstStyle/>
          <a:p>
            <a:pPr marL="20320">
              <a:lnSpc>
                <a:spcPct val="100000"/>
              </a:lnSpc>
            </a:pPr>
            <a:r>
              <a:rPr sz="4000" b="1" spc="-204" dirty="0">
                <a:solidFill>
                  <a:srgbClr val="548C94"/>
                </a:solidFill>
                <a:latin typeface="Arial"/>
                <a:cs typeface="Arial"/>
              </a:rPr>
              <a:t>constructor</a:t>
            </a:r>
            <a:endParaRPr sz="4000">
              <a:latin typeface="Arial"/>
              <a:cs typeface="Arial"/>
            </a:endParaRPr>
          </a:p>
          <a:p>
            <a:pPr marL="12700" marR="5080">
              <a:lnSpc>
                <a:spcPts val="3800"/>
              </a:lnSpc>
              <a:spcBef>
                <a:spcPts val="915"/>
              </a:spcBef>
            </a:pPr>
            <a:r>
              <a:rPr sz="3200" spc="-175" dirty="0">
                <a:solidFill>
                  <a:srgbClr val="58595B"/>
                </a:solidFill>
                <a:latin typeface="Arial"/>
                <a:cs typeface="Arial"/>
              </a:rPr>
              <a:t>This</a:t>
            </a:r>
            <a:r>
              <a:rPr sz="3200" spc="-210" dirty="0">
                <a:solidFill>
                  <a:srgbClr val="58595B"/>
                </a:solidFill>
                <a:latin typeface="Arial"/>
                <a:cs typeface="Arial"/>
              </a:rPr>
              <a:t> </a:t>
            </a:r>
            <a:r>
              <a:rPr sz="3200" spc="-140" dirty="0">
                <a:solidFill>
                  <a:srgbClr val="58595B"/>
                </a:solidFill>
                <a:latin typeface="Arial"/>
                <a:cs typeface="Arial"/>
              </a:rPr>
              <a:t>can</a:t>
            </a:r>
            <a:r>
              <a:rPr sz="3200" spc="-210" dirty="0">
                <a:solidFill>
                  <a:srgbClr val="58595B"/>
                </a:solidFill>
                <a:latin typeface="Arial"/>
                <a:cs typeface="Arial"/>
              </a:rPr>
              <a:t> </a:t>
            </a:r>
            <a:r>
              <a:rPr sz="3200" spc="-70" dirty="0">
                <a:solidFill>
                  <a:srgbClr val="58595B"/>
                </a:solidFill>
                <a:latin typeface="Arial"/>
                <a:cs typeface="Arial"/>
              </a:rPr>
              <a:t>be</a:t>
            </a:r>
            <a:r>
              <a:rPr sz="3200" spc="-210" dirty="0">
                <a:solidFill>
                  <a:srgbClr val="58595B"/>
                </a:solidFill>
                <a:latin typeface="Arial"/>
                <a:cs typeface="Arial"/>
              </a:rPr>
              <a:t> </a:t>
            </a:r>
            <a:r>
              <a:rPr sz="3200" spc="-30" dirty="0">
                <a:solidFill>
                  <a:srgbClr val="58595B"/>
                </a:solidFill>
                <a:latin typeface="Arial"/>
                <a:cs typeface="Arial"/>
              </a:rPr>
              <a:t>either</a:t>
            </a:r>
            <a:r>
              <a:rPr sz="3200" spc="-210" dirty="0">
                <a:solidFill>
                  <a:srgbClr val="58595B"/>
                </a:solidFill>
                <a:latin typeface="Arial"/>
                <a:cs typeface="Arial"/>
              </a:rPr>
              <a:t> </a:t>
            </a:r>
            <a:r>
              <a:rPr sz="3200" spc="-5" dirty="0">
                <a:solidFill>
                  <a:srgbClr val="58595B"/>
                </a:solidFill>
                <a:latin typeface="Arial"/>
                <a:cs typeface="Arial"/>
              </a:rPr>
              <a:t>the</a:t>
            </a:r>
            <a:r>
              <a:rPr sz="3200" spc="-210" dirty="0">
                <a:solidFill>
                  <a:srgbClr val="58595B"/>
                </a:solidFill>
                <a:latin typeface="Arial"/>
                <a:cs typeface="Arial"/>
              </a:rPr>
              <a:t> </a:t>
            </a:r>
            <a:r>
              <a:rPr sz="3200" spc="-105" dirty="0">
                <a:solidFill>
                  <a:srgbClr val="58595B"/>
                </a:solidFill>
                <a:latin typeface="Arial"/>
                <a:cs typeface="Arial"/>
              </a:rPr>
              <a:t>name</a:t>
            </a:r>
            <a:r>
              <a:rPr sz="3200" spc="-210" dirty="0">
                <a:solidFill>
                  <a:srgbClr val="58595B"/>
                </a:solidFill>
                <a:latin typeface="Arial"/>
                <a:cs typeface="Arial"/>
              </a:rPr>
              <a:t> </a:t>
            </a:r>
            <a:r>
              <a:rPr sz="3200" spc="-60" dirty="0">
                <a:solidFill>
                  <a:srgbClr val="58595B"/>
                </a:solidFill>
                <a:latin typeface="Arial"/>
                <a:cs typeface="Arial"/>
              </a:rPr>
              <a:t>(string)</a:t>
            </a:r>
            <a:r>
              <a:rPr sz="3200" spc="-210" dirty="0">
                <a:solidFill>
                  <a:srgbClr val="58595B"/>
                </a:solidFill>
                <a:latin typeface="Arial"/>
                <a:cs typeface="Arial"/>
              </a:rPr>
              <a:t> </a:t>
            </a:r>
            <a:r>
              <a:rPr sz="3200" spc="10" dirty="0">
                <a:solidFill>
                  <a:srgbClr val="58595B"/>
                </a:solidFill>
                <a:latin typeface="Arial"/>
                <a:cs typeface="Arial"/>
              </a:rPr>
              <a:t>of</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60" dirty="0">
                <a:solidFill>
                  <a:srgbClr val="58595B"/>
                </a:solidFill>
                <a:latin typeface="Arial"/>
                <a:cs typeface="Arial"/>
              </a:rPr>
              <a:t>controller,</a:t>
            </a:r>
            <a:r>
              <a:rPr sz="3200" spc="-210" dirty="0">
                <a:solidFill>
                  <a:srgbClr val="58595B"/>
                </a:solidFill>
                <a:latin typeface="Arial"/>
                <a:cs typeface="Arial"/>
              </a:rPr>
              <a:t> </a:t>
            </a:r>
            <a:r>
              <a:rPr sz="3200" spc="-25" dirty="0">
                <a:solidFill>
                  <a:srgbClr val="58595B"/>
                </a:solidFill>
                <a:latin typeface="Arial"/>
                <a:cs typeface="Arial"/>
              </a:rPr>
              <a:t>or</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10" dirty="0">
                <a:solidFill>
                  <a:srgbClr val="58595B"/>
                </a:solidFill>
                <a:latin typeface="Arial"/>
                <a:cs typeface="Arial"/>
              </a:rPr>
              <a:t>function</a:t>
            </a:r>
            <a:r>
              <a:rPr sz="3200" spc="-210" dirty="0">
                <a:solidFill>
                  <a:srgbClr val="58595B"/>
                </a:solidFill>
                <a:latin typeface="Arial"/>
                <a:cs typeface="Arial"/>
              </a:rPr>
              <a:t> </a:t>
            </a:r>
            <a:r>
              <a:rPr sz="3200" spc="15" dirty="0">
                <a:solidFill>
                  <a:srgbClr val="58595B"/>
                </a:solidFill>
                <a:latin typeface="Arial"/>
                <a:cs typeface="Arial"/>
              </a:rPr>
              <a:t>that</a:t>
            </a:r>
            <a:r>
              <a:rPr sz="3200" spc="-210" dirty="0">
                <a:solidFill>
                  <a:srgbClr val="58595B"/>
                </a:solidFill>
                <a:latin typeface="Arial"/>
                <a:cs typeface="Arial"/>
              </a:rPr>
              <a:t> </a:t>
            </a:r>
            <a:r>
              <a:rPr sz="3200" spc="-150" dirty="0">
                <a:solidFill>
                  <a:srgbClr val="58595B"/>
                </a:solidFill>
                <a:latin typeface="Arial"/>
                <a:cs typeface="Arial"/>
              </a:rPr>
              <a:t>creates</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50" dirty="0">
                <a:solidFill>
                  <a:srgbClr val="58595B"/>
                </a:solidFill>
                <a:latin typeface="Arial"/>
                <a:cs typeface="Arial"/>
              </a:rPr>
              <a:t>new  </a:t>
            </a:r>
            <a:r>
              <a:rPr sz="3200" spc="-60" dirty="0">
                <a:solidFill>
                  <a:srgbClr val="58595B"/>
                </a:solidFill>
                <a:latin typeface="Arial"/>
                <a:cs typeface="Arial"/>
              </a:rPr>
              <a:t>controller.</a:t>
            </a:r>
            <a:endParaRPr sz="3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91869">
              <a:lnSpc>
                <a:spcPct val="100000"/>
              </a:lnSpc>
            </a:pPr>
            <a:r>
              <a:rPr spc="-130" dirty="0">
                <a:solidFill>
                  <a:srgbClr val="58595B"/>
                </a:solidFill>
                <a:latin typeface="Arial"/>
                <a:cs typeface="Arial"/>
              </a:rPr>
              <a:t>Loading </a:t>
            </a:r>
            <a:r>
              <a:rPr spc="-140" dirty="0">
                <a:solidFill>
                  <a:srgbClr val="58595B"/>
                </a:solidFill>
                <a:latin typeface="Arial"/>
                <a:cs typeface="Arial"/>
              </a:rPr>
              <a:t>Modules </a:t>
            </a:r>
            <a:r>
              <a:rPr spc="30" dirty="0">
                <a:solidFill>
                  <a:srgbClr val="58595B"/>
                </a:solidFill>
                <a:latin typeface="Arial"/>
                <a:cs typeface="Arial"/>
              </a:rPr>
              <a:t>in</a:t>
            </a:r>
            <a:r>
              <a:rPr spc="-1015" dirty="0">
                <a:solidFill>
                  <a:srgbClr val="58595B"/>
                </a:solidFill>
                <a:latin typeface="Arial"/>
                <a:cs typeface="Arial"/>
              </a:rPr>
              <a:t> </a:t>
            </a:r>
            <a:r>
              <a:rPr spc="-215" dirty="0">
                <a:solidFill>
                  <a:srgbClr val="58595B"/>
                </a:solidFill>
                <a:latin typeface="Arial"/>
                <a:cs typeface="Arial"/>
              </a:rPr>
              <a:t>an </a:t>
            </a:r>
            <a:r>
              <a:rPr spc="-45" dirty="0">
                <a:solidFill>
                  <a:srgbClr val="58595B"/>
                </a:solidFill>
                <a:latin typeface="Arial"/>
                <a:cs typeface="Arial"/>
              </a:rPr>
              <a:t>Application</a:t>
            </a:r>
          </a:p>
        </p:txBody>
      </p:sp>
      <p:sp>
        <p:nvSpPr>
          <p:cNvPr id="3" name="object 3"/>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4" name="object 4"/>
          <p:cNvSpPr txBox="1"/>
          <p:nvPr/>
        </p:nvSpPr>
        <p:spPr>
          <a:xfrm>
            <a:off x="889317" y="2443512"/>
            <a:ext cx="2331720" cy="538480"/>
          </a:xfrm>
          <a:prstGeom prst="rect">
            <a:avLst/>
          </a:prstGeom>
        </p:spPr>
        <p:txBody>
          <a:bodyPr vert="horz" wrap="square" lIns="0" tIns="0" rIns="0" bIns="0" rtlCol="0">
            <a:spAutoFit/>
          </a:bodyPr>
          <a:lstStyle/>
          <a:p>
            <a:pPr>
              <a:lnSpc>
                <a:spcPct val="100000"/>
              </a:lnSpc>
            </a:pPr>
            <a:r>
              <a:rPr sz="3400" spc="-5" dirty="0">
                <a:solidFill>
                  <a:srgbClr val="58595B"/>
                </a:solidFill>
                <a:latin typeface="Courier"/>
                <a:cs typeface="Courier"/>
              </a:rPr>
              <a:t>&lt;!doctype</a:t>
            </a:r>
            <a:endParaRPr sz="3400">
              <a:latin typeface="Courier"/>
              <a:cs typeface="Courier"/>
            </a:endParaRPr>
          </a:p>
        </p:txBody>
      </p:sp>
      <p:sp>
        <p:nvSpPr>
          <p:cNvPr id="5" name="object 5"/>
          <p:cNvSpPr txBox="1"/>
          <p:nvPr/>
        </p:nvSpPr>
        <p:spPr>
          <a:xfrm>
            <a:off x="3480549" y="2443512"/>
            <a:ext cx="1296035" cy="538480"/>
          </a:xfrm>
          <a:prstGeom prst="rect">
            <a:avLst/>
          </a:prstGeom>
        </p:spPr>
        <p:txBody>
          <a:bodyPr vert="horz" wrap="square" lIns="0" tIns="0" rIns="0" bIns="0" rtlCol="0">
            <a:spAutoFit/>
          </a:bodyPr>
          <a:lstStyle/>
          <a:p>
            <a:pPr>
              <a:lnSpc>
                <a:spcPct val="100000"/>
              </a:lnSpc>
            </a:pPr>
            <a:r>
              <a:rPr sz="3400" dirty="0">
                <a:solidFill>
                  <a:srgbClr val="58595B"/>
                </a:solidFill>
                <a:latin typeface="Courier"/>
                <a:cs typeface="Courier"/>
              </a:rPr>
              <a:t>html&gt;</a:t>
            </a:r>
            <a:endParaRPr sz="3400">
              <a:latin typeface="Courier"/>
              <a:cs typeface="Courier"/>
            </a:endParaRPr>
          </a:p>
        </p:txBody>
      </p:sp>
      <p:sp>
        <p:nvSpPr>
          <p:cNvPr id="6" name="object 6"/>
          <p:cNvSpPr txBox="1"/>
          <p:nvPr/>
        </p:nvSpPr>
        <p:spPr>
          <a:xfrm>
            <a:off x="889317" y="3224562"/>
            <a:ext cx="1295400" cy="538480"/>
          </a:xfrm>
          <a:prstGeom prst="rect">
            <a:avLst/>
          </a:prstGeom>
        </p:spPr>
        <p:txBody>
          <a:bodyPr vert="horz" wrap="square" lIns="0" tIns="0" rIns="0" bIns="0" rtlCol="0">
            <a:spAutoFit/>
          </a:bodyPr>
          <a:lstStyle/>
          <a:p>
            <a:pPr>
              <a:lnSpc>
                <a:spcPct val="100000"/>
              </a:lnSpc>
            </a:pPr>
            <a:r>
              <a:rPr sz="3400" spc="-5" dirty="0">
                <a:solidFill>
                  <a:srgbClr val="58595B"/>
                </a:solidFill>
                <a:latin typeface="Courier"/>
                <a:cs typeface="Courier"/>
              </a:rPr>
              <a:t>&lt;html</a:t>
            </a:r>
            <a:endParaRPr sz="3400">
              <a:latin typeface="Courier"/>
              <a:cs typeface="Courier"/>
            </a:endParaRPr>
          </a:p>
        </p:txBody>
      </p:sp>
      <p:sp>
        <p:nvSpPr>
          <p:cNvPr id="7" name="object 7"/>
          <p:cNvSpPr txBox="1"/>
          <p:nvPr/>
        </p:nvSpPr>
        <p:spPr>
          <a:xfrm>
            <a:off x="2444050" y="3224562"/>
            <a:ext cx="5182870" cy="538480"/>
          </a:xfrm>
          <a:prstGeom prst="rect">
            <a:avLst/>
          </a:prstGeom>
        </p:spPr>
        <p:txBody>
          <a:bodyPr vert="horz" wrap="square" lIns="0" tIns="0" rIns="0" bIns="0" rtlCol="0">
            <a:spAutoFit/>
          </a:bodyPr>
          <a:lstStyle/>
          <a:p>
            <a:pPr>
              <a:lnSpc>
                <a:spcPct val="100000"/>
              </a:lnSpc>
            </a:pPr>
            <a:r>
              <a:rPr sz="3400" b="1" dirty="0">
                <a:solidFill>
                  <a:srgbClr val="58595B"/>
                </a:solidFill>
                <a:latin typeface="Courier"/>
                <a:cs typeface="Courier"/>
              </a:rPr>
              <a:t>ng-app=</a:t>
            </a:r>
            <a:r>
              <a:rPr sz="3400" b="1" dirty="0">
                <a:solidFill>
                  <a:srgbClr val="C8531F"/>
                </a:solidFill>
                <a:latin typeface="Courier"/>
                <a:cs typeface="Courier"/>
              </a:rPr>
              <a:t>“omdbModule"</a:t>
            </a:r>
            <a:r>
              <a:rPr sz="3400" dirty="0">
                <a:solidFill>
                  <a:srgbClr val="58595B"/>
                </a:solidFill>
                <a:latin typeface="Courier"/>
                <a:cs typeface="Courier"/>
              </a:rPr>
              <a:t>&gt;</a:t>
            </a:r>
            <a:endParaRPr sz="3400">
              <a:latin typeface="Courier"/>
              <a:cs typeface="Courier"/>
            </a:endParaRPr>
          </a:p>
        </p:txBody>
      </p:sp>
      <p:sp>
        <p:nvSpPr>
          <p:cNvPr id="8" name="object 8"/>
          <p:cNvSpPr txBox="1"/>
          <p:nvPr/>
        </p:nvSpPr>
        <p:spPr>
          <a:xfrm>
            <a:off x="3998796" y="5567712"/>
            <a:ext cx="6737350" cy="538480"/>
          </a:xfrm>
          <a:prstGeom prst="rect">
            <a:avLst/>
          </a:prstGeom>
        </p:spPr>
        <p:txBody>
          <a:bodyPr vert="horz" wrap="square" lIns="0" tIns="0" rIns="0" bIns="0" rtlCol="0">
            <a:spAutoFit/>
          </a:bodyPr>
          <a:lstStyle/>
          <a:p>
            <a:pPr>
              <a:lnSpc>
                <a:spcPct val="100000"/>
              </a:lnSpc>
            </a:pPr>
            <a:r>
              <a:rPr sz="3400" dirty="0">
                <a:solidFill>
                  <a:srgbClr val="58595B"/>
                </a:solidFill>
                <a:latin typeface="Courier"/>
                <a:cs typeface="Courier"/>
              </a:rPr>
              <a:t>src="angular.js"&gt;&lt;/script&gt;</a:t>
            </a:r>
            <a:endParaRPr sz="3400">
              <a:latin typeface="Courier"/>
              <a:cs typeface="Courier"/>
            </a:endParaRPr>
          </a:p>
        </p:txBody>
      </p:sp>
      <p:sp>
        <p:nvSpPr>
          <p:cNvPr id="9" name="object 9"/>
          <p:cNvSpPr txBox="1"/>
          <p:nvPr/>
        </p:nvSpPr>
        <p:spPr>
          <a:xfrm>
            <a:off x="889317" y="4005612"/>
            <a:ext cx="2850515" cy="3662679"/>
          </a:xfrm>
          <a:prstGeom prst="rect">
            <a:avLst/>
          </a:prstGeom>
        </p:spPr>
        <p:txBody>
          <a:bodyPr vert="horz" wrap="square" lIns="0" tIns="0" rIns="0" bIns="0" rtlCol="0">
            <a:spAutoFit/>
          </a:bodyPr>
          <a:lstStyle/>
          <a:p>
            <a:pPr marL="518159">
              <a:lnSpc>
                <a:spcPct val="100000"/>
              </a:lnSpc>
            </a:pPr>
            <a:r>
              <a:rPr sz="3400" dirty="0">
                <a:solidFill>
                  <a:srgbClr val="58595B"/>
                </a:solidFill>
                <a:latin typeface="Courier"/>
                <a:cs typeface="Courier"/>
              </a:rPr>
              <a:t>&lt;body&gt;</a:t>
            </a:r>
            <a:endParaRPr sz="3400">
              <a:latin typeface="Courier"/>
              <a:cs typeface="Courier"/>
            </a:endParaRPr>
          </a:p>
          <a:p>
            <a:pPr algn="ctr">
              <a:lnSpc>
                <a:spcPct val="100000"/>
              </a:lnSpc>
              <a:spcBef>
                <a:spcPts val="2070"/>
              </a:spcBef>
            </a:pPr>
            <a:r>
              <a:rPr sz="3400" dirty="0">
                <a:solidFill>
                  <a:srgbClr val="58595B"/>
                </a:solidFill>
                <a:latin typeface="Courier"/>
                <a:cs typeface="Courier"/>
              </a:rPr>
              <a:t>...</a:t>
            </a:r>
            <a:endParaRPr sz="3400">
              <a:latin typeface="Courier"/>
              <a:cs typeface="Courier"/>
            </a:endParaRPr>
          </a:p>
          <a:p>
            <a:pPr marL="1036319">
              <a:lnSpc>
                <a:spcPct val="100000"/>
              </a:lnSpc>
              <a:spcBef>
                <a:spcPts val="2070"/>
              </a:spcBef>
            </a:pPr>
            <a:r>
              <a:rPr sz="3400" spc="-5" dirty="0">
                <a:solidFill>
                  <a:srgbClr val="58595B"/>
                </a:solidFill>
                <a:latin typeface="Courier"/>
                <a:cs typeface="Courier"/>
              </a:rPr>
              <a:t>&lt;script</a:t>
            </a:r>
            <a:endParaRPr sz="3400">
              <a:latin typeface="Courier"/>
              <a:cs typeface="Courier"/>
            </a:endParaRPr>
          </a:p>
          <a:p>
            <a:pPr algn="ctr">
              <a:lnSpc>
                <a:spcPct val="100000"/>
              </a:lnSpc>
              <a:spcBef>
                <a:spcPts val="2070"/>
              </a:spcBef>
            </a:pPr>
            <a:r>
              <a:rPr sz="3400" dirty="0">
                <a:solidFill>
                  <a:srgbClr val="58595B"/>
                </a:solidFill>
                <a:latin typeface="Courier"/>
                <a:cs typeface="Courier"/>
              </a:rPr>
              <a:t>&lt;/body&gt;</a:t>
            </a:r>
            <a:endParaRPr sz="3400">
              <a:latin typeface="Courier"/>
              <a:cs typeface="Courier"/>
            </a:endParaRPr>
          </a:p>
          <a:p>
            <a:pPr>
              <a:lnSpc>
                <a:spcPct val="100000"/>
              </a:lnSpc>
              <a:spcBef>
                <a:spcPts val="2070"/>
              </a:spcBef>
            </a:pPr>
            <a:r>
              <a:rPr sz="3400" dirty="0">
                <a:solidFill>
                  <a:srgbClr val="58595B"/>
                </a:solidFill>
                <a:latin typeface="Courier"/>
                <a:cs typeface="Courier"/>
              </a:rPr>
              <a:t>&lt;/html&gt;</a:t>
            </a:r>
            <a:endParaRPr sz="3400">
              <a:latin typeface="Courier"/>
              <a:cs typeface="Couri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34798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6172835" algn="l"/>
              </a:tabLst>
            </a:pPr>
            <a:r>
              <a:rPr sz="3200" b="1" dirty="0">
                <a:solidFill>
                  <a:srgbClr val="58595B"/>
                </a:solidFill>
                <a:latin typeface="Courier"/>
                <a:cs typeface="Courier"/>
              </a:rPr>
              <a:t>$controller</a:t>
            </a:r>
            <a:r>
              <a:rPr sz="3200" dirty="0">
                <a:solidFill>
                  <a:srgbClr val="58595B"/>
                </a:solidFill>
                <a:latin typeface="Courier"/>
                <a:cs typeface="Courier"/>
              </a:rPr>
              <a:t>(</a:t>
            </a:r>
            <a:r>
              <a:rPr sz="3200" b="1" dirty="0">
                <a:solidFill>
                  <a:srgbClr val="58595B"/>
                </a:solidFill>
                <a:latin typeface="Courier"/>
                <a:cs typeface="Courier"/>
              </a:rPr>
              <a:t>constructor</a:t>
            </a:r>
            <a:r>
              <a:rPr sz="3200" dirty="0">
                <a:solidFill>
                  <a:srgbClr val="58595B"/>
                </a:solidFill>
                <a:latin typeface="Courier"/>
                <a:cs typeface="Courier"/>
              </a:rPr>
              <a:t>,	</a:t>
            </a:r>
            <a:r>
              <a:rPr sz="3200" spc="-5" dirty="0">
                <a:solidFill>
                  <a:srgbClr val="58595B"/>
                </a:solidFill>
                <a:latin typeface="Courier"/>
                <a:cs typeface="Courier"/>
              </a:rPr>
              <a:t>locals,</a:t>
            </a:r>
            <a:r>
              <a:rPr sz="3200" spc="-9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76200">
              <a:lnSpc>
                <a:spcPct val="100000"/>
              </a:lnSpc>
              <a:tabLst>
                <a:tab pos="8368030" algn="l"/>
              </a:tabLst>
            </a:pPr>
            <a:r>
              <a:rPr sz="3200" b="1" spc="-5" dirty="0">
                <a:solidFill>
                  <a:srgbClr val="58595B"/>
                </a:solidFill>
                <a:latin typeface="Courier"/>
                <a:cs typeface="Courier"/>
              </a:rPr>
              <a:t>$controller</a:t>
            </a:r>
            <a:r>
              <a:rPr sz="3200" spc="-5" dirty="0">
                <a:solidFill>
                  <a:srgbClr val="58595B"/>
                </a:solidFill>
                <a:latin typeface="Courier"/>
                <a:cs typeface="Courier"/>
              </a:rPr>
              <a:t>(</a:t>
            </a:r>
            <a:r>
              <a:rPr sz="3200" spc="-5" dirty="0">
                <a:solidFill>
                  <a:srgbClr val="F26722"/>
                </a:solidFill>
                <a:latin typeface="Courier"/>
                <a:cs typeface="Courier"/>
              </a:rPr>
              <a:t>'GreetingController'</a:t>
            </a:r>
            <a:r>
              <a:rPr sz="3200" spc="-5" dirty="0">
                <a:solidFill>
                  <a:srgbClr val="58595B"/>
                </a:solidFill>
                <a:latin typeface="Courier"/>
                <a:cs typeface="Courier"/>
              </a:rPr>
              <a:t>,	locals,</a:t>
            </a:r>
            <a:r>
              <a:rPr sz="3200" spc="-9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a:p>
            <a:pPr marL="76200">
              <a:lnSpc>
                <a:spcPct val="100000"/>
              </a:lnSpc>
              <a:spcBef>
                <a:spcPts val="1860"/>
              </a:spcBef>
              <a:tabLst>
                <a:tab pos="6661150" algn="l"/>
              </a:tabLst>
            </a:pPr>
            <a:r>
              <a:rPr sz="3200" b="1" dirty="0">
                <a:solidFill>
                  <a:srgbClr val="58595B"/>
                </a:solidFill>
                <a:latin typeface="Courier"/>
                <a:cs typeface="Courier"/>
              </a:rPr>
              <a:t>$controller</a:t>
            </a:r>
            <a:r>
              <a:rPr sz="3200" dirty="0">
                <a:solidFill>
                  <a:srgbClr val="58595B"/>
                </a:solidFill>
                <a:latin typeface="Courier"/>
                <a:cs typeface="Courier"/>
              </a:rPr>
              <a:t>(</a:t>
            </a:r>
            <a:r>
              <a:rPr sz="3200" b="1" dirty="0">
                <a:solidFill>
                  <a:srgbClr val="79A14C"/>
                </a:solidFill>
                <a:latin typeface="Courier"/>
                <a:cs typeface="Courier"/>
              </a:rPr>
              <a:t>getInstance()</a:t>
            </a:r>
            <a:r>
              <a:rPr sz="3200" dirty="0">
                <a:solidFill>
                  <a:srgbClr val="58595B"/>
                </a:solidFill>
                <a:latin typeface="Courier"/>
                <a:cs typeface="Courier"/>
              </a:rPr>
              <a:t>,	</a:t>
            </a:r>
            <a:r>
              <a:rPr sz="3200" spc="-5" dirty="0">
                <a:solidFill>
                  <a:srgbClr val="58595B"/>
                </a:solidFill>
                <a:latin typeface="Courier"/>
                <a:cs typeface="Courier"/>
              </a:rPr>
              <a:t>locals,</a:t>
            </a:r>
            <a:r>
              <a:rPr sz="3200" spc="-9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
        <p:nvSpPr>
          <p:cNvPr id="4" name="object 4"/>
          <p:cNvSpPr txBox="1"/>
          <p:nvPr/>
        </p:nvSpPr>
        <p:spPr>
          <a:xfrm>
            <a:off x="784375" y="6108098"/>
            <a:ext cx="13900785" cy="1692275"/>
          </a:xfrm>
          <a:prstGeom prst="rect">
            <a:avLst/>
          </a:prstGeom>
        </p:spPr>
        <p:txBody>
          <a:bodyPr vert="horz" wrap="square" lIns="0" tIns="0" rIns="0" bIns="0" rtlCol="0">
            <a:spAutoFit/>
          </a:bodyPr>
          <a:lstStyle/>
          <a:p>
            <a:pPr marL="20320">
              <a:lnSpc>
                <a:spcPct val="100000"/>
              </a:lnSpc>
            </a:pPr>
            <a:r>
              <a:rPr sz="4000" b="1" spc="-204" dirty="0">
                <a:solidFill>
                  <a:srgbClr val="548C94"/>
                </a:solidFill>
                <a:latin typeface="Arial"/>
                <a:cs typeface="Arial"/>
              </a:rPr>
              <a:t>constructor</a:t>
            </a:r>
            <a:endParaRPr sz="4000">
              <a:latin typeface="Arial"/>
              <a:cs typeface="Arial"/>
            </a:endParaRPr>
          </a:p>
          <a:p>
            <a:pPr marL="12700" marR="5080">
              <a:lnSpc>
                <a:spcPts val="3800"/>
              </a:lnSpc>
              <a:spcBef>
                <a:spcPts val="915"/>
              </a:spcBef>
            </a:pPr>
            <a:r>
              <a:rPr sz="3200" spc="-175" dirty="0">
                <a:solidFill>
                  <a:srgbClr val="58595B"/>
                </a:solidFill>
                <a:latin typeface="Arial"/>
                <a:cs typeface="Arial"/>
              </a:rPr>
              <a:t>This</a:t>
            </a:r>
            <a:r>
              <a:rPr sz="3200" spc="-210" dirty="0">
                <a:solidFill>
                  <a:srgbClr val="58595B"/>
                </a:solidFill>
                <a:latin typeface="Arial"/>
                <a:cs typeface="Arial"/>
              </a:rPr>
              <a:t> </a:t>
            </a:r>
            <a:r>
              <a:rPr sz="3200" spc="-140" dirty="0">
                <a:solidFill>
                  <a:srgbClr val="58595B"/>
                </a:solidFill>
                <a:latin typeface="Arial"/>
                <a:cs typeface="Arial"/>
              </a:rPr>
              <a:t>can</a:t>
            </a:r>
            <a:r>
              <a:rPr sz="3200" spc="-210" dirty="0">
                <a:solidFill>
                  <a:srgbClr val="58595B"/>
                </a:solidFill>
                <a:latin typeface="Arial"/>
                <a:cs typeface="Arial"/>
              </a:rPr>
              <a:t> </a:t>
            </a:r>
            <a:r>
              <a:rPr sz="3200" spc="-70" dirty="0">
                <a:solidFill>
                  <a:srgbClr val="58595B"/>
                </a:solidFill>
                <a:latin typeface="Arial"/>
                <a:cs typeface="Arial"/>
              </a:rPr>
              <a:t>be</a:t>
            </a:r>
            <a:r>
              <a:rPr sz="3200" spc="-210" dirty="0">
                <a:solidFill>
                  <a:srgbClr val="58595B"/>
                </a:solidFill>
                <a:latin typeface="Arial"/>
                <a:cs typeface="Arial"/>
              </a:rPr>
              <a:t> </a:t>
            </a:r>
            <a:r>
              <a:rPr sz="3200" spc="-30" dirty="0">
                <a:solidFill>
                  <a:srgbClr val="58595B"/>
                </a:solidFill>
                <a:latin typeface="Arial"/>
                <a:cs typeface="Arial"/>
              </a:rPr>
              <a:t>either</a:t>
            </a:r>
            <a:r>
              <a:rPr sz="3200" spc="-210" dirty="0">
                <a:solidFill>
                  <a:srgbClr val="58595B"/>
                </a:solidFill>
                <a:latin typeface="Arial"/>
                <a:cs typeface="Arial"/>
              </a:rPr>
              <a:t> </a:t>
            </a:r>
            <a:r>
              <a:rPr sz="3200" spc="-5" dirty="0">
                <a:solidFill>
                  <a:srgbClr val="58595B"/>
                </a:solidFill>
                <a:latin typeface="Arial"/>
                <a:cs typeface="Arial"/>
              </a:rPr>
              <a:t>the</a:t>
            </a:r>
            <a:r>
              <a:rPr sz="3200" spc="-210" dirty="0">
                <a:solidFill>
                  <a:srgbClr val="58595B"/>
                </a:solidFill>
                <a:latin typeface="Arial"/>
                <a:cs typeface="Arial"/>
              </a:rPr>
              <a:t> </a:t>
            </a:r>
            <a:r>
              <a:rPr sz="3200" spc="-105" dirty="0">
                <a:solidFill>
                  <a:srgbClr val="58595B"/>
                </a:solidFill>
                <a:latin typeface="Arial"/>
                <a:cs typeface="Arial"/>
              </a:rPr>
              <a:t>name</a:t>
            </a:r>
            <a:r>
              <a:rPr sz="3200" spc="-210" dirty="0">
                <a:solidFill>
                  <a:srgbClr val="58595B"/>
                </a:solidFill>
                <a:latin typeface="Arial"/>
                <a:cs typeface="Arial"/>
              </a:rPr>
              <a:t> </a:t>
            </a:r>
            <a:r>
              <a:rPr sz="3200" spc="-60" dirty="0">
                <a:solidFill>
                  <a:srgbClr val="58595B"/>
                </a:solidFill>
                <a:latin typeface="Arial"/>
                <a:cs typeface="Arial"/>
              </a:rPr>
              <a:t>(string)</a:t>
            </a:r>
            <a:r>
              <a:rPr sz="3200" spc="-210" dirty="0">
                <a:solidFill>
                  <a:srgbClr val="58595B"/>
                </a:solidFill>
                <a:latin typeface="Arial"/>
                <a:cs typeface="Arial"/>
              </a:rPr>
              <a:t> </a:t>
            </a:r>
            <a:r>
              <a:rPr sz="3200" spc="10" dirty="0">
                <a:solidFill>
                  <a:srgbClr val="58595B"/>
                </a:solidFill>
                <a:latin typeface="Arial"/>
                <a:cs typeface="Arial"/>
              </a:rPr>
              <a:t>of</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60" dirty="0">
                <a:solidFill>
                  <a:srgbClr val="58595B"/>
                </a:solidFill>
                <a:latin typeface="Arial"/>
                <a:cs typeface="Arial"/>
              </a:rPr>
              <a:t>controller,</a:t>
            </a:r>
            <a:r>
              <a:rPr sz="3200" spc="-210" dirty="0">
                <a:solidFill>
                  <a:srgbClr val="58595B"/>
                </a:solidFill>
                <a:latin typeface="Arial"/>
                <a:cs typeface="Arial"/>
              </a:rPr>
              <a:t> </a:t>
            </a:r>
            <a:r>
              <a:rPr sz="3200" spc="-25" dirty="0">
                <a:solidFill>
                  <a:srgbClr val="58595B"/>
                </a:solidFill>
                <a:latin typeface="Arial"/>
                <a:cs typeface="Arial"/>
              </a:rPr>
              <a:t>or</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10" dirty="0">
                <a:solidFill>
                  <a:srgbClr val="58595B"/>
                </a:solidFill>
                <a:latin typeface="Arial"/>
                <a:cs typeface="Arial"/>
              </a:rPr>
              <a:t>function</a:t>
            </a:r>
            <a:r>
              <a:rPr sz="3200" spc="-210" dirty="0">
                <a:solidFill>
                  <a:srgbClr val="58595B"/>
                </a:solidFill>
                <a:latin typeface="Arial"/>
                <a:cs typeface="Arial"/>
              </a:rPr>
              <a:t> </a:t>
            </a:r>
            <a:r>
              <a:rPr sz="3200" spc="15" dirty="0">
                <a:solidFill>
                  <a:srgbClr val="58595B"/>
                </a:solidFill>
                <a:latin typeface="Arial"/>
                <a:cs typeface="Arial"/>
              </a:rPr>
              <a:t>that</a:t>
            </a:r>
            <a:r>
              <a:rPr sz="3200" spc="-210" dirty="0">
                <a:solidFill>
                  <a:srgbClr val="58595B"/>
                </a:solidFill>
                <a:latin typeface="Arial"/>
                <a:cs typeface="Arial"/>
              </a:rPr>
              <a:t> </a:t>
            </a:r>
            <a:r>
              <a:rPr sz="3200" spc="-150" dirty="0">
                <a:solidFill>
                  <a:srgbClr val="58595B"/>
                </a:solidFill>
                <a:latin typeface="Arial"/>
                <a:cs typeface="Arial"/>
              </a:rPr>
              <a:t>creates</a:t>
            </a:r>
            <a:r>
              <a:rPr sz="3200" spc="-210" dirty="0">
                <a:solidFill>
                  <a:srgbClr val="58595B"/>
                </a:solidFill>
                <a:latin typeface="Arial"/>
                <a:cs typeface="Arial"/>
              </a:rPr>
              <a:t> </a:t>
            </a:r>
            <a:r>
              <a:rPr sz="3200" spc="-240" dirty="0">
                <a:solidFill>
                  <a:srgbClr val="58595B"/>
                </a:solidFill>
                <a:latin typeface="Arial"/>
                <a:cs typeface="Arial"/>
              </a:rPr>
              <a:t>a</a:t>
            </a:r>
            <a:r>
              <a:rPr sz="3200" spc="-210" dirty="0">
                <a:solidFill>
                  <a:srgbClr val="58595B"/>
                </a:solidFill>
                <a:latin typeface="Arial"/>
                <a:cs typeface="Arial"/>
              </a:rPr>
              <a:t> </a:t>
            </a:r>
            <a:r>
              <a:rPr sz="3200" spc="-50" dirty="0">
                <a:solidFill>
                  <a:srgbClr val="58595B"/>
                </a:solidFill>
                <a:latin typeface="Arial"/>
                <a:cs typeface="Arial"/>
              </a:rPr>
              <a:t>new  </a:t>
            </a:r>
            <a:r>
              <a:rPr sz="3200" spc="-60" dirty="0">
                <a:solidFill>
                  <a:srgbClr val="58595B"/>
                </a:solidFill>
                <a:latin typeface="Arial"/>
                <a:cs typeface="Arial"/>
              </a:rPr>
              <a:t>controller.</a:t>
            </a:r>
            <a:endParaRPr sz="32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3479800"/>
          </a:xfrm>
          <a:prstGeom prst="rect">
            <a:avLst/>
          </a:prstGeom>
          <a:solidFill>
            <a:srgbClr val="DEDFE0"/>
          </a:solidFill>
        </p:spPr>
        <p:txBody>
          <a:bodyPr vert="horz" wrap="square" lIns="0" tIns="62229" rIns="0" bIns="0" rtlCol="0">
            <a:spAutoFit/>
          </a:bodyPr>
          <a:lstStyle/>
          <a:p>
            <a:pPr marL="76200">
              <a:lnSpc>
                <a:spcPct val="100000"/>
              </a:lnSpc>
              <a:spcBef>
                <a:spcPts val="489"/>
              </a:spcBef>
              <a:tabLst>
                <a:tab pos="8124190" algn="l"/>
              </a:tabLst>
            </a:pPr>
            <a:r>
              <a:rPr sz="3200" b="1" spc="-5" dirty="0">
                <a:solidFill>
                  <a:srgbClr val="58595B"/>
                </a:solidFill>
                <a:latin typeface="Courier"/>
                <a:cs typeface="Courier"/>
              </a:rPr>
              <a:t>$controller</a:t>
            </a:r>
            <a:r>
              <a:rPr sz="3200" spc="-5" dirty="0">
                <a:solidFill>
                  <a:srgbClr val="58595B"/>
                </a:solidFill>
                <a:latin typeface="Courier"/>
                <a:cs typeface="Courier"/>
              </a:rPr>
              <a:t>(constructor,</a:t>
            </a:r>
            <a:r>
              <a:rPr sz="3200" spc="60" dirty="0">
                <a:solidFill>
                  <a:srgbClr val="58595B"/>
                </a:solidFill>
                <a:latin typeface="Courier"/>
                <a:cs typeface="Courier"/>
              </a:rPr>
              <a:t> </a:t>
            </a:r>
            <a:r>
              <a:rPr sz="3200" b="1" dirty="0">
                <a:solidFill>
                  <a:srgbClr val="58595B"/>
                </a:solidFill>
                <a:latin typeface="Courier"/>
                <a:cs typeface="Courier"/>
              </a:rPr>
              <a:t>locals</a:t>
            </a:r>
            <a:r>
              <a:rPr sz="3200" dirty="0">
                <a:solidFill>
                  <a:srgbClr val="58595B"/>
                </a:solidFill>
                <a:latin typeface="Courier"/>
                <a:cs typeface="Courier"/>
              </a:rPr>
              <a:t>,	[bindings]);</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76200">
              <a:lnSpc>
                <a:spcPct val="100000"/>
              </a:lnSpc>
              <a:tabLst>
                <a:tab pos="6661150" algn="l"/>
                <a:tab pos="11294745" algn="l"/>
              </a:tabLst>
            </a:pPr>
            <a:r>
              <a:rPr sz="3200" b="1" spc="-5" dirty="0">
                <a:solidFill>
                  <a:srgbClr val="58595B"/>
                </a:solidFill>
                <a:latin typeface="Courier"/>
                <a:cs typeface="Courier"/>
              </a:rPr>
              <a:t>$controller</a:t>
            </a:r>
            <a:r>
              <a:rPr sz="3200" spc="-5" dirty="0">
                <a:solidFill>
                  <a:srgbClr val="58595B"/>
                </a:solidFill>
                <a:latin typeface="Courier"/>
                <a:cs typeface="Courier"/>
              </a:rPr>
              <a:t>(constructor,</a:t>
            </a:r>
            <a:r>
              <a:rPr sz="3200" spc="60" dirty="0">
                <a:solidFill>
                  <a:srgbClr val="58595B"/>
                </a:solidFill>
                <a:latin typeface="Courier"/>
                <a:cs typeface="Courier"/>
              </a:rPr>
              <a:t> </a:t>
            </a:r>
            <a:r>
              <a:rPr sz="3200" dirty="0">
                <a:solidFill>
                  <a:srgbClr val="548C94"/>
                </a:solidFill>
                <a:latin typeface="Courier"/>
                <a:cs typeface="Courier"/>
              </a:rPr>
              <a:t>{	</a:t>
            </a:r>
            <a:r>
              <a:rPr sz="3200" spc="-5" dirty="0">
                <a:solidFill>
                  <a:srgbClr val="548C94"/>
                </a:solidFill>
                <a:latin typeface="Courier"/>
                <a:cs typeface="Courier"/>
              </a:rPr>
              <a:t>$scope:</a:t>
            </a:r>
            <a:r>
              <a:rPr sz="3200" spc="5" dirty="0">
                <a:solidFill>
                  <a:srgbClr val="548C94"/>
                </a:solidFill>
                <a:latin typeface="Courier"/>
                <a:cs typeface="Courier"/>
              </a:rPr>
              <a:t> </a:t>
            </a:r>
            <a:r>
              <a:rPr sz="3200" spc="-5" dirty="0">
                <a:solidFill>
                  <a:srgbClr val="548C94"/>
                </a:solidFill>
                <a:latin typeface="Courier"/>
                <a:cs typeface="Courier"/>
              </a:rPr>
              <a:t>myScope</a:t>
            </a:r>
            <a:r>
              <a:rPr sz="3200" spc="5" dirty="0">
                <a:solidFill>
                  <a:srgbClr val="548C94"/>
                </a:solidFill>
                <a:latin typeface="Courier"/>
                <a:cs typeface="Courier"/>
              </a:rPr>
              <a:t> </a:t>
            </a:r>
            <a:r>
              <a:rPr sz="3200" spc="-5" dirty="0">
                <a:solidFill>
                  <a:srgbClr val="548C94"/>
                </a:solidFill>
                <a:latin typeface="Courier"/>
                <a:cs typeface="Courier"/>
              </a:rPr>
              <a:t>}</a:t>
            </a:r>
            <a:r>
              <a:rPr sz="3200" spc="-5" dirty="0">
                <a:solidFill>
                  <a:srgbClr val="58595B"/>
                </a:solidFill>
                <a:latin typeface="Courier"/>
                <a:cs typeface="Courier"/>
              </a:rPr>
              <a:t>,	</a:t>
            </a:r>
            <a:r>
              <a:rPr sz="3200" dirty="0">
                <a:solidFill>
                  <a:srgbClr val="58595B"/>
                </a:solidFill>
                <a:latin typeface="Courier"/>
                <a:cs typeface="Courier"/>
              </a:rPr>
              <a:t>[bindings]);</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
        <p:nvSpPr>
          <p:cNvPr id="4" name="object 4"/>
          <p:cNvSpPr txBox="1"/>
          <p:nvPr/>
        </p:nvSpPr>
        <p:spPr>
          <a:xfrm>
            <a:off x="784375" y="6108098"/>
            <a:ext cx="13029565" cy="1692275"/>
          </a:xfrm>
          <a:prstGeom prst="rect">
            <a:avLst/>
          </a:prstGeom>
        </p:spPr>
        <p:txBody>
          <a:bodyPr vert="horz" wrap="square" lIns="0" tIns="0" rIns="0" bIns="0" rtlCol="0">
            <a:spAutoFit/>
          </a:bodyPr>
          <a:lstStyle/>
          <a:p>
            <a:pPr marL="20320">
              <a:lnSpc>
                <a:spcPct val="100000"/>
              </a:lnSpc>
            </a:pPr>
            <a:r>
              <a:rPr sz="4000" b="1" spc="-260" dirty="0">
                <a:solidFill>
                  <a:srgbClr val="548C94"/>
                </a:solidFill>
                <a:latin typeface="Arial"/>
                <a:cs typeface="Arial"/>
              </a:rPr>
              <a:t>locals</a:t>
            </a:r>
            <a:endParaRPr sz="4000">
              <a:latin typeface="Arial"/>
              <a:cs typeface="Arial"/>
            </a:endParaRPr>
          </a:p>
          <a:p>
            <a:pPr marL="12700" marR="5080">
              <a:lnSpc>
                <a:spcPts val="3800"/>
              </a:lnSpc>
              <a:spcBef>
                <a:spcPts val="915"/>
              </a:spcBef>
            </a:pPr>
            <a:r>
              <a:rPr sz="3200" spc="-130" dirty="0">
                <a:solidFill>
                  <a:srgbClr val="58595B"/>
                </a:solidFill>
                <a:latin typeface="Arial"/>
                <a:cs typeface="Arial"/>
              </a:rPr>
              <a:t>Accepts</a:t>
            </a:r>
            <a:r>
              <a:rPr sz="3200" spc="-215" dirty="0">
                <a:solidFill>
                  <a:srgbClr val="58595B"/>
                </a:solidFill>
                <a:latin typeface="Arial"/>
                <a:cs typeface="Arial"/>
              </a:rPr>
              <a:t> </a:t>
            </a:r>
            <a:r>
              <a:rPr sz="3200" spc="-125" dirty="0">
                <a:solidFill>
                  <a:srgbClr val="58595B"/>
                </a:solidFill>
                <a:latin typeface="Arial"/>
                <a:cs typeface="Arial"/>
              </a:rPr>
              <a:t>an</a:t>
            </a:r>
            <a:r>
              <a:rPr sz="3200" spc="-215" dirty="0">
                <a:solidFill>
                  <a:srgbClr val="58595B"/>
                </a:solidFill>
                <a:latin typeface="Arial"/>
                <a:cs typeface="Arial"/>
              </a:rPr>
              <a:t> </a:t>
            </a:r>
            <a:r>
              <a:rPr sz="3200" spc="-10" dirty="0">
                <a:solidFill>
                  <a:srgbClr val="58595B"/>
                </a:solidFill>
                <a:latin typeface="Arial"/>
                <a:cs typeface="Arial"/>
              </a:rPr>
              <a:t>object</a:t>
            </a:r>
            <a:r>
              <a:rPr sz="3200" spc="-215" dirty="0">
                <a:solidFill>
                  <a:srgbClr val="58595B"/>
                </a:solidFill>
                <a:latin typeface="Arial"/>
                <a:cs typeface="Arial"/>
              </a:rPr>
              <a:t> </a:t>
            </a:r>
            <a:r>
              <a:rPr sz="3200" spc="15" dirty="0">
                <a:solidFill>
                  <a:srgbClr val="58595B"/>
                </a:solidFill>
                <a:latin typeface="Arial"/>
                <a:cs typeface="Arial"/>
              </a:rPr>
              <a:t>that</a:t>
            </a:r>
            <a:r>
              <a:rPr sz="3200" spc="-215" dirty="0">
                <a:solidFill>
                  <a:srgbClr val="58595B"/>
                </a:solidFill>
                <a:latin typeface="Arial"/>
                <a:cs typeface="Arial"/>
              </a:rPr>
              <a:t> </a:t>
            </a:r>
            <a:r>
              <a:rPr sz="3200" spc="-135" dirty="0">
                <a:solidFill>
                  <a:srgbClr val="58595B"/>
                </a:solidFill>
                <a:latin typeface="Arial"/>
                <a:cs typeface="Arial"/>
              </a:rPr>
              <a:t>maps</a:t>
            </a:r>
            <a:r>
              <a:rPr sz="3200" spc="-215" dirty="0">
                <a:solidFill>
                  <a:srgbClr val="58595B"/>
                </a:solidFill>
                <a:latin typeface="Arial"/>
                <a:cs typeface="Arial"/>
              </a:rPr>
              <a:t> </a:t>
            </a:r>
            <a:r>
              <a:rPr sz="3200" spc="-40" dirty="0">
                <a:solidFill>
                  <a:srgbClr val="58595B"/>
                </a:solidFill>
                <a:latin typeface="Arial"/>
                <a:cs typeface="Arial"/>
              </a:rPr>
              <a:t>by</a:t>
            </a:r>
            <a:r>
              <a:rPr sz="3200" spc="-215" dirty="0">
                <a:solidFill>
                  <a:srgbClr val="58595B"/>
                </a:solidFill>
                <a:latin typeface="Arial"/>
                <a:cs typeface="Arial"/>
              </a:rPr>
              <a:t> </a:t>
            </a:r>
            <a:r>
              <a:rPr sz="3200" spc="-125" dirty="0">
                <a:solidFill>
                  <a:srgbClr val="58595B"/>
                </a:solidFill>
                <a:latin typeface="Arial"/>
                <a:cs typeface="Arial"/>
              </a:rPr>
              <a:t>key</a:t>
            </a:r>
            <a:r>
              <a:rPr sz="3200" spc="-215" dirty="0">
                <a:solidFill>
                  <a:srgbClr val="58595B"/>
                </a:solidFill>
                <a:latin typeface="Arial"/>
                <a:cs typeface="Arial"/>
              </a:rPr>
              <a:t> </a:t>
            </a:r>
            <a:r>
              <a:rPr sz="3200" spc="-150" dirty="0">
                <a:solidFill>
                  <a:srgbClr val="58595B"/>
                </a:solidFill>
                <a:latin typeface="Arial"/>
                <a:cs typeface="Arial"/>
              </a:rPr>
              <a:t>names</a:t>
            </a:r>
            <a:r>
              <a:rPr sz="3200" spc="-215" dirty="0">
                <a:solidFill>
                  <a:srgbClr val="58595B"/>
                </a:solidFill>
                <a:latin typeface="Arial"/>
                <a:cs typeface="Arial"/>
              </a:rPr>
              <a:t> </a:t>
            </a:r>
            <a:r>
              <a:rPr sz="3200" spc="60" dirty="0">
                <a:solidFill>
                  <a:srgbClr val="58595B"/>
                </a:solidFill>
                <a:latin typeface="Arial"/>
                <a:cs typeface="Arial"/>
              </a:rPr>
              <a:t>to</a:t>
            </a:r>
            <a:r>
              <a:rPr sz="3200" spc="-215" dirty="0">
                <a:solidFill>
                  <a:srgbClr val="58595B"/>
                </a:solidFill>
                <a:latin typeface="Arial"/>
                <a:cs typeface="Arial"/>
              </a:rPr>
              <a:t> </a:t>
            </a:r>
            <a:r>
              <a:rPr sz="3200" spc="-5" dirty="0">
                <a:solidFill>
                  <a:srgbClr val="58595B"/>
                </a:solidFill>
                <a:latin typeface="Arial"/>
                <a:cs typeface="Arial"/>
              </a:rPr>
              <a:t>the</a:t>
            </a:r>
            <a:r>
              <a:rPr sz="3200" spc="-215" dirty="0">
                <a:solidFill>
                  <a:srgbClr val="58595B"/>
                </a:solidFill>
                <a:latin typeface="Arial"/>
                <a:cs typeface="Arial"/>
              </a:rPr>
              <a:t> </a:t>
            </a:r>
            <a:r>
              <a:rPr sz="3200" spc="-75" dirty="0">
                <a:solidFill>
                  <a:srgbClr val="58595B"/>
                </a:solidFill>
                <a:latin typeface="Arial"/>
                <a:cs typeface="Arial"/>
              </a:rPr>
              <a:t>arguments</a:t>
            </a:r>
            <a:r>
              <a:rPr sz="3200" spc="-215" dirty="0">
                <a:solidFill>
                  <a:srgbClr val="58595B"/>
                </a:solidFill>
                <a:latin typeface="Arial"/>
                <a:cs typeface="Arial"/>
              </a:rPr>
              <a:t> </a:t>
            </a:r>
            <a:r>
              <a:rPr sz="3200" spc="10" dirty="0">
                <a:solidFill>
                  <a:srgbClr val="58595B"/>
                </a:solidFill>
                <a:latin typeface="Arial"/>
                <a:cs typeface="Arial"/>
              </a:rPr>
              <a:t>of</a:t>
            </a:r>
            <a:r>
              <a:rPr sz="3200" spc="-215" dirty="0">
                <a:solidFill>
                  <a:srgbClr val="58595B"/>
                </a:solidFill>
                <a:latin typeface="Arial"/>
                <a:cs typeface="Arial"/>
              </a:rPr>
              <a:t> </a:t>
            </a:r>
            <a:r>
              <a:rPr sz="3200" spc="-5" dirty="0">
                <a:solidFill>
                  <a:srgbClr val="58595B"/>
                </a:solidFill>
                <a:latin typeface="Arial"/>
                <a:cs typeface="Arial"/>
              </a:rPr>
              <a:t>the</a:t>
            </a:r>
            <a:r>
              <a:rPr sz="3200" spc="-215" dirty="0">
                <a:solidFill>
                  <a:srgbClr val="58595B"/>
                </a:solidFill>
                <a:latin typeface="Arial"/>
                <a:cs typeface="Arial"/>
              </a:rPr>
              <a:t> </a:t>
            </a:r>
            <a:r>
              <a:rPr sz="3200" spc="-25" dirty="0">
                <a:solidFill>
                  <a:srgbClr val="58595B"/>
                </a:solidFill>
                <a:latin typeface="Arial"/>
                <a:cs typeface="Arial"/>
              </a:rPr>
              <a:t>controller  </a:t>
            </a:r>
            <a:r>
              <a:rPr sz="3200" spc="-40" dirty="0">
                <a:solidFill>
                  <a:srgbClr val="58595B"/>
                </a:solidFill>
                <a:latin typeface="Arial"/>
                <a:cs typeface="Arial"/>
              </a:rPr>
              <a:t>constructor</a:t>
            </a:r>
            <a:r>
              <a:rPr sz="3200" spc="-215" dirty="0">
                <a:solidFill>
                  <a:srgbClr val="58595B"/>
                </a:solidFill>
                <a:latin typeface="Arial"/>
                <a:cs typeface="Arial"/>
              </a:rPr>
              <a:t> </a:t>
            </a:r>
            <a:r>
              <a:rPr sz="3200" spc="10" dirty="0">
                <a:solidFill>
                  <a:srgbClr val="58595B"/>
                </a:solidFill>
                <a:latin typeface="Arial"/>
                <a:cs typeface="Arial"/>
              </a:rPr>
              <a:t>function</a:t>
            </a:r>
            <a:r>
              <a:rPr sz="3200" spc="-215" dirty="0">
                <a:solidFill>
                  <a:srgbClr val="58595B"/>
                </a:solidFill>
                <a:latin typeface="Arial"/>
                <a:cs typeface="Arial"/>
              </a:rPr>
              <a:t> </a:t>
            </a:r>
            <a:r>
              <a:rPr sz="3200" spc="-185" dirty="0">
                <a:solidFill>
                  <a:srgbClr val="58595B"/>
                </a:solidFill>
                <a:latin typeface="Arial"/>
                <a:cs typeface="Arial"/>
              </a:rPr>
              <a:t>e.g.</a:t>
            </a:r>
            <a:r>
              <a:rPr sz="3200" spc="-215" dirty="0">
                <a:solidFill>
                  <a:srgbClr val="58595B"/>
                </a:solidFill>
                <a:latin typeface="Arial"/>
                <a:cs typeface="Arial"/>
              </a:rPr>
              <a:t> </a:t>
            </a:r>
            <a:r>
              <a:rPr sz="3200" spc="-160" dirty="0">
                <a:solidFill>
                  <a:srgbClr val="58595B"/>
                </a:solidFill>
                <a:latin typeface="Arial"/>
                <a:cs typeface="Arial"/>
              </a:rPr>
              <a:t>$scope,</a:t>
            </a:r>
            <a:r>
              <a:rPr sz="3200" spc="-215" dirty="0">
                <a:solidFill>
                  <a:srgbClr val="58595B"/>
                </a:solidFill>
                <a:latin typeface="Arial"/>
                <a:cs typeface="Arial"/>
              </a:rPr>
              <a:t> </a:t>
            </a:r>
            <a:r>
              <a:rPr sz="3200" spc="-15" dirty="0">
                <a:solidFill>
                  <a:srgbClr val="58595B"/>
                </a:solidFill>
                <a:latin typeface="Arial"/>
                <a:cs typeface="Arial"/>
              </a:rPr>
              <a:t>$http,</a:t>
            </a:r>
            <a:r>
              <a:rPr sz="3200" spc="-215" dirty="0">
                <a:solidFill>
                  <a:srgbClr val="58595B"/>
                </a:solidFill>
                <a:latin typeface="Arial"/>
                <a:cs typeface="Arial"/>
              </a:rPr>
              <a:t> </a:t>
            </a:r>
            <a:r>
              <a:rPr sz="3200" spc="-155" dirty="0">
                <a:solidFill>
                  <a:srgbClr val="58595B"/>
                </a:solidFill>
                <a:latin typeface="Arial"/>
                <a:cs typeface="Arial"/>
              </a:rPr>
              <a:t>someService.</a:t>
            </a:r>
            <a:endParaRPr sz="32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3901419" cy="3402329"/>
          </a:xfrm>
          <a:prstGeom prst="rect">
            <a:avLst/>
          </a:prstGeom>
        </p:spPr>
        <p:txBody>
          <a:bodyPr vert="horz" wrap="square" lIns="0" tIns="0" rIns="0" bIns="0" rtlCol="0">
            <a:spAutoFit/>
          </a:bodyPr>
          <a:lstStyle/>
          <a:p>
            <a:pPr>
              <a:lnSpc>
                <a:spcPct val="100000"/>
              </a:lnSpc>
              <a:tabLst>
                <a:tab pos="2926080" algn="l"/>
              </a:tabLst>
            </a:pPr>
            <a:r>
              <a:rPr sz="3200" spc="-5" dirty="0">
                <a:solidFill>
                  <a:srgbClr val="58595B"/>
                </a:solidFill>
                <a:latin typeface="Courier"/>
                <a:cs typeface="Courier"/>
              </a:rPr>
              <a:t>var</a:t>
            </a:r>
            <a:r>
              <a:rPr sz="3200" spc="5" dirty="0">
                <a:solidFill>
                  <a:srgbClr val="58595B"/>
                </a:solidFill>
                <a:latin typeface="Courier"/>
                <a:cs typeface="Courier"/>
              </a:rPr>
              <a:t> </a:t>
            </a:r>
            <a:r>
              <a:rPr sz="3200" spc="-5" dirty="0">
                <a:solidFill>
                  <a:srgbClr val="58595B"/>
                </a:solidFill>
                <a:latin typeface="Courier"/>
                <a:cs typeface="Courier"/>
              </a:rPr>
              <a:t>myApp</a:t>
            </a:r>
            <a:r>
              <a:rPr sz="3200" spc="5" dirty="0">
                <a:solidFill>
                  <a:srgbClr val="58595B"/>
                </a:solidFill>
                <a:latin typeface="Courier"/>
                <a:cs typeface="Courier"/>
              </a:rPr>
              <a:t> </a:t>
            </a:r>
            <a:r>
              <a:rPr sz="3200" dirty="0">
                <a:solidFill>
                  <a:srgbClr val="58595B"/>
                </a:solidFill>
                <a:latin typeface="Courier"/>
                <a:cs typeface="Courier"/>
              </a:rPr>
              <a:t>=	</a:t>
            </a:r>
            <a:r>
              <a:rPr sz="3200" spc="-5" dirty="0">
                <a:solidFill>
                  <a:srgbClr val="58595B"/>
                </a:solidFill>
                <a:latin typeface="Courier"/>
                <a:cs typeface="Courier"/>
              </a:rPr>
              <a:t>angular.module(</a:t>
            </a:r>
            <a:r>
              <a:rPr sz="3200" spc="-5" dirty="0">
                <a:solidFill>
                  <a:srgbClr val="F26722"/>
                </a:solidFill>
                <a:latin typeface="Courier"/>
                <a:cs typeface="Courier"/>
              </a:rPr>
              <a:t>'myApp'</a:t>
            </a:r>
            <a:r>
              <a:rPr sz="3200" spc="-5"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a:lnSpc>
                <a:spcPct val="100000"/>
              </a:lnSpc>
              <a:tabLst>
                <a:tab pos="9511030" algn="l"/>
              </a:tabLst>
            </a:pPr>
            <a:r>
              <a:rPr sz="3200" spc="-5" dirty="0">
                <a:solidFill>
                  <a:srgbClr val="58595B"/>
                </a:solidFill>
                <a:latin typeface="Courier"/>
                <a:cs typeface="Courier"/>
              </a:rPr>
              <a:t>myApp.</a:t>
            </a:r>
            <a:r>
              <a:rPr sz="3200" b="1" spc="-5" dirty="0">
                <a:solidFill>
                  <a:srgbClr val="58595B"/>
                </a:solidFill>
                <a:latin typeface="Courier"/>
                <a:cs typeface="Courier"/>
              </a:rPr>
              <a:t>controller</a:t>
            </a:r>
            <a:r>
              <a:rPr sz="3200" spc="-5" dirty="0">
                <a:solidFill>
                  <a:srgbClr val="58595B"/>
                </a:solidFill>
                <a:latin typeface="Courier"/>
                <a:cs typeface="Courier"/>
              </a:rPr>
              <a:t>(</a:t>
            </a:r>
            <a:r>
              <a:rPr sz="3200" spc="-5" dirty="0">
                <a:solidFill>
                  <a:srgbClr val="F26722"/>
                </a:solidFill>
                <a:latin typeface="Courier"/>
                <a:cs typeface="Courier"/>
              </a:rPr>
              <a:t>'GreetingController'</a:t>
            </a:r>
            <a:r>
              <a:rPr sz="3200" spc="-5" dirty="0">
                <a:solidFill>
                  <a:srgbClr val="58595B"/>
                </a:solidFill>
                <a:latin typeface="Courier"/>
                <a:cs typeface="Courier"/>
              </a:rPr>
              <a:t>,	</a:t>
            </a:r>
            <a:r>
              <a:rPr sz="3200" b="1" spc="-5" dirty="0">
                <a:solidFill>
                  <a:srgbClr val="79A14C"/>
                </a:solidFill>
                <a:latin typeface="Courier"/>
                <a:cs typeface="Courier"/>
              </a:rPr>
              <a:t>function</a:t>
            </a:r>
            <a:r>
              <a:rPr sz="3200" spc="-5" dirty="0">
                <a:solidFill>
                  <a:srgbClr val="58595B"/>
                </a:solidFill>
                <a:latin typeface="Courier"/>
                <a:cs typeface="Courier"/>
              </a:rPr>
              <a:t>($scope)</a:t>
            </a:r>
            <a:r>
              <a:rPr sz="3200" spc="-5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487680">
              <a:lnSpc>
                <a:spcPct val="100000"/>
              </a:lnSpc>
              <a:spcBef>
                <a:spcPts val="1860"/>
              </a:spcBef>
              <a:tabLst>
                <a:tab pos="4877435" algn="l"/>
              </a:tabLst>
            </a:pPr>
            <a:r>
              <a:rPr sz="3200" spc="-5" dirty="0">
                <a:solidFill>
                  <a:srgbClr val="58595B"/>
                </a:solidFill>
                <a:latin typeface="Courier"/>
                <a:cs typeface="Courier"/>
              </a:rPr>
              <a:t>$scope.greeting</a:t>
            </a:r>
            <a:r>
              <a:rPr sz="3200" spc="5" dirty="0">
                <a:solidFill>
                  <a:srgbClr val="58595B"/>
                </a:solidFill>
                <a:latin typeface="Courier"/>
                <a:cs typeface="Courier"/>
              </a:rPr>
              <a:t> </a:t>
            </a:r>
            <a:r>
              <a:rPr sz="3200" dirty="0">
                <a:solidFill>
                  <a:srgbClr val="58595B"/>
                </a:solidFill>
                <a:latin typeface="Courier"/>
                <a:cs typeface="Courier"/>
              </a:rPr>
              <a:t>=	</a:t>
            </a:r>
            <a:r>
              <a:rPr sz="3200" dirty="0">
                <a:solidFill>
                  <a:srgbClr val="F26722"/>
                </a:solidFill>
                <a:latin typeface="Courier"/>
                <a:cs typeface="Courier"/>
              </a:rPr>
              <a:t>'Hola!'</a:t>
            </a: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3901419" cy="3402329"/>
          </a:xfrm>
          <a:prstGeom prst="rect">
            <a:avLst/>
          </a:prstGeom>
        </p:spPr>
        <p:txBody>
          <a:bodyPr vert="horz" wrap="square" lIns="0" tIns="0" rIns="0" bIns="0" rtlCol="0">
            <a:spAutoFit/>
          </a:bodyPr>
          <a:lstStyle/>
          <a:p>
            <a:pPr>
              <a:lnSpc>
                <a:spcPct val="100000"/>
              </a:lnSpc>
              <a:tabLst>
                <a:tab pos="2926080" algn="l"/>
              </a:tabLst>
            </a:pPr>
            <a:r>
              <a:rPr sz="3200" spc="-5" dirty="0">
                <a:solidFill>
                  <a:srgbClr val="EDEDEE"/>
                </a:solidFill>
                <a:latin typeface="Courier"/>
                <a:cs typeface="Courier"/>
              </a:rPr>
              <a:t>var</a:t>
            </a:r>
            <a:r>
              <a:rPr sz="3200" spc="5" dirty="0">
                <a:solidFill>
                  <a:srgbClr val="EDEDEE"/>
                </a:solidFill>
                <a:latin typeface="Courier"/>
                <a:cs typeface="Courier"/>
              </a:rPr>
              <a:t> </a:t>
            </a:r>
            <a:r>
              <a:rPr sz="3200" spc="-5" dirty="0">
                <a:solidFill>
                  <a:srgbClr val="EDEDEE"/>
                </a:solidFill>
                <a:latin typeface="Courier"/>
                <a:cs typeface="Courier"/>
              </a:rPr>
              <a:t>myApp</a:t>
            </a:r>
            <a:r>
              <a:rPr sz="3200" spc="5" dirty="0">
                <a:solidFill>
                  <a:srgbClr val="EDEDEE"/>
                </a:solidFill>
                <a:latin typeface="Courier"/>
                <a:cs typeface="Courier"/>
              </a:rPr>
              <a:t> </a:t>
            </a:r>
            <a:r>
              <a:rPr sz="3200" dirty="0">
                <a:solidFill>
                  <a:srgbClr val="EDEDEE"/>
                </a:solidFill>
                <a:latin typeface="Courier"/>
                <a:cs typeface="Courier"/>
              </a:rPr>
              <a:t>=	angular.module('myApp',[]);</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a:lnSpc>
                <a:spcPct val="100000"/>
              </a:lnSpc>
              <a:tabLst>
                <a:tab pos="9511030" algn="l"/>
              </a:tabLst>
            </a:pPr>
            <a:r>
              <a:rPr sz="3200" spc="-5" dirty="0">
                <a:solidFill>
                  <a:srgbClr val="EDEDEE"/>
                </a:solidFill>
                <a:latin typeface="Courier"/>
                <a:cs typeface="Courier"/>
              </a:rPr>
              <a:t>myApp.</a:t>
            </a:r>
            <a:r>
              <a:rPr sz="3200" b="1" spc="-5" dirty="0">
                <a:solidFill>
                  <a:srgbClr val="EDEDEE"/>
                </a:solidFill>
                <a:latin typeface="Courier"/>
                <a:cs typeface="Courier"/>
              </a:rPr>
              <a:t>controller</a:t>
            </a:r>
            <a:r>
              <a:rPr sz="3200" spc="-5" dirty="0">
                <a:solidFill>
                  <a:srgbClr val="EDEDEE"/>
                </a:solidFill>
                <a:latin typeface="Courier"/>
                <a:cs typeface="Courier"/>
              </a:rPr>
              <a:t>(</a:t>
            </a:r>
            <a:r>
              <a:rPr sz="3200" spc="-5" dirty="0">
                <a:solidFill>
                  <a:srgbClr val="F26722"/>
                </a:solidFill>
                <a:latin typeface="Courier"/>
                <a:cs typeface="Courier"/>
              </a:rPr>
              <a:t>'GreetingController'</a:t>
            </a:r>
            <a:r>
              <a:rPr sz="3200" spc="-5" dirty="0">
                <a:solidFill>
                  <a:srgbClr val="EDEDEE"/>
                </a:solidFill>
                <a:latin typeface="Courier"/>
                <a:cs typeface="Courier"/>
              </a:rPr>
              <a:t>,	</a:t>
            </a:r>
            <a:r>
              <a:rPr sz="3200" b="1" spc="-5" dirty="0">
                <a:solidFill>
                  <a:srgbClr val="EDEDEE"/>
                </a:solidFill>
                <a:latin typeface="Courier"/>
                <a:cs typeface="Courier"/>
              </a:rPr>
              <a:t>function</a:t>
            </a:r>
            <a:r>
              <a:rPr sz="3200" spc="-5" dirty="0">
                <a:solidFill>
                  <a:srgbClr val="EDEDEE"/>
                </a:solidFill>
                <a:latin typeface="Courier"/>
                <a:cs typeface="Courier"/>
              </a:rPr>
              <a:t>($scope)</a:t>
            </a:r>
            <a:r>
              <a:rPr sz="3200" spc="-55" dirty="0">
                <a:solidFill>
                  <a:srgbClr val="EDEDEE"/>
                </a:solidFill>
                <a:latin typeface="Courier"/>
                <a:cs typeface="Courier"/>
              </a:rPr>
              <a:t> </a:t>
            </a:r>
            <a:r>
              <a:rPr sz="3200" dirty="0">
                <a:solidFill>
                  <a:srgbClr val="EDEDEE"/>
                </a:solidFill>
                <a:latin typeface="Courier"/>
                <a:cs typeface="Courier"/>
              </a:rPr>
              <a:t>{</a:t>
            </a:r>
            <a:endParaRPr sz="3200">
              <a:latin typeface="Courier"/>
              <a:cs typeface="Courier"/>
            </a:endParaRPr>
          </a:p>
          <a:p>
            <a:pPr marL="487680">
              <a:lnSpc>
                <a:spcPct val="100000"/>
              </a:lnSpc>
              <a:spcBef>
                <a:spcPts val="1860"/>
              </a:spcBef>
              <a:tabLst>
                <a:tab pos="4877435" algn="l"/>
              </a:tabLst>
            </a:pPr>
            <a:r>
              <a:rPr sz="3200" spc="-5" dirty="0">
                <a:solidFill>
                  <a:srgbClr val="EDEDEE"/>
                </a:solidFill>
                <a:latin typeface="Courier"/>
                <a:cs typeface="Courier"/>
              </a:rPr>
              <a:t>$scope.greeting</a:t>
            </a:r>
            <a:r>
              <a:rPr sz="3200" spc="5" dirty="0">
                <a:solidFill>
                  <a:srgbClr val="EDEDEE"/>
                </a:solidFill>
                <a:latin typeface="Courier"/>
                <a:cs typeface="Courier"/>
              </a:rPr>
              <a:t> </a:t>
            </a:r>
            <a:r>
              <a:rPr sz="3200" dirty="0">
                <a:solidFill>
                  <a:srgbClr val="EDEDEE"/>
                </a:solidFill>
                <a:latin typeface="Courier"/>
                <a:cs typeface="Courier"/>
              </a:rPr>
              <a:t>=	'Hola!';</a:t>
            </a:r>
            <a:endParaRPr sz="3200">
              <a:latin typeface="Courier"/>
              <a:cs typeface="Courier"/>
            </a:endParaRPr>
          </a:p>
          <a:p>
            <a:pPr>
              <a:lnSpc>
                <a:spcPct val="100000"/>
              </a:lnSpc>
              <a:spcBef>
                <a:spcPts val="1860"/>
              </a:spcBef>
            </a:pPr>
            <a:r>
              <a:rPr sz="3200" dirty="0">
                <a:solidFill>
                  <a:srgbClr val="EDEDEE"/>
                </a:solidFill>
                <a:latin typeface="Courier"/>
                <a:cs typeface="Courier"/>
              </a:rPr>
              <a:t>})</a:t>
            </a:r>
            <a:r>
              <a:rPr sz="3200" dirty="0">
                <a:solidFill>
                  <a:srgbClr val="F3F4F4"/>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3901419" cy="3402329"/>
          </a:xfrm>
          <a:prstGeom prst="rect">
            <a:avLst/>
          </a:prstGeom>
        </p:spPr>
        <p:txBody>
          <a:bodyPr vert="horz" wrap="square" lIns="0" tIns="0" rIns="0" bIns="0" rtlCol="0">
            <a:spAutoFit/>
          </a:bodyPr>
          <a:lstStyle/>
          <a:p>
            <a:pPr>
              <a:lnSpc>
                <a:spcPct val="100000"/>
              </a:lnSpc>
              <a:tabLst>
                <a:tab pos="2926080" algn="l"/>
              </a:tabLst>
            </a:pPr>
            <a:r>
              <a:rPr sz="3200" spc="-5" dirty="0">
                <a:solidFill>
                  <a:srgbClr val="EDEDEE"/>
                </a:solidFill>
                <a:latin typeface="Courier"/>
                <a:cs typeface="Courier"/>
              </a:rPr>
              <a:t>var</a:t>
            </a:r>
            <a:r>
              <a:rPr sz="3200" spc="5" dirty="0">
                <a:solidFill>
                  <a:srgbClr val="EDEDEE"/>
                </a:solidFill>
                <a:latin typeface="Courier"/>
                <a:cs typeface="Courier"/>
              </a:rPr>
              <a:t> </a:t>
            </a:r>
            <a:r>
              <a:rPr sz="3200" spc="-5" dirty="0">
                <a:solidFill>
                  <a:srgbClr val="EDEDEE"/>
                </a:solidFill>
                <a:latin typeface="Courier"/>
                <a:cs typeface="Courier"/>
              </a:rPr>
              <a:t>myApp</a:t>
            </a:r>
            <a:r>
              <a:rPr sz="3200" spc="5" dirty="0">
                <a:solidFill>
                  <a:srgbClr val="EDEDEE"/>
                </a:solidFill>
                <a:latin typeface="Courier"/>
                <a:cs typeface="Courier"/>
              </a:rPr>
              <a:t> </a:t>
            </a:r>
            <a:r>
              <a:rPr sz="3200" dirty="0">
                <a:solidFill>
                  <a:srgbClr val="EDEDEE"/>
                </a:solidFill>
                <a:latin typeface="Courier"/>
                <a:cs typeface="Courier"/>
              </a:rPr>
              <a:t>=	angular.module('myApp',[]);</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a:lnSpc>
                <a:spcPct val="100000"/>
              </a:lnSpc>
            </a:pPr>
            <a:r>
              <a:rPr sz="3200" spc="-5" dirty="0">
                <a:solidFill>
                  <a:srgbClr val="EDEDEE"/>
                </a:solidFill>
                <a:latin typeface="Courier"/>
                <a:cs typeface="Courier"/>
              </a:rPr>
              <a:t>myApp.</a:t>
            </a:r>
            <a:r>
              <a:rPr sz="3200" b="1" spc="-5" dirty="0">
                <a:solidFill>
                  <a:srgbClr val="EDEDEE"/>
                </a:solidFill>
                <a:latin typeface="Courier"/>
                <a:cs typeface="Courier"/>
              </a:rPr>
              <a:t>controller</a:t>
            </a:r>
            <a:r>
              <a:rPr sz="3200" spc="-5" dirty="0">
                <a:solidFill>
                  <a:srgbClr val="EDEDEE"/>
                </a:solidFill>
                <a:latin typeface="Courier"/>
                <a:cs typeface="Courier"/>
              </a:rPr>
              <a:t>('GreetingController', </a:t>
            </a:r>
            <a:r>
              <a:rPr sz="3200" b="1" spc="-5" dirty="0">
                <a:solidFill>
                  <a:srgbClr val="79A14C"/>
                </a:solidFill>
                <a:latin typeface="Courier"/>
                <a:cs typeface="Courier"/>
              </a:rPr>
              <a:t>function</a:t>
            </a:r>
            <a:r>
              <a:rPr sz="3200" spc="-5" dirty="0">
                <a:solidFill>
                  <a:srgbClr val="58595B"/>
                </a:solidFill>
                <a:latin typeface="Courier"/>
                <a:cs typeface="Courier"/>
              </a:rPr>
              <a:t>($scope)</a:t>
            </a:r>
            <a:r>
              <a:rPr sz="3200" spc="40"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487680">
              <a:lnSpc>
                <a:spcPct val="100000"/>
              </a:lnSpc>
              <a:spcBef>
                <a:spcPts val="1860"/>
              </a:spcBef>
              <a:tabLst>
                <a:tab pos="4877435" algn="l"/>
              </a:tabLst>
            </a:pPr>
            <a:r>
              <a:rPr sz="3200" spc="-5" dirty="0">
                <a:solidFill>
                  <a:srgbClr val="58595B"/>
                </a:solidFill>
                <a:latin typeface="Courier"/>
                <a:cs typeface="Courier"/>
              </a:rPr>
              <a:t>$scope.greeting</a:t>
            </a:r>
            <a:r>
              <a:rPr sz="3200" spc="5" dirty="0">
                <a:solidFill>
                  <a:srgbClr val="58595B"/>
                </a:solidFill>
                <a:latin typeface="Courier"/>
                <a:cs typeface="Courier"/>
              </a:rPr>
              <a:t> </a:t>
            </a:r>
            <a:r>
              <a:rPr sz="3200" dirty="0">
                <a:solidFill>
                  <a:srgbClr val="58595B"/>
                </a:solidFill>
                <a:latin typeface="Courier"/>
                <a:cs typeface="Courier"/>
              </a:rPr>
              <a:t>=	</a:t>
            </a:r>
            <a:r>
              <a:rPr sz="3200" dirty="0">
                <a:solidFill>
                  <a:srgbClr val="F26722"/>
                </a:solidFill>
                <a:latin typeface="Courier"/>
                <a:cs typeface="Courier"/>
              </a:rPr>
              <a:t>'Hola!'</a:t>
            </a: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r>
              <a:rPr sz="3200" dirty="0">
                <a:solidFill>
                  <a:srgbClr val="EDEDEE"/>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34798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$controller</a:t>
            </a:r>
            <a:r>
              <a:rPr sz="3200" spc="-5" dirty="0">
                <a:solidFill>
                  <a:srgbClr val="58595B"/>
                </a:solidFill>
                <a:latin typeface="Courier"/>
                <a:cs typeface="Courier"/>
              </a:rPr>
              <a:t>(constructor, locals,</a:t>
            </a:r>
            <a:r>
              <a:rPr sz="3200" spc="-30" dirty="0">
                <a:solidFill>
                  <a:srgbClr val="58595B"/>
                </a:solidFill>
                <a:latin typeface="Courier"/>
                <a:cs typeface="Courier"/>
              </a:rPr>
              <a:t> </a:t>
            </a:r>
            <a:r>
              <a:rPr sz="3200" b="1" dirty="0">
                <a:solidFill>
                  <a:srgbClr val="58595B"/>
                </a:solidFill>
                <a:latin typeface="Courier"/>
                <a:cs typeface="Courier"/>
              </a:rPr>
              <a:t>[bindings]</a:t>
            </a:r>
            <a:r>
              <a:rPr sz="3200"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76200">
              <a:lnSpc>
                <a:spcPct val="100000"/>
              </a:lnSpc>
              <a:tabLst>
                <a:tab pos="8611870" algn="l"/>
                <a:tab pos="11782425" algn="l"/>
              </a:tabLst>
            </a:pPr>
            <a:r>
              <a:rPr sz="3200" b="1" spc="-5" dirty="0">
                <a:solidFill>
                  <a:srgbClr val="58595B"/>
                </a:solidFill>
                <a:latin typeface="Courier"/>
                <a:cs typeface="Courier"/>
              </a:rPr>
              <a:t>$controller</a:t>
            </a:r>
            <a:r>
              <a:rPr sz="3200" spc="-5" dirty="0">
                <a:solidFill>
                  <a:srgbClr val="58595B"/>
                </a:solidFill>
                <a:latin typeface="Courier"/>
                <a:cs typeface="Courier"/>
              </a:rPr>
              <a:t>(constructor,</a:t>
            </a:r>
            <a:r>
              <a:rPr sz="3200" spc="30" dirty="0">
                <a:solidFill>
                  <a:srgbClr val="58595B"/>
                </a:solidFill>
                <a:latin typeface="Courier"/>
                <a:cs typeface="Courier"/>
              </a:rPr>
              <a:t> </a:t>
            </a:r>
            <a:r>
              <a:rPr sz="3200" spc="-5" dirty="0">
                <a:solidFill>
                  <a:srgbClr val="58595B"/>
                </a:solidFill>
                <a:latin typeface="Courier"/>
                <a:cs typeface="Courier"/>
              </a:rPr>
              <a:t>locals,</a:t>
            </a:r>
            <a:r>
              <a:rPr sz="3200" spc="30" dirty="0">
                <a:solidFill>
                  <a:srgbClr val="58595B"/>
                </a:solidFill>
                <a:latin typeface="Courier"/>
                <a:cs typeface="Courier"/>
              </a:rPr>
              <a:t> </a:t>
            </a:r>
            <a:r>
              <a:rPr sz="3200" dirty="0">
                <a:solidFill>
                  <a:srgbClr val="548C94"/>
                </a:solidFill>
                <a:latin typeface="Courier"/>
                <a:cs typeface="Courier"/>
              </a:rPr>
              <a:t>{	</a:t>
            </a:r>
            <a:r>
              <a:rPr sz="3200" spc="-5" dirty="0">
                <a:solidFill>
                  <a:srgbClr val="548C94"/>
                </a:solidFill>
                <a:latin typeface="Courier"/>
                <a:cs typeface="Courier"/>
              </a:rPr>
              <a:t>name:</a:t>
            </a:r>
            <a:r>
              <a:rPr sz="3200" spc="5" dirty="0">
                <a:solidFill>
                  <a:srgbClr val="548C94"/>
                </a:solidFill>
                <a:latin typeface="Courier"/>
                <a:cs typeface="Courier"/>
              </a:rPr>
              <a:t> </a:t>
            </a:r>
            <a:r>
              <a:rPr sz="3200" dirty="0">
                <a:solidFill>
                  <a:srgbClr val="F26722"/>
                </a:solidFill>
                <a:latin typeface="Courier"/>
                <a:cs typeface="Courier"/>
              </a:rPr>
              <a:t>'Brad'	</a:t>
            </a:r>
            <a:r>
              <a:rPr sz="3200" dirty="0">
                <a:solidFill>
                  <a:srgbClr val="548C94"/>
                </a:solidFill>
                <a:latin typeface="Courier"/>
                <a:cs typeface="Courier"/>
              </a:rPr>
              <a:t>}</a:t>
            </a: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
        <p:nvSpPr>
          <p:cNvPr id="4" name="object 4"/>
          <p:cNvSpPr txBox="1"/>
          <p:nvPr/>
        </p:nvSpPr>
        <p:spPr>
          <a:xfrm>
            <a:off x="784375" y="6108098"/>
            <a:ext cx="13923010" cy="1692275"/>
          </a:xfrm>
          <a:prstGeom prst="rect">
            <a:avLst/>
          </a:prstGeom>
        </p:spPr>
        <p:txBody>
          <a:bodyPr vert="horz" wrap="square" lIns="0" tIns="0" rIns="0" bIns="0" rtlCol="0">
            <a:spAutoFit/>
          </a:bodyPr>
          <a:lstStyle/>
          <a:p>
            <a:pPr marL="20320">
              <a:lnSpc>
                <a:spcPct val="100000"/>
              </a:lnSpc>
            </a:pPr>
            <a:r>
              <a:rPr sz="4000" b="1" spc="-180" dirty="0">
                <a:solidFill>
                  <a:srgbClr val="548C94"/>
                </a:solidFill>
                <a:latin typeface="Arial"/>
                <a:cs typeface="Arial"/>
              </a:rPr>
              <a:t>bindings</a:t>
            </a:r>
            <a:endParaRPr sz="4000">
              <a:latin typeface="Arial"/>
              <a:cs typeface="Arial"/>
            </a:endParaRPr>
          </a:p>
          <a:p>
            <a:pPr marL="12700" marR="5080">
              <a:lnSpc>
                <a:spcPts val="3800"/>
              </a:lnSpc>
              <a:spcBef>
                <a:spcPts val="915"/>
              </a:spcBef>
            </a:pPr>
            <a:r>
              <a:rPr sz="3200" spc="-175" dirty="0">
                <a:solidFill>
                  <a:srgbClr val="58595B"/>
                </a:solidFill>
                <a:latin typeface="Arial"/>
                <a:cs typeface="Arial"/>
              </a:rPr>
              <a:t>This</a:t>
            </a:r>
            <a:r>
              <a:rPr sz="3200" spc="-210" dirty="0">
                <a:solidFill>
                  <a:srgbClr val="58595B"/>
                </a:solidFill>
                <a:latin typeface="Arial"/>
                <a:cs typeface="Arial"/>
              </a:rPr>
              <a:t> </a:t>
            </a:r>
            <a:r>
              <a:rPr sz="3200" spc="-150" dirty="0">
                <a:solidFill>
                  <a:srgbClr val="58595B"/>
                </a:solidFill>
                <a:latin typeface="Arial"/>
                <a:cs typeface="Arial"/>
              </a:rPr>
              <a:t>is</a:t>
            </a:r>
            <a:r>
              <a:rPr sz="3200" spc="-210" dirty="0">
                <a:solidFill>
                  <a:srgbClr val="58595B"/>
                </a:solidFill>
                <a:latin typeface="Arial"/>
                <a:cs typeface="Arial"/>
              </a:rPr>
              <a:t> </a:t>
            </a:r>
            <a:r>
              <a:rPr sz="3200" spc="-30" dirty="0">
                <a:solidFill>
                  <a:srgbClr val="58595B"/>
                </a:solidFill>
                <a:latin typeface="Arial"/>
                <a:cs typeface="Arial"/>
              </a:rPr>
              <a:t>optional,</a:t>
            </a:r>
            <a:r>
              <a:rPr sz="3200" spc="-210" dirty="0">
                <a:solidFill>
                  <a:srgbClr val="58595B"/>
                </a:solidFill>
                <a:latin typeface="Arial"/>
                <a:cs typeface="Arial"/>
              </a:rPr>
              <a:t> </a:t>
            </a:r>
            <a:r>
              <a:rPr sz="3200" spc="-135" dirty="0">
                <a:solidFill>
                  <a:srgbClr val="58595B"/>
                </a:solidFill>
                <a:latin typeface="Arial"/>
                <a:cs typeface="Arial"/>
              </a:rPr>
              <a:t>accepts</a:t>
            </a:r>
            <a:r>
              <a:rPr sz="3200" spc="-210" dirty="0">
                <a:solidFill>
                  <a:srgbClr val="58595B"/>
                </a:solidFill>
                <a:latin typeface="Arial"/>
                <a:cs typeface="Arial"/>
              </a:rPr>
              <a:t> </a:t>
            </a:r>
            <a:r>
              <a:rPr sz="3200" spc="-125" dirty="0">
                <a:solidFill>
                  <a:srgbClr val="58595B"/>
                </a:solidFill>
                <a:latin typeface="Arial"/>
                <a:cs typeface="Arial"/>
              </a:rPr>
              <a:t>an</a:t>
            </a:r>
            <a:r>
              <a:rPr sz="3200" spc="-210" dirty="0">
                <a:solidFill>
                  <a:srgbClr val="58595B"/>
                </a:solidFill>
                <a:latin typeface="Arial"/>
                <a:cs typeface="Arial"/>
              </a:rPr>
              <a:t> </a:t>
            </a:r>
            <a:r>
              <a:rPr sz="3200" spc="-45" dirty="0">
                <a:solidFill>
                  <a:srgbClr val="58595B"/>
                </a:solidFill>
                <a:latin typeface="Arial"/>
                <a:cs typeface="Arial"/>
              </a:rPr>
              <a:t>object,</a:t>
            </a:r>
            <a:r>
              <a:rPr sz="3200" spc="-210" dirty="0">
                <a:solidFill>
                  <a:srgbClr val="58595B"/>
                </a:solidFill>
                <a:latin typeface="Arial"/>
                <a:cs typeface="Arial"/>
              </a:rPr>
              <a:t> </a:t>
            </a:r>
            <a:r>
              <a:rPr sz="3200" spc="-75" dirty="0">
                <a:solidFill>
                  <a:srgbClr val="58595B"/>
                </a:solidFill>
                <a:latin typeface="Arial"/>
                <a:cs typeface="Arial"/>
              </a:rPr>
              <a:t>where</a:t>
            </a:r>
            <a:r>
              <a:rPr sz="3200" spc="-210" dirty="0">
                <a:solidFill>
                  <a:srgbClr val="58595B"/>
                </a:solidFill>
                <a:latin typeface="Arial"/>
                <a:cs typeface="Arial"/>
              </a:rPr>
              <a:t> </a:t>
            </a:r>
            <a:r>
              <a:rPr sz="3200" spc="-5" dirty="0">
                <a:solidFill>
                  <a:srgbClr val="58595B"/>
                </a:solidFill>
                <a:latin typeface="Arial"/>
                <a:cs typeface="Arial"/>
              </a:rPr>
              <a:t>the</a:t>
            </a:r>
            <a:r>
              <a:rPr sz="3200" spc="-210" dirty="0">
                <a:solidFill>
                  <a:srgbClr val="58595B"/>
                </a:solidFill>
                <a:latin typeface="Arial"/>
                <a:cs typeface="Arial"/>
              </a:rPr>
              <a:t> </a:t>
            </a:r>
            <a:r>
              <a:rPr sz="3200" spc="-135" dirty="0">
                <a:solidFill>
                  <a:srgbClr val="58595B"/>
                </a:solidFill>
                <a:latin typeface="Arial"/>
                <a:cs typeface="Arial"/>
              </a:rPr>
              <a:t>values</a:t>
            </a:r>
            <a:r>
              <a:rPr sz="3200" spc="-210" dirty="0">
                <a:solidFill>
                  <a:srgbClr val="58595B"/>
                </a:solidFill>
                <a:latin typeface="Arial"/>
                <a:cs typeface="Arial"/>
              </a:rPr>
              <a:t> </a:t>
            </a:r>
            <a:r>
              <a:rPr sz="3200" spc="10" dirty="0">
                <a:solidFill>
                  <a:srgbClr val="58595B"/>
                </a:solidFill>
                <a:latin typeface="Arial"/>
                <a:cs typeface="Arial"/>
              </a:rPr>
              <a:t>of</a:t>
            </a:r>
            <a:r>
              <a:rPr sz="3200" spc="-210" dirty="0">
                <a:solidFill>
                  <a:srgbClr val="58595B"/>
                </a:solidFill>
                <a:latin typeface="Arial"/>
                <a:cs typeface="Arial"/>
              </a:rPr>
              <a:t> </a:t>
            </a:r>
            <a:r>
              <a:rPr sz="3200" spc="-5" dirty="0">
                <a:solidFill>
                  <a:srgbClr val="58595B"/>
                </a:solidFill>
                <a:latin typeface="Arial"/>
                <a:cs typeface="Arial"/>
              </a:rPr>
              <a:t>the</a:t>
            </a:r>
            <a:r>
              <a:rPr sz="3200" spc="-210" dirty="0">
                <a:solidFill>
                  <a:srgbClr val="58595B"/>
                </a:solidFill>
                <a:latin typeface="Arial"/>
                <a:cs typeface="Arial"/>
              </a:rPr>
              <a:t> </a:t>
            </a:r>
            <a:r>
              <a:rPr sz="3200" spc="-10" dirty="0">
                <a:solidFill>
                  <a:srgbClr val="58595B"/>
                </a:solidFill>
                <a:latin typeface="Arial"/>
                <a:cs typeface="Arial"/>
              </a:rPr>
              <a:t>object</a:t>
            </a:r>
            <a:r>
              <a:rPr sz="3200" spc="-210" dirty="0">
                <a:solidFill>
                  <a:srgbClr val="58595B"/>
                </a:solidFill>
                <a:latin typeface="Arial"/>
                <a:cs typeface="Arial"/>
              </a:rPr>
              <a:t> </a:t>
            </a:r>
            <a:r>
              <a:rPr sz="3200" spc="-185" dirty="0">
                <a:solidFill>
                  <a:srgbClr val="58595B"/>
                </a:solidFill>
                <a:latin typeface="Arial"/>
                <a:cs typeface="Arial"/>
              </a:rPr>
              <a:t>e.g.</a:t>
            </a:r>
            <a:r>
              <a:rPr sz="3200" spc="-210" dirty="0">
                <a:solidFill>
                  <a:srgbClr val="58595B"/>
                </a:solidFill>
                <a:latin typeface="Arial"/>
                <a:cs typeface="Arial"/>
              </a:rPr>
              <a:t> </a:t>
            </a:r>
            <a:r>
              <a:rPr sz="3200" spc="-45" dirty="0">
                <a:solidFill>
                  <a:srgbClr val="58595B"/>
                </a:solidFill>
                <a:latin typeface="Arial"/>
                <a:cs typeface="Arial"/>
              </a:rPr>
              <a:t>properties</a:t>
            </a:r>
            <a:r>
              <a:rPr sz="3200" spc="-210" dirty="0">
                <a:solidFill>
                  <a:srgbClr val="58595B"/>
                </a:solidFill>
                <a:latin typeface="Arial"/>
                <a:cs typeface="Arial"/>
              </a:rPr>
              <a:t> </a:t>
            </a:r>
            <a:r>
              <a:rPr sz="3200" spc="-25" dirty="0">
                <a:solidFill>
                  <a:srgbClr val="58595B"/>
                </a:solidFill>
                <a:latin typeface="Arial"/>
                <a:cs typeface="Arial"/>
              </a:rPr>
              <a:t>or  </a:t>
            </a:r>
            <a:r>
              <a:rPr sz="3200" spc="-55" dirty="0">
                <a:solidFill>
                  <a:srgbClr val="58595B"/>
                </a:solidFill>
                <a:latin typeface="Arial"/>
                <a:cs typeface="Arial"/>
              </a:rPr>
              <a:t>functions,</a:t>
            </a:r>
            <a:r>
              <a:rPr sz="3200" spc="-215" dirty="0">
                <a:solidFill>
                  <a:srgbClr val="58595B"/>
                </a:solidFill>
                <a:latin typeface="Arial"/>
                <a:cs typeface="Arial"/>
              </a:rPr>
              <a:t> </a:t>
            </a:r>
            <a:r>
              <a:rPr sz="3200" spc="40" dirty="0">
                <a:solidFill>
                  <a:srgbClr val="58595B"/>
                </a:solidFill>
                <a:latin typeface="Arial"/>
                <a:cs typeface="Arial"/>
              </a:rPr>
              <a:t>will</a:t>
            </a:r>
            <a:r>
              <a:rPr sz="3200" spc="-215" dirty="0">
                <a:solidFill>
                  <a:srgbClr val="58595B"/>
                </a:solidFill>
                <a:latin typeface="Arial"/>
                <a:cs typeface="Arial"/>
              </a:rPr>
              <a:t> </a:t>
            </a:r>
            <a:r>
              <a:rPr sz="3200" spc="-70" dirty="0">
                <a:solidFill>
                  <a:srgbClr val="58595B"/>
                </a:solidFill>
                <a:latin typeface="Arial"/>
                <a:cs typeface="Arial"/>
              </a:rPr>
              <a:t>be</a:t>
            </a:r>
            <a:r>
              <a:rPr sz="3200" spc="-215" dirty="0">
                <a:solidFill>
                  <a:srgbClr val="58595B"/>
                </a:solidFill>
                <a:latin typeface="Arial"/>
                <a:cs typeface="Arial"/>
              </a:rPr>
              <a:t> </a:t>
            </a:r>
            <a:r>
              <a:rPr sz="3200" dirty="0">
                <a:solidFill>
                  <a:srgbClr val="58595B"/>
                </a:solidFill>
                <a:latin typeface="Arial"/>
                <a:cs typeface="Arial"/>
              </a:rPr>
              <a:t>bound</a:t>
            </a:r>
            <a:r>
              <a:rPr sz="3200" spc="-215" dirty="0">
                <a:solidFill>
                  <a:srgbClr val="58595B"/>
                </a:solidFill>
                <a:latin typeface="Arial"/>
                <a:cs typeface="Arial"/>
              </a:rPr>
              <a:t> </a:t>
            </a:r>
            <a:r>
              <a:rPr sz="3200" spc="60" dirty="0">
                <a:solidFill>
                  <a:srgbClr val="58595B"/>
                </a:solidFill>
                <a:latin typeface="Arial"/>
                <a:cs typeface="Arial"/>
              </a:rPr>
              <a:t>to</a:t>
            </a:r>
            <a:r>
              <a:rPr sz="3200" spc="-215" dirty="0">
                <a:solidFill>
                  <a:srgbClr val="58595B"/>
                </a:solidFill>
                <a:latin typeface="Arial"/>
                <a:cs typeface="Arial"/>
              </a:rPr>
              <a:t> </a:t>
            </a:r>
            <a:r>
              <a:rPr sz="3200" spc="-5" dirty="0">
                <a:solidFill>
                  <a:srgbClr val="58595B"/>
                </a:solidFill>
                <a:latin typeface="Arial"/>
                <a:cs typeface="Arial"/>
              </a:rPr>
              <a:t>the</a:t>
            </a:r>
            <a:r>
              <a:rPr sz="3200" spc="-215" dirty="0">
                <a:solidFill>
                  <a:srgbClr val="58595B"/>
                </a:solidFill>
                <a:latin typeface="Arial"/>
                <a:cs typeface="Arial"/>
              </a:rPr>
              <a:t> </a:t>
            </a:r>
            <a:r>
              <a:rPr sz="3200" spc="-50" dirty="0">
                <a:solidFill>
                  <a:srgbClr val="58595B"/>
                </a:solidFill>
                <a:latin typeface="Arial"/>
                <a:cs typeface="Arial"/>
              </a:rPr>
              <a:t>controller's</a:t>
            </a:r>
            <a:r>
              <a:rPr sz="3200" spc="-215" dirty="0">
                <a:solidFill>
                  <a:srgbClr val="58595B"/>
                </a:solidFill>
                <a:latin typeface="Arial"/>
                <a:cs typeface="Arial"/>
              </a:rPr>
              <a:t> </a:t>
            </a:r>
            <a:r>
              <a:rPr sz="3200" spc="-35" dirty="0">
                <a:solidFill>
                  <a:srgbClr val="58595B"/>
                </a:solidFill>
                <a:latin typeface="Arial"/>
                <a:cs typeface="Arial"/>
              </a:rPr>
              <a:t>this</a:t>
            </a:r>
            <a:r>
              <a:rPr sz="3200" spc="-215" dirty="0">
                <a:solidFill>
                  <a:srgbClr val="58595B"/>
                </a:solidFill>
                <a:latin typeface="Arial"/>
                <a:cs typeface="Arial"/>
              </a:rPr>
              <a:t> </a:t>
            </a:r>
            <a:r>
              <a:rPr sz="3200" spc="-20" dirty="0">
                <a:solidFill>
                  <a:srgbClr val="58595B"/>
                </a:solidFill>
                <a:latin typeface="Arial"/>
                <a:cs typeface="Arial"/>
              </a:rPr>
              <a:t>binding.</a:t>
            </a:r>
            <a:endParaRPr sz="32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57900"/>
          </a:xfrm>
          <a:custGeom>
            <a:avLst/>
            <a:gdLst/>
            <a:ahLst/>
            <a:cxnLst/>
            <a:rect l="l" t="t" r="r" b="b"/>
            <a:pathLst>
              <a:path w="14630400" h="6057900">
                <a:moveTo>
                  <a:pt x="0" y="0"/>
                </a:moveTo>
                <a:lnTo>
                  <a:pt x="14630400" y="0"/>
                </a:lnTo>
                <a:lnTo>
                  <a:pt x="14630400" y="6057900"/>
                </a:lnTo>
                <a:lnTo>
                  <a:pt x="0" y="60579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12438380" cy="3402329"/>
          </a:xfrm>
          <a:prstGeom prst="rect">
            <a:avLst/>
          </a:prstGeom>
        </p:spPr>
        <p:txBody>
          <a:bodyPr vert="horz" wrap="square" lIns="0" tIns="0" rIns="0" bIns="0" rtlCol="0">
            <a:spAutoFit/>
          </a:bodyPr>
          <a:lstStyle/>
          <a:p>
            <a:pPr>
              <a:lnSpc>
                <a:spcPct val="100000"/>
              </a:lnSpc>
              <a:tabLst>
                <a:tab pos="2926080" algn="l"/>
              </a:tabLst>
            </a:pPr>
            <a:r>
              <a:rPr sz="3200" spc="-5" dirty="0">
                <a:solidFill>
                  <a:srgbClr val="58595B"/>
                </a:solidFill>
                <a:latin typeface="Courier"/>
                <a:cs typeface="Courier"/>
              </a:rPr>
              <a:t>var</a:t>
            </a:r>
            <a:r>
              <a:rPr sz="3200" spc="5" dirty="0">
                <a:solidFill>
                  <a:srgbClr val="58595B"/>
                </a:solidFill>
                <a:latin typeface="Courier"/>
                <a:cs typeface="Courier"/>
              </a:rPr>
              <a:t> </a:t>
            </a:r>
            <a:r>
              <a:rPr sz="3200" spc="-5" dirty="0">
                <a:solidFill>
                  <a:srgbClr val="58595B"/>
                </a:solidFill>
                <a:latin typeface="Courier"/>
                <a:cs typeface="Courier"/>
              </a:rPr>
              <a:t>myApp</a:t>
            </a:r>
            <a:r>
              <a:rPr sz="3200" spc="5" dirty="0">
                <a:solidFill>
                  <a:srgbClr val="58595B"/>
                </a:solidFill>
                <a:latin typeface="Courier"/>
                <a:cs typeface="Courier"/>
              </a:rPr>
              <a:t> </a:t>
            </a:r>
            <a:r>
              <a:rPr sz="3200" dirty="0">
                <a:solidFill>
                  <a:srgbClr val="58595B"/>
                </a:solidFill>
                <a:latin typeface="Courier"/>
                <a:cs typeface="Courier"/>
              </a:rPr>
              <a:t>=	</a:t>
            </a:r>
            <a:r>
              <a:rPr sz="3200" spc="-5" dirty="0">
                <a:solidFill>
                  <a:srgbClr val="58595B"/>
                </a:solidFill>
                <a:latin typeface="Courier"/>
                <a:cs typeface="Courier"/>
              </a:rPr>
              <a:t>angular.module(</a:t>
            </a:r>
            <a:r>
              <a:rPr sz="3200" spc="-5" dirty="0">
                <a:solidFill>
                  <a:srgbClr val="F26722"/>
                </a:solidFill>
                <a:latin typeface="Courier"/>
                <a:cs typeface="Courier"/>
              </a:rPr>
              <a:t>'myApp'</a:t>
            </a:r>
            <a:r>
              <a:rPr sz="3200" spc="-5"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marL="487680" indent="-488315">
              <a:lnSpc>
                <a:spcPct val="148400"/>
              </a:lnSpc>
              <a:spcBef>
                <a:spcPts val="2020"/>
              </a:spcBef>
              <a:tabLst>
                <a:tab pos="4389755" algn="l"/>
                <a:tab pos="6828155" algn="l"/>
                <a:tab pos="9511030" algn="l"/>
              </a:tabLst>
            </a:pPr>
            <a:r>
              <a:rPr sz="3200" spc="-5" dirty="0">
                <a:solidFill>
                  <a:srgbClr val="58595B"/>
                </a:solidFill>
                <a:latin typeface="Courier"/>
                <a:cs typeface="Courier"/>
              </a:rPr>
              <a:t>myApp.controller(</a:t>
            </a:r>
            <a:r>
              <a:rPr sz="3200" spc="-5" dirty="0">
                <a:solidFill>
                  <a:srgbClr val="F26722"/>
                </a:solidFill>
                <a:latin typeface="Courier"/>
                <a:cs typeface="Courier"/>
              </a:rPr>
              <a:t>'GreetingController'</a:t>
            </a:r>
            <a:r>
              <a:rPr sz="3200" spc="-5" dirty="0">
                <a:solidFill>
                  <a:srgbClr val="58595B"/>
                </a:solidFill>
                <a:latin typeface="Courier"/>
                <a:cs typeface="Courier"/>
              </a:rPr>
              <a:t>,	</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spc="-55" dirty="0">
                <a:solidFill>
                  <a:srgbClr val="58595B"/>
                </a:solidFill>
                <a:latin typeface="Courier"/>
                <a:cs typeface="Courier"/>
              </a:rPr>
              <a:t> </a:t>
            </a:r>
            <a:r>
              <a:rPr sz="3200" dirty="0">
                <a:solidFill>
                  <a:srgbClr val="58595B"/>
                </a:solidFill>
                <a:latin typeface="Courier"/>
                <a:cs typeface="Courier"/>
              </a:rPr>
              <a:t>{  </a:t>
            </a:r>
            <a:r>
              <a:rPr sz="3200" spc="-5" dirty="0">
                <a:solidFill>
                  <a:srgbClr val="79A14C"/>
                </a:solidFill>
                <a:latin typeface="Courier"/>
                <a:cs typeface="Courier"/>
              </a:rPr>
              <a:t>this</a:t>
            </a:r>
            <a:r>
              <a:rPr sz="3200" spc="-5" dirty="0">
                <a:solidFill>
                  <a:srgbClr val="58595B"/>
                </a:solidFill>
                <a:latin typeface="Courier"/>
                <a:cs typeface="Courier"/>
              </a:rPr>
              <a:t>.greeting</a:t>
            </a:r>
            <a:r>
              <a:rPr sz="3200" spc="25" dirty="0">
                <a:solidFill>
                  <a:srgbClr val="58595B"/>
                </a:solidFill>
                <a:latin typeface="Courier"/>
                <a:cs typeface="Courier"/>
              </a:rPr>
              <a:t> </a:t>
            </a:r>
            <a:r>
              <a:rPr sz="3200" dirty="0">
                <a:solidFill>
                  <a:srgbClr val="58595B"/>
                </a:solidFill>
                <a:latin typeface="Courier"/>
                <a:cs typeface="Courier"/>
              </a:rPr>
              <a:t>=	</a:t>
            </a:r>
            <a:r>
              <a:rPr sz="3200" spc="-5" dirty="0">
                <a:solidFill>
                  <a:srgbClr val="F26722"/>
                </a:solidFill>
                <a:latin typeface="Courier"/>
                <a:cs typeface="Courier"/>
              </a:rPr>
              <a:t>'Hola!'</a:t>
            </a:r>
            <a:r>
              <a:rPr sz="3200" spc="5" dirty="0">
                <a:solidFill>
                  <a:srgbClr val="F26722"/>
                </a:solidFill>
                <a:latin typeface="Courier"/>
                <a:cs typeface="Courier"/>
              </a:rPr>
              <a:t> </a:t>
            </a:r>
            <a:r>
              <a:rPr sz="3200" dirty="0">
                <a:solidFill>
                  <a:srgbClr val="F26722"/>
                </a:solidFill>
                <a:latin typeface="Courier"/>
                <a:cs typeface="Courier"/>
              </a:rPr>
              <a:t>+	</a:t>
            </a:r>
            <a:r>
              <a:rPr sz="3200" dirty="0">
                <a:solidFill>
                  <a:srgbClr val="79A14C"/>
                </a:solidFill>
                <a:latin typeface="Courier"/>
                <a:cs typeface="Courier"/>
              </a:rPr>
              <a:t>this</a:t>
            </a:r>
            <a:r>
              <a:rPr sz="3200" dirty="0">
                <a:solidFill>
                  <a:srgbClr val="58595B"/>
                </a:solidFill>
                <a:latin typeface="Courier"/>
                <a:cs typeface="Courier"/>
              </a:rPr>
              <a:t>.name;</a:t>
            </a:r>
            <a:endParaRPr sz="3200">
              <a:latin typeface="Courier"/>
              <a:cs typeface="Courier"/>
            </a:endParaRPr>
          </a:p>
          <a:p>
            <a:pPr>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174875">
              <a:lnSpc>
                <a:spcPct val="100000"/>
              </a:lnSpc>
            </a:pPr>
            <a:r>
              <a:rPr spc="-270" dirty="0">
                <a:solidFill>
                  <a:srgbClr val="58595B"/>
                </a:solidFill>
                <a:latin typeface="Arial"/>
                <a:cs typeface="Arial"/>
              </a:rPr>
              <a:t>AngularJS </a:t>
            </a:r>
            <a:r>
              <a:rPr spc="-100" dirty="0">
                <a:solidFill>
                  <a:srgbClr val="58595B"/>
                </a:solidFill>
                <a:latin typeface="Arial"/>
                <a:cs typeface="Arial"/>
              </a:rPr>
              <a:t>Controller</a:t>
            </a:r>
            <a:r>
              <a:rPr spc="-484" dirty="0">
                <a:solidFill>
                  <a:srgbClr val="58595B"/>
                </a:solidFill>
                <a:latin typeface="Arial"/>
                <a:cs typeface="Arial"/>
              </a:rPr>
              <a:t> </a:t>
            </a:r>
            <a:r>
              <a:rPr spc="-300" dirty="0">
                <a:solidFill>
                  <a:srgbClr val="58595B"/>
                </a:solidFill>
                <a:latin typeface="Arial"/>
                <a:cs typeface="Arial"/>
              </a:rPr>
              <a:t>Code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dirty="0">
                <a:solidFill>
                  <a:srgbClr val="58595B"/>
                </a:solidFill>
                <a:latin typeface="Courier"/>
                <a:cs typeface="Courier"/>
              </a:rPr>
              <a:t>$controller</a:t>
            </a:r>
            <a:r>
              <a:rPr sz="3200" dirty="0">
                <a:solidFill>
                  <a:srgbClr val="58595B"/>
                </a:solidFill>
                <a:latin typeface="Courier"/>
                <a:cs typeface="Courier"/>
              </a:rPr>
              <a:t>(</a:t>
            </a:r>
            <a:endParaRPr sz="3200">
              <a:latin typeface="Courier"/>
              <a:cs typeface="Courier"/>
            </a:endParaRPr>
          </a:p>
          <a:p>
            <a:pPr marL="955675" marR="10740390">
              <a:lnSpc>
                <a:spcPct val="148400"/>
              </a:lnSpc>
            </a:pPr>
            <a:r>
              <a:rPr sz="3200" dirty="0">
                <a:solidFill>
                  <a:srgbClr val="58595B"/>
                </a:solidFill>
                <a:latin typeface="Courier"/>
                <a:cs typeface="Courier"/>
              </a:rPr>
              <a:t>constructor,  locals,  [bindings]</a:t>
            </a:r>
            <a:endParaRPr sz="3200">
              <a:latin typeface="Courier"/>
              <a:cs typeface="Courier"/>
            </a:endParaRPr>
          </a:p>
          <a:p>
            <a:pPr marL="515620">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4938950" y="3160964"/>
            <a:ext cx="5121910" cy="5067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 string or</a:t>
            </a:r>
            <a:r>
              <a:rPr sz="3200" b="1" spc="-75" dirty="0">
                <a:solidFill>
                  <a:srgbClr val="548C94"/>
                </a:solidFill>
                <a:latin typeface="Courier"/>
                <a:cs typeface="Courier"/>
              </a:rPr>
              <a:t> </a:t>
            </a:r>
            <a:r>
              <a:rPr sz="3200" b="1" dirty="0">
                <a:solidFill>
                  <a:srgbClr val="548C94"/>
                </a:solidFill>
                <a:latin typeface="Courier"/>
                <a:cs typeface="Courier"/>
              </a:rPr>
              <a:t>function</a:t>
            </a:r>
            <a:endParaRPr sz="3200">
              <a:latin typeface="Courier"/>
              <a:cs typeface="Courier"/>
            </a:endParaRPr>
          </a:p>
        </p:txBody>
      </p:sp>
      <p:sp>
        <p:nvSpPr>
          <p:cNvPr id="4" name="object 4"/>
          <p:cNvSpPr txBox="1"/>
          <p:nvPr/>
        </p:nvSpPr>
        <p:spPr>
          <a:xfrm>
            <a:off x="889317" y="2437064"/>
            <a:ext cx="3805554" cy="3402329"/>
          </a:xfrm>
          <a:prstGeom prst="rect">
            <a:avLst/>
          </a:prstGeom>
        </p:spPr>
        <p:txBody>
          <a:bodyPr vert="horz" wrap="square" lIns="0" tIns="0" rIns="0" bIns="0" rtlCol="0">
            <a:spAutoFit/>
          </a:bodyPr>
          <a:lstStyle/>
          <a:p>
            <a:pPr>
              <a:lnSpc>
                <a:spcPct val="100000"/>
              </a:lnSpc>
            </a:pPr>
            <a:r>
              <a:rPr sz="3200" b="1" dirty="0">
                <a:solidFill>
                  <a:srgbClr val="58595B"/>
                </a:solidFill>
                <a:latin typeface="Courier"/>
                <a:cs typeface="Courier"/>
              </a:rPr>
              <a:t>$controller</a:t>
            </a:r>
            <a:r>
              <a:rPr sz="3200" dirty="0">
                <a:solidFill>
                  <a:srgbClr val="58595B"/>
                </a:solidFill>
                <a:latin typeface="Courier"/>
                <a:cs typeface="Courier"/>
              </a:rPr>
              <a:t>(</a:t>
            </a:r>
            <a:endParaRPr sz="3200">
              <a:latin typeface="Courier"/>
              <a:cs typeface="Courier"/>
            </a:endParaRPr>
          </a:p>
          <a:p>
            <a:pPr marL="878840">
              <a:lnSpc>
                <a:spcPct val="148400"/>
              </a:lnSpc>
            </a:pPr>
            <a:r>
              <a:rPr sz="3200" spc="-5" dirty="0">
                <a:solidFill>
                  <a:srgbClr val="58595B"/>
                </a:solidFill>
                <a:latin typeface="Courier"/>
                <a:cs typeface="Courier"/>
              </a:rPr>
              <a:t>constructor,  </a:t>
            </a:r>
            <a:r>
              <a:rPr sz="3200" dirty="0">
                <a:solidFill>
                  <a:srgbClr val="58595B"/>
                </a:solidFill>
                <a:latin typeface="Courier"/>
                <a:cs typeface="Courier"/>
              </a:rPr>
              <a:t>locals,  [bindings]</a:t>
            </a:r>
            <a:endParaRPr sz="3200">
              <a:latin typeface="Courier"/>
              <a:cs typeface="Courier"/>
            </a:endParaRPr>
          </a:p>
          <a:p>
            <a:pPr marL="439420">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76617" y="2437064"/>
            <a:ext cx="2952115" cy="519430"/>
          </a:xfrm>
          <a:prstGeom prst="rect">
            <a:avLst/>
          </a:prstGeom>
        </p:spPr>
        <p:txBody>
          <a:bodyPr vert="horz" wrap="square" lIns="0" tIns="0" rIns="0" bIns="0" rtlCol="0">
            <a:spAutoFit/>
          </a:bodyPr>
          <a:lstStyle/>
          <a:p>
            <a:pPr marL="12700">
              <a:lnSpc>
                <a:spcPct val="100000"/>
              </a:lnSpc>
            </a:pPr>
            <a:r>
              <a:rPr sz="3200" b="1" dirty="0">
                <a:solidFill>
                  <a:srgbClr val="58595B"/>
                </a:solidFill>
                <a:latin typeface="Courier"/>
                <a:cs typeface="Courier"/>
              </a:rPr>
              <a:t>$controller</a:t>
            </a:r>
            <a:r>
              <a:rPr sz="3200" dirty="0">
                <a:solidFill>
                  <a:srgbClr val="58595B"/>
                </a:solidFill>
                <a:latin typeface="Courier"/>
                <a:cs typeface="Courier"/>
              </a:rPr>
              <a:t>(</a:t>
            </a:r>
            <a:endParaRPr sz="3200">
              <a:latin typeface="Courier"/>
              <a:cs typeface="Courier"/>
            </a:endParaRPr>
          </a:p>
        </p:txBody>
      </p:sp>
      <p:graphicFrame>
        <p:nvGraphicFramePr>
          <p:cNvPr id="4" name="object 4"/>
          <p:cNvGraphicFramePr>
            <a:graphicFrameLocks noGrp="1"/>
          </p:cNvGraphicFramePr>
          <p:nvPr/>
        </p:nvGraphicFramePr>
        <p:xfrm>
          <a:off x="1746289" y="3197476"/>
          <a:ext cx="12970510" cy="1981200"/>
        </p:xfrm>
        <a:graphic>
          <a:graphicData uri="http://schemas.openxmlformats.org/drawingml/2006/table">
            <a:tbl>
              <a:tblPr firstRow="1" bandRow="1">
                <a:tableStyleId>{2D5ABB26-0587-4C30-8999-92F81FD0307C}</a:tableStyleId>
              </a:tblPr>
              <a:tblGrid>
                <a:gridCol w="3070488"/>
                <a:gridCol w="731834"/>
                <a:gridCol w="1707085"/>
                <a:gridCol w="3414348"/>
                <a:gridCol w="2926448"/>
                <a:gridCol w="1119906"/>
              </a:tblGrid>
              <a:tr h="628650">
                <a:tc>
                  <a:txBody>
                    <a:bodyPr/>
                    <a:lstStyle/>
                    <a:p>
                      <a:pPr marL="22225">
                        <a:lnSpc>
                          <a:spcPts val="3554"/>
                        </a:lnSpc>
                      </a:pPr>
                      <a:r>
                        <a:rPr sz="3200" spc="-5" dirty="0">
                          <a:solidFill>
                            <a:srgbClr val="58595B"/>
                          </a:solidFill>
                          <a:latin typeface="Courier"/>
                          <a:cs typeface="Courier"/>
                        </a:rPr>
                        <a:t>constructor,</a:t>
                      </a:r>
                      <a:endParaRPr sz="3200">
                        <a:latin typeface="Courier"/>
                        <a:cs typeface="Courier"/>
                      </a:endParaRPr>
                    </a:p>
                  </a:txBody>
                  <a:tcPr marL="0" marR="0" marT="0" marB="0">
                    <a:solidFill>
                      <a:srgbClr val="DEDFE0"/>
                    </a:solidFill>
                  </a:tcPr>
                </a:tc>
                <a:tc>
                  <a:txBody>
                    <a:bodyPr/>
                    <a:lstStyle/>
                    <a:p>
                      <a:pPr algn="ctr">
                        <a:lnSpc>
                          <a:spcPts val="3554"/>
                        </a:lnSpc>
                      </a:pPr>
                      <a:r>
                        <a:rPr sz="3200" b="1" spc="-5" dirty="0">
                          <a:solidFill>
                            <a:srgbClr val="548C94"/>
                          </a:solidFill>
                          <a:latin typeface="Courier"/>
                          <a:cs typeface="Courier"/>
                        </a:rPr>
                        <a:t>//</a:t>
                      </a:r>
                      <a:endParaRPr sz="3200">
                        <a:latin typeface="Courier"/>
                        <a:cs typeface="Courier"/>
                      </a:endParaRPr>
                    </a:p>
                  </a:txBody>
                  <a:tcPr marL="0" marR="0" marT="0" marB="0">
                    <a:solidFill>
                      <a:srgbClr val="DEDFE0"/>
                    </a:solidFill>
                  </a:tcPr>
                </a:tc>
                <a:tc>
                  <a:txBody>
                    <a:bodyPr/>
                    <a:lstStyle/>
                    <a:p>
                      <a:pPr algn="ctr">
                        <a:lnSpc>
                          <a:spcPts val="3554"/>
                        </a:lnSpc>
                      </a:pPr>
                      <a:r>
                        <a:rPr sz="3200" b="1" spc="-5" dirty="0">
                          <a:solidFill>
                            <a:srgbClr val="548C94"/>
                          </a:solidFill>
                          <a:latin typeface="Courier"/>
                          <a:cs typeface="Courier"/>
                        </a:rPr>
                        <a:t>string</a:t>
                      </a:r>
                      <a:endParaRPr sz="3200">
                        <a:latin typeface="Courier"/>
                        <a:cs typeface="Courier"/>
                      </a:endParaRPr>
                    </a:p>
                  </a:txBody>
                  <a:tcPr marL="0" marR="0" marT="0" marB="0">
                    <a:solidFill>
                      <a:srgbClr val="DEDFE0"/>
                    </a:solidFill>
                  </a:tcPr>
                </a:tc>
                <a:tc>
                  <a:txBody>
                    <a:bodyPr/>
                    <a:lstStyle/>
                    <a:p>
                      <a:pPr marL="121920">
                        <a:lnSpc>
                          <a:spcPts val="3554"/>
                        </a:lnSpc>
                      </a:pPr>
                      <a:r>
                        <a:rPr sz="3200" b="1" spc="-5" dirty="0">
                          <a:solidFill>
                            <a:srgbClr val="548C94"/>
                          </a:solidFill>
                          <a:latin typeface="Courier"/>
                          <a:cs typeface="Courier"/>
                        </a:rPr>
                        <a:t>or</a:t>
                      </a:r>
                      <a:r>
                        <a:rPr sz="3200" b="1" spc="-95" dirty="0">
                          <a:solidFill>
                            <a:srgbClr val="548C94"/>
                          </a:solidFill>
                          <a:latin typeface="Courier"/>
                          <a:cs typeface="Courier"/>
                        </a:rPr>
                        <a:t> </a:t>
                      </a:r>
                      <a:r>
                        <a:rPr sz="3200" b="1" dirty="0">
                          <a:solidFill>
                            <a:srgbClr val="548C94"/>
                          </a:solidFill>
                          <a:latin typeface="Courier"/>
                          <a:cs typeface="Courier"/>
                        </a:rPr>
                        <a:t>function</a:t>
                      </a:r>
                      <a:endParaRPr sz="3200">
                        <a:latin typeface="Courier"/>
                        <a:cs typeface="Courier"/>
                      </a:endParaRPr>
                    </a:p>
                  </a:txBody>
                  <a:tcPr marL="0" marR="0" marT="0" marB="0">
                    <a:solidFill>
                      <a:srgbClr val="DEDFE0"/>
                    </a:solidFill>
                  </a:tcPr>
                </a:tc>
                <a:tc gridSpan="2">
                  <a:txBody>
                    <a:bodyPr/>
                    <a:lstStyle/>
                    <a:p>
                      <a:endParaRPr sz="3200">
                        <a:latin typeface="Courier"/>
                        <a:cs typeface="Courier"/>
                      </a:endParaRPr>
                    </a:p>
                  </a:txBody>
                  <a:tcPr marL="0" marR="0" marT="0" marB="0">
                    <a:solidFill>
                      <a:srgbClr val="DEDFE0"/>
                    </a:solidFill>
                  </a:tcPr>
                </a:tc>
                <a:tc hMerge="1">
                  <a:txBody>
                    <a:bodyPr/>
                    <a:lstStyle/>
                    <a:p>
                      <a:endParaRPr/>
                    </a:p>
                  </a:txBody>
                  <a:tcPr marL="0" marR="0" marT="0" marB="0"/>
                </a:tc>
              </a:tr>
              <a:tr h="723900">
                <a:tc>
                  <a:txBody>
                    <a:bodyPr/>
                    <a:lstStyle/>
                    <a:p>
                      <a:pPr marL="22225">
                        <a:lnSpc>
                          <a:spcPct val="100000"/>
                        </a:lnSpc>
                        <a:spcBef>
                          <a:spcPts val="459"/>
                        </a:spcBef>
                      </a:pPr>
                      <a:r>
                        <a:rPr sz="3200" spc="-5" dirty="0">
                          <a:solidFill>
                            <a:srgbClr val="58595B"/>
                          </a:solidFill>
                          <a:latin typeface="Courier"/>
                          <a:cs typeface="Courier"/>
                        </a:rPr>
                        <a:t>locals,</a:t>
                      </a:r>
                      <a:endParaRPr sz="3200">
                        <a:latin typeface="Courier"/>
                        <a:cs typeface="Courier"/>
                      </a:endParaRPr>
                    </a:p>
                  </a:txBody>
                  <a:tcPr marL="0" marR="0" marT="0" marB="0">
                    <a:solidFill>
                      <a:srgbClr val="DEDFE0"/>
                    </a:solidFill>
                  </a:tcPr>
                </a:tc>
                <a:tc>
                  <a:txBody>
                    <a:bodyPr/>
                    <a:lstStyle/>
                    <a:p>
                      <a:pPr algn="ctr">
                        <a:lnSpc>
                          <a:spcPct val="100000"/>
                        </a:lnSpc>
                        <a:spcBef>
                          <a:spcPts val="459"/>
                        </a:spcBef>
                      </a:pPr>
                      <a:r>
                        <a:rPr sz="3200" b="1" spc="-5" dirty="0">
                          <a:solidFill>
                            <a:srgbClr val="548C94"/>
                          </a:solidFill>
                          <a:latin typeface="Courier"/>
                          <a:cs typeface="Courier"/>
                        </a:rPr>
                        <a:t>//</a:t>
                      </a:r>
                      <a:endParaRPr sz="3200">
                        <a:latin typeface="Courier"/>
                        <a:cs typeface="Courier"/>
                      </a:endParaRPr>
                    </a:p>
                  </a:txBody>
                  <a:tcPr marL="0" marR="0" marT="0" marB="0">
                    <a:solidFill>
                      <a:srgbClr val="DEDFE0"/>
                    </a:solidFill>
                  </a:tcPr>
                </a:tc>
                <a:tc>
                  <a:txBody>
                    <a:bodyPr/>
                    <a:lstStyle/>
                    <a:p>
                      <a:pPr algn="ctr">
                        <a:lnSpc>
                          <a:spcPct val="100000"/>
                        </a:lnSpc>
                        <a:spcBef>
                          <a:spcPts val="459"/>
                        </a:spcBef>
                      </a:pPr>
                      <a:r>
                        <a:rPr sz="3200" b="1" spc="-5" dirty="0">
                          <a:solidFill>
                            <a:srgbClr val="548C94"/>
                          </a:solidFill>
                          <a:latin typeface="Courier"/>
                          <a:cs typeface="Courier"/>
                        </a:rPr>
                        <a:t>$scope</a:t>
                      </a:r>
                      <a:endParaRPr sz="3200">
                        <a:latin typeface="Courier"/>
                        <a:cs typeface="Courier"/>
                      </a:endParaRPr>
                    </a:p>
                  </a:txBody>
                  <a:tcPr marL="0" marR="0" marT="0" marB="0">
                    <a:solidFill>
                      <a:srgbClr val="DEDFE0"/>
                    </a:solidFill>
                  </a:tcPr>
                </a:tc>
                <a:tc>
                  <a:txBody>
                    <a:bodyPr/>
                    <a:lstStyle/>
                    <a:p>
                      <a:pPr marL="121920">
                        <a:lnSpc>
                          <a:spcPct val="100000"/>
                        </a:lnSpc>
                        <a:spcBef>
                          <a:spcPts val="459"/>
                        </a:spcBef>
                      </a:pPr>
                      <a:r>
                        <a:rPr sz="3200" b="1" spc="-5" dirty="0">
                          <a:solidFill>
                            <a:srgbClr val="548C94"/>
                          </a:solidFill>
                          <a:latin typeface="Courier"/>
                          <a:cs typeface="Courier"/>
                        </a:rPr>
                        <a:t>object,</a:t>
                      </a:r>
                      <a:r>
                        <a:rPr sz="3200" b="1" spc="-95" dirty="0">
                          <a:solidFill>
                            <a:srgbClr val="548C94"/>
                          </a:solidFill>
                          <a:latin typeface="Courier"/>
                          <a:cs typeface="Courier"/>
                        </a:rPr>
                        <a:t> </a:t>
                      </a:r>
                      <a:r>
                        <a:rPr sz="3200" b="1" spc="-5" dirty="0">
                          <a:solidFill>
                            <a:srgbClr val="548C94"/>
                          </a:solidFill>
                          <a:latin typeface="Courier"/>
                          <a:cs typeface="Courier"/>
                        </a:rPr>
                        <a:t>other</a:t>
                      </a:r>
                      <a:endParaRPr sz="3200">
                        <a:latin typeface="Courier"/>
                        <a:cs typeface="Courier"/>
                      </a:endParaRPr>
                    </a:p>
                  </a:txBody>
                  <a:tcPr marL="0" marR="0" marT="0" marB="0">
                    <a:solidFill>
                      <a:srgbClr val="DEDFE0"/>
                    </a:solidFill>
                  </a:tcPr>
                </a:tc>
                <a:tc>
                  <a:txBody>
                    <a:bodyPr/>
                    <a:lstStyle/>
                    <a:p>
                      <a:pPr marL="121920">
                        <a:lnSpc>
                          <a:spcPct val="100000"/>
                        </a:lnSpc>
                        <a:spcBef>
                          <a:spcPts val="459"/>
                        </a:spcBef>
                      </a:pPr>
                      <a:r>
                        <a:rPr sz="3200" b="1" spc="-5" dirty="0">
                          <a:solidFill>
                            <a:srgbClr val="548C94"/>
                          </a:solidFill>
                          <a:latin typeface="Courier"/>
                          <a:cs typeface="Courier"/>
                        </a:rPr>
                        <a:t>controllers</a:t>
                      </a:r>
                      <a:endParaRPr sz="3200">
                        <a:latin typeface="Courier"/>
                        <a:cs typeface="Courier"/>
                      </a:endParaRPr>
                    </a:p>
                  </a:txBody>
                  <a:tcPr marL="0" marR="0" marT="0" marB="0">
                    <a:solidFill>
                      <a:srgbClr val="DEDFE0"/>
                    </a:solidFill>
                  </a:tcPr>
                </a:tc>
                <a:tc>
                  <a:txBody>
                    <a:bodyPr/>
                    <a:lstStyle/>
                    <a:p>
                      <a:pPr marL="121920">
                        <a:lnSpc>
                          <a:spcPct val="100000"/>
                        </a:lnSpc>
                        <a:spcBef>
                          <a:spcPts val="459"/>
                        </a:spcBef>
                      </a:pPr>
                      <a:r>
                        <a:rPr sz="3200" b="1" dirty="0">
                          <a:solidFill>
                            <a:srgbClr val="548C94"/>
                          </a:solidFill>
                          <a:latin typeface="Courier"/>
                          <a:cs typeface="Courier"/>
                        </a:rPr>
                        <a:t>args</a:t>
                      </a:r>
                      <a:endParaRPr sz="3200">
                        <a:latin typeface="Courier"/>
                        <a:cs typeface="Courier"/>
                      </a:endParaRPr>
                    </a:p>
                  </a:txBody>
                  <a:tcPr marL="0" marR="0" marT="0" marB="0">
                    <a:solidFill>
                      <a:srgbClr val="DEDFE0"/>
                    </a:solidFill>
                  </a:tcPr>
                </a:tc>
              </a:tr>
              <a:tr h="628650">
                <a:tc>
                  <a:txBody>
                    <a:bodyPr/>
                    <a:lstStyle/>
                    <a:p>
                      <a:pPr marL="22225">
                        <a:lnSpc>
                          <a:spcPct val="100000"/>
                        </a:lnSpc>
                        <a:spcBef>
                          <a:spcPts val="459"/>
                        </a:spcBef>
                      </a:pPr>
                      <a:r>
                        <a:rPr sz="3200" dirty="0">
                          <a:solidFill>
                            <a:srgbClr val="58595B"/>
                          </a:solidFill>
                          <a:latin typeface="Courier"/>
                          <a:cs typeface="Courier"/>
                        </a:rPr>
                        <a:t>[bindings]</a:t>
                      </a:r>
                      <a:endParaRPr sz="3200">
                        <a:latin typeface="Courier"/>
                        <a:cs typeface="Courier"/>
                      </a:endParaRPr>
                    </a:p>
                  </a:txBody>
                  <a:tcPr marL="0" marR="0" marT="0" marB="0">
                    <a:solidFill>
                      <a:srgbClr val="DEDFE0"/>
                    </a:solidFill>
                  </a:tcPr>
                </a:tc>
                <a:tc>
                  <a:txBody>
                    <a:bodyPr/>
                    <a:lstStyle/>
                    <a:p>
                      <a:endParaRPr sz="3200">
                        <a:latin typeface="Courier"/>
                        <a:cs typeface="Courier"/>
                      </a:endParaRPr>
                    </a:p>
                  </a:txBody>
                  <a:tcPr marL="0" marR="0" marT="0" marB="0">
                    <a:solidFill>
                      <a:srgbClr val="DEDFE0"/>
                    </a:solidFill>
                  </a:tcPr>
                </a:tc>
                <a:tc>
                  <a:txBody>
                    <a:bodyPr/>
                    <a:lstStyle/>
                    <a:p>
                      <a:endParaRPr sz="3200">
                        <a:latin typeface="Courier"/>
                        <a:cs typeface="Courier"/>
                      </a:endParaRPr>
                    </a:p>
                  </a:txBody>
                  <a:tcPr marL="0" marR="0" marT="0" marB="0">
                    <a:solidFill>
                      <a:srgbClr val="DEDFE0"/>
                    </a:solidFill>
                  </a:tcPr>
                </a:tc>
                <a:tc>
                  <a:txBody>
                    <a:bodyPr/>
                    <a:lstStyle/>
                    <a:p>
                      <a:endParaRPr sz="3200">
                        <a:latin typeface="Courier"/>
                        <a:cs typeface="Courier"/>
                      </a:endParaRPr>
                    </a:p>
                  </a:txBody>
                  <a:tcPr marL="0" marR="0" marT="0" marB="0">
                    <a:solidFill>
                      <a:srgbClr val="DEDFE0"/>
                    </a:solidFill>
                  </a:tcPr>
                </a:tc>
                <a:tc>
                  <a:txBody>
                    <a:bodyPr/>
                    <a:lstStyle/>
                    <a:p>
                      <a:endParaRPr sz="3200">
                        <a:latin typeface="Courier"/>
                        <a:cs typeface="Courier"/>
                      </a:endParaRPr>
                    </a:p>
                  </a:txBody>
                  <a:tcPr marL="0" marR="0" marT="0" marB="0">
                    <a:solidFill>
                      <a:srgbClr val="DEDFE0"/>
                    </a:solidFill>
                  </a:tcPr>
                </a:tc>
                <a:tc>
                  <a:txBody>
                    <a:bodyPr/>
                    <a:lstStyle/>
                    <a:p>
                      <a:endParaRPr sz="3200">
                        <a:latin typeface="Courier"/>
                        <a:cs typeface="Courier"/>
                      </a:endParaRPr>
                    </a:p>
                  </a:txBody>
                  <a:tcPr marL="0" marR="0" marT="0" marB="0">
                    <a:solidFill>
                      <a:srgbClr val="DEDFE0"/>
                    </a:solidFill>
                  </a:tcPr>
                </a:tc>
              </a:tr>
            </a:tbl>
          </a:graphicData>
        </a:graphic>
      </p:graphicFrame>
      <p:sp>
        <p:nvSpPr>
          <p:cNvPr id="5" name="object 5"/>
          <p:cNvSpPr txBox="1"/>
          <p:nvPr/>
        </p:nvSpPr>
        <p:spPr>
          <a:xfrm>
            <a:off x="1316215" y="5332664"/>
            <a:ext cx="513715" cy="519430"/>
          </a:xfrm>
          <a:prstGeom prst="rect">
            <a:avLst/>
          </a:prstGeom>
        </p:spPr>
        <p:txBody>
          <a:bodyPr vert="horz" wrap="square" lIns="0" tIns="0" rIns="0" bIns="0" rtlCol="0">
            <a:spAutoFit/>
          </a:bodyPr>
          <a:lstStyle/>
          <a:p>
            <a:pPr marL="12700">
              <a:lnSpc>
                <a:spcPct val="100000"/>
              </a:lnSpc>
            </a:pPr>
            <a:r>
              <a:rPr sz="3200"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27275">
              <a:lnSpc>
                <a:spcPct val="100000"/>
              </a:lnSpc>
            </a:pPr>
            <a:r>
              <a:rPr spc="-240" dirty="0">
                <a:solidFill>
                  <a:srgbClr val="58595B"/>
                </a:solidFill>
                <a:latin typeface="Arial"/>
                <a:cs typeface="Arial"/>
              </a:rPr>
              <a:t>Testing </a:t>
            </a:r>
            <a:r>
              <a:rPr spc="-10" dirty="0">
                <a:solidFill>
                  <a:srgbClr val="58595B"/>
                </a:solidFill>
                <a:latin typeface="Arial"/>
                <a:cs typeface="Arial"/>
              </a:rPr>
              <a:t>the </a:t>
            </a:r>
            <a:r>
              <a:rPr spc="-105" dirty="0">
                <a:solidFill>
                  <a:srgbClr val="58595B"/>
                </a:solidFill>
                <a:latin typeface="Arial"/>
                <a:cs typeface="Arial"/>
              </a:rPr>
              <a:t>Angular</a:t>
            </a:r>
            <a:r>
              <a:rPr spc="-775" dirty="0">
                <a:solidFill>
                  <a:srgbClr val="58595B"/>
                </a:solidFill>
                <a:latin typeface="Arial"/>
                <a:cs typeface="Arial"/>
              </a:rPr>
              <a:t> </a:t>
            </a:r>
            <a:r>
              <a:rPr spc="-300" dirty="0">
                <a:solidFill>
                  <a:srgbClr val="58595B"/>
                </a:solidFill>
                <a:latin typeface="Arial"/>
                <a:cs typeface="Arial"/>
              </a:rPr>
              <a:t>Code</a:t>
            </a:r>
          </a:p>
        </p:txBody>
      </p:sp>
      <p:sp>
        <p:nvSpPr>
          <p:cNvPr id="3" name="object 3"/>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pPr>
            <a:r>
              <a:rPr sz="2800" spc="-5" dirty="0">
                <a:solidFill>
                  <a:srgbClr val="58595B"/>
                </a:solidFill>
                <a:latin typeface="Courier"/>
                <a:cs typeface="Courier"/>
              </a:rPr>
              <a:t>describe('</a:t>
            </a:r>
            <a:r>
              <a:rPr sz="2800" spc="-5" dirty="0">
                <a:solidFill>
                  <a:srgbClr val="C8531F"/>
                </a:solidFill>
                <a:latin typeface="Courier"/>
                <a:cs typeface="Courier"/>
              </a:rPr>
              <a:t>omdb service</a:t>
            </a:r>
            <a:r>
              <a:rPr sz="2800" spc="-5"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0"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955675" marR="436245" indent="-440055">
              <a:lnSpc>
                <a:spcPct val="303600"/>
              </a:lnSpc>
              <a:tabLst>
                <a:tab pos="10758805" algn="l"/>
              </a:tabLst>
            </a:pPr>
            <a:r>
              <a:rPr sz="2800" spc="-5" dirty="0">
                <a:solidFill>
                  <a:srgbClr val="58595B"/>
                </a:solidFill>
                <a:latin typeface="Courier"/>
                <a:cs typeface="Courier"/>
              </a:rPr>
              <a:t>it(</a:t>
            </a:r>
            <a:r>
              <a:rPr sz="2800" spc="-5" dirty="0">
                <a:solidFill>
                  <a:srgbClr val="C8531F"/>
                </a:solidFill>
                <a:latin typeface="Courier"/>
                <a:cs typeface="Courier"/>
              </a:rPr>
              <a:t>'should return movie data for</a:t>
            </a:r>
            <a:r>
              <a:rPr sz="2800" spc="80" dirty="0">
                <a:solidFill>
                  <a:srgbClr val="C8531F"/>
                </a:solidFill>
                <a:latin typeface="Courier"/>
                <a:cs typeface="Courier"/>
              </a:rPr>
              <a:t> </a:t>
            </a:r>
            <a:r>
              <a:rPr sz="2800" spc="-5" dirty="0">
                <a:solidFill>
                  <a:srgbClr val="C8531F"/>
                </a:solidFill>
                <a:latin typeface="Courier"/>
                <a:cs typeface="Courier"/>
              </a:rPr>
              <a:t>search</a:t>
            </a:r>
            <a:r>
              <a:rPr sz="2800" spc="10" dirty="0">
                <a:solidFill>
                  <a:srgbClr val="C8531F"/>
                </a:solidFill>
                <a:latin typeface="Courier"/>
                <a:cs typeface="Courier"/>
              </a:rPr>
              <a:t> </a:t>
            </a:r>
            <a:r>
              <a:rPr sz="2800" spc="-5" dirty="0">
                <a:solidFill>
                  <a:srgbClr val="C8531F"/>
                </a:solidFill>
                <a:latin typeface="Courier"/>
                <a:cs typeface="Courier"/>
              </a:rPr>
              <a:t>query'</a:t>
            </a:r>
            <a:r>
              <a:rPr sz="2800" spc="-5"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5" dirty="0">
                <a:solidFill>
                  <a:srgbClr val="58595B"/>
                </a:solidFill>
                <a:latin typeface="Courier"/>
                <a:cs typeface="Courier"/>
              </a:rPr>
              <a:t> </a:t>
            </a:r>
            <a:r>
              <a:rPr sz="2800" dirty="0">
                <a:solidFill>
                  <a:srgbClr val="58595B"/>
                </a:solidFill>
                <a:latin typeface="Courier"/>
                <a:cs typeface="Courier"/>
              </a:rPr>
              <a:t>{  </a:t>
            </a:r>
            <a:r>
              <a:rPr sz="2800" spc="-5" dirty="0">
                <a:solidFill>
                  <a:srgbClr val="58595B"/>
                </a:solidFill>
                <a:latin typeface="Courier"/>
                <a:cs typeface="Courier"/>
              </a:rPr>
              <a:t>expect(</a:t>
            </a:r>
            <a:r>
              <a:rPr sz="2800" b="1" spc="-5" dirty="0">
                <a:solidFill>
                  <a:srgbClr val="58595B"/>
                </a:solidFill>
                <a:latin typeface="Courier"/>
                <a:cs typeface="Courier"/>
              </a:rPr>
              <a:t>omdbApiFactory</a:t>
            </a:r>
            <a:r>
              <a:rPr sz="2800" spc="-5" dirty="0">
                <a:solidFill>
                  <a:srgbClr val="58595B"/>
                </a:solidFill>
                <a:latin typeface="Courier"/>
                <a:cs typeface="Courier"/>
              </a:rPr>
              <a:t>.search(</a:t>
            </a:r>
            <a:r>
              <a:rPr sz="2800" spc="-5" dirty="0">
                <a:solidFill>
                  <a:srgbClr val="C8531F"/>
                </a:solidFill>
                <a:latin typeface="Courier"/>
                <a:cs typeface="Courier"/>
              </a:rPr>
              <a:t>‘star</a:t>
            </a:r>
            <a:r>
              <a:rPr sz="2800" spc="50" dirty="0">
                <a:solidFill>
                  <a:srgbClr val="C8531F"/>
                </a:solidFill>
                <a:latin typeface="Courier"/>
                <a:cs typeface="Courier"/>
              </a:rPr>
              <a:t> </a:t>
            </a:r>
            <a:r>
              <a:rPr sz="2800" dirty="0">
                <a:solidFill>
                  <a:srgbClr val="C8531F"/>
                </a:solidFill>
                <a:latin typeface="Courier"/>
                <a:cs typeface="Courier"/>
              </a:rPr>
              <a:t>wars’</a:t>
            </a:r>
            <a:r>
              <a:rPr sz="2800" dirty="0">
                <a:solidFill>
                  <a:srgbClr val="58595B"/>
                </a:solidFill>
                <a:latin typeface="Courier"/>
                <a:cs typeface="Courier"/>
              </a:rPr>
              <a:t>)).toEqual(movieData);</a:t>
            </a:r>
            <a:endParaRPr sz="2800">
              <a:latin typeface="Courier"/>
              <a:cs typeface="Courier"/>
            </a:endParaRPr>
          </a:p>
          <a:p>
            <a:pPr>
              <a:lnSpc>
                <a:spcPct val="100000"/>
              </a:lnSpc>
            </a:pPr>
            <a:endParaRPr sz="2800">
              <a:latin typeface="Times New Roman"/>
              <a:cs typeface="Times New Roman"/>
            </a:endParaRPr>
          </a:p>
          <a:p>
            <a:pPr>
              <a:lnSpc>
                <a:spcPct val="100000"/>
              </a:lnSpc>
              <a:spcBef>
                <a:spcPts val="55"/>
              </a:spcBef>
            </a:pPr>
            <a:endParaRPr sz="3100">
              <a:latin typeface="Times New Roman"/>
              <a:cs typeface="Times New Roman"/>
            </a:endParaRPr>
          </a:p>
          <a:p>
            <a:pPr marL="502920">
              <a:lnSpc>
                <a:spcPct val="100000"/>
              </a:lnSpc>
            </a:pPr>
            <a:r>
              <a:rPr sz="2800" dirty="0">
                <a:solidFill>
                  <a:srgbClr val="58595B"/>
                </a:solidFill>
                <a:latin typeface="Courier"/>
                <a:cs typeface="Courier"/>
              </a:rPr>
              <a:t>});</a:t>
            </a:r>
            <a:endParaRPr sz="2800">
              <a:latin typeface="Courier"/>
              <a:cs typeface="Courier"/>
            </a:endParaRPr>
          </a:p>
          <a:p>
            <a:pPr>
              <a:lnSpc>
                <a:spcPct val="100000"/>
              </a:lnSpc>
            </a:pPr>
            <a:endParaRPr sz="2800">
              <a:latin typeface="Times New Roman"/>
              <a:cs typeface="Times New Roman"/>
            </a:endParaRPr>
          </a:p>
          <a:p>
            <a:pPr>
              <a:lnSpc>
                <a:spcPct val="100000"/>
              </a:lnSpc>
              <a:spcBef>
                <a:spcPts val="55"/>
              </a:spcBef>
            </a:pPr>
            <a:endParaRPr sz="3100">
              <a:latin typeface="Times New Roman"/>
              <a:cs typeface="Times New Roman"/>
            </a:endParaRPr>
          </a:p>
          <a:p>
            <a:pPr marL="76200">
              <a:lnSpc>
                <a:spcPct val="100000"/>
              </a:lnSpc>
            </a:pP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7377756" y="3160964"/>
            <a:ext cx="2682875" cy="5067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or</a:t>
            </a:r>
            <a:r>
              <a:rPr sz="3200" b="1" spc="-95" dirty="0">
                <a:solidFill>
                  <a:srgbClr val="548C94"/>
                </a:solidFill>
                <a:latin typeface="Courier"/>
                <a:cs typeface="Courier"/>
              </a:rPr>
              <a:t> </a:t>
            </a:r>
            <a:r>
              <a:rPr sz="3200" b="1" dirty="0">
                <a:solidFill>
                  <a:srgbClr val="548C94"/>
                </a:solidFill>
                <a:latin typeface="Courier"/>
                <a:cs typeface="Courier"/>
              </a:rPr>
              <a:t>function</a:t>
            </a:r>
            <a:endParaRPr sz="3200">
              <a:latin typeface="Courier"/>
              <a:cs typeface="Courier"/>
            </a:endParaRPr>
          </a:p>
        </p:txBody>
      </p:sp>
      <p:sp>
        <p:nvSpPr>
          <p:cNvPr id="4" name="object 4"/>
          <p:cNvSpPr txBox="1"/>
          <p:nvPr/>
        </p:nvSpPr>
        <p:spPr>
          <a:xfrm>
            <a:off x="7377756" y="3884864"/>
            <a:ext cx="3170555" cy="5067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object,</a:t>
            </a:r>
            <a:r>
              <a:rPr sz="3200" b="1" spc="-95" dirty="0">
                <a:solidFill>
                  <a:srgbClr val="548C94"/>
                </a:solidFill>
                <a:latin typeface="Courier"/>
                <a:cs typeface="Courier"/>
              </a:rPr>
              <a:t> </a:t>
            </a:r>
            <a:r>
              <a:rPr sz="3200" b="1" spc="-5" dirty="0">
                <a:solidFill>
                  <a:srgbClr val="548C94"/>
                </a:solidFill>
                <a:latin typeface="Courier"/>
                <a:cs typeface="Courier"/>
              </a:rPr>
              <a:t>other</a:t>
            </a:r>
            <a:endParaRPr sz="3200">
              <a:latin typeface="Courier"/>
              <a:cs typeface="Courier"/>
            </a:endParaRPr>
          </a:p>
        </p:txBody>
      </p:sp>
      <p:sp>
        <p:nvSpPr>
          <p:cNvPr id="5" name="object 5"/>
          <p:cNvSpPr txBox="1"/>
          <p:nvPr/>
        </p:nvSpPr>
        <p:spPr>
          <a:xfrm>
            <a:off x="10792085" y="3884864"/>
            <a:ext cx="3902710" cy="5067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controllers</a:t>
            </a:r>
            <a:r>
              <a:rPr sz="3200" b="1" spc="-95" dirty="0">
                <a:solidFill>
                  <a:srgbClr val="548C94"/>
                </a:solidFill>
                <a:latin typeface="Courier"/>
                <a:cs typeface="Courier"/>
              </a:rPr>
              <a:t> </a:t>
            </a:r>
            <a:r>
              <a:rPr sz="3200" b="1" dirty="0">
                <a:solidFill>
                  <a:srgbClr val="548C94"/>
                </a:solidFill>
                <a:latin typeface="Courier"/>
                <a:cs typeface="Courier"/>
              </a:rPr>
              <a:t>args</a:t>
            </a:r>
            <a:endParaRPr sz="3200">
              <a:latin typeface="Courier"/>
              <a:cs typeface="Courier"/>
            </a:endParaRPr>
          </a:p>
        </p:txBody>
      </p:sp>
      <p:sp>
        <p:nvSpPr>
          <p:cNvPr id="6" name="object 6"/>
          <p:cNvSpPr txBox="1"/>
          <p:nvPr/>
        </p:nvSpPr>
        <p:spPr>
          <a:xfrm>
            <a:off x="4938950" y="3160964"/>
            <a:ext cx="2195195" cy="19545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a:t>
            </a:r>
            <a:r>
              <a:rPr sz="3200" b="1" spc="-95" dirty="0">
                <a:solidFill>
                  <a:srgbClr val="548C94"/>
                </a:solidFill>
                <a:latin typeface="Courier"/>
                <a:cs typeface="Courier"/>
              </a:rPr>
              <a:t> </a:t>
            </a:r>
            <a:r>
              <a:rPr sz="3200" b="1" spc="-5" dirty="0">
                <a:solidFill>
                  <a:srgbClr val="548C94"/>
                </a:solidFill>
                <a:latin typeface="Courier"/>
                <a:cs typeface="Courier"/>
              </a:rPr>
              <a:t>string</a:t>
            </a:r>
            <a:endParaRPr sz="3200">
              <a:latin typeface="Courier"/>
              <a:cs typeface="Courier"/>
            </a:endParaRPr>
          </a:p>
          <a:p>
            <a:pPr>
              <a:lnSpc>
                <a:spcPct val="100000"/>
              </a:lnSpc>
              <a:spcBef>
                <a:spcPts val="1860"/>
              </a:spcBef>
            </a:pPr>
            <a:r>
              <a:rPr sz="3200" b="1" spc="-5" dirty="0">
                <a:solidFill>
                  <a:srgbClr val="548C94"/>
                </a:solidFill>
                <a:latin typeface="Courier"/>
                <a:cs typeface="Courier"/>
              </a:rPr>
              <a:t>//</a:t>
            </a:r>
            <a:r>
              <a:rPr sz="3200" b="1" spc="-95" dirty="0">
                <a:solidFill>
                  <a:srgbClr val="548C94"/>
                </a:solidFill>
                <a:latin typeface="Courier"/>
                <a:cs typeface="Courier"/>
              </a:rPr>
              <a:t> </a:t>
            </a:r>
            <a:r>
              <a:rPr sz="3200" b="1" spc="-5" dirty="0">
                <a:solidFill>
                  <a:srgbClr val="548C94"/>
                </a:solidFill>
                <a:latin typeface="Courier"/>
                <a:cs typeface="Courier"/>
              </a:rPr>
              <a:t>$scope</a:t>
            </a:r>
            <a:endParaRPr sz="3200">
              <a:latin typeface="Courier"/>
              <a:cs typeface="Courier"/>
            </a:endParaRPr>
          </a:p>
          <a:p>
            <a:pPr>
              <a:lnSpc>
                <a:spcPct val="100000"/>
              </a:lnSpc>
              <a:spcBef>
                <a:spcPts val="1860"/>
              </a:spcBef>
            </a:pPr>
            <a:r>
              <a:rPr sz="3200" b="1" spc="-5" dirty="0">
                <a:solidFill>
                  <a:srgbClr val="548C94"/>
                </a:solidFill>
                <a:latin typeface="Courier"/>
                <a:cs typeface="Courier"/>
              </a:rPr>
              <a:t>//</a:t>
            </a:r>
            <a:r>
              <a:rPr sz="3200" b="1" spc="-95" dirty="0">
                <a:solidFill>
                  <a:srgbClr val="548C94"/>
                </a:solidFill>
                <a:latin typeface="Courier"/>
                <a:cs typeface="Courier"/>
              </a:rPr>
              <a:t> </a:t>
            </a:r>
            <a:r>
              <a:rPr sz="3200" b="1" spc="-5" dirty="0">
                <a:solidFill>
                  <a:srgbClr val="548C94"/>
                </a:solidFill>
                <a:latin typeface="Courier"/>
                <a:cs typeface="Courier"/>
              </a:rPr>
              <a:t>object</a:t>
            </a:r>
            <a:endParaRPr sz="3200">
              <a:latin typeface="Courier"/>
              <a:cs typeface="Courier"/>
            </a:endParaRPr>
          </a:p>
        </p:txBody>
      </p:sp>
      <p:sp>
        <p:nvSpPr>
          <p:cNvPr id="7" name="object 7"/>
          <p:cNvSpPr txBox="1"/>
          <p:nvPr/>
        </p:nvSpPr>
        <p:spPr>
          <a:xfrm>
            <a:off x="7377756" y="4608764"/>
            <a:ext cx="3902075" cy="506730"/>
          </a:xfrm>
          <a:prstGeom prst="rect">
            <a:avLst/>
          </a:prstGeom>
        </p:spPr>
        <p:txBody>
          <a:bodyPr vert="horz" wrap="square" lIns="0" tIns="0" rIns="0" bIns="0" rtlCol="0">
            <a:spAutoFit/>
          </a:bodyPr>
          <a:lstStyle/>
          <a:p>
            <a:pPr>
              <a:lnSpc>
                <a:spcPct val="100000"/>
              </a:lnSpc>
            </a:pPr>
            <a:r>
              <a:rPr sz="3200" b="1" spc="-5" dirty="0">
                <a:solidFill>
                  <a:srgbClr val="548C94"/>
                </a:solidFill>
                <a:latin typeface="Courier"/>
                <a:cs typeface="Courier"/>
              </a:rPr>
              <a:t>for</a:t>
            </a:r>
            <a:r>
              <a:rPr sz="3200" b="1" spc="-95" dirty="0">
                <a:solidFill>
                  <a:srgbClr val="548C94"/>
                </a:solidFill>
                <a:latin typeface="Courier"/>
                <a:cs typeface="Courier"/>
              </a:rPr>
              <a:t> </a:t>
            </a:r>
            <a:r>
              <a:rPr sz="3200" b="1" spc="-5" dirty="0">
                <a:solidFill>
                  <a:srgbClr val="548C94"/>
                </a:solidFill>
                <a:latin typeface="Courier"/>
                <a:cs typeface="Courier"/>
              </a:rPr>
              <a:t>controllerAs</a:t>
            </a:r>
            <a:endParaRPr sz="3200">
              <a:latin typeface="Courier"/>
              <a:cs typeface="Courier"/>
            </a:endParaRPr>
          </a:p>
        </p:txBody>
      </p:sp>
      <p:sp>
        <p:nvSpPr>
          <p:cNvPr id="8" name="object 8"/>
          <p:cNvSpPr txBox="1"/>
          <p:nvPr/>
        </p:nvSpPr>
        <p:spPr>
          <a:xfrm>
            <a:off x="11523702" y="4608764"/>
            <a:ext cx="2926715" cy="506730"/>
          </a:xfrm>
          <a:prstGeom prst="rect">
            <a:avLst/>
          </a:prstGeom>
        </p:spPr>
        <p:txBody>
          <a:bodyPr vert="horz" wrap="square" lIns="0" tIns="0" rIns="0" bIns="0" rtlCol="0">
            <a:spAutoFit/>
          </a:bodyPr>
          <a:lstStyle/>
          <a:p>
            <a:pPr>
              <a:lnSpc>
                <a:spcPct val="100000"/>
              </a:lnSpc>
              <a:tabLst>
                <a:tab pos="1219200" algn="l"/>
              </a:tabLst>
            </a:pPr>
            <a:r>
              <a:rPr sz="3200" b="1" i="1" dirty="0">
                <a:solidFill>
                  <a:srgbClr val="548C94"/>
                </a:solidFill>
                <a:latin typeface="Courier"/>
                <a:cs typeface="Courier"/>
              </a:rPr>
              <a:t>this	</a:t>
            </a:r>
            <a:r>
              <a:rPr sz="3200" b="1" dirty="0">
                <a:solidFill>
                  <a:srgbClr val="548C94"/>
                </a:solidFill>
                <a:latin typeface="Courier"/>
                <a:cs typeface="Courier"/>
              </a:rPr>
              <a:t>binding</a:t>
            </a:r>
            <a:endParaRPr sz="3200">
              <a:latin typeface="Courier"/>
              <a:cs typeface="Courier"/>
            </a:endParaRPr>
          </a:p>
        </p:txBody>
      </p:sp>
      <p:sp>
        <p:nvSpPr>
          <p:cNvPr id="9" name="object 9"/>
          <p:cNvSpPr txBox="1"/>
          <p:nvPr/>
        </p:nvSpPr>
        <p:spPr>
          <a:xfrm>
            <a:off x="889317" y="2437064"/>
            <a:ext cx="3805554" cy="3402329"/>
          </a:xfrm>
          <a:prstGeom prst="rect">
            <a:avLst/>
          </a:prstGeom>
        </p:spPr>
        <p:txBody>
          <a:bodyPr vert="horz" wrap="square" lIns="0" tIns="0" rIns="0" bIns="0" rtlCol="0">
            <a:spAutoFit/>
          </a:bodyPr>
          <a:lstStyle/>
          <a:p>
            <a:pPr>
              <a:lnSpc>
                <a:spcPct val="100000"/>
              </a:lnSpc>
            </a:pPr>
            <a:r>
              <a:rPr sz="3200" b="1" dirty="0">
                <a:solidFill>
                  <a:srgbClr val="58595B"/>
                </a:solidFill>
                <a:latin typeface="Courier"/>
                <a:cs typeface="Courier"/>
              </a:rPr>
              <a:t>$controller</a:t>
            </a:r>
            <a:r>
              <a:rPr sz="3200" dirty="0">
                <a:solidFill>
                  <a:srgbClr val="58595B"/>
                </a:solidFill>
                <a:latin typeface="Courier"/>
                <a:cs typeface="Courier"/>
              </a:rPr>
              <a:t>(</a:t>
            </a:r>
            <a:endParaRPr sz="3200">
              <a:latin typeface="Courier"/>
              <a:cs typeface="Courier"/>
            </a:endParaRPr>
          </a:p>
          <a:p>
            <a:pPr marL="878840">
              <a:lnSpc>
                <a:spcPct val="148400"/>
              </a:lnSpc>
            </a:pPr>
            <a:r>
              <a:rPr sz="3200" spc="-5" dirty="0">
                <a:solidFill>
                  <a:srgbClr val="58595B"/>
                </a:solidFill>
                <a:latin typeface="Courier"/>
                <a:cs typeface="Courier"/>
              </a:rPr>
              <a:t>constructor,  locals,  [bindings]</a:t>
            </a:r>
            <a:endParaRPr sz="3200">
              <a:latin typeface="Courier"/>
              <a:cs typeface="Courier"/>
            </a:endParaRPr>
          </a:p>
          <a:p>
            <a:pPr marL="439420">
              <a:lnSpc>
                <a:spcPct val="100000"/>
              </a:lnSpc>
              <a:spcBef>
                <a:spcPts val="1860"/>
              </a:spcBef>
            </a:pPr>
            <a:r>
              <a:rPr sz="3200" dirty="0">
                <a:solidFill>
                  <a:srgbClr val="58595B"/>
                </a:solidFill>
                <a:latin typeface="Courier"/>
                <a:cs typeface="Courier"/>
              </a:rPr>
              <a:t>);</a:t>
            </a:r>
            <a:endParaRPr sz="3200">
              <a:latin typeface="Courier"/>
              <a:cs typeface="Courier"/>
            </a:endParaRPr>
          </a:p>
        </p:txBody>
      </p:sp>
      <p:sp>
        <p:nvSpPr>
          <p:cNvPr id="10" name="object 10"/>
          <p:cNvSpPr txBox="1">
            <a:spLocks noGrp="1"/>
          </p:cNvSpPr>
          <p:nvPr>
            <p:ph type="title"/>
          </p:nvPr>
        </p:nvSpPr>
        <p:spPr>
          <a:prstGeom prst="rect">
            <a:avLst/>
          </a:prstGeom>
        </p:spPr>
        <p:txBody>
          <a:bodyPr vert="horz" wrap="square" lIns="0" tIns="0" rIns="0" bIns="0" rtlCol="0">
            <a:spAutoFit/>
          </a:bodyPr>
          <a:lstStyle/>
          <a:p>
            <a:pPr marL="2025650">
              <a:lnSpc>
                <a:spcPct val="100000"/>
              </a:lnSpc>
            </a:pPr>
            <a:r>
              <a:rPr spc="-105" dirty="0">
                <a:solidFill>
                  <a:srgbClr val="58595B"/>
                </a:solidFill>
                <a:latin typeface="Arial"/>
                <a:cs typeface="Arial"/>
              </a:rPr>
              <a:t>ngMock </a:t>
            </a:r>
            <a:r>
              <a:rPr spc="-65" dirty="0">
                <a:solidFill>
                  <a:srgbClr val="58595B"/>
                </a:solidFill>
                <a:latin typeface="Arial"/>
                <a:cs typeface="Arial"/>
              </a:rPr>
              <a:t>$controller</a:t>
            </a:r>
            <a:r>
              <a:rPr spc="-685"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2193137" y="527041"/>
            <a:ext cx="11870055"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a:t>
            </a:r>
            <a:r>
              <a:rPr spc="-590" dirty="0">
                <a:latin typeface="Arial"/>
                <a:cs typeface="Arial"/>
              </a:rPr>
              <a:t> </a:t>
            </a:r>
            <a:r>
              <a:rPr spc="-240" dirty="0">
                <a:latin typeface="Arial"/>
                <a:cs typeface="Arial"/>
              </a:rPr>
              <a:t>Testing</a:t>
            </a:r>
            <a:r>
              <a:rPr spc="-355" dirty="0">
                <a:latin typeface="Arial"/>
                <a:cs typeface="Arial"/>
              </a:rPr>
              <a:t> </a:t>
            </a:r>
            <a:r>
              <a:rPr spc="105" dirty="0">
                <a:latin typeface="Arial"/>
                <a:cs typeface="Arial"/>
              </a:rPr>
              <a:t>with</a:t>
            </a:r>
            <a:r>
              <a:rPr spc="-590" dirty="0">
                <a:latin typeface="Arial"/>
                <a:cs typeface="Arial"/>
              </a:rPr>
              <a:t> </a:t>
            </a:r>
            <a:r>
              <a:rPr spc="-165" dirty="0">
                <a:latin typeface="Arial"/>
                <a:cs typeface="Arial"/>
              </a:rPr>
              <a:t>Timeouts</a:t>
            </a:r>
            <a:r>
              <a:rPr spc="-355" dirty="0">
                <a:latin typeface="Arial"/>
                <a:cs typeface="Arial"/>
              </a:rPr>
              <a:t> </a:t>
            </a:r>
            <a:r>
              <a:rPr spc="-130" dirty="0">
                <a:latin typeface="Arial"/>
                <a:cs typeface="Arial"/>
              </a:rPr>
              <a:t>and</a:t>
            </a:r>
            <a:r>
              <a:rPr spc="-355" dirty="0">
                <a:latin typeface="Arial"/>
                <a:cs typeface="Arial"/>
              </a:rPr>
              <a:t> </a:t>
            </a:r>
            <a:r>
              <a:rPr spc="-130" dirty="0">
                <a:latin typeface="Arial"/>
                <a:cs typeface="Arial"/>
              </a:rPr>
              <a:t>Intervals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p:nvPr/>
        </p:nvSpPr>
        <p:spPr>
          <a:xfrm>
            <a:off x="3665958" y="3476025"/>
            <a:ext cx="8940800" cy="1325245"/>
          </a:xfrm>
          <a:prstGeom prst="rect">
            <a:avLst/>
          </a:prstGeom>
        </p:spPr>
        <p:txBody>
          <a:bodyPr vert="horz" wrap="square" lIns="0" tIns="0" rIns="0" bIns="0" rtlCol="0">
            <a:spAutoFit/>
          </a:bodyPr>
          <a:lstStyle/>
          <a:p>
            <a:pPr algn="ctr">
              <a:lnSpc>
                <a:spcPct val="100000"/>
              </a:lnSpc>
            </a:pPr>
            <a:r>
              <a:rPr sz="4250" spc="-105" dirty="0">
                <a:solidFill>
                  <a:srgbClr val="FFFFFF"/>
                </a:solidFill>
                <a:latin typeface="Arial"/>
                <a:cs typeface="Arial"/>
              </a:rPr>
              <a:t>How</a:t>
            </a:r>
            <a:r>
              <a:rPr sz="4250" spc="-280" dirty="0">
                <a:solidFill>
                  <a:srgbClr val="FFFFFF"/>
                </a:solidFill>
                <a:latin typeface="Arial"/>
                <a:cs typeface="Arial"/>
              </a:rPr>
              <a:t> </a:t>
            </a:r>
            <a:r>
              <a:rPr sz="4250" dirty="0">
                <a:solidFill>
                  <a:srgbClr val="FFFFFF"/>
                </a:solidFill>
                <a:latin typeface="Arial"/>
                <a:cs typeface="Arial"/>
              </a:rPr>
              <a:t>do</a:t>
            </a:r>
            <a:r>
              <a:rPr sz="4250" spc="-280" dirty="0">
                <a:solidFill>
                  <a:srgbClr val="FFFFFF"/>
                </a:solidFill>
                <a:latin typeface="Arial"/>
                <a:cs typeface="Arial"/>
              </a:rPr>
              <a:t> </a:t>
            </a:r>
            <a:r>
              <a:rPr sz="4250" spc="-114" dirty="0">
                <a:solidFill>
                  <a:srgbClr val="FFFFFF"/>
                </a:solidFill>
                <a:latin typeface="Arial"/>
                <a:cs typeface="Arial"/>
              </a:rPr>
              <a:t>we</a:t>
            </a:r>
            <a:r>
              <a:rPr sz="4250" spc="-280" dirty="0">
                <a:solidFill>
                  <a:srgbClr val="FFFFFF"/>
                </a:solidFill>
                <a:latin typeface="Arial"/>
                <a:cs typeface="Arial"/>
              </a:rPr>
              <a:t> </a:t>
            </a:r>
            <a:r>
              <a:rPr sz="4250" spc="-235" dirty="0">
                <a:solidFill>
                  <a:srgbClr val="FFFFFF"/>
                </a:solidFill>
                <a:latin typeface="Arial"/>
                <a:cs typeface="Arial"/>
              </a:rPr>
              <a:t>use</a:t>
            </a:r>
            <a:r>
              <a:rPr sz="4250" spc="-280" dirty="0">
                <a:solidFill>
                  <a:srgbClr val="FFFFFF"/>
                </a:solidFill>
                <a:latin typeface="Arial"/>
                <a:cs typeface="Arial"/>
              </a:rPr>
              <a:t> </a:t>
            </a:r>
            <a:r>
              <a:rPr sz="4250" spc="-145" dirty="0">
                <a:solidFill>
                  <a:srgbClr val="FFFFFF"/>
                </a:solidFill>
                <a:latin typeface="Arial"/>
                <a:cs typeface="Arial"/>
              </a:rPr>
              <a:t>Angular’s</a:t>
            </a:r>
            <a:r>
              <a:rPr sz="4250" spc="-280" dirty="0">
                <a:solidFill>
                  <a:srgbClr val="FFFFFF"/>
                </a:solidFill>
                <a:latin typeface="Arial"/>
                <a:cs typeface="Arial"/>
              </a:rPr>
              <a:t> </a:t>
            </a:r>
            <a:r>
              <a:rPr sz="4250" b="1" spc="-95" dirty="0">
                <a:solidFill>
                  <a:srgbClr val="FFFFFF"/>
                </a:solidFill>
                <a:latin typeface="Arial"/>
                <a:cs typeface="Arial"/>
              </a:rPr>
              <a:t>$timeout</a:t>
            </a:r>
            <a:r>
              <a:rPr sz="4250" b="1" spc="-305" dirty="0">
                <a:solidFill>
                  <a:srgbClr val="FFFFFF"/>
                </a:solidFill>
                <a:latin typeface="Arial"/>
                <a:cs typeface="Arial"/>
              </a:rPr>
              <a:t> </a:t>
            </a:r>
            <a:r>
              <a:rPr sz="4250" b="1" spc="-170" dirty="0">
                <a:solidFill>
                  <a:srgbClr val="FFFFFF"/>
                </a:solidFill>
                <a:latin typeface="Arial"/>
                <a:cs typeface="Arial"/>
              </a:rPr>
              <a:t>and</a:t>
            </a:r>
            <a:endParaRPr sz="4250">
              <a:latin typeface="Arial"/>
              <a:cs typeface="Arial"/>
            </a:endParaRPr>
          </a:p>
          <a:p>
            <a:pPr marL="10160" algn="ctr">
              <a:lnSpc>
                <a:spcPct val="100000"/>
              </a:lnSpc>
              <a:spcBef>
                <a:spcPts val="100"/>
              </a:spcBef>
            </a:pPr>
            <a:r>
              <a:rPr sz="4250" b="1" spc="-120" dirty="0">
                <a:solidFill>
                  <a:srgbClr val="FFFFFF"/>
                </a:solidFill>
                <a:latin typeface="Arial"/>
                <a:cs typeface="Arial"/>
              </a:rPr>
              <a:t>$interval</a:t>
            </a:r>
            <a:r>
              <a:rPr sz="4250" b="1" spc="-290" dirty="0">
                <a:solidFill>
                  <a:srgbClr val="FFFFFF"/>
                </a:solidFill>
                <a:latin typeface="Arial"/>
                <a:cs typeface="Arial"/>
              </a:rPr>
              <a:t> </a:t>
            </a:r>
            <a:r>
              <a:rPr sz="4250" spc="-195" dirty="0">
                <a:solidFill>
                  <a:srgbClr val="FFFFFF"/>
                </a:solidFill>
                <a:latin typeface="Arial"/>
                <a:cs typeface="Arial"/>
              </a:rPr>
              <a:t>services</a:t>
            </a:r>
            <a:r>
              <a:rPr sz="4250" spc="-290" dirty="0">
                <a:solidFill>
                  <a:srgbClr val="FFFFFF"/>
                </a:solidFill>
                <a:latin typeface="Arial"/>
                <a:cs typeface="Arial"/>
              </a:rPr>
              <a:t> </a:t>
            </a:r>
            <a:r>
              <a:rPr sz="4250" spc="20" dirty="0">
                <a:solidFill>
                  <a:srgbClr val="FFFFFF"/>
                </a:solidFill>
                <a:latin typeface="Arial"/>
                <a:cs typeface="Arial"/>
              </a:rPr>
              <a:t>in</a:t>
            </a:r>
            <a:r>
              <a:rPr sz="4250" spc="-290" dirty="0">
                <a:solidFill>
                  <a:srgbClr val="FFFFFF"/>
                </a:solidFill>
                <a:latin typeface="Arial"/>
                <a:cs typeface="Arial"/>
              </a:rPr>
              <a:t> </a:t>
            </a:r>
            <a:r>
              <a:rPr sz="4250" spc="-30" dirty="0">
                <a:solidFill>
                  <a:srgbClr val="FFFFFF"/>
                </a:solidFill>
                <a:latin typeface="Arial"/>
                <a:cs typeface="Arial"/>
              </a:rPr>
              <a:t>our</a:t>
            </a:r>
            <a:r>
              <a:rPr sz="4250" spc="-290" dirty="0">
                <a:solidFill>
                  <a:srgbClr val="FFFFFF"/>
                </a:solidFill>
                <a:latin typeface="Arial"/>
                <a:cs typeface="Arial"/>
              </a:rPr>
              <a:t> </a:t>
            </a:r>
            <a:r>
              <a:rPr sz="4250" spc="60" dirty="0">
                <a:solidFill>
                  <a:srgbClr val="FFFFFF"/>
                </a:solidFill>
                <a:latin typeface="Arial"/>
                <a:cs typeface="Arial"/>
              </a:rPr>
              <a:t>unit</a:t>
            </a:r>
            <a:r>
              <a:rPr sz="4250" spc="-290" dirty="0">
                <a:solidFill>
                  <a:srgbClr val="FFFFFF"/>
                </a:solidFill>
                <a:latin typeface="Arial"/>
                <a:cs typeface="Arial"/>
              </a:rPr>
              <a:t> </a:t>
            </a:r>
            <a:r>
              <a:rPr sz="4250" spc="-225" dirty="0">
                <a:solidFill>
                  <a:srgbClr val="FFFFFF"/>
                </a:solidFill>
                <a:latin typeface="Arial"/>
                <a:cs typeface="Arial"/>
              </a:rPr>
              <a:t>tests?</a:t>
            </a:r>
            <a:endParaRPr sz="425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2987781" y="4081263"/>
            <a:ext cx="2027555" cy="641985"/>
          </a:xfrm>
          <a:prstGeom prst="rect">
            <a:avLst/>
          </a:prstGeom>
        </p:spPr>
        <p:txBody>
          <a:bodyPr vert="horz" wrap="square" lIns="0" tIns="0" rIns="0" bIns="0" rtlCol="0">
            <a:spAutoFit/>
          </a:bodyPr>
          <a:lstStyle/>
          <a:p>
            <a:pPr marL="12700">
              <a:lnSpc>
                <a:spcPct val="100000"/>
              </a:lnSpc>
            </a:pPr>
            <a:r>
              <a:rPr sz="4100" dirty="0">
                <a:solidFill>
                  <a:srgbClr val="548C94"/>
                </a:solidFill>
                <a:latin typeface="Arial"/>
                <a:cs typeface="Arial"/>
              </a:rPr>
              <a:t>$timeout</a:t>
            </a:r>
            <a:endParaRPr sz="4100">
              <a:latin typeface="Arial"/>
              <a:cs typeface="Arial"/>
            </a:endParaRPr>
          </a:p>
        </p:txBody>
      </p:sp>
      <p:sp>
        <p:nvSpPr>
          <p:cNvPr id="4" name="object 4"/>
          <p:cNvSpPr txBox="1"/>
          <p:nvPr/>
        </p:nvSpPr>
        <p:spPr>
          <a:xfrm>
            <a:off x="5949048" y="4092219"/>
            <a:ext cx="8889365" cy="626745"/>
          </a:xfrm>
          <a:prstGeom prst="rect">
            <a:avLst/>
          </a:prstGeom>
        </p:spPr>
        <p:txBody>
          <a:bodyPr vert="horz" wrap="square" lIns="0" tIns="0" rIns="0" bIns="0" rtlCol="0">
            <a:spAutoFit/>
          </a:bodyPr>
          <a:lstStyle/>
          <a:p>
            <a:pPr marL="12700">
              <a:lnSpc>
                <a:spcPct val="100000"/>
              </a:lnSpc>
            </a:pPr>
            <a:r>
              <a:rPr sz="4000" spc="-110" dirty="0">
                <a:solidFill>
                  <a:srgbClr val="58595B"/>
                </a:solidFill>
                <a:latin typeface="Arial"/>
                <a:cs typeface="Arial"/>
              </a:rPr>
              <a:t>Angular's </a:t>
            </a:r>
            <a:r>
              <a:rPr sz="4000" spc="-65" dirty="0">
                <a:solidFill>
                  <a:srgbClr val="58595B"/>
                </a:solidFill>
                <a:latin typeface="Arial"/>
                <a:cs typeface="Arial"/>
              </a:rPr>
              <a:t>wrapper </a:t>
            </a:r>
            <a:r>
              <a:rPr sz="4000" spc="-20" dirty="0">
                <a:solidFill>
                  <a:srgbClr val="58595B"/>
                </a:solidFill>
                <a:latin typeface="Arial"/>
                <a:cs typeface="Arial"/>
              </a:rPr>
              <a:t>for</a:t>
            </a:r>
            <a:r>
              <a:rPr sz="4000" spc="-615" dirty="0">
                <a:solidFill>
                  <a:srgbClr val="58595B"/>
                </a:solidFill>
                <a:latin typeface="Arial"/>
                <a:cs typeface="Arial"/>
              </a:rPr>
              <a:t> </a:t>
            </a:r>
            <a:r>
              <a:rPr sz="4000" spc="-75" dirty="0">
                <a:solidFill>
                  <a:srgbClr val="58595B"/>
                </a:solidFill>
                <a:latin typeface="Arial"/>
                <a:cs typeface="Arial"/>
              </a:rPr>
              <a:t>window.setTimeout</a:t>
            </a:r>
            <a:endParaRPr sz="40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$timeout(</a:t>
            </a:r>
            <a:r>
              <a:rPr sz="3200" spc="-5" dirty="0">
                <a:solidFill>
                  <a:srgbClr val="58595B"/>
                </a:solidFill>
                <a:latin typeface="Courier"/>
                <a:cs typeface="Courier"/>
              </a:rPr>
              <a:t>[fn], [delay], [invokeApply],</a:t>
            </a:r>
            <a:r>
              <a:rPr sz="3200" spc="5"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618615">
              <a:lnSpc>
                <a:spcPct val="100000"/>
              </a:lnSpc>
            </a:pPr>
            <a:r>
              <a:rPr spc="-270" dirty="0">
                <a:latin typeface="Arial"/>
                <a:cs typeface="Arial"/>
              </a:rPr>
              <a:t>AngularJS </a:t>
            </a:r>
            <a:r>
              <a:rPr spc="5" dirty="0">
                <a:latin typeface="Arial"/>
                <a:cs typeface="Arial"/>
              </a:rPr>
              <a:t>$timeout</a:t>
            </a:r>
            <a:r>
              <a:rPr spc="-560" dirty="0">
                <a:latin typeface="Arial"/>
                <a:cs typeface="Arial"/>
              </a:rPr>
              <a:t> </a:t>
            </a:r>
            <a:r>
              <a:rPr spc="-260" dirty="0">
                <a:latin typeface="Arial"/>
                <a:cs typeface="Arial"/>
              </a:rPr>
              <a:t>Service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29810" cy="1466850"/>
          </a:xfrm>
          <a:prstGeom prst="rect">
            <a:avLst/>
          </a:prstGeom>
        </p:spPr>
        <p:txBody>
          <a:bodyPr vert="horz" wrap="square" lIns="0" tIns="0" rIns="0" bIns="0" rtlCol="0">
            <a:spAutoFit/>
          </a:bodyPr>
          <a:lstStyle/>
          <a:p>
            <a:pPr marL="439420" indent="-440055">
              <a:lnSpc>
                <a:spcPct val="1484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was</a:t>
            </a:r>
            <a:endParaRPr sz="3200">
              <a:latin typeface="Courier"/>
              <a:cs typeface="Courier"/>
            </a:endParaRPr>
          </a:p>
        </p:txBody>
      </p:sp>
      <p:sp>
        <p:nvSpPr>
          <p:cNvPr id="4" name="object 4"/>
          <p:cNvSpPr txBox="1"/>
          <p:nvPr/>
        </p:nvSpPr>
        <p:spPr>
          <a:xfrm>
            <a:off x="5766913" y="2437064"/>
            <a:ext cx="2634615" cy="1230630"/>
          </a:xfrm>
          <a:prstGeom prst="rect">
            <a:avLst/>
          </a:prstGeom>
        </p:spPr>
        <p:txBody>
          <a:bodyPr vert="horz" wrap="square" lIns="0" tIns="0" rIns="0" bIns="0" rtlCol="0">
            <a:spAutoFit/>
          </a:bodyPr>
          <a:lstStyle/>
          <a:p>
            <a:pPr>
              <a:lnSpc>
                <a:spcPct val="100000"/>
              </a:lnSpc>
            </a:pPr>
            <a:r>
              <a:rPr sz="3200" dirty="0">
                <a:solidFill>
                  <a:srgbClr val="58595B"/>
                </a:solidFill>
                <a:latin typeface="Courier"/>
                <a:cs typeface="Courier"/>
              </a:rPr>
              <a:t>{</a:t>
            </a:r>
            <a:endParaRPr sz="3200">
              <a:latin typeface="Courier"/>
              <a:cs typeface="Courier"/>
            </a:endParaRPr>
          </a:p>
          <a:p>
            <a:pPr marL="195580">
              <a:lnSpc>
                <a:spcPct val="100000"/>
              </a:lnSpc>
              <a:spcBef>
                <a:spcPts val="1860"/>
              </a:spcBef>
            </a:pPr>
            <a:r>
              <a:rPr sz="3200" dirty="0">
                <a:solidFill>
                  <a:srgbClr val="F26722"/>
                </a:solidFill>
                <a:latin typeface="Courier"/>
                <a:cs typeface="Courier"/>
              </a:rPr>
              <a:t>delayed</a:t>
            </a:r>
            <a:r>
              <a:rPr sz="3200" spc="-5" dirty="0">
                <a:solidFill>
                  <a:srgbClr val="F26722"/>
                </a:solidFill>
                <a:latin typeface="Courier"/>
                <a:cs typeface="Courier"/>
              </a:rPr>
              <a:t>'</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8536305" cy="5067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 [delay], [invokeApply],</a:t>
            </a:r>
            <a:r>
              <a:rPr sz="3200" spc="-4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29810" cy="1466850"/>
          </a:xfrm>
          <a:prstGeom prst="rect">
            <a:avLst/>
          </a:prstGeom>
        </p:spPr>
        <p:txBody>
          <a:bodyPr vert="horz" wrap="square" lIns="0" tIns="0" rIns="0" bIns="0" rtlCol="0">
            <a:spAutoFit/>
          </a:bodyPr>
          <a:lstStyle/>
          <a:p>
            <a:pPr marL="439420" indent="-440055">
              <a:lnSpc>
                <a:spcPct val="1484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was</a:t>
            </a:r>
            <a:endParaRPr sz="3200">
              <a:latin typeface="Courier"/>
              <a:cs typeface="Courier"/>
            </a:endParaRPr>
          </a:p>
        </p:txBody>
      </p:sp>
      <p:sp>
        <p:nvSpPr>
          <p:cNvPr id="4" name="object 4"/>
          <p:cNvSpPr txBox="1"/>
          <p:nvPr/>
        </p:nvSpPr>
        <p:spPr>
          <a:xfrm>
            <a:off x="5766913" y="2437064"/>
            <a:ext cx="2634615" cy="1230630"/>
          </a:xfrm>
          <a:prstGeom prst="rect">
            <a:avLst/>
          </a:prstGeom>
        </p:spPr>
        <p:txBody>
          <a:bodyPr vert="horz" wrap="square" lIns="0" tIns="0" rIns="0" bIns="0" rtlCol="0">
            <a:spAutoFit/>
          </a:bodyPr>
          <a:lstStyle/>
          <a:p>
            <a:pPr>
              <a:lnSpc>
                <a:spcPct val="100000"/>
              </a:lnSpc>
            </a:pPr>
            <a:r>
              <a:rPr sz="3200" dirty="0">
                <a:solidFill>
                  <a:srgbClr val="58595B"/>
                </a:solidFill>
                <a:latin typeface="Courier"/>
                <a:cs typeface="Courier"/>
              </a:rPr>
              <a:t>{</a:t>
            </a:r>
            <a:endParaRPr sz="3200">
              <a:latin typeface="Courier"/>
              <a:cs typeface="Courier"/>
            </a:endParaRPr>
          </a:p>
          <a:p>
            <a:pPr marL="195580">
              <a:lnSpc>
                <a:spcPct val="100000"/>
              </a:lnSpc>
              <a:spcBef>
                <a:spcPts val="1860"/>
              </a:spcBef>
            </a:pPr>
            <a:r>
              <a:rPr sz="3200" dirty="0">
                <a:solidFill>
                  <a:srgbClr val="F26722"/>
                </a:solidFill>
                <a:latin typeface="Courier"/>
                <a:cs typeface="Courier"/>
              </a:rPr>
              <a:t>delayed</a:t>
            </a:r>
            <a:r>
              <a:rPr sz="3200" spc="-5" dirty="0">
                <a:solidFill>
                  <a:srgbClr val="F26722"/>
                </a:solidFill>
                <a:latin typeface="Courier"/>
                <a:cs typeface="Courier"/>
              </a:rPr>
              <a:t>'</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7804150" cy="506730"/>
          </a:xfrm>
          <a:prstGeom prst="rect">
            <a:avLst/>
          </a:prstGeom>
        </p:spPr>
        <p:txBody>
          <a:bodyPr vert="horz" wrap="square" lIns="0" tIns="0" rIns="0" bIns="0" rtlCol="0">
            <a:spAutoFit/>
          </a:bodyPr>
          <a:lstStyle/>
          <a:p>
            <a:pPr>
              <a:lnSpc>
                <a:spcPct val="100000"/>
              </a:lnSpc>
              <a:tabLst>
                <a:tab pos="2194560" algn="l"/>
              </a:tabLst>
            </a:pPr>
            <a:r>
              <a:rPr sz="3200" spc="-5" dirty="0">
                <a:solidFill>
                  <a:srgbClr val="58595B"/>
                </a:solidFill>
                <a:latin typeface="Courier"/>
                <a:cs typeface="Courier"/>
              </a:rPr>
              <a:t>},</a:t>
            </a:r>
            <a:r>
              <a:rPr sz="3200" spc="5"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spc="-5" dirty="0">
                <a:solidFill>
                  <a:srgbClr val="58595B"/>
                </a:solidFill>
                <a:latin typeface="Courier"/>
                <a:cs typeface="Courier"/>
              </a:rPr>
              <a:t>[invokeApply],</a:t>
            </a:r>
            <a:r>
              <a:rPr sz="3200" spc="-6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29810" cy="1466850"/>
          </a:xfrm>
          <a:prstGeom prst="rect">
            <a:avLst/>
          </a:prstGeom>
        </p:spPr>
        <p:txBody>
          <a:bodyPr vert="horz" wrap="square" lIns="0" tIns="0" rIns="0" bIns="0" rtlCol="0">
            <a:spAutoFit/>
          </a:bodyPr>
          <a:lstStyle/>
          <a:p>
            <a:pPr marL="439420" indent="-440055">
              <a:lnSpc>
                <a:spcPct val="1484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was</a:t>
            </a:r>
            <a:endParaRPr sz="3200">
              <a:latin typeface="Courier"/>
              <a:cs typeface="Courier"/>
            </a:endParaRPr>
          </a:p>
        </p:txBody>
      </p:sp>
      <p:sp>
        <p:nvSpPr>
          <p:cNvPr id="4" name="object 4"/>
          <p:cNvSpPr txBox="1"/>
          <p:nvPr/>
        </p:nvSpPr>
        <p:spPr>
          <a:xfrm>
            <a:off x="5766913" y="2437064"/>
            <a:ext cx="2634615" cy="1230630"/>
          </a:xfrm>
          <a:prstGeom prst="rect">
            <a:avLst/>
          </a:prstGeom>
        </p:spPr>
        <p:txBody>
          <a:bodyPr vert="horz" wrap="square" lIns="0" tIns="0" rIns="0" bIns="0" rtlCol="0">
            <a:spAutoFit/>
          </a:bodyPr>
          <a:lstStyle/>
          <a:p>
            <a:pPr>
              <a:lnSpc>
                <a:spcPct val="100000"/>
              </a:lnSpc>
            </a:pPr>
            <a:r>
              <a:rPr sz="3200" dirty="0">
                <a:solidFill>
                  <a:srgbClr val="58595B"/>
                </a:solidFill>
                <a:latin typeface="Courier"/>
                <a:cs typeface="Courier"/>
              </a:rPr>
              <a:t>{</a:t>
            </a:r>
            <a:endParaRPr sz="3200">
              <a:latin typeface="Courier"/>
              <a:cs typeface="Courier"/>
            </a:endParaRPr>
          </a:p>
          <a:p>
            <a:pPr marL="195580">
              <a:lnSpc>
                <a:spcPct val="100000"/>
              </a:lnSpc>
              <a:spcBef>
                <a:spcPts val="1860"/>
              </a:spcBef>
            </a:pPr>
            <a:r>
              <a:rPr sz="3200" dirty="0">
                <a:solidFill>
                  <a:srgbClr val="F26722"/>
                </a:solidFill>
                <a:latin typeface="Courier"/>
                <a:cs typeface="Courier"/>
              </a:rPr>
              <a:t>delayed</a:t>
            </a:r>
            <a:r>
              <a:rPr sz="3200" spc="-5" dirty="0">
                <a:solidFill>
                  <a:srgbClr val="F26722"/>
                </a:solidFill>
                <a:latin typeface="Courier"/>
                <a:cs typeface="Courier"/>
              </a:rPr>
              <a:t>'</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5609590" cy="506730"/>
          </a:xfrm>
          <a:prstGeom prst="rect">
            <a:avLst/>
          </a:prstGeom>
        </p:spPr>
        <p:txBody>
          <a:bodyPr vert="horz" wrap="square" lIns="0" tIns="0" rIns="0" bIns="0" rtlCol="0">
            <a:spAutoFit/>
          </a:bodyPr>
          <a:lstStyle/>
          <a:p>
            <a:pPr>
              <a:lnSpc>
                <a:spcPct val="100000"/>
              </a:lnSpc>
              <a:tabLst>
                <a:tab pos="2194560" algn="l"/>
                <a:tab pos="3657600" algn="l"/>
              </a:tabLst>
            </a:pPr>
            <a:r>
              <a:rPr sz="3200" spc="-5" dirty="0">
                <a:solidFill>
                  <a:srgbClr val="58595B"/>
                </a:solidFill>
                <a:latin typeface="Courier"/>
                <a:cs typeface="Courier"/>
              </a:rPr>
              <a:t>}</a:t>
            </a:r>
            <a:r>
              <a:rPr sz="3200"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true</a:t>
            </a:r>
            <a:r>
              <a:rPr sz="3200" dirty="0">
                <a:solidFill>
                  <a:srgbClr val="58595B"/>
                </a:solidFill>
                <a:latin typeface="Courier"/>
                <a:cs typeface="Courier"/>
              </a:rPr>
              <a:t>,	[pass]</a:t>
            </a:r>
            <a:r>
              <a:rPr sz="3200" b="1"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29810" cy="1466850"/>
          </a:xfrm>
          <a:prstGeom prst="rect">
            <a:avLst/>
          </a:prstGeom>
        </p:spPr>
        <p:txBody>
          <a:bodyPr vert="horz" wrap="square" lIns="0" tIns="0" rIns="0" bIns="0" rtlCol="0">
            <a:spAutoFit/>
          </a:bodyPr>
          <a:lstStyle/>
          <a:p>
            <a:pPr marL="439420" indent="-440055">
              <a:lnSpc>
                <a:spcPct val="1484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was</a:t>
            </a:r>
            <a:endParaRPr sz="3200">
              <a:latin typeface="Courier"/>
              <a:cs typeface="Courier"/>
            </a:endParaRPr>
          </a:p>
        </p:txBody>
      </p:sp>
      <p:sp>
        <p:nvSpPr>
          <p:cNvPr id="4" name="object 4"/>
          <p:cNvSpPr txBox="1"/>
          <p:nvPr/>
        </p:nvSpPr>
        <p:spPr>
          <a:xfrm>
            <a:off x="5766913" y="2437064"/>
            <a:ext cx="2634615" cy="1230630"/>
          </a:xfrm>
          <a:prstGeom prst="rect">
            <a:avLst/>
          </a:prstGeom>
        </p:spPr>
        <p:txBody>
          <a:bodyPr vert="horz" wrap="square" lIns="0" tIns="0" rIns="0" bIns="0" rtlCol="0">
            <a:spAutoFit/>
          </a:bodyPr>
          <a:lstStyle/>
          <a:p>
            <a:pPr>
              <a:lnSpc>
                <a:spcPct val="100000"/>
              </a:lnSpc>
            </a:pPr>
            <a:r>
              <a:rPr sz="3200" dirty="0">
                <a:solidFill>
                  <a:srgbClr val="58595B"/>
                </a:solidFill>
                <a:latin typeface="Courier"/>
                <a:cs typeface="Courier"/>
              </a:rPr>
              <a:t>{</a:t>
            </a:r>
            <a:endParaRPr sz="3200">
              <a:latin typeface="Courier"/>
              <a:cs typeface="Courier"/>
            </a:endParaRPr>
          </a:p>
          <a:p>
            <a:pPr marL="195580">
              <a:lnSpc>
                <a:spcPct val="100000"/>
              </a:lnSpc>
              <a:spcBef>
                <a:spcPts val="1860"/>
              </a:spcBef>
            </a:pPr>
            <a:r>
              <a:rPr sz="3200" dirty="0">
                <a:solidFill>
                  <a:srgbClr val="F26722"/>
                </a:solidFill>
                <a:latin typeface="Courier"/>
                <a:cs typeface="Courier"/>
              </a:rPr>
              <a:t>delayed</a:t>
            </a:r>
            <a:r>
              <a:rPr sz="3200" spc="-5" dirty="0">
                <a:solidFill>
                  <a:srgbClr val="F26722"/>
                </a:solidFill>
                <a:latin typeface="Courier"/>
                <a:cs typeface="Courier"/>
              </a:rPr>
              <a:t>'</a:t>
            </a:r>
            <a:r>
              <a:rPr sz="3200"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5853430" cy="506730"/>
          </a:xfrm>
          <a:prstGeom prst="rect">
            <a:avLst/>
          </a:prstGeom>
        </p:spPr>
        <p:txBody>
          <a:bodyPr vert="horz" wrap="square" lIns="0" tIns="0" rIns="0" bIns="0" rtlCol="0">
            <a:spAutoFit/>
          </a:bodyPr>
          <a:lstStyle/>
          <a:p>
            <a:pPr>
              <a:lnSpc>
                <a:spcPct val="100000"/>
              </a:lnSpc>
              <a:tabLst>
                <a:tab pos="2194560" algn="l"/>
                <a:tab pos="3901440" algn="l"/>
              </a:tabLst>
            </a:pPr>
            <a:r>
              <a:rPr sz="3200" spc="-5" dirty="0">
                <a:solidFill>
                  <a:srgbClr val="58595B"/>
                </a:solidFill>
                <a:latin typeface="Courier"/>
                <a:cs typeface="Courier"/>
              </a:rPr>
              <a:t>}</a:t>
            </a:r>
            <a:r>
              <a:rPr sz="3200"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false</a:t>
            </a:r>
            <a:r>
              <a:rPr sz="3200" dirty="0">
                <a:solidFill>
                  <a:srgbClr val="58595B"/>
                </a:solidFill>
                <a:latin typeface="Courier"/>
                <a:cs typeface="Courier"/>
              </a:rPr>
              <a:t>,	[pass]</a:t>
            </a:r>
            <a:r>
              <a:rPr sz="3200" b="1"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5853430" cy="1954530"/>
          </a:xfrm>
          <a:prstGeom prst="rect">
            <a:avLst/>
          </a:prstGeom>
        </p:spPr>
        <p:txBody>
          <a:bodyPr vert="horz" wrap="square" lIns="0" tIns="0" rIns="0" bIns="0" rtlCol="0">
            <a:spAutoFit/>
          </a:bodyPr>
          <a:lstStyle/>
          <a:p>
            <a:pPr>
              <a:lnSpc>
                <a:spcPct val="1000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spc="-10"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R="88265" algn="ctr">
              <a:lnSpc>
                <a:spcPct val="100000"/>
              </a:lnSpc>
              <a:spcBef>
                <a:spcPts val="1860"/>
              </a:spcBef>
              <a:tabLst>
                <a:tab pos="4389755" algn="l"/>
              </a:tabLst>
            </a:pPr>
            <a:r>
              <a:rPr sz="3200" spc="-5" dirty="0">
                <a:solidFill>
                  <a:srgbClr val="58595B"/>
                </a:solidFill>
                <a:latin typeface="Courier"/>
                <a:cs typeface="Courier"/>
              </a:rPr>
              <a:t>$scope.counter</a:t>
            </a:r>
            <a:r>
              <a:rPr sz="3200" spc="10" dirty="0">
                <a:solidFill>
                  <a:srgbClr val="58595B"/>
                </a:solidFill>
                <a:latin typeface="Courier"/>
                <a:cs typeface="Courier"/>
              </a:rPr>
              <a:t> </a:t>
            </a:r>
            <a:r>
              <a:rPr sz="3200" spc="-5" dirty="0">
                <a:solidFill>
                  <a:srgbClr val="58595B"/>
                </a:solidFill>
                <a:latin typeface="Courier"/>
                <a:cs typeface="Courier"/>
              </a:rPr>
              <a:t>+=	</a:t>
            </a:r>
            <a:r>
              <a:rPr sz="3200" dirty="0">
                <a:solidFill>
                  <a:srgbClr val="548C94"/>
                </a:solidFill>
                <a:latin typeface="Courier"/>
                <a:cs typeface="Courier"/>
              </a:rPr>
              <a:t>1</a:t>
            </a:r>
            <a:r>
              <a:rPr sz="3200" dirty="0">
                <a:solidFill>
                  <a:srgbClr val="58595B"/>
                </a:solidFill>
                <a:latin typeface="Courier"/>
                <a:cs typeface="Courier"/>
              </a:rPr>
              <a:t>;</a:t>
            </a:r>
            <a:endParaRPr sz="3200">
              <a:latin typeface="Courier"/>
              <a:cs typeface="Courier"/>
            </a:endParaRPr>
          </a:p>
          <a:p>
            <a:pPr>
              <a:lnSpc>
                <a:spcPct val="100000"/>
              </a:lnSpc>
              <a:spcBef>
                <a:spcPts val="1860"/>
              </a:spcBef>
              <a:tabLst>
                <a:tab pos="2194560" algn="l"/>
                <a:tab pos="3901440" algn="l"/>
              </a:tabLst>
            </a:pPr>
            <a:r>
              <a:rPr sz="3200" spc="-5" dirty="0">
                <a:solidFill>
                  <a:srgbClr val="58595B"/>
                </a:solidFill>
                <a:latin typeface="Courier"/>
                <a:cs typeface="Courier"/>
              </a:rPr>
              <a:t>}</a:t>
            </a:r>
            <a:r>
              <a:rPr sz="3200"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false</a:t>
            </a:r>
            <a:r>
              <a:rPr sz="3200" dirty="0">
                <a:solidFill>
                  <a:srgbClr val="58595B"/>
                </a:solidFill>
                <a:latin typeface="Courier"/>
                <a:cs typeface="Courier"/>
              </a:rPr>
              <a:t>,	[pass]</a:t>
            </a:r>
            <a:r>
              <a:rPr sz="3200" b="1" dirty="0">
                <a:solidFill>
                  <a:srgbClr val="58595B"/>
                </a:solidFill>
                <a:latin typeface="Courier"/>
                <a:cs typeface="Courier"/>
              </a:rPr>
              <a:t>);</a:t>
            </a:r>
            <a:endParaRPr sz="3200">
              <a:latin typeface="Courier"/>
              <a:cs typeface="Courier"/>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27275">
              <a:lnSpc>
                <a:spcPct val="100000"/>
              </a:lnSpc>
            </a:pPr>
            <a:r>
              <a:rPr spc="-240" dirty="0">
                <a:solidFill>
                  <a:srgbClr val="58595B"/>
                </a:solidFill>
                <a:latin typeface="Arial"/>
                <a:cs typeface="Arial"/>
              </a:rPr>
              <a:t>Testing </a:t>
            </a:r>
            <a:r>
              <a:rPr spc="-10" dirty="0">
                <a:solidFill>
                  <a:srgbClr val="58595B"/>
                </a:solidFill>
                <a:latin typeface="Arial"/>
                <a:cs typeface="Arial"/>
              </a:rPr>
              <a:t>the </a:t>
            </a:r>
            <a:r>
              <a:rPr spc="-105" dirty="0">
                <a:solidFill>
                  <a:srgbClr val="58595B"/>
                </a:solidFill>
                <a:latin typeface="Arial"/>
                <a:cs typeface="Arial"/>
              </a:rPr>
              <a:t>Angular</a:t>
            </a:r>
            <a:r>
              <a:rPr spc="-775" dirty="0">
                <a:solidFill>
                  <a:srgbClr val="58595B"/>
                </a:solidFill>
                <a:latin typeface="Arial"/>
                <a:cs typeface="Arial"/>
              </a:rPr>
              <a:t> </a:t>
            </a:r>
            <a:r>
              <a:rPr spc="-300" dirty="0">
                <a:solidFill>
                  <a:srgbClr val="58595B"/>
                </a:solidFill>
                <a:latin typeface="Arial"/>
                <a:cs typeface="Arial"/>
              </a:rPr>
              <a:t>Code</a:t>
            </a:r>
          </a:p>
        </p:txBody>
      </p:sp>
      <p:sp>
        <p:nvSpPr>
          <p:cNvPr id="3" name="object 3"/>
          <p:cNvSpPr txBox="1"/>
          <p:nvPr/>
        </p:nvSpPr>
        <p:spPr>
          <a:xfrm>
            <a:off x="812800" y="2374900"/>
            <a:ext cx="14630400" cy="6057900"/>
          </a:xfrm>
          <a:prstGeom prst="rect">
            <a:avLst/>
          </a:prstGeom>
          <a:solidFill>
            <a:srgbClr val="DEDFE0"/>
          </a:solidFill>
        </p:spPr>
        <p:txBody>
          <a:bodyPr vert="horz" wrap="square" lIns="0" tIns="74295" rIns="0" bIns="0" rtlCol="0">
            <a:spAutoFit/>
          </a:bodyPr>
          <a:lstStyle/>
          <a:p>
            <a:pPr marL="76200">
              <a:lnSpc>
                <a:spcPct val="100000"/>
              </a:lnSpc>
              <a:spcBef>
                <a:spcPts val="585"/>
              </a:spcBef>
            </a:pPr>
            <a:r>
              <a:rPr sz="2800" spc="-5" dirty="0">
                <a:solidFill>
                  <a:srgbClr val="58595B"/>
                </a:solidFill>
                <a:latin typeface="Courier"/>
                <a:cs typeface="Courier"/>
              </a:rPr>
              <a:t>describe('</a:t>
            </a:r>
            <a:r>
              <a:rPr sz="2800" spc="-5" dirty="0">
                <a:solidFill>
                  <a:srgbClr val="C8531F"/>
                </a:solidFill>
                <a:latin typeface="Courier"/>
                <a:cs typeface="Courier"/>
              </a:rPr>
              <a:t>omdb service</a:t>
            </a:r>
            <a:r>
              <a:rPr sz="2800" spc="-5"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0"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a:lnSpc>
                <a:spcPct val="100000"/>
              </a:lnSpc>
            </a:pPr>
            <a:endParaRPr sz="2800">
              <a:latin typeface="Times New Roman"/>
              <a:cs typeface="Times New Roman"/>
            </a:endParaRPr>
          </a:p>
          <a:p>
            <a:pPr>
              <a:lnSpc>
                <a:spcPct val="100000"/>
              </a:lnSpc>
              <a:spcBef>
                <a:spcPts val="55"/>
              </a:spcBef>
            </a:pPr>
            <a:endParaRPr sz="3100">
              <a:latin typeface="Times New Roman"/>
              <a:cs typeface="Times New Roman"/>
            </a:endParaRPr>
          </a:p>
          <a:p>
            <a:pPr marL="515620">
              <a:lnSpc>
                <a:spcPct val="100000"/>
              </a:lnSpc>
              <a:tabLst>
                <a:tab pos="10758805" algn="l"/>
              </a:tabLst>
            </a:pPr>
            <a:r>
              <a:rPr sz="2800" spc="-5" dirty="0">
                <a:solidFill>
                  <a:srgbClr val="58595B"/>
                </a:solidFill>
                <a:latin typeface="Courier"/>
                <a:cs typeface="Courier"/>
              </a:rPr>
              <a:t>it(</a:t>
            </a:r>
            <a:r>
              <a:rPr sz="2800" spc="-5" dirty="0">
                <a:solidFill>
                  <a:srgbClr val="C8531F"/>
                </a:solidFill>
                <a:latin typeface="Courier"/>
                <a:cs typeface="Courier"/>
              </a:rPr>
              <a:t>'should return movie data for</a:t>
            </a:r>
            <a:r>
              <a:rPr sz="2800" spc="55" dirty="0">
                <a:solidFill>
                  <a:srgbClr val="C8531F"/>
                </a:solidFill>
                <a:latin typeface="Courier"/>
                <a:cs typeface="Courier"/>
              </a:rPr>
              <a:t> </a:t>
            </a:r>
            <a:r>
              <a:rPr sz="2800" spc="-5" dirty="0">
                <a:solidFill>
                  <a:srgbClr val="C8531F"/>
                </a:solidFill>
                <a:latin typeface="Courier"/>
                <a:cs typeface="Courier"/>
              </a:rPr>
              <a:t>search</a:t>
            </a:r>
            <a:r>
              <a:rPr sz="2800" spc="5" dirty="0">
                <a:solidFill>
                  <a:srgbClr val="C8531F"/>
                </a:solidFill>
                <a:latin typeface="Courier"/>
                <a:cs typeface="Courier"/>
              </a:rPr>
              <a:t> </a:t>
            </a:r>
            <a:r>
              <a:rPr sz="2800" dirty="0">
                <a:solidFill>
                  <a:srgbClr val="C8531F"/>
                </a:solidFill>
                <a:latin typeface="Courier"/>
                <a:cs typeface="Courier"/>
              </a:rPr>
              <a:t>query'</a:t>
            </a:r>
            <a:r>
              <a:rPr sz="2800" dirty="0">
                <a:solidFill>
                  <a:srgbClr val="58595B"/>
                </a:solidFill>
                <a:latin typeface="Courier"/>
                <a:cs typeface="Courier"/>
              </a:rPr>
              <a:t>,	</a:t>
            </a:r>
            <a:r>
              <a:rPr sz="2800" b="1" spc="-5" dirty="0">
                <a:solidFill>
                  <a:srgbClr val="79A14C"/>
                </a:solidFill>
                <a:latin typeface="Courier"/>
                <a:cs typeface="Courier"/>
              </a:rPr>
              <a:t>function</a:t>
            </a:r>
            <a:r>
              <a:rPr sz="2800" spc="-5" dirty="0">
                <a:solidFill>
                  <a:srgbClr val="58595B"/>
                </a:solidFill>
                <a:latin typeface="Courier"/>
                <a:cs typeface="Courier"/>
              </a:rPr>
              <a:t>()</a:t>
            </a:r>
            <a:r>
              <a:rPr sz="2800" spc="-55" dirty="0">
                <a:solidFill>
                  <a:srgbClr val="58595B"/>
                </a:solidFill>
                <a:latin typeface="Courier"/>
                <a:cs typeface="Courier"/>
              </a:rPr>
              <a:t> </a:t>
            </a:r>
            <a:r>
              <a:rPr sz="2800" dirty="0">
                <a:solidFill>
                  <a:srgbClr val="58595B"/>
                </a:solidFill>
                <a:latin typeface="Courier"/>
                <a:cs typeface="Courier"/>
              </a:rPr>
              <a:t>{</a:t>
            </a:r>
            <a:endParaRPr sz="2800">
              <a:latin typeface="Courier"/>
              <a:cs typeface="Courier"/>
            </a:endParaRPr>
          </a:p>
          <a:p>
            <a:pPr marL="929640">
              <a:lnSpc>
                <a:spcPct val="100000"/>
              </a:lnSpc>
              <a:spcBef>
                <a:spcPts val="1735"/>
              </a:spcBef>
              <a:tabLst>
                <a:tab pos="1783080" algn="l"/>
                <a:tab pos="5410835" algn="l"/>
              </a:tabLst>
            </a:pPr>
            <a:r>
              <a:rPr sz="2800" b="1" dirty="0">
                <a:solidFill>
                  <a:srgbClr val="79A14C"/>
                </a:solidFill>
                <a:latin typeface="Courier"/>
                <a:cs typeface="Courier"/>
              </a:rPr>
              <a:t>var	</a:t>
            </a:r>
            <a:r>
              <a:rPr sz="2800" b="1" dirty="0">
                <a:solidFill>
                  <a:srgbClr val="58595B"/>
                </a:solidFill>
                <a:latin typeface="Courier"/>
                <a:cs typeface="Courier"/>
              </a:rPr>
              <a:t>omdbApiFactory</a:t>
            </a:r>
            <a:r>
              <a:rPr sz="2800" b="1" spc="-5" dirty="0">
                <a:solidFill>
                  <a:srgbClr val="58595B"/>
                </a:solidFill>
                <a:latin typeface="Courier"/>
                <a:cs typeface="Courier"/>
              </a:rPr>
              <a:t> </a:t>
            </a:r>
            <a:r>
              <a:rPr sz="2800" b="1" dirty="0">
                <a:solidFill>
                  <a:srgbClr val="58595B"/>
                </a:solidFill>
                <a:latin typeface="Courier"/>
                <a:cs typeface="Courier"/>
              </a:rPr>
              <a:t>=	</a:t>
            </a:r>
            <a:r>
              <a:rPr sz="2800" b="1" dirty="0">
                <a:solidFill>
                  <a:srgbClr val="FF2600"/>
                </a:solidFill>
                <a:latin typeface="Courier"/>
                <a:cs typeface="Courier"/>
              </a:rPr>
              <a:t>???</a:t>
            </a:r>
            <a:r>
              <a:rPr sz="2800" b="1" dirty="0">
                <a:solidFill>
                  <a:srgbClr val="58595B"/>
                </a:solidFill>
                <a:latin typeface="Courier"/>
                <a:cs typeface="Courier"/>
              </a:rPr>
              <a:t>;</a:t>
            </a:r>
            <a:endParaRPr sz="2800">
              <a:latin typeface="Courier"/>
              <a:cs typeface="Courier"/>
            </a:endParaRPr>
          </a:p>
          <a:p>
            <a:pPr marL="955040">
              <a:lnSpc>
                <a:spcPct val="100000"/>
              </a:lnSpc>
              <a:spcBef>
                <a:spcPts val="1735"/>
              </a:spcBef>
            </a:pPr>
            <a:r>
              <a:rPr sz="2800" spc="-5" dirty="0">
                <a:solidFill>
                  <a:srgbClr val="58595B"/>
                </a:solidFill>
                <a:latin typeface="Courier"/>
                <a:cs typeface="Courier"/>
              </a:rPr>
              <a:t>expect(</a:t>
            </a:r>
            <a:r>
              <a:rPr sz="2800" b="1" spc="-5" dirty="0">
                <a:solidFill>
                  <a:srgbClr val="58595B"/>
                </a:solidFill>
                <a:latin typeface="Courier"/>
                <a:cs typeface="Courier"/>
              </a:rPr>
              <a:t>omdbApiFactory</a:t>
            </a:r>
            <a:r>
              <a:rPr sz="2800" spc="-5" dirty="0">
                <a:solidFill>
                  <a:srgbClr val="58595B"/>
                </a:solidFill>
                <a:latin typeface="Courier"/>
                <a:cs typeface="Courier"/>
              </a:rPr>
              <a:t>.search(</a:t>
            </a:r>
            <a:r>
              <a:rPr sz="2800" spc="-5" dirty="0">
                <a:solidFill>
                  <a:srgbClr val="C8531F"/>
                </a:solidFill>
                <a:latin typeface="Courier"/>
                <a:cs typeface="Courier"/>
              </a:rPr>
              <a:t>‘star</a:t>
            </a:r>
            <a:r>
              <a:rPr sz="2800" spc="50" dirty="0">
                <a:solidFill>
                  <a:srgbClr val="C8531F"/>
                </a:solidFill>
                <a:latin typeface="Courier"/>
                <a:cs typeface="Courier"/>
              </a:rPr>
              <a:t> </a:t>
            </a:r>
            <a:r>
              <a:rPr sz="2800" dirty="0">
                <a:solidFill>
                  <a:srgbClr val="C8531F"/>
                </a:solidFill>
                <a:latin typeface="Courier"/>
                <a:cs typeface="Courier"/>
              </a:rPr>
              <a:t>wars’</a:t>
            </a:r>
            <a:r>
              <a:rPr sz="2800" dirty="0">
                <a:solidFill>
                  <a:srgbClr val="58595B"/>
                </a:solidFill>
                <a:latin typeface="Courier"/>
                <a:cs typeface="Courier"/>
              </a:rPr>
              <a:t>)).toEqual(movieData);</a:t>
            </a:r>
            <a:endParaRPr sz="2800">
              <a:latin typeface="Courier"/>
              <a:cs typeface="Courier"/>
            </a:endParaRPr>
          </a:p>
          <a:p>
            <a:pPr>
              <a:lnSpc>
                <a:spcPct val="100000"/>
              </a:lnSpc>
            </a:pPr>
            <a:endParaRPr sz="2800">
              <a:latin typeface="Times New Roman"/>
              <a:cs typeface="Times New Roman"/>
            </a:endParaRPr>
          </a:p>
          <a:p>
            <a:pPr>
              <a:lnSpc>
                <a:spcPct val="100000"/>
              </a:lnSpc>
              <a:spcBef>
                <a:spcPts val="55"/>
              </a:spcBef>
            </a:pPr>
            <a:endParaRPr sz="3100">
              <a:latin typeface="Times New Roman"/>
              <a:cs typeface="Times New Roman"/>
            </a:endParaRPr>
          </a:p>
          <a:p>
            <a:pPr marL="502920">
              <a:lnSpc>
                <a:spcPct val="100000"/>
              </a:lnSpc>
            </a:pPr>
            <a:r>
              <a:rPr sz="2800" dirty="0">
                <a:solidFill>
                  <a:srgbClr val="58595B"/>
                </a:solidFill>
                <a:latin typeface="Courier"/>
                <a:cs typeface="Courier"/>
              </a:rPr>
              <a:t>});</a:t>
            </a:r>
            <a:endParaRPr sz="2800">
              <a:latin typeface="Courier"/>
              <a:cs typeface="Courier"/>
            </a:endParaRPr>
          </a:p>
          <a:p>
            <a:pPr>
              <a:lnSpc>
                <a:spcPct val="100000"/>
              </a:lnSpc>
            </a:pPr>
            <a:endParaRPr sz="2800">
              <a:latin typeface="Times New Roman"/>
              <a:cs typeface="Times New Roman"/>
            </a:endParaRPr>
          </a:p>
          <a:p>
            <a:pPr>
              <a:lnSpc>
                <a:spcPct val="100000"/>
              </a:lnSpc>
              <a:spcBef>
                <a:spcPts val="55"/>
              </a:spcBef>
            </a:pPr>
            <a:endParaRPr sz="3100">
              <a:latin typeface="Times New Roman"/>
              <a:cs typeface="Times New Roman"/>
            </a:endParaRPr>
          </a:p>
          <a:p>
            <a:pPr marL="76200">
              <a:lnSpc>
                <a:spcPct val="100000"/>
              </a:lnSpc>
            </a:pPr>
            <a:r>
              <a:rPr sz="2800" dirty="0">
                <a:solidFill>
                  <a:srgbClr val="58595B"/>
                </a:solidFill>
                <a:latin typeface="Courier"/>
                <a:cs typeface="Courier"/>
              </a:rPr>
              <a:t>});</a:t>
            </a:r>
            <a:endParaRPr sz="2800">
              <a:latin typeface="Courier"/>
              <a:cs typeface="Courie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(msg)</a:t>
            </a:r>
            <a:r>
              <a:rPr sz="3200" spc="-10"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515620">
              <a:lnSpc>
                <a:spcPct val="100000"/>
              </a:lnSpc>
              <a:spcBef>
                <a:spcPts val="1860"/>
              </a:spcBef>
            </a:pPr>
            <a:r>
              <a:rPr sz="3200" spc="-5" dirty="0">
                <a:solidFill>
                  <a:srgbClr val="58595B"/>
                </a:solidFill>
                <a:latin typeface="Courier"/>
                <a:cs typeface="Courier"/>
              </a:rPr>
              <a:t>console.log(msg);</a:t>
            </a:r>
            <a:endParaRPr sz="3200">
              <a:latin typeface="Courier"/>
              <a:cs typeface="Courier"/>
            </a:endParaRPr>
          </a:p>
          <a:p>
            <a:pPr marL="76200">
              <a:lnSpc>
                <a:spcPct val="100000"/>
              </a:lnSpc>
              <a:spcBef>
                <a:spcPts val="1860"/>
              </a:spcBef>
              <a:tabLst>
                <a:tab pos="2270760" algn="l"/>
                <a:tab pos="3978275" algn="l"/>
              </a:tabLst>
            </a:pPr>
            <a:r>
              <a:rPr sz="3200" spc="-5" dirty="0">
                <a:solidFill>
                  <a:srgbClr val="58595B"/>
                </a:solidFill>
                <a:latin typeface="Courier"/>
                <a:cs typeface="Courier"/>
              </a:rPr>
              <a:t>},</a:t>
            </a:r>
            <a:r>
              <a:rPr sz="3200" spc="5"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false</a:t>
            </a:r>
            <a:r>
              <a:rPr sz="3200" dirty="0">
                <a:solidFill>
                  <a:srgbClr val="58595B"/>
                </a:solidFill>
                <a:latin typeface="Courier"/>
                <a:cs typeface="Courier"/>
              </a:rPr>
              <a:t>,	</a:t>
            </a:r>
            <a:r>
              <a:rPr sz="3200" spc="-5" dirty="0">
                <a:solidFill>
                  <a:srgbClr val="F26722"/>
                </a:solidFill>
                <a:latin typeface="Courier"/>
                <a:cs typeface="Courier"/>
              </a:rPr>
              <a:t>'I was</a:t>
            </a:r>
            <a:r>
              <a:rPr sz="3200" spc="-40" dirty="0">
                <a:solidFill>
                  <a:srgbClr val="F26722"/>
                </a:solidFill>
                <a:latin typeface="Courier"/>
                <a:cs typeface="Courier"/>
              </a:rPr>
              <a:t> </a:t>
            </a:r>
            <a:r>
              <a:rPr sz="3200" spc="-5" dirty="0">
                <a:solidFill>
                  <a:srgbClr val="F26722"/>
                </a:solidFill>
                <a:latin typeface="Courier"/>
                <a:cs typeface="Courier"/>
              </a:rPr>
              <a:t>delayed'</a:t>
            </a:r>
            <a:r>
              <a:rPr sz="3200" b="1"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437064"/>
            <a:ext cx="4878070" cy="506730"/>
          </a:xfrm>
          <a:prstGeom prst="rect">
            <a:avLst/>
          </a:prstGeom>
        </p:spPr>
        <p:txBody>
          <a:bodyPr vert="horz" wrap="square" lIns="0" tIns="0" rIns="0" bIns="0" rtlCol="0">
            <a:spAutoFit/>
          </a:bodyPr>
          <a:lstStyle/>
          <a:p>
            <a:pPr>
              <a:lnSpc>
                <a:spcPct val="100000"/>
              </a:lnSpc>
              <a:tabLst>
                <a:tab pos="975360" algn="l"/>
              </a:tabLst>
            </a:pPr>
            <a:r>
              <a:rPr sz="3200" b="1" dirty="0">
                <a:solidFill>
                  <a:srgbClr val="79A14C"/>
                </a:solidFill>
                <a:latin typeface="Courier"/>
                <a:cs typeface="Courier"/>
              </a:rPr>
              <a:t>var	</a:t>
            </a:r>
            <a:r>
              <a:rPr sz="3200" spc="-5" dirty="0">
                <a:solidFill>
                  <a:srgbClr val="58595B"/>
                </a:solidFill>
                <a:latin typeface="Courier"/>
                <a:cs typeface="Courier"/>
              </a:rPr>
              <a:t>delayedMessage</a:t>
            </a:r>
            <a:r>
              <a:rPr sz="3200" spc="-9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p:txBody>
      </p:sp>
      <p:sp>
        <p:nvSpPr>
          <p:cNvPr id="4" name="object 4"/>
          <p:cNvSpPr txBox="1"/>
          <p:nvPr/>
        </p:nvSpPr>
        <p:spPr>
          <a:xfrm>
            <a:off x="1328915" y="3160964"/>
            <a:ext cx="4389755" cy="5067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was</a:t>
            </a:r>
            <a:endParaRPr sz="3200">
              <a:latin typeface="Courier"/>
              <a:cs typeface="Courier"/>
            </a:endParaRPr>
          </a:p>
        </p:txBody>
      </p:sp>
      <p:sp>
        <p:nvSpPr>
          <p:cNvPr id="5" name="object 5"/>
          <p:cNvSpPr txBox="1"/>
          <p:nvPr/>
        </p:nvSpPr>
        <p:spPr>
          <a:xfrm>
            <a:off x="5962636" y="2201026"/>
            <a:ext cx="5170170" cy="1466850"/>
          </a:xfrm>
          <a:prstGeom prst="rect">
            <a:avLst/>
          </a:prstGeom>
        </p:spPr>
        <p:txBody>
          <a:bodyPr vert="horz" wrap="square" lIns="0" tIns="0" rIns="0" bIns="0" rtlCol="0">
            <a:spAutoFit/>
          </a:bodyPr>
          <a:lstStyle/>
          <a:p>
            <a:pPr indent="47625">
              <a:lnSpc>
                <a:spcPct val="148400"/>
              </a:lnSpc>
            </a:pPr>
            <a:r>
              <a:rPr sz="3200" b="1" spc="-5" dirty="0">
                <a:solidFill>
                  <a:srgbClr val="58595B"/>
                </a:solidFill>
                <a:latin typeface="Courier"/>
                <a:cs typeface="Courier"/>
              </a:rPr>
              <a:t>$timeout(</a:t>
            </a:r>
            <a:r>
              <a:rPr sz="3200" b="1" spc="-5" dirty="0">
                <a:solidFill>
                  <a:srgbClr val="79A14C"/>
                </a:solidFill>
                <a:latin typeface="Courier"/>
                <a:cs typeface="Courier"/>
              </a:rPr>
              <a:t>function</a:t>
            </a:r>
            <a:r>
              <a:rPr sz="3200" spc="-5" dirty="0">
                <a:solidFill>
                  <a:srgbClr val="58595B"/>
                </a:solidFill>
                <a:latin typeface="Courier"/>
                <a:cs typeface="Courier"/>
              </a:rPr>
              <a:t>()</a:t>
            </a:r>
            <a:r>
              <a:rPr sz="3200" spc="-10" dirty="0">
                <a:solidFill>
                  <a:srgbClr val="58595B"/>
                </a:solidFill>
                <a:latin typeface="Courier"/>
                <a:cs typeface="Courier"/>
              </a:rPr>
              <a:t> </a:t>
            </a:r>
            <a:r>
              <a:rPr sz="3200" dirty="0">
                <a:solidFill>
                  <a:srgbClr val="58595B"/>
                </a:solidFill>
                <a:latin typeface="Courier"/>
                <a:cs typeface="Courier"/>
              </a:rPr>
              <a:t>{  </a:t>
            </a:r>
            <a:r>
              <a:rPr sz="3200" spc="-5" dirty="0">
                <a:solidFill>
                  <a:srgbClr val="F26722"/>
                </a:solidFill>
                <a:latin typeface="Courier"/>
                <a:cs typeface="Courier"/>
              </a:rPr>
              <a:t>delayed'</a:t>
            </a:r>
            <a:r>
              <a:rPr sz="3200" spc="-5" dirty="0">
                <a:solidFill>
                  <a:srgbClr val="58595B"/>
                </a:solidFill>
                <a:latin typeface="Courier"/>
                <a:cs typeface="Courier"/>
              </a:rPr>
              <a:t>);</a:t>
            </a:r>
            <a:endParaRPr sz="3200">
              <a:latin typeface="Courier"/>
              <a:cs typeface="Courier"/>
            </a:endParaRPr>
          </a:p>
        </p:txBody>
      </p:sp>
      <p:sp>
        <p:nvSpPr>
          <p:cNvPr id="6" name="object 6"/>
          <p:cNvSpPr txBox="1"/>
          <p:nvPr/>
        </p:nvSpPr>
        <p:spPr>
          <a:xfrm>
            <a:off x="889317" y="3884864"/>
            <a:ext cx="7804150" cy="19545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a:t>
            </a:r>
            <a:r>
              <a:rPr sz="3200" spc="-95" dirty="0">
                <a:solidFill>
                  <a:srgbClr val="58595B"/>
                </a:solidFill>
                <a:latin typeface="Courier"/>
                <a:cs typeface="Courier"/>
              </a:rPr>
              <a:t> </a:t>
            </a:r>
            <a:r>
              <a:rPr sz="3200" dirty="0">
                <a:solidFill>
                  <a:srgbClr val="548C94"/>
                </a:solidFill>
                <a:latin typeface="Courier"/>
                <a:cs typeface="Courier"/>
              </a:rPr>
              <a:t>3000</a:t>
            </a:r>
            <a:r>
              <a:rPr sz="3200" b="1"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a:lnSpc>
                <a:spcPct val="100000"/>
              </a:lnSpc>
            </a:pPr>
            <a:r>
              <a:rPr sz="3200" b="1" spc="-5" dirty="0">
                <a:solidFill>
                  <a:srgbClr val="58595B"/>
                </a:solidFill>
                <a:latin typeface="Courier"/>
                <a:cs typeface="Courier"/>
              </a:rPr>
              <a:t>$timeout</a:t>
            </a:r>
            <a:r>
              <a:rPr sz="3200" spc="-5" dirty="0">
                <a:solidFill>
                  <a:srgbClr val="58595B"/>
                </a:solidFill>
                <a:latin typeface="Courier"/>
                <a:cs typeface="Courier"/>
              </a:rPr>
              <a:t>.</a:t>
            </a:r>
            <a:r>
              <a:rPr sz="3200" b="1" spc="-5" dirty="0">
                <a:solidFill>
                  <a:srgbClr val="58595B"/>
                </a:solidFill>
                <a:latin typeface="Courier"/>
                <a:cs typeface="Courier"/>
              </a:rPr>
              <a:t>cancel</a:t>
            </a:r>
            <a:r>
              <a:rPr sz="3200" spc="-5" dirty="0">
                <a:solidFill>
                  <a:srgbClr val="58595B"/>
                </a:solidFill>
                <a:latin typeface="Courier"/>
                <a:cs typeface="Courier"/>
              </a:rPr>
              <a:t>(delayedMessage);</a:t>
            </a:r>
            <a:endParaRPr sz="3200">
              <a:latin typeface="Courier"/>
              <a:cs typeface="Courier"/>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995805">
              <a:lnSpc>
                <a:spcPct val="100000"/>
              </a:lnSpc>
            </a:pPr>
            <a:r>
              <a:rPr spc="-270" dirty="0">
                <a:solidFill>
                  <a:srgbClr val="58595B"/>
                </a:solidFill>
                <a:latin typeface="Arial"/>
                <a:cs typeface="Arial"/>
              </a:rPr>
              <a:t>AngularJS </a:t>
            </a:r>
            <a:r>
              <a:rPr spc="5" dirty="0">
                <a:solidFill>
                  <a:srgbClr val="58595B"/>
                </a:solidFill>
                <a:latin typeface="Arial"/>
                <a:cs typeface="Arial"/>
              </a:rPr>
              <a:t>$timeout</a:t>
            </a:r>
            <a:r>
              <a:rPr spc="-56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4815">
              <a:lnSpc>
                <a:spcPct val="100000"/>
              </a:lnSpc>
            </a:pPr>
            <a:r>
              <a:rPr spc="-20" dirty="0">
                <a:latin typeface="Arial"/>
                <a:cs typeface="Arial"/>
              </a:rPr>
              <a:t>Unit </a:t>
            </a:r>
            <a:r>
              <a:rPr spc="-240" dirty="0">
                <a:latin typeface="Arial"/>
                <a:cs typeface="Arial"/>
              </a:rPr>
              <a:t>Testing </a:t>
            </a:r>
            <a:r>
              <a:rPr spc="-229" dirty="0">
                <a:latin typeface="Arial"/>
                <a:cs typeface="Arial"/>
              </a:rPr>
              <a:t>Challenges </a:t>
            </a:r>
            <a:r>
              <a:rPr spc="105" dirty="0">
                <a:latin typeface="Arial"/>
                <a:cs typeface="Arial"/>
              </a:rPr>
              <a:t>with</a:t>
            </a:r>
            <a:r>
              <a:rPr spc="-1110" dirty="0">
                <a:latin typeface="Arial"/>
                <a:cs typeface="Arial"/>
              </a:rPr>
              <a:t> </a:t>
            </a:r>
            <a:r>
              <a:rPr spc="5" dirty="0">
                <a:latin typeface="Arial"/>
                <a:cs typeface="Arial"/>
              </a:rPr>
              <a:t>$timeout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47625">
              <a:lnSpc>
                <a:spcPct val="100000"/>
              </a:lnSpc>
            </a:pPr>
            <a:r>
              <a:rPr spc="-20" dirty="0">
                <a:solidFill>
                  <a:srgbClr val="F26722"/>
                </a:solidFill>
                <a:latin typeface="Arial"/>
                <a:cs typeface="Arial"/>
              </a:rPr>
              <a:t>Unit </a:t>
            </a:r>
            <a:r>
              <a:rPr spc="-240" dirty="0">
                <a:solidFill>
                  <a:srgbClr val="F26722"/>
                </a:solidFill>
                <a:latin typeface="Arial"/>
                <a:cs typeface="Arial"/>
              </a:rPr>
              <a:t>Testing </a:t>
            </a:r>
            <a:r>
              <a:rPr spc="-229" dirty="0">
                <a:solidFill>
                  <a:srgbClr val="F26722"/>
                </a:solidFill>
                <a:latin typeface="Arial"/>
                <a:cs typeface="Arial"/>
              </a:rPr>
              <a:t>Challenges </a:t>
            </a:r>
            <a:r>
              <a:rPr spc="105" dirty="0">
                <a:solidFill>
                  <a:srgbClr val="F26722"/>
                </a:solidFill>
                <a:latin typeface="Arial"/>
                <a:cs typeface="Arial"/>
              </a:rPr>
              <a:t>with</a:t>
            </a:r>
            <a:r>
              <a:rPr spc="-1110" dirty="0">
                <a:solidFill>
                  <a:srgbClr val="F26722"/>
                </a:solidFill>
                <a:latin typeface="Arial"/>
                <a:cs typeface="Arial"/>
              </a:rPr>
              <a:t> </a:t>
            </a:r>
            <a:r>
              <a:rPr spc="5" dirty="0">
                <a:solidFill>
                  <a:srgbClr val="F26722"/>
                </a:solidFill>
                <a:latin typeface="Arial"/>
                <a:cs typeface="Arial"/>
              </a:rPr>
              <a:t>$timeout</a:t>
            </a:r>
          </a:p>
        </p:txBody>
      </p:sp>
      <p:sp>
        <p:nvSpPr>
          <p:cNvPr id="3" name="object 3"/>
          <p:cNvSpPr txBox="1"/>
          <p:nvPr/>
        </p:nvSpPr>
        <p:spPr>
          <a:xfrm>
            <a:off x="792335" y="2224063"/>
            <a:ext cx="9346565" cy="701040"/>
          </a:xfrm>
          <a:prstGeom prst="rect">
            <a:avLst/>
          </a:prstGeom>
        </p:spPr>
        <p:txBody>
          <a:bodyPr vert="horz" wrap="square" lIns="0" tIns="0" rIns="0" bIns="0" rtlCol="0">
            <a:spAutoFit/>
          </a:bodyPr>
          <a:lstStyle/>
          <a:p>
            <a:pPr marL="393700" indent="-381000">
              <a:lnSpc>
                <a:spcPct val="100000"/>
              </a:lnSpc>
              <a:buClr>
                <a:srgbClr val="F45D00"/>
              </a:buClr>
              <a:buSzPct val="75000"/>
              <a:buFont typeface="Lucida Grande"/>
              <a:buChar char="▪"/>
              <a:tabLst>
                <a:tab pos="393700" algn="l"/>
              </a:tabLst>
            </a:pPr>
            <a:r>
              <a:rPr sz="4600" spc="-155" dirty="0">
                <a:solidFill>
                  <a:srgbClr val="58595B"/>
                </a:solidFill>
                <a:latin typeface="Arial"/>
                <a:cs typeface="Arial"/>
              </a:rPr>
              <a:t>Asynchronous</a:t>
            </a:r>
            <a:r>
              <a:rPr sz="4600" spc="-305" dirty="0">
                <a:solidFill>
                  <a:srgbClr val="58595B"/>
                </a:solidFill>
                <a:latin typeface="Arial"/>
                <a:cs typeface="Arial"/>
              </a:rPr>
              <a:t> </a:t>
            </a:r>
            <a:r>
              <a:rPr sz="4600" spc="-135" dirty="0">
                <a:solidFill>
                  <a:srgbClr val="58595B"/>
                </a:solidFill>
                <a:latin typeface="Arial"/>
                <a:cs typeface="Arial"/>
              </a:rPr>
              <a:t>code</a:t>
            </a:r>
            <a:r>
              <a:rPr sz="4600" spc="-305" dirty="0">
                <a:solidFill>
                  <a:srgbClr val="58595B"/>
                </a:solidFill>
                <a:latin typeface="Arial"/>
                <a:cs typeface="Arial"/>
              </a:rPr>
              <a:t> </a:t>
            </a:r>
            <a:r>
              <a:rPr sz="4600" spc="-215" dirty="0">
                <a:solidFill>
                  <a:srgbClr val="58595B"/>
                </a:solidFill>
                <a:latin typeface="Arial"/>
                <a:cs typeface="Arial"/>
              </a:rPr>
              <a:t>is</a:t>
            </a:r>
            <a:r>
              <a:rPr sz="4600" spc="-305" dirty="0">
                <a:solidFill>
                  <a:srgbClr val="58595B"/>
                </a:solidFill>
                <a:latin typeface="Arial"/>
                <a:cs typeface="Arial"/>
              </a:rPr>
              <a:t> </a:t>
            </a:r>
            <a:r>
              <a:rPr sz="4600" spc="35" dirty="0">
                <a:solidFill>
                  <a:srgbClr val="58595B"/>
                </a:solidFill>
                <a:latin typeface="Arial"/>
                <a:cs typeface="Arial"/>
              </a:rPr>
              <a:t>difficult</a:t>
            </a:r>
            <a:r>
              <a:rPr sz="4600" spc="-305" dirty="0">
                <a:solidFill>
                  <a:srgbClr val="58595B"/>
                </a:solidFill>
                <a:latin typeface="Arial"/>
                <a:cs typeface="Arial"/>
              </a:rPr>
              <a:t> </a:t>
            </a:r>
            <a:r>
              <a:rPr sz="4600" spc="90" dirty="0">
                <a:solidFill>
                  <a:srgbClr val="58595B"/>
                </a:solidFill>
                <a:latin typeface="Arial"/>
                <a:cs typeface="Arial"/>
              </a:rPr>
              <a:t>to</a:t>
            </a:r>
            <a:r>
              <a:rPr sz="4600" spc="-305" dirty="0">
                <a:solidFill>
                  <a:srgbClr val="58595B"/>
                </a:solidFill>
                <a:latin typeface="Arial"/>
                <a:cs typeface="Arial"/>
              </a:rPr>
              <a:t> </a:t>
            </a:r>
            <a:r>
              <a:rPr sz="4600" spc="-70" dirty="0">
                <a:solidFill>
                  <a:srgbClr val="58595B"/>
                </a:solidFill>
                <a:latin typeface="Arial"/>
                <a:cs typeface="Arial"/>
              </a:rPr>
              <a:t>test</a:t>
            </a:r>
            <a:endParaRPr sz="4600">
              <a:latin typeface="Arial"/>
              <a:cs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4815">
              <a:lnSpc>
                <a:spcPct val="100000"/>
              </a:lnSpc>
            </a:pPr>
            <a:r>
              <a:rPr spc="-20" dirty="0">
                <a:latin typeface="Arial"/>
                <a:cs typeface="Arial"/>
              </a:rPr>
              <a:t>Unit </a:t>
            </a:r>
            <a:r>
              <a:rPr spc="-240" dirty="0">
                <a:latin typeface="Arial"/>
                <a:cs typeface="Arial"/>
              </a:rPr>
              <a:t>Testing </a:t>
            </a:r>
            <a:r>
              <a:rPr spc="-229" dirty="0">
                <a:latin typeface="Arial"/>
                <a:cs typeface="Arial"/>
              </a:rPr>
              <a:t>Challenges </a:t>
            </a:r>
            <a:r>
              <a:rPr spc="105" dirty="0">
                <a:latin typeface="Arial"/>
                <a:cs typeface="Arial"/>
              </a:rPr>
              <a:t>with</a:t>
            </a:r>
            <a:r>
              <a:rPr spc="-1110" dirty="0">
                <a:latin typeface="Arial"/>
                <a:cs typeface="Arial"/>
              </a:rPr>
              <a:t> </a:t>
            </a:r>
            <a:r>
              <a:rPr spc="5" dirty="0">
                <a:latin typeface="Arial"/>
                <a:cs typeface="Arial"/>
              </a:rPr>
              <a:t>$timeout</a:t>
            </a:r>
          </a:p>
        </p:txBody>
      </p:sp>
      <p:sp>
        <p:nvSpPr>
          <p:cNvPr id="3" name="object 3"/>
          <p:cNvSpPr txBox="1"/>
          <p:nvPr/>
        </p:nvSpPr>
        <p:spPr>
          <a:xfrm>
            <a:off x="792335" y="2224063"/>
            <a:ext cx="9346565" cy="1501140"/>
          </a:xfrm>
          <a:prstGeom prst="rect">
            <a:avLst/>
          </a:prstGeom>
        </p:spPr>
        <p:txBody>
          <a:bodyPr vert="horz" wrap="square" lIns="0" tIns="0" rIns="0" bIns="0" rtlCol="0">
            <a:spAutoFit/>
          </a:bodyPr>
          <a:lstStyle/>
          <a:p>
            <a:pPr marL="393700" indent="-381000">
              <a:lnSpc>
                <a:spcPct val="100000"/>
              </a:lnSpc>
              <a:buClr>
                <a:srgbClr val="F45D00"/>
              </a:buClr>
              <a:buSzPct val="75000"/>
              <a:buFont typeface="Lucida Grande"/>
              <a:buChar char="▪"/>
              <a:tabLst>
                <a:tab pos="393700" algn="l"/>
              </a:tabLst>
            </a:pPr>
            <a:r>
              <a:rPr sz="4600" spc="-155" dirty="0">
                <a:solidFill>
                  <a:srgbClr val="58595B"/>
                </a:solidFill>
                <a:latin typeface="Arial"/>
                <a:cs typeface="Arial"/>
              </a:rPr>
              <a:t>Asynchronous</a:t>
            </a:r>
            <a:r>
              <a:rPr sz="4600" spc="-305" dirty="0">
                <a:solidFill>
                  <a:srgbClr val="58595B"/>
                </a:solidFill>
                <a:latin typeface="Arial"/>
                <a:cs typeface="Arial"/>
              </a:rPr>
              <a:t> </a:t>
            </a:r>
            <a:r>
              <a:rPr sz="4600" spc="-135" dirty="0">
                <a:solidFill>
                  <a:srgbClr val="58595B"/>
                </a:solidFill>
                <a:latin typeface="Arial"/>
                <a:cs typeface="Arial"/>
              </a:rPr>
              <a:t>code</a:t>
            </a:r>
            <a:r>
              <a:rPr sz="4600" spc="-305" dirty="0">
                <a:solidFill>
                  <a:srgbClr val="58595B"/>
                </a:solidFill>
                <a:latin typeface="Arial"/>
                <a:cs typeface="Arial"/>
              </a:rPr>
              <a:t> </a:t>
            </a:r>
            <a:r>
              <a:rPr sz="4600" spc="-215" dirty="0">
                <a:solidFill>
                  <a:srgbClr val="58595B"/>
                </a:solidFill>
                <a:latin typeface="Arial"/>
                <a:cs typeface="Arial"/>
              </a:rPr>
              <a:t>is</a:t>
            </a:r>
            <a:r>
              <a:rPr sz="4600" spc="-305" dirty="0">
                <a:solidFill>
                  <a:srgbClr val="58595B"/>
                </a:solidFill>
                <a:latin typeface="Arial"/>
                <a:cs typeface="Arial"/>
              </a:rPr>
              <a:t> </a:t>
            </a:r>
            <a:r>
              <a:rPr sz="4600" spc="35" dirty="0">
                <a:solidFill>
                  <a:srgbClr val="58595B"/>
                </a:solidFill>
                <a:latin typeface="Arial"/>
                <a:cs typeface="Arial"/>
              </a:rPr>
              <a:t>difficult</a:t>
            </a:r>
            <a:r>
              <a:rPr sz="4600" spc="-305" dirty="0">
                <a:solidFill>
                  <a:srgbClr val="58595B"/>
                </a:solidFill>
                <a:latin typeface="Arial"/>
                <a:cs typeface="Arial"/>
              </a:rPr>
              <a:t> </a:t>
            </a:r>
            <a:r>
              <a:rPr sz="4600" spc="90" dirty="0">
                <a:solidFill>
                  <a:srgbClr val="58595B"/>
                </a:solidFill>
                <a:latin typeface="Arial"/>
                <a:cs typeface="Arial"/>
              </a:rPr>
              <a:t>to</a:t>
            </a:r>
            <a:r>
              <a:rPr sz="4600" spc="-305" dirty="0">
                <a:solidFill>
                  <a:srgbClr val="58595B"/>
                </a:solidFill>
                <a:latin typeface="Arial"/>
                <a:cs typeface="Arial"/>
              </a:rPr>
              <a:t> </a:t>
            </a:r>
            <a:r>
              <a:rPr sz="4600" spc="-70" dirty="0">
                <a:solidFill>
                  <a:srgbClr val="58595B"/>
                </a:solidFill>
                <a:latin typeface="Arial"/>
                <a:cs typeface="Arial"/>
              </a:rPr>
              <a:t>test</a:t>
            </a:r>
            <a:endParaRPr sz="4600">
              <a:latin typeface="Arial"/>
              <a:cs typeface="Arial"/>
            </a:endParaRPr>
          </a:p>
          <a:p>
            <a:pPr marL="393700" indent="-381000">
              <a:lnSpc>
                <a:spcPct val="100000"/>
              </a:lnSpc>
              <a:spcBef>
                <a:spcPts val="780"/>
              </a:spcBef>
              <a:buClr>
                <a:srgbClr val="F45D00"/>
              </a:buClr>
              <a:buSzPct val="75000"/>
              <a:buFont typeface="Lucida Grande"/>
              <a:buChar char="▪"/>
              <a:tabLst>
                <a:tab pos="393700" algn="l"/>
              </a:tabLst>
            </a:pPr>
            <a:r>
              <a:rPr sz="4600" spc="-245" dirty="0">
                <a:solidFill>
                  <a:srgbClr val="58595B"/>
                </a:solidFill>
                <a:latin typeface="Arial"/>
                <a:cs typeface="Arial"/>
              </a:rPr>
              <a:t>Delays </a:t>
            </a:r>
            <a:r>
              <a:rPr sz="4600" spc="60" dirty="0">
                <a:solidFill>
                  <a:srgbClr val="58595B"/>
                </a:solidFill>
                <a:latin typeface="Arial"/>
                <a:cs typeface="Arial"/>
              </a:rPr>
              <a:t>will</a:t>
            </a:r>
            <a:r>
              <a:rPr sz="4600" spc="-940" dirty="0">
                <a:solidFill>
                  <a:srgbClr val="58595B"/>
                </a:solidFill>
                <a:latin typeface="Arial"/>
                <a:cs typeface="Arial"/>
              </a:rPr>
              <a:t> </a:t>
            </a:r>
            <a:r>
              <a:rPr sz="4600" spc="-185" dirty="0">
                <a:solidFill>
                  <a:srgbClr val="58595B"/>
                </a:solidFill>
                <a:latin typeface="Arial"/>
                <a:cs typeface="Arial"/>
              </a:rPr>
              <a:t>make </a:t>
            </a:r>
            <a:r>
              <a:rPr sz="4600" spc="-70" dirty="0">
                <a:solidFill>
                  <a:srgbClr val="58595B"/>
                </a:solidFill>
                <a:latin typeface="Arial"/>
                <a:cs typeface="Arial"/>
              </a:rPr>
              <a:t>test </a:t>
            </a:r>
            <a:r>
              <a:rPr sz="4600" spc="-90" dirty="0">
                <a:solidFill>
                  <a:srgbClr val="58595B"/>
                </a:solidFill>
                <a:latin typeface="Arial"/>
                <a:cs typeface="Arial"/>
              </a:rPr>
              <a:t>execution </a:t>
            </a:r>
            <a:r>
              <a:rPr sz="4600" spc="-110" dirty="0">
                <a:solidFill>
                  <a:srgbClr val="58595B"/>
                </a:solidFill>
                <a:latin typeface="Arial"/>
                <a:cs typeface="Arial"/>
              </a:rPr>
              <a:t>slow</a:t>
            </a:r>
            <a:endParaRPr sz="46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2987781" y="4081263"/>
            <a:ext cx="2027555" cy="641985"/>
          </a:xfrm>
          <a:prstGeom prst="rect">
            <a:avLst/>
          </a:prstGeom>
        </p:spPr>
        <p:txBody>
          <a:bodyPr vert="horz" wrap="square" lIns="0" tIns="0" rIns="0" bIns="0" rtlCol="0">
            <a:spAutoFit/>
          </a:bodyPr>
          <a:lstStyle/>
          <a:p>
            <a:pPr marL="12700">
              <a:lnSpc>
                <a:spcPct val="100000"/>
              </a:lnSpc>
            </a:pPr>
            <a:r>
              <a:rPr sz="4100" dirty="0">
                <a:solidFill>
                  <a:srgbClr val="548C94"/>
                </a:solidFill>
                <a:latin typeface="Arial"/>
                <a:cs typeface="Arial"/>
              </a:rPr>
              <a:t>$timeout</a:t>
            </a:r>
            <a:endParaRPr sz="4100">
              <a:latin typeface="Arial"/>
              <a:cs typeface="Arial"/>
            </a:endParaRPr>
          </a:p>
        </p:txBody>
      </p:sp>
      <p:sp>
        <p:nvSpPr>
          <p:cNvPr id="4" name="object 4"/>
          <p:cNvSpPr txBox="1"/>
          <p:nvPr/>
        </p:nvSpPr>
        <p:spPr>
          <a:xfrm>
            <a:off x="5949048" y="4092219"/>
            <a:ext cx="6673215" cy="626745"/>
          </a:xfrm>
          <a:prstGeom prst="rect">
            <a:avLst/>
          </a:prstGeom>
        </p:spPr>
        <p:txBody>
          <a:bodyPr vert="horz" wrap="square" lIns="0" tIns="0" rIns="0" bIns="0" rtlCol="0">
            <a:spAutoFit/>
          </a:bodyPr>
          <a:lstStyle/>
          <a:p>
            <a:pPr marL="12700">
              <a:lnSpc>
                <a:spcPct val="100000"/>
              </a:lnSpc>
            </a:pPr>
            <a:r>
              <a:rPr sz="4000" spc="-145" dirty="0">
                <a:solidFill>
                  <a:srgbClr val="58595B"/>
                </a:solidFill>
                <a:latin typeface="Arial"/>
                <a:cs typeface="Arial"/>
              </a:rPr>
              <a:t>ngMock’s </a:t>
            </a:r>
            <a:r>
              <a:rPr sz="4000" spc="-65" dirty="0">
                <a:solidFill>
                  <a:srgbClr val="58595B"/>
                </a:solidFill>
                <a:latin typeface="Arial"/>
                <a:cs typeface="Arial"/>
              </a:rPr>
              <a:t>wrapper </a:t>
            </a:r>
            <a:r>
              <a:rPr sz="4000" spc="-20" dirty="0">
                <a:solidFill>
                  <a:srgbClr val="58595B"/>
                </a:solidFill>
                <a:latin typeface="Arial"/>
                <a:cs typeface="Arial"/>
              </a:rPr>
              <a:t>for</a:t>
            </a:r>
            <a:r>
              <a:rPr sz="4000" spc="-580" dirty="0">
                <a:solidFill>
                  <a:srgbClr val="58595B"/>
                </a:solidFill>
                <a:latin typeface="Arial"/>
                <a:cs typeface="Arial"/>
              </a:rPr>
              <a:t> </a:t>
            </a:r>
            <a:r>
              <a:rPr sz="4000" dirty="0">
                <a:solidFill>
                  <a:srgbClr val="58595B"/>
                </a:solidFill>
                <a:latin typeface="Arial"/>
                <a:cs typeface="Arial"/>
              </a:rPr>
              <a:t>$timeout</a:t>
            </a:r>
            <a:endParaRPr sz="40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dirty="0">
                <a:solidFill>
                  <a:srgbClr val="58595B"/>
                </a:solidFill>
                <a:latin typeface="Courier"/>
                <a:cs typeface="Courier"/>
              </a:rPr>
              <a:t>$timeout.</a:t>
            </a:r>
            <a:r>
              <a:rPr sz="3200" b="1" dirty="0">
                <a:solidFill>
                  <a:srgbClr val="58595B"/>
                </a:solidFill>
                <a:latin typeface="Courier"/>
                <a:cs typeface="Courier"/>
              </a:rPr>
              <a:t>flush</a:t>
            </a:r>
            <a:r>
              <a:rPr sz="3200" dirty="0">
                <a:solidFill>
                  <a:srgbClr val="58595B"/>
                </a:solidFill>
                <a:latin typeface="Courier"/>
                <a:cs typeface="Courier"/>
              </a:rPr>
              <a:t>([delay]);</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899920">
              <a:lnSpc>
                <a:spcPct val="100000"/>
              </a:lnSpc>
            </a:pPr>
            <a:r>
              <a:rPr spc="-105" dirty="0">
                <a:latin typeface="Arial"/>
                <a:cs typeface="Arial"/>
              </a:rPr>
              <a:t>ngMock </a:t>
            </a:r>
            <a:r>
              <a:rPr spc="5" dirty="0">
                <a:latin typeface="Arial"/>
                <a:cs typeface="Arial"/>
              </a:rPr>
              <a:t>$timeout</a:t>
            </a:r>
            <a:r>
              <a:rPr spc="-730" dirty="0">
                <a:latin typeface="Arial"/>
                <a:cs typeface="Arial"/>
              </a:rPr>
              <a:t> </a:t>
            </a:r>
            <a:r>
              <a:rPr spc="-260" dirty="0">
                <a:latin typeface="Arial"/>
                <a:cs typeface="Arial"/>
              </a:rPr>
              <a:t>Service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dirty="0">
                <a:solidFill>
                  <a:srgbClr val="58595B"/>
                </a:solidFill>
                <a:latin typeface="Courier"/>
                <a:cs typeface="Courier"/>
              </a:rPr>
              <a:t>$timeout.</a:t>
            </a:r>
            <a:r>
              <a:rPr sz="3200" b="1" dirty="0">
                <a:solidFill>
                  <a:srgbClr val="58595B"/>
                </a:solidFill>
                <a:latin typeface="Courier"/>
                <a:cs typeface="Courier"/>
              </a:rPr>
              <a:t>flush</a:t>
            </a:r>
            <a:r>
              <a:rPr sz="3200" dirty="0">
                <a:solidFill>
                  <a:srgbClr val="58595B"/>
                </a:solidFill>
                <a:latin typeface="Courier"/>
                <a:cs typeface="Courier"/>
              </a:rPr>
              <a:t>([delay]);</a:t>
            </a:r>
            <a:endParaRPr sz="3200">
              <a:latin typeface="Courier"/>
              <a:cs typeface="Courier"/>
            </a:endParaRPr>
          </a:p>
          <a:p>
            <a:pPr marL="76200">
              <a:lnSpc>
                <a:spcPct val="100000"/>
              </a:lnSpc>
              <a:spcBef>
                <a:spcPts val="1860"/>
              </a:spcBef>
            </a:pPr>
            <a:r>
              <a:rPr sz="3200" spc="-5" dirty="0">
                <a:solidFill>
                  <a:srgbClr val="58595B"/>
                </a:solidFill>
                <a:latin typeface="Courier"/>
                <a:cs typeface="Courier"/>
              </a:rPr>
              <a:t>$timeout.</a:t>
            </a:r>
            <a:r>
              <a:rPr sz="3200" b="1" spc="-5" dirty="0">
                <a:solidFill>
                  <a:srgbClr val="58595B"/>
                </a:solidFill>
                <a:latin typeface="Courier"/>
                <a:cs typeface="Courier"/>
              </a:rPr>
              <a:t>verifyNoPendingTasks();</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277110">
              <a:lnSpc>
                <a:spcPct val="100000"/>
              </a:lnSpc>
            </a:pPr>
            <a:r>
              <a:rPr spc="-105" dirty="0">
                <a:solidFill>
                  <a:srgbClr val="58595B"/>
                </a:solidFill>
                <a:latin typeface="Arial"/>
                <a:cs typeface="Arial"/>
              </a:rPr>
              <a:t>ngMock </a:t>
            </a:r>
            <a:r>
              <a:rPr spc="5" dirty="0">
                <a:solidFill>
                  <a:srgbClr val="58595B"/>
                </a:solidFill>
                <a:latin typeface="Arial"/>
                <a:cs typeface="Arial"/>
              </a:rPr>
              <a:t>$timeout</a:t>
            </a:r>
            <a:r>
              <a:rPr spc="-73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3077862" y="4081263"/>
            <a:ext cx="1937385" cy="641985"/>
          </a:xfrm>
          <a:prstGeom prst="rect">
            <a:avLst/>
          </a:prstGeom>
        </p:spPr>
        <p:txBody>
          <a:bodyPr vert="horz" wrap="square" lIns="0" tIns="0" rIns="0" bIns="0" rtlCol="0">
            <a:spAutoFit/>
          </a:bodyPr>
          <a:lstStyle/>
          <a:p>
            <a:pPr marL="12700">
              <a:lnSpc>
                <a:spcPct val="100000"/>
              </a:lnSpc>
            </a:pPr>
            <a:r>
              <a:rPr sz="4100" spc="-55" dirty="0">
                <a:solidFill>
                  <a:srgbClr val="548C94"/>
                </a:solidFill>
                <a:latin typeface="Arial"/>
                <a:cs typeface="Arial"/>
              </a:rPr>
              <a:t>$interval</a:t>
            </a:r>
            <a:endParaRPr sz="4100">
              <a:latin typeface="Arial"/>
              <a:cs typeface="Arial"/>
            </a:endParaRPr>
          </a:p>
        </p:txBody>
      </p:sp>
      <p:sp>
        <p:nvSpPr>
          <p:cNvPr id="4" name="object 4"/>
          <p:cNvSpPr txBox="1"/>
          <p:nvPr/>
        </p:nvSpPr>
        <p:spPr>
          <a:xfrm>
            <a:off x="5949048" y="4092219"/>
            <a:ext cx="8730615" cy="626745"/>
          </a:xfrm>
          <a:prstGeom prst="rect">
            <a:avLst/>
          </a:prstGeom>
        </p:spPr>
        <p:txBody>
          <a:bodyPr vert="horz" wrap="square" lIns="0" tIns="0" rIns="0" bIns="0" rtlCol="0">
            <a:spAutoFit/>
          </a:bodyPr>
          <a:lstStyle/>
          <a:p>
            <a:pPr marL="12700">
              <a:lnSpc>
                <a:spcPct val="100000"/>
              </a:lnSpc>
            </a:pPr>
            <a:r>
              <a:rPr sz="4000" spc="-110" dirty="0">
                <a:solidFill>
                  <a:srgbClr val="58595B"/>
                </a:solidFill>
                <a:latin typeface="Arial"/>
                <a:cs typeface="Arial"/>
              </a:rPr>
              <a:t>Angular's </a:t>
            </a:r>
            <a:r>
              <a:rPr sz="4000" spc="-65" dirty="0">
                <a:solidFill>
                  <a:srgbClr val="58595B"/>
                </a:solidFill>
                <a:latin typeface="Arial"/>
                <a:cs typeface="Arial"/>
              </a:rPr>
              <a:t>wrapper </a:t>
            </a:r>
            <a:r>
              <a:rPr sz="4000" spc="-20" dirty="0">
                <a:solidFill>
                  <a:srgbClr val="58595B"/>
                </a:solidFill>
                <a:latin typeface="Arial"/>
                <a:cs typeface="Arial"/>
              </a:rPr>
              <a:t>for</a:t>
            </a:r>
            <a:r>
              <a:rPr sz="4000" spc="-640" dirty="0">
                <a:solidFill>
                  <a:srgbClr val="58595B"/>
                </a:solidFill>
                <a:latin typeface="Arial"/>
                <a:cs typeface="Arial"/>
              </a:rPr>
              <a:t> </a:t>
            </a:r>
            <a:r>
              <a:rPr sz="4000" spc="-65" dirty="0">
                <a:solidFill>
                  <a:srgbClr val="58595B"/>
                </a:solidFill>
                <a:latin typeface="Arial"/>
                <a:cs typeface="Arial"/>
              </a:rPr>
              <a:t>window.setInterval</a:t>
            </a:r>
            <a:endParaRPr sz="40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$interval(</a:t>
            </a:r>
            <a:r>
              <a:rPr sz="3200" spc="-5" dirty="0">
                <a:solidFill>
                  <a:srgbClr val="58595B"/>
                </a:solidFill>
                <a:latin typeface="Courier"/>
                <a:cs typeface="Courier"/>
              </a:rPr>
              <a:t>fn, delay, [count], [invokeApply],</a:t>
            </a:r>
            <a:r>
              <a:rPr sz="3200" spc="2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680210">
              <a:lnSpc>
                <a:spcPct val="100000"/>
              </a:lnSpc>
            </a:pPr>
            <a:r>
              <a:rPr spc="-270" dirty="0">
                <a:latin typeface="Arial"/>
                <a:cs typeface="Arial"/>
              </a:rPr>
              <a:t>AngularJS </a:t>
            </a:r>
            <a:r>
              <a:rPr spc="-70" dirty="0">
                <a:latin typeface="Arial"/>
                <a:cs typeface="Arial"/>
              </a:rPr>
              <a:t>$interval</a:t>
            </a:r>
            <a:r>
              <a:rPr spc="-550" dirty="0">
                <a:latin typeface="Arial"/>
                <a:cs typeface="Arial"/>
              </a:rPr>
              <a:t> </a:t>
            </a:r>
            <a:r>
              <a:rPr spc="-260" dirty="0">
                <a:latin typeface="Arial"/>
                <a:cs typeface="Arial"/>
              </a:rPr>
              <a:t>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a:spLocks noGrp="1"/>
          </p:cNvSpPr>
          <p:nvPr>
            <p:ph type="title"/>
          </p:nvPr>
        </p:nvSpPr>
        <p:spPr>
          <a:xfrm>
            <a:off x="2084811" y="3124318"/>
            <a:ext cx="2930525" cy="2543175"/>
          </a:xfrm>
          <a:prstGeom prst="rect">
            <a:avLst/>
          </a:prstGeom>
        </p:spPr>
        <p:txBody>
          <a:bodyPr vert="horz" wrap="square" lIns="0" tIns="0" rIns="0" bIns="0" rtlCol="0">
            <a:spAutoFit/>
          </a:bodyPr>
          <a:lstStyle/>
          <a:p>
            <a:pPr marL="12700" marR="5080" indent="330200" algn="r">
              <a:lnSpc>
                <a:spcPts val="6700"/>
              </a:lnSpc>
            </a:pPr>
            <a:r>
              <a:rPr spc="-495" dirty="0">
                <a:solidFill>
                  <a:srgbClr val="548C94"/>
                </a:solidFill>
                <a:latin typeface="Arial"/>
                <a:cs typeface="Arial"/>
              </a:rPr>
              <a:t>Esse</a:t>
            </a:r>
            <a:r>
              <a:rPr spc="-520" dirty="0">
                <a:solidFill>
                  <a:srgbClr val="548C94"/>
                </a:solidFill>
                <a:latin typeface="Arial"/>
                <a:cs typeface="Arial"/>
              </a:rPr>
              <a:t>n</a:t>
            </a:r>
            <a:r>
              <a:rPr spc="5" dirty="0">
                <a:solidFill>
                  <a:srgbClr val="548C94"/>
                </a:solidFill>
                <a:latin typeface="Arial"/>
                <a:cs typeface="Arial"/>
              </a:rPr>
              <a:t>tial  </a:t>
            </a:r>
            <a:r>
              <a:rPr spc="-45" dirty="0">
                <a:solidFill>
                  <a:srgbClr val="548C94"/>
                </a:solidFill>
                <a:latin typeface="Arial"/>
                <a:cs typeface="Arial"/>
              </a:rPr>
              <a:t>ng</a:t>
            </a:r>
            <a:r>
              <a:rPr spc="-40" dirty="0">
                <a:solidFill>
                  <a:srgbClr val="548C94"/>
                </a:solidFill>
                <a:latin typeface="Arial"/>
                <a:cs typeface="Arial"/>
              </a:rPr>
              <a:t>M</a:t>
            </a:r>
            <a:r>
              <a:rPr spc="-150" dirty="0">
                <a:solidFill>
                  <a:srgbClr val="548C94"/>
                </a:solidFill>
                <a:latin typeface="Arial"/>
                <a:cs typeface="Arial"/>
              </a:rPr>
              <a:t>ock </a:t>
            </a:r>
            <a:r>
              <a:rPr spc="-95" dirty="0">
                <a:solidFill>
                  <a:srgbClr val="548C94"/>
                </a:solidFill>
                <a:latin typeface="Arial"/>
                <a:cs typeface="Arial"/>
              </a:rPr>
              <a:t> </a:t>
            </a:r>
            <a:r>
              <a:rPr spc="-894" dirty="0">
                <a:solidFill>
                  <a:srgbClr val="548C94"/>
                </a:solidFill>
                <a:latin typeface="Arial"/>
                <a:cs typeface="Arial"/>
              </a:rPr>
              <a:t>F</a:t>
            </a:r>
            <a:r>
              <a:rPr spc="-114" dirty="0">
                <a:solidFill>
                  <a:srgbClr val="548C94"/>
                </a:solidFill>
                <a:latin typeface="Arial"/>
                <a:cs typeface="Arial"/>
              </a:rPr>
              <a:t>un</a:t>
            </a:r>
            <a:r>
              <a:rPr spc="-35" dirty="0">
                <a:solidFill>
                  <a:srgbClr val="548C94"/>
                </a:solidFill>
                <a:latin typeface="Arial"/>
                <a:cs typeface="Arial"/>
              </a:rPr>
              <a:t>c</a:t>
            </a:r>
            <a:r>
              <a:rPr spc="-55" dirty="0">
                <a:solidFill>
                  <a:srgbClr val="548C94"/>
                </a:solidFill>
                <a:latin typeface="Arial"/>
                <a:cs typeface="Arial"/>
              </a:rPr>
              <a:t>tions</a:t>
            </a:r>
          </a:p>
        </p:txBody>
      </p:sp>
      <p:sp>
        <p:nvSpPr>
          <p:cNvPr id="4" name="object 4"/>
          <p:cNvSpPr txBox="1"/>
          <p:nvPr/>
        </p:nvSpPr>
        <p:spPr>
          <a:xfrm>
            <a:off x="5949048" y="3838219"/>
            <a:ext cx="3893820" cy="1162050"/>
          </a:xfrm>
          <a:prstGeom prst="rect">
            <a:avLst/>
          </a:prstGeom>
        </p:spPr>
        <p:txBody>
          <a:bodyPr vert="horz" wrap="square" lIns="0" tIns="0" rIns="0" bIns="0" rtlCol="0">
            <a:spAutoFit/>
          </a:bodyPr>
          <a:lstStyle/>
          <a:p>
            <a:pPr marL="12700">
              <a:lnSpc>
                <a:spcPct val="100000"/>
              </a:lnSpc>
            </a:pPr>
            <a:r>
              <a:rPr sz="4000" spc="-30" dirty="0">
                <a:solidFill>
                  <a:srgbClr val="58595B"/>
                </a:solidFill>
                <a:latin typeface="Arial"/>
                <a:cs typeface="Arial"/>
              </a:rPr>
              <a:t>module</a:t>
            </a:r>
            <a:endParaRPr sz="4000">
              <a:latin typeface="Arial"/>
              <a:cs typeface="Arial"/>
            </a:endParaRPr>
          </a:p>
          <a:p>
            <a:pPr marL="12700">
              <a:lnSpc>
                <a:spcPct val="100000"/>
              </a:lnSpc>
              <a:spcBef>
                <a:spcPts val="985"/>
              </a:spcBef>
            </a:pPr>
            <a:r>
              <a:rPr sz="2700" spc="-160" dirty="0">
                <a:solidFill>
                  <a:srgbClr val="548C94"/>
                </a:solidFill>
                <a:latin typeface="Arial"/>
                <a:cs typeface="Arial"/>
              </a:rPr>
              <a:t>Used </a:t>
            </a:r>
            <a:r>
              <a:rPr sz="2700" spc="50" dirty="0">
                <a:solidFill>
                  <a:srgbClr val="548C94"/>
                </a:solidFill>
                <a:latin typeface="Arial"/>
                <a:cs typeface="Arial"/>
              </a:rPr>
              <a:t>to</a:t>
            </a:r>
            <a:r>
              <a:rPr sz="2700" spc="-545" dirty="0">
                <a:solidFill>
                  <a:srgbClr val="548C94"/>
                </a:solidFill>
                <a:latin typeface="Arial"/>
                <a:cs typeface="Arial"/>
              </a:rPr>
              <a:t> </a:t>
            </a:r>
            <a:r>
              <a:rPr sz="2700" spc="-45" dirty="0">
                <a:solidFill>
                  <a:srgbClr val="548C94"/>
                </a:solidFill>
                <a:latin typeface="Arial"/>
                <a:cs typeface="Arial"/>
              </a:rPr>
              <a:t>load </a:t>
            </a:r>
            <a:r>
              <a:rPr sz="2700" spc="-20" dirty="0">
                <a:solidFill>
                  <a:srgbClr val="548C94"/>
                </a:solidFill>
                <a:latin typeface="Arial"/>
                <a:cs typeface="Arial"/>
              </a:rPr>
              <a:t>our </a:t>
            </a:r>
            <a:r>
              <a:rPr sz="2700" spc="-75" dirty="0">
                <a:solidFill>
                  <a:srgbClr val="548C94"/>
                </a:solidFill>
                <a:latin typeface="Arial"/>
                <a:cs typeface="Arial"/>
              </a:rPr>
              <a:t>module(s)</a:t>
            </a:r>
            <a:endParaRPr sz="2700">
              <a:latin typeface="Arial"/>
              <a:cs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78070" cy="1466850"/>
          </a:xfrm>
          <a:prstGeom prst="rect">
            <a:avLst/>
          </a:prstGeom>
        </p:spPr>
        <p:txBody>
          <a:bodyPr vert="horz" wrap="square" lIns="0" tIns="0" rIns="0" bIns="0" rtlCol="0">
            <a:spAutoFit/>
          </a:bodyPr>
          <a:lstStyle/>
          <a:p>
            <a:pPr marL="439420" indent="-440055">
              <a:lnSpc>
                <a:spcPct val="148400"/>
              </a:lnSpc>
            </a:pPr>
            <a:r>
              <a:rPr sz="3200" b="1" dirty="0">
                <a:solidFill>
                  <a:srgbClr val="58595B"/>
                </a:solidFill>
                <a:latin typeface="Courier"/>
                <a:cs typeface="Courier"/>
              </a:rPr>
              <a:t>$interval(</a:t>
            </a:r>
            <a:r>
              <a:rPr sz="3200" b="1"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run</a:t>
            </a:r>
            <a:endParaRPr sz="3200">
              <a:latin typeface="Courier"/>
              <a:cs typeface="Courier"/>
            </a:endParaRPr>
          </a:p>
        </p:txBody>
      </p:sp>
      <p:sp>
        <p:nvSpPr>
          <p:cNvPr id="4" name="object 4"/>
          <p:cNvSpPr txBox="1"/>
          <p:nvPr/>
        </p:nvSpPr>
        <p:spPr>
          <a:xfrm>
            <a:off x="5962636" y="2437064"/>
            <a:ext cx="3658235" cy="1230630"/>
          </a:xfrm>
          <a:prstGeom prst="rect">
            <a:avLst/>
          </a:prstGeom>
        </p:spPr>
        <p:txBody>
          <a:bodyPr vert="horz" wrap="square" lIns="0" tIns="0" rIns="0" bIns="0" rtlCol="0">
            <a:spAutoFit/>
          </a:bodyPr>
          <a:lstStyle/>
          <a:p>
            <a:pPr marL="47625">
              <a:lnSpc>
                <a:spcPct val="100000"/>
              </a:lnSpc>
            </a:pP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spc="-5" dirty="0">
                <a:solidFill>
                  <a:srgbClr val="F26722"/>
                </a:solidFill>
                <a:latin typeface="Courier"/>
                <a:cs typeface="Courier"/>
              </a:rPr>
              <a:t>at</a:t>
            </a:r>
            <a:r>
              <a:rPr sz="3200" spc="-40" dirty="0">
                <a:solidFill>
                  <a:srgbClr val="F26722"/>
                </a:solidFill>
                <a:latin typeface="Courier"/>
                <a:cs typeface="Courier"/>
              </a:rPr>
              <a:t> </a:t>
            </a:r>
            <a:r>
              <a:rPr sz="3200" spc="-5" dirty="0">
                <a:solidFill>
                  <a:srgbClr val="F26722"/>
                </a:solidFill>
                <a:latin typeface="Courier"/>
                <a:cs typeface="Courier"/>
              </a:rPr>
              <a:t>intervals'</a:t>
            </a:r>
            <a:r>
              <a:rPr sz="3200" spc="-5"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10243185" cy="506730"/>
          </a:xfrm>
          <a:prstGeom prst="rect">
            <a:avLst/>
          </a:prstGeom>
        </p:spPr>
        <p:txBody>
          <a:bodyPr vert="horz" wrap="square" lIns="0" tIns="0" rIns="0" bIns="0" rtlCol="0">
            <a:spAutoFit/>
          </a:bodyPr>
          <a:lstStyle/>
          <a:p>
            <a:pPr>
              <a:lnSpc>
                <a:spcPct val="100000"/>
              </a:lnSpc>
            </a:pPr>
            <a:r>
              <a:rPr sz="3200" spc="-5" dirty="0">
                <a:solidFill>
                  <a:srgbClr val="58595B"/>
                </a:solidFill>
                <a:latin typeface="Courier"/>
                <a:cs typeface="Courier"/>
              </a:rPr>
              <a:t>}, delay, [count], [invokeApply],</a:t>
            </a:r>
            <a:r>
              <a:rPr sz="3200" spc="-3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78070" cy="1466850"/>
          </a:xfrm>
          <a:prstGeom prst="rect">
            <a:avLst/>
          </a:prstGeom>
        </p:spPr>
        <p:txBody>
          <a:bodyPr vert="horz" wrap="square" lIns="0" tIns="0" rIns="0" bIns="0" rtlCol="0">
            <a:spAutoFit/>
          </a:bodyPr>
          <a:lstStyle/>
          <a:p>
            <a:pPr marL="439420" indent="-440055">
              <a:lnSpc>
                <a:spcPct val="148400"/>
              </a:lnSpc>
            </a:pPr>
            <a:r>
              <a:rPr sz="3200" b="1" dirty="0">
                <a:solidFill>
                  <a:srgbClr val="58595B"/>
                </a:solidFill>
                <a:latin typeface="Courier"/>
                <a:cs typeface="Courier"/>
              </a:rPr>
              <a:t>$interval(</a:t>
            </a:r>
            <a:r>
              <a:rPr sz="3200" b="1"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run</a:t>
            </a:r>
            <a:endParaRPr sz="3200">
              <a:latin typeface="Courier"/>
              <a:cs typeface="Courier"/>
            </a:endParaRPr>
          </a:p>
        </p:txBody>
      </p:sp>
      <p:sp>
        <p:nvSpPr>
          <p:cNvPr id="4" name="object 4"/>
          <p:cNvSpPr txBox="1"/>
          <p:nvPr/>
        </p:nvSpPr>
        <p:spPr>
          <a:xfrm>
            <a:off x="5962636" y="2437064"/>
            <a:ext cx="3658235" cy="1230630"/>
          </a:xfrm>
          <a:prstGeom prst="rect">
            <a:avLst/>
          </a:prstGeom>
        </p:spPr>
        <p:txBody>
          <a:bodyPr vert="horz" wrap="square" lIns="0" tIns="0" rIns="0" bIns="0" rtlCol="0">
            <a:spAutoFit/>
          </a:bodyPr>
          <a:lstStyle/>
          <a:p>
            <a:pPr marL="47625">
              <a:lnSpc>
                <a:spcPct val="100000"/>
              </a:lnSpc>
            </a:pP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spc="-5" dirty="0">
                <a:solidFill>
                  <a:srgbClr val="F26722"/>
                </a:solidFill>
                <a:latin typeface="Courier"/>
                <a:cs typeface="Courier"/>
              </a:rPr>
              <a:t>at</a:t>
            </a:r>
            <a:r>
              <a:rPr sz="3200" spc="-40" dirty="0">
                <a:solidFill>
                  <a:srgbClr val="F26722"/>
                </a:solidFill>
                <a:latin typeface="Courier"/>
                <a:cs typeface="Courier"/>
              </a:rPr>
              <a:t> </a:t>
            </a:r>
            <a:r>
              <a:rPr sz="3200" spc="-5" dirty="0">
                <a:solidFill>
                  <a:srgbClr val="F26722"/>
                </a:solidFill>
                <a:latin typeface="Courier"/>
                <a:cs typeface="Courier"/>
              </a:rPr>
              <a:t>intervals'</a:t>
            </a:r>
            <a:r>
              <a:rPr sz="3200" spc="-5"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9999345" cy="506730"/>
          </a:xfrm>
          <a:prstGeom prst="rect">
            <a:avLst/>
          </a:prstGeom>
        </p:spPr>
        <p:txBody>
          <a:bodyPr vert="horz" wrap="square" lIns="0" tIns="0" rIns="0" bIns="0" rtlCol="0">
            <a:spAutoFit/>
          </a:bodyPr>
          <a:lstStyle/>
          <a:p>
            <a:pPr>
              <a:lnSpc>
                <a:spcPct val="100000"/>
              </a:lnSpc>
              <a:tabLst>
                <a:tab pos="2194560" algn="l"/>
              </a:tabLst>
            </a:pPr>
            <a:r>
              <a:rPr sz="3200" spc="-5" dirty="0">
                <a:solidFill>
                  <a:srgbClr val="58595B"/>
                </a:solidFill>
                <a:latin typeface="Courier"/>
                <a:cs typeface="Courier"/>
              </a:rPr>
              <a:t>},</a:t>
            </a:r>
            <a:r>
              <a:rPr sz="3200" spc="5"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spc="-5" dirty="0">
                <a:solidFill>
                  <a:srgbClr val="58595B"/>
                </a:solidFill>
                <a:latin typeface="Courier"/>
                <a:cs typeface="Courier"/>
              </a:rPr>
              <a:t>[count], [invokeApply],</a:t>
            </a:r>
            <a:r>
              <a:rPr sz="3200" spc="-5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78070" cy="1466850"/>
          </a:xfrm>
          <a:prstGeom prst="rect">
            <a:avLst/>
          </a:prstGeom>
        </p:spPr>
        <p:txBody>
          <a:bodyPr vert="horz" wrap="square" lIns="0" tIns="0" rIns="0" bIns="0" rtlCol="0">
            <a:spAutoFit/>
          </a:bodyPr>
          <a:lstStyle/>
          <a:p>
            <a:pPr marL="439420" indent="-440055">
              <a:lnSpc>
                <a:spcPct val="148400"/>
              </a:lnSpc>
            </a:pPr>
            <a:r>
              <a:rPr sz="3200" b="1" dirty="0">
                <a:solidFill>
                  <a:srgbClr val="58595B"/>
                </a:solidFill>
                <a:latin typeface="Courier"/>
                <a:cs typeface="Courier"/>
              </a:rPr>
              <a:t>$interval(</a:t>
            </a:r>
            <a:r>
              <a:rPr sz="3200" b="1"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run</a:t>
            </a:r>
            <a:endParaRPr sz="3200">
              <a:latin typeface="Courier"/>
              <a:cs typeface="Courier"/>
            </a:endParaRPr>
          </a:p>
        </p:txBody>
      </p:sp>
      <p:sp>
        <p:nvSpPr>
          <p:cNvPr id="4" name="object 4"/>
          <p:cNvSpPr txBox="1"/>
          <p:nvPr/>
        </p:nvSpPr>
        <p:spPr>
          <a:xfrm>
            <a:off x="5962636" y="2437064"/>
            <a:ext cx="3658235" cy="1230630"/>
          </a:xfrm>
          <a:prstGeom prst="rect">
            <a:avLst/>
          </a:prstGeom>
        </p:spPr>
        <p:txBody>
          <a:bodyPr vert="horz" wrap="square" lIns="0" tIns="0" rIns="0" bIns="0" rtlCol="0">
            <a:spAutoFit/>
          </a:bodyPr>
          <a:lstStyle/>
          <a:p>
            <a:pPr marL="47625">
              <a:lnSpc>
                <a:spcPct val="100000"/>
              </a:lnSpc>
            </a:pP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spc="-5" dirty="0">
                <a:solidFill>
                  <a:srgbClr val="F26722"/>
                </a:solidFill>
                <a:latin typeface="Courier"/>
                <a:cs typeface="Courier"/>
              </a:rPr>
              <a:t>at</a:t>
            </a:r>
            <a:r>
              <a:rPr sz="3200" spc="-40" dirty="0">
                <a:solidFill>
                  <a:srgbClr val="F26722"/>
                </a:solidFill>
                <a:latin typeface="Courier"/>
                <a:cs typeface="Courier"/>
              </a:rPr>
              <a:t> </a:t>
            </a:r>
            <a:r>
              <a:rPr sz="3200" spc="-5" dirty="0">
                <a:solidFill>
                  <a:srgbClr val="F26722"/>
                </a:solidFill>
                <a:latin typeface="Courier"/>
                <a:cs typeface="Courier"/>
              </a:rPr>
              <a:t>intervals'</a:t>
            </a:r>
            <a:r>
              <a:rPr sz="3200" spc="-5"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8536305" cy="506730"/>
          </a:xfrm>
          <a:prstGeom prst="rect">
            <a:avLst/>
          </a:prstGeom>
        </p:spPr>
        <p:txBody>
          <a:bodyPr vert="horz" wrap="square" lIns="0" tIns="0" rIns="0" bIns="0" rtlCol="0">
            <a:spAutoFit/>
          </a:bodyPr>
          <a:lstStyle/>
          <a:p>
            <a:pPr>
              <a:lnSpc>
                <a:spcPct val="100000"/>
              </a:lnSpc>
              <a:tabLst>
                <a:tab pos="2194560" algn="l"/>
                <a:tab pos="2926080" algn="l"/>
              </a:tabLst>
            </a:pPr>
            <a:r>
              <a:rPr sz="3200" spc="-5" dirty="0">
                <a:solidFill>
                  <a:srgbClr val="58595B"/>
                </a:solidFill>
                <a:latin typeface="Courier"/>
                <a:cs typeface="Courier"/>
              </a:rPr>
              <a:t>},</a:t>
            </a:r>
            <a:r>
              <a:rPr sz="3200" spc="5"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3</a:t>
            </a:r>
            <a:r>
              <a:rPr sz="3200" dirty="0">
                <a:solidFill>
                  <a:srgbClr val="58595B"/>
                </a:solidFill>
                <a:latin typeface="Courier"/>
                <a:cs typeface="Courier"/>
              </a:rPr>
              <a:t>,	</a:t>
            </a:r>
            <a:r>
              <a:rPr sz="3200" spc="-5" dirty="0">
                <a:solidFill>
                  <a:srgbClr val="58595B"/>
                </a:solidFill>
                <a:latin typeface="Courier"/>
                <a:cs typeface="Courier"/>
              </a:rPr>
              <a:t>[invokeApply],</a:t>
            </a:r>
            <a:r>
              <a:rPr sz="3200" spc="-60" dirty="0">
                <a:solidFill>
                  <a:srgbClr val="58595B"/>
                </a:solidFill>
                <a:latin typeface="Courier"/>
                <a:cs typeface="Courier"/>
              </a:rPr>
              <a:t> </a:t>
            </a:r>
            <a:r>
              <a:rPr sz="3200" spc="-5" dirty="0">
                <a:solidFill>
                  <a:srgbClr val="58595B"/>
                </a:solidFill>
                <a:latin typeface="Courier"/>
                <a:cs typeface="Courier"/>
              </a:rPr>
              <a:t>[pass]</a:t>
            </a:r>
            <a:r>
              <a:rPr sz="3200" b="1" spc="-5"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800" y="2374900"/>
            <a:ext cx="14630400" cy="6045200"/>
          </a:xfrm>
          <a:custGeom>
            <a:avLst/>
            <a:gdLst/>
            <a:ahLst/>
            <a:cxnLst/>
            <a:rect l="l" t="t" r="r" b="b"/>
            <a:pathLst>
              <a:path w="14630400" h="6045200">
                <a:moveTo>
                  <a:pt x="0" y="0"/>
                </a:moveTo>
                <a:lnTo>
                  <a:pt x="14630400" y="0"/>
                </a:lnTo>
                <a:lnTo>
                  <a:pt x="14630400" y="6045200"/>
                </a:lnTo>
                <a:lnTo>
                  <a:pt x="0" y="6045200"/>
                </a:lnTo>
                <a:lnTo>
                  <a:pt x="0" y="0"/>
                </a:lnTo>
                <a:close/>
              </a:path>
            </a:pathLst>
          </a:custGeom>
          <a:solidFill>
            <a:srgbClr val="DEDFE0"/>
          </a:solidFill>
        </p:spPr>
        <p:txBody>
          <a:bodyPr wrap="square" lIns="0" tIns="0" rIns="0" bIns="0" rtlCol="0"/>
          <a:lstStyle/>
          <a:p>
            <a:endParaRPr/>
          </a:p>
        </p:txBody>
      </p:sp>
      <p:sp>
        <p:nvSpPr>
          <p:cNvPr id="3" name="object 3"/>
          <p:cNvSpPr txBox="1"/>
          <p:nvPr/>
        </p:nvSpPr>
        <p:spPr>
          <a:xfrm>
            <a:off x="889317" y="2201026"/>
            <a:ext cx="4878070" cy="1466850"/>
          </a:xfrm>
          <a:prstGeom prst="rect">
            <a:avLst/>
          </a:prstGeom>
        </p:spPr>
        <p:txBody>
          <a:bodyPr vert="horz" wrap="square" lIns="0" tIns="0" rIns="0" bIns="0" rtlCol="0">
            <a:spAutoFit/>
          </a:bodyPr>
          <a:lstStyle/>
          <a:p>
            <a:pPr marL="439420" indent="-440055">
              <a:lnSpc>
                <a:spcPct val="148400"/>
              </a:lnSpc>
            </a:pPr>
            <a:r>
              <a:rPr sz="3200" b="1" dirty="0">
                <a:solidFill>
                  <a:srgbClr val="58595B"/>
                </a:solidFill>
                <a:latin typeface="Courier"/>
                <a:cs typeface="Courier"/>
              </a:rPr>
              <a:t>$interval(</a:t>
            </a:r>
            <a:r>
              <a:rPr sz="3200" b="1" dirty="0">
                <a:solidFill>
                  <a:srgbClr val="79A14C"/>
                </a:solidFill>
                <a:latin typeface="Courier"/>
                <a:cs typeface="Courier"/>
              </a:rPr>
              <a:t>function</a:t>
            </a:r>
            <a:r>
              <a:rPr sz="3200" spc="-5" dirty="0">
                <a:solidFill>
                  <a:srgbClr val="58595B"/>
                </a:solidFill>
                <a:latin typeface="Courier"/>
                <a:cs typeface="Courier"/>
              </a:rPr>
              <a:t>()  console.log(</a:t>
            </a:r>
            <a:r>
              <a:rPr sz="3200" spc="-5" dirty="0">
                <a:solidFill>
                  <a:srgbClr val="F26722"/>
                </a:solidFill>
                <a:latin typeface="Courier"/>
                <a:cs typeface="Courier"/>
              </a:rPr>
              <a:t>'I</a:t>
            </a:r>
            <a:r>
              <a:rPr sz="3200" spc="-35" dirty="0">
                <a:solidFill>
                  <a:srgbClr val="F26722"/>
                </a:solidFill>
                <a:latin typeface="Courier"/>
                <a:cs typeface="Courier"/>
              </a:rPr>
              <a:t> </a:t>
            </a:r>
            <a:r>
              <a:rPr sz="3200" spc="-5" dirty="0">
                <a:solidFill>
                  <a:srgbClr val="F26722"/>
                </a:solidFill>
                <a:latin typeface="Courier"/>
                <a:cs typeface="Courier"/>
              </a:rPr>
              <a:t>run</a:t>
            </a:r>
            <a:endParaRPr sz="3200">
              <a:latin typeface="Courier"/>
              <a:cs typeface="Courier"/>
            </a:endParaRPr>
          </a:p>
        </p:txBody>
      </p:sp>
      <p:sp>
        <p:nvSpPr>
          <p:cNvPr id="4" name="object 4"/>
          <p:cNvSpPr txBox="1"/>
          <p:nvPr/>
        </p:nvSpPr>
        <p:spPr>
          <a:xfrm>
            <a:off x="5962636" y="2437064"/>
            <a:ext cx="3658235" cy="1230630"/>
          </a:xfrm>
          <a:prstGeom prst="rect">
            <a:avLst/>
          </a:prstGeom>
        </p:spPr>
        <p:txBody>
          <a:bodyPr vert="horz" wrap="square" lIns="0" tIns="0" rIns="0" bIns="0" rtlCol="0">
            <a:spAutoFit/>
          </a:bodyPr>
          <a:lstStyle/>
          <a:p>
            <a:pPr marL="47625">
              <a:lnSpc>
                <a:spcPct val="100000"/>
              </a:lnSpc>
            </a:pPr>
            <a:r>
              <a:rPr sz="3200" dirty="0">
                <a:solidFill>
                  <a:srgbClr val="58595B"/>
                </a:solidFill>
                <a:latin typeface="Courier"/>
                <a:cs typeface="Courier"/>
              </a:rPr>
              <a:t>{</a:t>
            </a:r>
            <a:endParaRPr sz="3200">
              <a:latin typeface="Courier"/>
              <a:cs typeface="Courier"/>
            </a:endParaRPr>
          </a:p>
          <a:p>
            <a:pPr>
              <a:lnSpc>
                <a:spcPct val="100000"/>
              </a:lnSpc>
              <a:spcBef>
                <a:spcPts val="1860"/>
              </a:spcBef>
            </a:pPr>
            <a:r>
              <a:rPr sz="3200" spc="-5" dirty="0">
                <a:solidFill>
                  <a:srgbClr val="F26722"/>
                </a:solidFill>
                <a:latin typeface="Courier"/>
                <a:cs typeface="Courier"/>
              </a:rPr>
              <a:t>at</a:t>
            </a:r>
            <a:r>
              <a:rPr sz="3200" spc="-40" dirty="0">
                <a:solidFill>
                  <a:srgbClr val="F26722"/>
                </a:solidFill>
                <a:latin typeface="Courier"/>
                <a:cs typeface="Courier"/>
              </a:rPr>
              <a:t> </a:t>
            </a:r>
            <a:r>
              <a:rPr sz="3200" spc="-5" dirty="0">
                <a:solidFill>
                  <a:srgbClr val="F26722"/>
                </a:solidFill>
                <a:latin typeface="Courier"/>
                <a:cs typeface="Courier"/>
              </a:rPr>
              <a:t>intervals'</a:t>
            </a:r>
            <a:r>
              <a:rPr sz="3200" spc="-5" dirty="0">
                <a:solidFill>
                  <a:srgbClr val="58595B"/>
                </a:solidFill>
                <a:latin typeface="Courier"/>
                <a:cs typeface="Courier"/>
              </a:rPr>
              <a:t>);</a:t>
            </a:r>
            <a:endParaRPr sz="3200">
              <a:latin typeface="Courier"/>
              <a:cs typeface="Courier"/>
            </a:endParaRPr>
          </a:p>
        </p:txBody>
      </p:sp>
      <p:sp>
        <p:nvSpPr>
          <p:cNvPr id="5" name="object 5"/>
          <p:cNvSpPr txBox="1"/>
          <p:nvPr/>
        </p:nvSpPr>
        <p:spPr>
          <a:xfrm>
            <a:off x="889317" y="3884864"/>
            <a:ext cx="6584950" cy="506730"/>
          </a:xfrm>
          <a:prstGeom prst="rect">
            <a:avLst/>
          </a:prstGeom>
        </p:spPr>
        <p:txBody>
          <a:bodyPr vert="horz" wrap="square" lIns="0" tIns="0" rIns="0" bIns="0" rtlCol="0">
            <a:spAutoFit/>
          </a:bodyPr>
          <a:lstStyle/>
          <a:p>
            <a:pPr>
              <a:lnSpc>
                <a:spcPct val="100000"/>
              </a:lnSpc>
              <a:tabLst>
                <a:tab pos="2194560" algn="l"/>
                <a:tab pos="2926080" algn="l"/>
                <a:tab pos="4633595" algn="l"/>
              </a:tabLst>
            </a:pPr>
            <a:r>
              <a:rPr sz="3200" spc="-5" dirty="0">
                <a:solidFill>
                  <a:srgbClr val="58595B"/>
                </a:solidFill>
                <a:latin typeface="Courier"/>
                <a:cs typeface="Courier"/>
              </a:rPr>
              <a:t>}</a:t>
            </a:r>
            <a:r>
              <a:rPr sz="3200"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3</a:t>
            </a:r>
            <a:r>
              <a:rPr sz="3200" dirty="0">
                <a:solidFill>
                  <a:srgbClr val="58595B"/>
                </a:solidFill>
                <a:latin typeface="Courier"/>
                <a:cs typeface="Courier"/>
              </a:rPr>
              <a:t>,	</a:t>
            </a:r>
            <a:r>
              <a:rPr sz="3200" dirty="0">
                <a:solidFill>
                  <a:srgbClr val="548C94"/>
                </a:solidFill>
                <a:latin typeface="Courier"/>
                <a:cs typeface="Courier"/>
              </a:rPr>
              <a:t>false</a:t>
            </a:r>
            <a:r>
              <a:rPr sz="3200" dirty="0">
                <a:solidFill>
                  <a:srgbClr val="58595B"/>
                </a:solidFill>
                <a:latin typeface="Courier"/>
                <a:cs typeface="Courier"/>
              </a:rPr>
              <a:t>,	[pass]</a:t>
            </a:r>
            <a:r>
              <a:rPr sz="3200" b="1" dirty="0">
                <a:solidFill>
                  <a:srgbClr val="58595B"/>
                </a:solidFill>
                <a:latin typeface="Courier"/>
                <a:cs typeface="Courier"/>
              </a:rPr>
              <a:t>);</a:t>
            </a:r>
            <a:endParaRPr sz="3200">
              <a:latin typeface="Courier"/>
              <a:cs typeface="Courier"/>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b="1" spc="-5" dirty="0">
                <a:solidFill>
                  <a:srgbClr val="58595B"/>
                </a:solidFill>
                <a:latin typeface="Courier"/>
                <a:cs typeface="Courier"/>
              </a:rPr>
              <a:t>$interval(</a:t>
            </a:r>
            <a:r>
              <a:rPr sz="3200" b="1" spc="-5" dirty="0">
                <a:solidFill>
                  <a:srgbClr val="79A14C"/>
                </a:solidFill>
                <a:latin typeface="Courier"/>
                <a:cs typeface="Courier"/>
              </a:rPr>
              <a:t>function</a:t>
            </a:r>
            <a:r>
              <a:rPr sz="3200" spc="-5" dirty="0">
                <a:solidFill>
                  <a:srgbClr val="58595B"/>
                </a:solidFill>
                <a:latin typeface="Courier"/>
                <a:cs typeface="Courier"/>
              </a:rPr>
              <a:t>(msg) </a:t>
            </a:r>
            <a:r>
              <a:rPr sz="3200" dirty="0">
                <a:solidFill>
                  <a:srgbClr val="58595B"/>
                </a:solidFill>
                <a:latin typeface="Courier"/>
                <a:cs typeface="Courier"/>
              </a:rPr>
              <a:t>{</a:t>
            </a:r>
            <a:endParaRPr sz="3200">
              <a:latin typeface="Courier"/>
              <a:cs typeface="Courier"/>
            </a:endParaRPr>
          </a:p>
          <a:p>
            <a:pPr marL="515620">
              <a:lnSpc>
                <a:spcPct val="100000"/>
              </a:lnSpc>
              <a:spcBef>
                <a:spcPts val="1860"/>
              </a:spcBef>
            </a:pPr>
            <a:r>
              <a:rPr sz="3200" spc="-5" dirty="0">
                <a:solidFill>
                  <a:srgbClr val="58595B"/>
                </a:solidFill>
                <a:latin typeface="Courier"/>
                <a:cs typeface="Courier"/>
              </a:rPr>
              <a:t>console.log(msg);</a:t>
            </a:r>
            <a:endParaRPr sz="3200">
              <a:latin typeface="Courier"/>
              <a:cs typeface="Courier"/>
            </a:endParaRPr>
          </a:p>
          <a:p>
            <a:pPr marL="76200">
              <a:lnSpc>
                <a:spcPct val="100000"/>
              </a:lnSpc>
              <a:spcBef>
                <a:spcPts val="1860"/>
              </a:spcBef>
              <a:tabLst>
                <a:tab pos="2270760" algn="l"/>
                <a:tab pos="3002915" algn="l"/>
                <a:tab pos="4709795" algn="l"/>
              </a:tabLst>
            </a:pPr>
            <a:r>
              <a:rPr sz="3200" spc="-5" dirty="0">
                <a:solidFill>
                  <a:srgbClr val="58595B"/>
                </a:solidFill>
                <a:latin typeface="Courier"/>
                <a:cs typeface="Courier"/>
              </a:rPr>
              <a:t>},</a:t>
            </a:r>
            <a:r>
              <a:rPr sz="3200" spc="5" dirty="0">
                <a:solidFill>
                  <a:srgbClr val="58595B"/>
                </a:solidFill>
                <a:latin typeface="Courier"/>
                <a:cs typeface="Courier"/>
              </a:rPr>
              <a:t> </a:t>
            </a:r>
            <a:r>
              <a:rPr sz="3200" dirty="0">
                <a:solidFill>
                  <a:srgbClr val="548C94"/>
                </a:solidFill>
                <a:latin typeface="Courier"/>
                <a:cs typeface="Courier"/>
              </a:rPr>
              <a:t>1000</a:t>
            </a:r>
            <a:r>
              <a:rPr sz="3200" dirty="0">
                <a:solidFill>
                  <a:srgbClr val="58595B"/>
                </a:solidFill>
                <a:latin typeface="Courier"/>
                <a:cs typeface="Courier"/>
              </a:rPr>
              <a:t>,	</a:t>
            </a:r>
            <a:r>
              <a:rPr sz="3200" dirty="0">
                <a:solidFill>
                  <a:srgbClr val="548C94"/>
                </a:solidFill>
                <a:latin typeface="Courier"/>
                <a:cs typeface="Courier"/>
              </a:rPr>
              <a:t>3</a:t>
            </a:r>
            <a:r>
              <a:rPr sz="3200" dirty="0">
                <a:solidFill>
                  <a:srgbClr val="58595B"/>
                </a:solidFill>
                <a:latin typeface="Courier"/>
                <a:cs typeface="Courier"/>
              </a:rPr>
              <a:t>,	</a:t>
            </a:r>
            <a:r>
              <a:rPr sz="3200" dirty="0">
                <a:solidFill>
                  <a:srgbClr val="548C94"/>
                </a:solidFill>
                <a:latin typeface="Courier"/>
                <a:cs typeface="Courier"/>
              </a:rPr>
              <a:t>false</a:t>
            </a:r>
            <a:r>
              <a:rPr sz="3200" dirty="0">
                <a:solidFill>
                  <a:srgbClr val="58595B"/>
                </a:solidFill>
                <a:latin typeface="Courier"/>
                <a:cs typeface="Courier"/>
              </a:rPr>
              <a:t>,	</a:t>
            </a:r>
            <a:r>
              <a:rPr sz="3200" spc="-5" dirty="0">
                <a:solidFill>
                  <a:srgbClr val="F26722"/>
                </a:solidFill>
                <a:latin typeface="Courier"/>
                <a:cs typeface="Courier"/>
              </a:rPr>
              <a:t>'I run at</a:t>
            </a:r>
            <a:r>
              <a:rPr sz="3200" spc="-20" dirty="0">
                <a:solidFill>
                  <a:srgbClr val="F26722"/>
                </a:solidFill>
                <a:latin typeface="Courier"/>
                <a:cs typeface="Courier"/>
              </a:rPr>
              <a:t> </a:t>
            </a:r>
            <a:r>
              <a:rPr sz="3200" spc="-5" dirty="0">
                <a:solidFill>
                  <a:srgbClr val="F26722"/>
                </a:solidFill>
                <a:latin typeface="Courier"/>
                <a:cs typeface="Courier"/>
              </a:rPr>
              <a:t>intervals'</a:t>
            </a:r>
            <a:r>
              <a:rPr sz="3200" b="1"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515620" indent="-440055">
              <a:lnSpc>
                <a:spcPct val="100000"/>
              </a:lnSpc>
              <a:spcBef>
                <a:spcPts val="489"/>
              </a:spcBef>
              <a:tabLst>
                <a:tab pos="1051560" algn="l"/>
                <a:tab pos="3734435" algn="l"/>
              </a:tabLst>
            </a:pPr>
            <a:r>
              <a:rPr sz="3200" b="1" dirty="0">
                <a:solidFill>
                  <a:srgbClr val="79A14C"/>
                </a:solidFill>
                <a:latin typeface="Courier"/>
                <a:cs typeface="Courier"/>
              </a:rPr>
              <a:t>var	</a:t>
            </a:r>
            <a:r>
              <a:rPr sz="3200" spc="-5" dirty="0">
                <a:solidFill>
                  <a:srgbClr val="58595B"/>
                </a:solidFill>
                <a:latin typeface="Courier"/>
                <a:cs typeface="Courier"/>
              </a:rPr>
              <a:t>interval</a:t>
            </a:r>
            <a:r>
              <a:rPr sz="3200" spc="5" dirty="0">
                <a:solidFill>
                  <a:srgbClr val="58595B"/>
                </a:solidFill>
                <a:latin typeface="Courier"/>
                <a:cs typeface="Courier"/>
              </a:rPr>
              <a:t> </a:t>
            </a:r>
            <a:r>
              <a:rPr sz="3200" dirty="0">
                <a:solidFill>
                  <a:srgbClr val="58595B"/>
                </a:solidFill>
                <a:latin typeface="Courier"/>
                <a:cs typeface="Courier"/>
              </a:rPr>
              <a:t>=	</a:t>
            </a:r>
            <a:r>
              <a:rPr sz="3200" b="1" spc="-5" dirty="0">
                <a:solidFill>
                  <a:srgbClr val="58595B"/>
                </a:solidFill>
                <a:latin typeface="Courier"/>
                <a:cs typeface="Courier"/>
              </a:rPr>
              <a:t>$interval(</a:t>
            </a:r>
            <a:r>
              <a:rPr sz="3200" b="1" spc="-5" dirty="0">
                <a:solidFill>
                  <a:srgbClr val="79A14C"/>
                </a:solidFill>
                <a:latin typeface="Courier"/>
                <a:cs typeface="Courier"/>
              </a:rPr>
              <a:t>function</a:t>
            </a:r>
            <a:r>
              <a:rPr sz="3200" spc="-5" dirty="0">
                <a:solidFill>
                  <a:srgbClr val="58595B"/>
                </a:solidFill>
                <a:latin typeface="Courier"/>
                <a:cs typeface="Courier"/>
              </a:rPr>
              <a:t>() </a:t>
            </a:r>
            <a:r>
              <a:rPr sz="3200" dirty="0">
                <a:solidFill>
                  <a:srgbClr val="58595B"/>
                </a:solidFill>
                <a:latin typeface="Courier"/>
                <a:cs typeface="Courier"/>
              </a:rPr>
              <a:t>{</a:t>
            </a:r>
            <a:endParaRPr sz="3200">
              <a:latin typeface="Courier"/>
              <a:cs typeface="Courier"/>
            </a:endParaRPr>
          </a:p>
          <a:p>
            <a:pPr marL="515620">
              <a:lnSpc>
                <a:spcPct val="100000"/>
              </a:lnSpc>
              <a:spcBef>
                <a:spcPts val="1860"/>
              </a:spcBef>
            </a:pPr>
            <a:r>
              <a:rPr sz="3200" spc="-5" dirty="0">
                <a:solidFill>
                  <a:srgbClr val="58595B"/>
                </a:solidFill>
                <a:latin typeface="Courier"/>
                <a:cs typeface="Courier"/>
              </a:rPr>
              <a:t>console.log(</a:t>
            </a:r>
            <a:r>
              <a:rPr sz="3200" spc="-5" dirty="0">
                <a:solidFill>
                  <a:srgbClr val="F26722"/>
                </a:solidFill>
                <a:latin typeface="Courier"/>
                <a:cs typeface="Courier"/>
              </a:rPr>
              <a:t>'I run at</a:t>
            </a:r>
            <a:r>
              <a:rPr sz="3200" spc="40" dirty="0">
                <a:solidFill>
                  <a:srgbClr val="F26722"/>
                </a:solidFill>
                <a:latin typeface="Courier"/>
                <a:cs typeface="Courier"/>
              </a:rPr>
              <a:t> </a:t>
            </a:r>
            <a:r>
              <a:rPr sz="3200" spc="-5" dirty="0">
                <a:solidFill>
                  <a:srgbClr val="F26722"/>
                </a:solidFill>
                <a:latin typeface="Courier"/>
                <a:cs typeface="Courier"/>
              </a:rPr>
              <a:t>intervals'</a:t>
            </a:r>
            <a:r>
              <a:rPr sz="3200" spc="-5" dirty="0">
                <a:solidFill>
                  <a:srgbClr val="58595B"/>
                </a:solidFill>
                <a:latin typeface="Courier"/>
                <a:cs typeface="Courier"/>
              </a:rPr>
              <a:t>);</a:t>
            </a:r>
            <a:endParaRPr sz="3200">
              <a:latin typeface="Courier"/>
              <a:cs typeface="Courier"/>
            </a:endParaRPr>
          </a:p>
          <a:p>
            <a:pPr marL="76200">
              <a:lnSpc>
                <a:spcPct val="100000"/>
              </a:lnSpc>
              <a:spcBef>
                <a:spcPts val="1860"/>
              </a:spcBef>
            </a:pPr>
            <a:r>
              <a:rPr sz="3200" spc="-5" dirty="0">
                <a:solidFill>
                  <a:srgbClr val="58595B"/>
                </a:solidFill>
                <a:latin typeface="Courier"/>
                <a:cs typeface="Courier"/>
              </a:rPr>
              <a:t>},</a:t>
            </a:r>
            <a:r>
              <a:rPr sz="3200" spc="-95" dirty="0">
                <a:solidFill>
                  <a:srgbClr val="58595B"/>
                </a:solidFill>
                <a:latin typeface="Courier"/>
                <a:cs typeface="Courier"/>
              </a:rPr>
              <a:t> </a:t>
            </a:r>
            <a:r>
              <a:rPr sz="3200" dirty="0">
                <a:solidFill>
                  <a:srgbClr val="548C94"/>
                </a:solidFill>
                <a:latin typeface="Courier"/>
                <a:cs typeface="Courier"/>
              </a:rPr>
              <a:t>1000</a:t>
            </a:r>
            <a:r>
              <a:rPr sz="3200" b="1" dirty="0">
                <a:solidFill>
                  <a:srgbClr val="58595B"/>
                </a:solidFill>
                <a:latin typeface="Courier"/>
                <a:cs typeface="Courier"/>
              </a:rPr>
              <a:t>);</a:t>
            </a:r>
            <a:endParaRPr sz="3200">
              <a:latin typeface="Courier"/>
              <a:cs typeface="Courier"/>
            </a:endParaRPr>
          </a:p>
          <a:p>
            <a:pPr>
              <a:lnSpc>
                <a:spcPct val="100000"/>
              </a:lnSpc>
            </a:pPr>
            <a:endParaRPr sz="3200">
              <a:latin typeface="Times New Roman"/>
              <a:cs typeface="Times New Roman"/>
            </a:endParaRPr>
          </a:p>
          <a:p>
            <a:pPr>
              <a:lnSpc>
                <a:spcPct val="100000"/>
              </a:lnSpc>
              <a:spcBef>
                <a:spcPts val="28"/>
              </a:spcBef>
            </a:pPr>
            <a:endParaRPr sz="3350">
              <a:latin typeface="Times New Roman"/>
              <a:cs typeface="Times New Roman"/>
            </a:endParaRPr>
          </a:p>
          <a:p>
            <a:pPr marL="76200">
              <a:lnSpc>
                <a:spcPct val="100000"/>
              </a:lnSpc>
            </a:pPr>
            <a:r>
              <a:rPr sz="3200" b="1" spc="-5" dirty="0">
                <a:solidFill>
                  <a:srgbClr val="58595B"/>
                </a:solidFill>
                <a:latin typeface="Courier"/>
                <a:cs typeface="Courier"/>
              </a:rPr>
              <a:t>$interval.cancel(</a:t>
            </a:r>
            <a:r>
              <a:rPr sz="3200" spc="-5" dirty="0">
                <a:solidFill>
                  <a:srgbClr val="58595B"/>
                </a:solidFill>
                <a:latin typeface="Courier"/>
                <a:cs typeface="Courier"/>
              </a:rPr>
              <a:t>interval</a:t>
            </a:r>
            <a:r>
              <a:rPr sz="3200" b="1" spc="-5"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56764">
              <a:lnSpc>
                <a:spcPct val="100000"/>
              </a:lnSpc>
            </a:pPr>
            <a:r>
              <a:rPr spc="-270" dirty="0">
                <a:solidFill>
                  <a:srgbClr val="58595B"/>
                </a:solidFill>
                <a:latin typeface="Arial"/>
                <a:cs typeface="Arial"/>
              </a:rPr>
              <a:t>AngularJS </a:t>
            </a:r>
            <a:r>
              <a:rPr spc="-70" dirty="0">
                <a:solidFill>
                  <a:srgbClr val="58595B"/>
                </a:solidFill>
                <a:latin typeface="Arial"/>
                <a:cs typeface="Arial"/>
              </a:rPr>
              <a:t>$interval</a:t>
            </a:r>
            <a:r>
              <a:rPr spc="-550" dirty="0">
                <a:solidFill>
                  <a:srgbClr val="58595B"/>
                </a:solidFill>
                <a:latin typeface="Arial"/>
                <a:cs typeface="Arial"/>
              </a:rPr>
              <a:t> </a:t>
            </a:r>
            <a:r>
              <a:rPr spc="-260" dirty="0">
                <a:solidFill>
                  <a:srgbClr val="58595B"/>
                </a:solidFill>
                <a:latin typeface="Arial"/>
                <a:cs typeface="Arial"/>
              </a:rPr>
              <a:t>Service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86409">
              <a:lnSpc>
                <a:spcPct val="100000"/>
              </a:lnSpc>
            </a:pPr>
            <a:r>
              <a:rPr spc="-20" dirty="0">
                <a:latin typeface="Arial"/>
                <a:cs typeface="Arial"/>
              </a:rPr>
              <a:t>Unit </a:t>
            </a:r>
            <a:r>
              <a:rPr spc="-240" dirty="0">
                <a:latin typeface="Arial"/>
                <a:cs typeface="Arial"/>
              </a:rPr>
              <a:t>Testing </a:t>
            </a:r>
            <a:r>
              <a:rPr spc="-229" dirty="0">
                <a:latin typeface="Arial"/>
                <a:cs typeface="Arial"/>
              </a:rPr>
              <a:t>Challenges </a:t>
            </a:r>
            <a:r>
              <a:rPr spc="105" dirty="0">
                <a:latin typeface="Arial"/>
                <a:cs typeface="Arial"/>
              </a:rPr>
              <a:t>with</a:t>
            </a:r>
            <a:r>
              <a:rPr spc="-1105" dirty="0">
                <a:latin typeface="Arial"/>
                <a:cs typeface="Arial"/>
              </a:rPr>
              <a:t> </a:t>
            </a:r>
            <a:r>
              <a:rPr spc="-70" dirty="0">
                <a:latin typeface="Arial"/>
                <a:cs typeface="Arial"/>
              </a:rPr>
              <a:t>$interval</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09220">
              <a:lnSpc>
                <a:spcPct val="100000"/>
              </a:lnSpc>
            </a:pPr>
            <a:r>
              <a:rPr spc="-20" dirty="0">
                <a:solidFill>
                  <a:srgbClr val="F26722"/>
                </a:solidFill>
                <a:latin typeface="Arial"/>
                <a:cs typeface="Arial"/>
              </a:rPr>
              <a:t>Unit </a:t>
            </a:r>
            <a:r>
              <a:rPr spc="-240" dirty="0">
                <a:solidFill>
                  <a:srgbClr val="F26722"/>
                </a:solidFill>
                <a:latin typeface="Arial"/>
                <a:cs typeface="Arial"/>
              </a:rPr>
              <a:t>Testing </a:t>
            </a:r>
            <a:r>
              <a:rPr spc="-229" dirty="0">
                <a:solidFill>
                  <a:srgbClr val="F26722"/>
                </a:solidFill>
                <a:latin typeface="Arial"/>
                <a:cs typeface="Arial"/>
              </a:rPr>
              <a:t>Challenges </a:t>
            </a:r>
            <a:r>
              <a:rPr spc="105" dirty="0">
                <a:solidFill>
                  <a:srgbClr val="F26722"/>
                </a:solidFill>
                <a:latin typeface="Arial"/>
                <a:cs typeface="Arial"/>
              </a:rPr>
              <a:t>with</a:t>
            </a:r>
            <a:r>
              <a:rPr spc="-1105" dirty="0">
                <a:solidFill>
                  <a:srgbClr val="F26722"/>
                </a:solidFill>
                <a:latin typeface="Arial"/>
                <a:cs typeface="Arial"/>
              </a:rPr>
              <a:t> </a:t>
            </a:r>
            <a:r>
              <a:rPr spc="-70" dirty="0">
                <a:solidFill>
                  <a:srgbClr val="F26722"/>
                </a:solidFill>
                <a:latin typeface="Arial"/>
                <a:cs typeface="Arial"/>
              </a:rPr>
              <a:t>$interval</a:t>
            </a:r>
          </a:p>
        </p:txBody>
      </p:sp>
      <p:sp>
        <p:nvSpPr>
          <p:cNvPr id="3" name="object 3"/>
          <p:cNvSpPr txBox="1"/>
          <p:nvPr/>
        </p:nvSpPr>
        <p:spPr>
          <a:xfrm>
            <a:off x="792335" y="2224063"/>
            <a:ext cx="9346565" cy="701040"/>
          </a:xfrm>
          <a:prstGeom prst="rect">
            <a:avLst/>
          </a:prstGeom>
        </p:spPr>
        <p:txBody>
          <a:bodyPr vert="horz" wrap="square" lIns="0" tIns="0" rIns="0" bIns="0" rtlCol="0">
            <a:spAutoFit/>
          </a:bodyPr>
          <a:lstStyle/>
          <a:p>
            <a:pPr marL="393700" indent="-381000">
              <a:lnSpc>
                <a:spcPct val="100000"/>
              </a:lnSpc>
              <a:buClr>
                <a:srgbClr val="F45D00"/>
              </a:buClr>
              <a:buSzPct val="75000"/>
              <a:buFont typeface="Lucida Grande"/>
              <a:buChar char="▪"/>
              <a:tabLst>
                <a:tab pos="393700" algn="l"/>
              </a:tabLst>
            </a:pPr>
            <a:r>
              <a:rPr sz="4600" spc="-155" dirty="0">
                <a:solidFill>
                  <a:srgbClr val="58595B"/>
                </a:solidFill>
                <a:latin typeface="Arial"/>
                <a:cs typeface="Arial"/>
              </a:rPr>
              <a:t>Asynchronous</a:t>
            </a:r>
            <a:r>
              <a:rPr sz="4600" spc="-305" dirty="0">
                <a:solidFill>
                  <a:srgbClr val="58595B"/>
                </a:solidFill>
                <a:latin typeface="Arial"/>
                <a:cs typeface="Arial"/>
              </a:rPr>
              <a:t> </a:t>
            </a:r>
            <a:r>
              <a:rPr sz="4600" spc="-135" dirty="0">
                <a:solidFill>
                  <a:srgbClr val="58595B"/>
                </a:solidFill>
                <a:latin typeface="Arial"/>
                <a:cs typeface="Arial"/>
              </a:rPr>
              <a:t>code</a:t>
            </a:r>
            <a:r>
              <a:rPr sz="4600" spc="-305" dirty="0">
                <a:solidFill>
                  <a:srgbClr val="58595B"/>
                </a:solidFill>
                <a:latin typeface="Arial"/>
                <a:cs typeface="Arial"/>
              </a:rPr>
              <a:t> </a:t>
            </a:r>
            <a:r>
              <a:rPr sz="4600" spc="-215" dirty="0">
                <a:solidFill>
                  <a:srgbClr val="58595B"/>
                </a:solidFill>
                <a:latin typeface="Arial"/>
                <a:cs typeface="Arial"/>
              </a:rPr>
              <a:t>is</a:t>
            </a:r>
            <a:r>
              <a:rPr sz="4600" spc="-305" dirty="0">
                <a:solidFill>
                  <a:srgbClr val="58595B"/>
                </a:solidFill>
                <a:latin typeface="Arial"/>
                <a:cs typeface="Arial"/>
              </a:rPr>
              <a:t> </a:t>
            </a:r>
            <a:r>
              <a:rPr sz="4600" spc="35" dirty="0">
                <a:solidFill>
                  <a:srgbClr val="58595B"/>
                </a:solidFill>
                <a:latin typeface="Arial"/>
                <a:cs typeface="Arial"/>
              </a:rPr>
              <a:t>difficult</a:t>
            </a:r>
            <a:r>
              <a:rPr sz="4600" spc="-305" dirty="0">
                <a:solidFill>
                  <a:srgbClr val="58595B"/>
                </a:solidFill>
                <a:latin typeface="Arial"/>
                <a:cs typeface="Arial"/>
              </a:rPr>
              <a:t> </a:t>
            </a:r>
            <a:r>
              <a:rPr sz="4600" spc="90" dirty="0">
                <a:solidFill>
                  <a:srgbClr val="58595B"/>
                </a:solidFill>
                <a:latin typeface="Arial"/>
                <a:cs typeface="Arial"/>
              </a:rPr>
              <a:t>to</a:t>
            </a:r>
            <a:r>
              <a:rPr sz="4600" spc="-305" dirty="0">
                <a:solidFill>
                  <a:srgbClr val="58595B"/>
                </a:solidFill>
                <a:latin typeface="Arial"/>
                <a:cs typeface="Arial"/>
              </a:rPr>
              <a:t> </a:t>
            </a:r>
            <a:r>
              <a:rPr sz="4600" spc="-70" dirty="0">
                <a:solidFill>
                  <a:srgbClr val="58595B"/>
                </a:solidFill>
                <a:latin typeface="Arial"/>
                <a:cs typeface="Arial"/>
              </a:rPr>
              <a:t>test</a:t>
            </a:r>
            <a:endParaRPr sz="4600">
              <a:latin typeface="Arial"/>
              <a:cs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86409">
              <a:lnSpc>
                <a:spcPct val="100000"/>
              </a:lnSpc>
            </a:pPr>
            <a:r>
              <a:rPr spc="-20" dirty="0">
                <a:latin typeface="Arial"/>
                <a:cs typeface="Arial"/>
              </a:rPr>
              <a:t>Unit </a:t>
            </a:r>
            <a:r>
              <a:rPr spc="-240" dirty="0">
                <a:latin typeface="Arial"/>
                <a:cs typeface="Arial"/>
              </a:rPr>
              <a:t>Testing </a:t>
            </a:r>
            <a:r>
              <a:rPr spc="-229" dirty="0">
                <a:latin typeface="Arial"/>
                <a:cs typeface="Arial"/>
              </a:rPr>
              <a:t>Challenges </a:t>
            </a:r>
            <a:r>
              <a:rPr spc="105" dirty="0">
                <a:latin typeface="Arial"/>
                <a:cs typeface="Arial"/>
              </a:rPr>
              <a:t>with</a:t>
            </a:r>
            <a:r>
              <a:rPr spc="-1105" dirty="0">
                <a:latin typeface="Arial"/>
                <a:cs typeface="Arial"/>
              </a:rPr>
              <a:t> </a:t>
            </a:r>
            <a:r>
              <a:rPr spc="-70" dirty="0">
                <a:latin typeface="Arial"/>
                <a:cs typeface="Arial"/>
              </a:rPr>
              <a:t>$interval</a:t>
            </a:r>
          </a:p>
        </p:txBody>
      </p:sp>
      <p:sp>
        <p:nvSpPr>
          <p:cNvPr id="3" name="object 3"/>
          <p:cNvSpPr txBox="1"/>
          <p:nvPr/>
        </p:nvSpPr>
        <p:spPr>
          <a:xfrm>
            <a:off x="792335" y="2224063"/>
            <a:ext cx="9346565" cy="1501140"/>
          </a:xfrm>
          <a:prstGeom prst="rect">
            <a:avLst/>
          </a:prstGeom>
        </p:spPr>
        <p:txBody>
          <a:bodyPr vert="horz" wrap="square" lIns="0" tIns="0" rIns="0" bIns="0" rtlCol="0">
            <a:spAutoFit/>
          </a:bodyPr>
          <a:lstStyle/>
          <a:p>
            <a:pPr marL="393700" indent="-381000">
              <a:lnSpc>
                <a:spcPct val="100000"/>
              </a:lnSpc>
              <a:buClr>
                <a:srgbClr val="F45D00"/>
              </a:buClr>
              <a:buSzPct val="75000"/>
              <a:buFont typeface="Lucida Grande"/>
              <a:buChar char="▪"/>
              <a:tabLst>
                <a:tab pos="393700" algn="l"/>
              </a:tabLst>
            </a:pPr>
            <a:r>
              <a:rPr sz="4600" spc="-155" dirty="0">
                <a:solidFill>
                  <a:srgbClr val="58595B"/>
                </a:solidFill>
                <a:latin typeface="Arial"/>
                <a:cs typeface="Arial"/>
              </a:rPr>
              <a:t>Asynchronous</a:t>
            </a:r>
            <a:r>
              <a:rPr sz="4600" spc="-305" dirty="0">
                <a:solidFill>
                  <a:srgbClr val="58595B"/>
                </a:solidFill>
                <a:latin typeface="Arial"/>
                <a:cs typeface="Arial"/>
              </a:rPr>
              <a:t> </a:t>
            </a:r>
            <a:r>
              <a:rPr sz="4600" spc="-135" dirty="0">
                <a:solidFill>
                  <a:srgbClr val="58595B"/>
                </a:solidFill>
                <a:latin typeface="Arial"/>
                <a:cs typeface="Arial"/>
              </a:rPr>
              <a:t>code</a:t>
            </a:r>
            <a:r>
              <a:rPr sz="4600" spc="-305" dirty="0">
                <a:solidFill>
                  <a:srgbClr val="58595B"/>
                </a:solidFill>
                <a:latin typeface="Arial"/>
                <a:cs typeface="Arial"/>
              </a:rPr>
              <a:t> </a:t>
            </a:r>
            <a:r>
              <a:rPr sz="4600" spc="-215" dirty="0">
                <a:solidFill>
                  <a:srgbClr val="58595B"/>
                </a:solidFill>
                <a:latin typeface="Arial"/>
                <a:cs typeface="Arial"/>
              </a:rPr>
              <a:t>is</a:t>
            </a:r>
            <a:r>
              <a:rPr sz="4600" spc="-305" dirty="0">
                <a:solidFill>
                  <a:srgbClr val="58595B"/>
                </a:solidFill>
                <a:latin typeface="Arial"/>
                <a:cs typeface="Arial"/>
              </a:rPr>
              <a:t> </a:t>
            </a:r>
            <a:r>
              <a:rPr sz="4600" spc="35" dirty="0">
                <a:solidFill>
                  <a:srgbClr val="58595B"/>
                </a:solidFill>
                <a:latin typeface="Arial"/>
                <a:cs typeface="Arial"/>
              </a:rPr>
              <a:t>difficult</a:t>
            </a:r>
            <a:r>
              <a:rPr sz="4600" spc="-305" dirty="0">
                <a:solidFill>
                  <a:srgbClr val="58595B"/>
                </a:solidFill>
                <a:latin typeface="Arial"/>
                <a:cs typeface="Arial"/>
              </a:rPr>
              <a:t> </a:t>
            </a:r>
            <a:r>
              <a:rPr sz="4600" spc="90" dirty="0">
                <a:solidFill>
                  <a:srgbClr val="58595B"/>
                </a:solidFill>
                <a:latin typeface="Arial"/>
                <a:cs typeface="Arial"/>
              </a:rPr>
              <a:t>to</a:t>
            </a:r>
            <a:r>
              <a:rPr sz="4600" spc="-305" dirty="0">
                <a:solidFill>
                  <a:srgbClr val="58595B"/>
                </a:solidFill>
                <a:latin typeface="Arial"/>
                <a:cs typeface="Arial"/>
              </a:rPr>
              <a:t> </a:t>
            </a:r>
            <a:r>
              <a:rPr sz="4600" spc="-70" dirty="0">
                <a:solidFill>
                  <a:srgbClr val="58595B"/>
                </a:solidFill>
                <a:latin typeface="Arial"/>
                <a:cs typeface="Arial"/>
              </a:rPr>
              <a:t>test</a:t>
            </a:r>
            <a:endParaRPr sz="4600">
              <a:latin typeface="Arial"/>
              <a:cs typeface="Arial"/>
            </a:endParaRPr>
          </a:p>
          <a:p>
            <a:pPr marL="393700" indent="-381000">
              <a:lnSpc>
                <a:spcPct val="100000"/>
              </a:lnSpc>
              <a:spcBef>
                <a:spcPts val="780"/>
              </a:spcBef>
              <a:buClr>
                <a:srgbClr val="F45D00"/>
              </a:buClr>
              <a:buSzPct val="75000"/>
              <a:buFont typeface="Lucida Grande"/>
              <a:buChar char="▪"/>
              <a:tabLst>
                <a:tab pos="393700" algn="l"/>
              </a:tabLst>
            </a:pPr>
            <a:r>
              <a:rPr sz="4600" spc="-245" dirty="0">
                <a:solidFill>
                  <a:srgbClr val="58595B"/>
                </a:solidFill>
                <a:latin typeface="Arial"/>
                <a:cs typeface="Arial"/>
              </a:rPr>
              <a:t>Delays </a:t>
            </a:r>
            <a:r>
              <a:rPr sz="4600" spc="60" dirty="0">
                <a:solidFill>
                  <a:srgbClr val="58595B"/>
                </a:solidFill>
                <a:latin typeface="Arial"/>
                <a:cs typeface="Arial"/>
              </a:rPr>
              <a:t>will</a:t>
            </a:r>
            <a:r>
              <a:rPr sz="4600" spc="-940" dirty="0">
                <a:solidFill>
                  <a:srgbClr val="58595B"/>
                </a:solidFill>
                <a:latin typeface="Arial"/>
                <a:cs typeface="Arial"/>
              </a:rPr>
              <a:t> </a:t>
            </a:r>
            <a:r>
              <a:rPr sz="4600" spc="-185" dirty="0">
                <a:solidFill>
                  <a:srgbClr val="58595B"/>
                </a:solidFill>
                <a:latin typeface="Arial"/>
                <a:cs typeface="Arial"/>
              </a:rPr>
              <a:t>make </a:t>
            </a:r>
            <a:r>
              <a:rPr sz="4600" spc="-70" dirty="0">
                <a:solidFill>
                  <a:srgbClr val="58595B"/>
                </a:solidFill>
                <a:latin typeface="Arial"/>
                <a:cs typeface="Arial"/>
              </a:rPr>
              <a:t>test </a:t>
            </a:r>
            <a:r>
              <a:rPr sz="4600" spc="-90" dirty="0">
                <a:solidFill>
                  <a:srgbClr val="58595B"/>
                </a:solidFill>
                <a:latin typeface="Arial"/>
                <a:cs typeface="Arial"/>
              </a:rPr>
              <a:t>execution </a:t>
            </a:r>
            <a:r>
              <a:rPr sz="4600" spc="-110" dirty="0">
                <a:solidFill>
                  <a:srgbClr val="58595B"/>
                </a:solidFill>
                <a:latin typeface="Arial"/>
                <a:cs typeface="Arial"/>
              </a:rPr>
              <a:t>slow</a:t>
            </a:r>
            <a:endParaRPr sz="4600">
              <a:latin typeface="Arial"/>
              <a:cs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86409">
              <a:lnSpc>
                <a:spcPct val="100000"/>
              </a:lnSpc>
            </a:pPr>
            <a:r>
              <a:rPr spc="-20" dirty="0">
                <a:latin typeface="Arial"/>
                <a:cs typeface="Arial"/>
              </a:rPr>
              <a:t>Unit </a:t>
            </a:r>
            <a:r>
              <a:rPr spc="-240" dirty="0">
                <a:latin typeface="Arial"/>
                <a:cs typeface="Arial"/>
              </a:rPr>
              <a:t>Testing </a:t>
            </a:r>
            <a:r>
              <a:rPr spc="-229" dirty="0">
                <a:latin typeface="Arial"/>
                <a:cs typeface="Arial"/>
              </a:rPr>
              <a:t>Challenges </a:t>
            </a:r>
            <a:r>
              <a:rPr spc="105" dirty="0">
                <a:latin typeface="Arial"/>
                <a:cs typeface="Arial"/>
              </a:rPr>
              <a:t>with</a:t>
            </a:r>
            <a:r>
              <a:rPr spc="-1105" dirty="0">
                <a:latin typeface="Arial"/>
                <a:cs typeface="Arial"/>
              </a:rPr>
              <a:t> </a:t>
            </a:r>
            <a:r>
              <a:rPr spc="-70" dirty="0">
                <a:latin typeface="Arial"/>
                <a:cs typeface="Arial"/>
              </a:rPr>
              <a:t>$interval</a:t>
            </a:r>
          </a:p>
        </p:txBody>
      </p:sp>
      <p:sp>
        <p:nvSpPr>
          <p:cNvPr id="3" name="object 3"/>
          <p:cNvSpPr txBox="1"/>
          <p:nvPr/>
        </p:nvSpPr>
        <p:spPr>
          <a:xfrm>
            <a:off x="792335" y="2224063"/>
            <a:ext cx="9346565" cy="2301240"/>
          </a:xfrm>
          <a:prstGeom prst="rect">
            <a:avLst/>
          </a:prstGeom>
        </p:spPr>
        <p:txBody>
          <a:bodyPr vert="horz" wrap="square" lIns="0" tIns="0" rIns="0" bIns="0" rtlCol="0">
            <a:spAutoFit/>
          </a:bodyPr>
          <a:lstStyle/>
          <a:p>
            <a:pPr marL="393700" indent="-381000">
              <a:lnSpc>
                <a:spcPct val="100000"/>
              </a:lnSpc>
              <a:buClr>
                <a:srgbClr val="F45D00"/>
              </a:buClr>
              <a:buSzPct val="75000"/>
              <a:buFont typeface="Lucida Grande"/>
              <a:buChar char="▪"/>
              <a:tabLst>
                <a:tab pos="393700" algn="l"/>
              </a:tabLst>
            </a:pPr>
            <a:r>
              <a:rPr sz="4600" spc="-155" dirty="0">
                <a:solidFill>
                  <a:srgbClr val="58595B"/>
                </a:solidFill>
                <a:latin typeface="Arial"/>
                <a:cs typeface="Arial"/>
              </a:rPr>
              <a:t>Asynchronous</a:t>
            </a:r>
            <a:r>
              <a:rPr sz="4600" spc="-305" dirty="0">
                <a:solidFill>
                  <a:srgbClr val="58595B"/>
                </a:solidFill>
                <a:latin typeface="Arial"/>
                <a:cs typeface="Arial"/>
              </a:rPr>
              <a:t> </a:t>
            </a:r>
            <a:r>
              <a:rPr sz="4600" spc="-135" dirty="0">
                <a:solidFill>
                  <a:srgbClr val="58595B"/>
                </a:solidFill>
                <a:latin typeface="Arial"/>
                <a:cs typeface="Arial"/>
              </a:rPr>
              <a:t>code</a:t>
            </a:r>
            <a:r>
              <a:rPr sz="4600" spc="-305" dirty="0">
                <a:solidFill>
                  <a:srgbClr val="58595B"/>
                </a:solidFill>
                <a:latin typeface="Arial"/>
                <a:cs typeface="Arial"/>
              </a:rPr>
              <a:t> </a:t>
            </a:r>
            <a:r>
              <a:rPr sz="4600" spc="-215" dirty="0">
                <a:solidFill>
                  <a:srgbClr val="58595B"/>
                </a:solidFill>
                <a:latin typeface="Arial"/>
                <a:cs typeface="Arial"/>
              </a:rPr>
              <a:t>is</a:t>
            </a:r>
            <a:r>
              <a:rPr sz="4600" spc="-305" dirty="0">
                <a:solidFill>
                  <a:srgbClr val="58595B"/>
                </a:solidFill>
                <a:latin typeface="Arial"/>
                <a:cs typeface="Arial"/>
              </a:rPr>
              <a:t> </a:t>
            </a:r>
            <a:r>
              <a:rPr sz="4600" spc="35" dirty="0">
                <a:solidFill>
                  <a:srgbClr val="58595B"/>
                </a:solidFill>
                <a:latin typeface="Arial"/>
                <a:cs typeface="Arial"/>
              </a:rPr>
              <a:t>difficult</a:t>
            </a:r>
            <a:r>
              <a:rPr sz="4600" spc="-305" dirty="0">
                <a:solidFill>
                  <a:srgbClr val="58595B"/>
                </a:solidFill>
                <a:latin typeface="Arial"/>
                <a:cs typeface="Arial"/>
              </a:rPr>
              <a:t> </a:t>
            </a:r>
            <a:r>
              <a:rPr sz="4600" spc="90" dirty="0">
                <a:solidFill>
                  <a:srgbClr val="58595B"/>
                </a:solidFill>
                <a:latin typeface="Arial"/>
                <a:cs typeface="Arial"/>
              </a:rPr>
              <a:t>to</a:t>
            </a:r>
            <a:r>
              <a:rPr sz="4600" spc="-305" dirty="0">
                <a:solidFill>
                  <a:srgbClr val="58595B"/>
                </a:solidFill>
                <a:latin typeface="Arial"/>
                <a:cs typeface="Arial"/>
              </a:rPr>
              <a:t> </a:t>
            </a:r>
            <a:r>
              <a:rPr sz="4600" spc="-70" dirty="0">
                <a:solidFill>
                  <a:srgbClr val="58595B"/>
                </a:solidFill>
                <a:latin typeface="Arial"/>
                <a:cs typeface="Arial"/>
              </a:rPr>
              <a:t>test</a:t>
            </a:r>
            <a:endParaRPr sz="4600">
              <a:latin typeface="Arial"/>
              <a:cs typeface="Arial"/>
            </a:endParaRPr>
          </a:p>
          <a:p>
            <a:pPr marL="393700" indent="-381000">
              <a:lnSpc>
                <a:spcPct val="100000"/>
              </a:lnSpc>
              <a:spcBef>
                <a:spcPts val="780"/>
              </a:spcBef>
              <a:buClr>
                <a:srgbClr val="F45D00"/>
              </a:buClr>
              <a:buSzPct val="75000"/>
              <a:buFont typeface="Lucida Grande"/>
              <a:buChar char="▪"/>
              <a:tabLst>
                <a:tab pos="393700" algn="l"/>
              </a:tabLst>
            </a:pPr>
            <a:r>
              <a:rPr sz="4600" spc="-245" dirty="0">
                <a:solidFill>
                  <a:srgbClr val="58595B"/>
                </a:solidFill>
                <a:latin typeface="Arial"/>
                <a:cs typeface="Arial"/>
              </a:rPr>
              <a:t>Delays </a:t>
            </a:r>
            <a:r>
              <a:rPr sz="4600" spc="60" dirty="0">
                <a:solidFill>
                  <a:srgbClr val="58595B"/>
                </a:solidFill>
                <a:latin typeface="Arial"/>
                <a:cs typeface="Arial"/>
              </a:rPr>
              <a:t>will</a:t>
            </a:r>
            <a:r>
              <a:rPr sz="4600" spc="-940" dirty="0">
                <a:solidFill>
                  <a:srgbClr val="58595B"/>
                </a:solidFill>
                <a:latin typeface="Arial"/>
                <a:cs typeface="Arial"/>
              </a:rPr>
              <a:t> </a:t>
            </a:r>
            <a:r>
              <a:rPr sz="4600" spc="-185" dirty="0">
                <a:solidFill>
                  <a:srgbClr val="58595B"/>
                </a:solidFill>
                <a:latin typeface="Arial"/>
                <a:cs typeface="Arial"/>
              </a:rPr>
              <a:t>make </a:t>
            </a:r>
            <a:r>
              <a:rPr sz="4600" spc="-70" dirty="0">
                <a:solidFill>
                  <a:srgbClr val="58595B"/>
                </a:solidFill>
                <a:latin typeface="Arial"/>
                <a:cs typeface="Arial"/>
              </a:rPr>
              <a:t>test </a:t>
            </a:r>
            <a:r>
              <a:rPr sz="4600" spc="-90" dirty="0">
                <a:solidFill>
                  <a:srgbClr val="58595B"/>
                </a:solidFill>
                <a:latin typeface="Arial"/>
                <a:cs typeface="Arial"/>
              </a:rPr>
              <a:t>execution </a:t>
            </a:r>
            <a:r>
              <a:rPr sz="4600" spc="-110" dirty="0">
                <a:solidFill>
                  <a:srgbClr val="58595B"/>
                </a:solidFill>
                <a:latin typeface="Arial"/>
                <a:cs typeface="Arial"/>
              </a:rPr>
              <a:t>slow</a:t>
            </a:r>
            <a:endParaRPr sz="4600">
              <a:latin typeface="Arial"/>
              <a:cs typeface="Arial"/>
            </a:endParaRPr>
          </a:p>
          <a:p>
            <a:pPr marL="393700" indent="-381000">
              <a:lnSpc>
                <a:spcPct val="100000"/>
              </a:lnSpc>
              <a:spcBef>
                <a:spcPts val="780"/>
              </a:spcBef>
              <a:buClr>
                <a:srgbClr val="F45D00"/>
              </a:buClr>
              <a:buSzPct val="75000"/>
              <a:buFont typeface="Lucida Grande"/>
              <a:buChar char="▪"/>
              <a:tabLst>
                <a:tab pos="393700" algn="l"/>
              </a:tabLst>
            </a:pPr>
            <a:r>
              <a:rPr sz="4600" spc="-114" dirty="0">
                <a:solidFill>
                  <a:srgbClr val="58595B"/>
                </a:solidFill>
                <a:latin typeface="Arial"/>
                <a:cs typeface="Arial"/>
              </a:rPr>
              <a:t>How</a:t>
            </a:r>
            <a:r>
              <a:rPr sz="4600" spc="-320" dirty="0">
                <a:solidFill>
                  <a:srgbClr val="58595B"/>
                </a:solidFill>
                <a:latin typeface="Arial"/>
                <a:cs typeface="Arial"/>
              </a:rPr>
              <a:t> </a:t>
            </a:r>
            <a:r>
              <a:rPr sz="4600" spc="90" dirty="0">
                <a:solidFill>
                  <a:srgbClr val="58595B"/>
                </a:solidFill>
                <a:latin typeface="Arial"/>
                <a:cs typeface="Arial"/>
              </a:rPr>
              <a:t>to</a:t>
            </a:r>
            <a:r>
              <a:rPr sz="4600" spc="-320" dirty="0">
                <a:solidFill>
                  <a:srgbClr val="58595B"/>
                </a:solidFill>
                <a:latin typeface="Arial"/>
                <a:cs typeface="Arial"/>
              </a:rPr>
              <a:t> </a:t>
            </a:r>
            <a:r>
              <a:rPr sz="4600" spc="-185" dirty="0">
                <a:solidFill>
                  <a:srgbClr val="58595B"/>
                </a:solidFill>
                <a:latin typeface="Arial"/>
                <a:cs typeface="Arial"/>
              </a:rPr>
              <a:t>advance</a:t>
            </a:r>
            <a:r>
              <a:rPr sz="4600" spc="-320" dirty="0">
                <a:solidFill>
                  <a:srgbClr val="58595B"/>
                </a:solidFill>
                <a:latin typeface="Arial"/>
                <a:cs typeface="Arial"/>
              </a:rPr>
              <a:t> </a:t>
            </a:r>
            <a:r>
              <a:rPr sz="4600" spc="15" dirty="0">
                <a:solidFill>
                  <a:srgbClr val="58595B"/>
                </a:solidFill>
                <a:latin typeface="Arial"/>
                <a:cs typeface="Arial"/>
              </a:rPr>
              <a:t>through</a:t>
            </a:r>
            <a:r>
              <a:rPr sz="4600" spc="-320" dirty="0">
                <a:solidFill>
                  <a:srgbClr val="58595B"/>
                </a:solidFill>
                <a:latin typeface="Arial"/>
                <a:cs typeface="Arial"/>
              </a:rPr>
              <a:t> </a:t>
            </a:r>
            <a:r>
              <a:rPr sz="4600" spc="-130" dirty="0">
                <a:solidFill>
                  <a:srgbClr val="58595B"/>
                </a:solidFill>
                <a:latin typeface="Arial"/>
                <a:cs typeface="Arial"/>
              </a:rPr>
              <a:t>time?</a:t>
            </a:r>
            <a:endParaRPr sz="46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58768" y="4174154"/>
            <a:ext cx="0" cy="1493520"/>
          </a:xfrm>
          <a:custGeom>
            <a:avLst/>
            <a:gdLst/>
            <a:ahLst/>
            <a:cxnLst/>
            <a:rect l="l" t="t" r="r" b="b"/>
            <a:pathLst>
              <a:path h="1493520">
                <a:moveTo>
                  <a:pt x="0" y="0"/>
                </a:moveTo>
                <a:lnTo>
                  <a:pt x="1" y="1493194"/>
                </a:lnTo>
              </a:path>
            </a:pathLst>
          </a:custGeom>
          <a:ln w="25400">
            <a:solidFill>
              <a:srgbClr val="F45D00"/>
            </a:solidFill>
          </a:ln>
        </p:spPr>
        <p:txBody>
          <a:bodyPr wrap="square" lIns="0" tIns="0" rIns="0" bIns="0" rtlCol="0"/>
          <a:lstStyle/>
          <a:p>
            <a:endParaRPr/>
          </a:p>
        </p:txBody>
      </p:sp>
      <p:sp>
        <p:nvSpPr>
          <p:cNvPr id="3" name="object 3"/>
          <p:cNvSpPr/>
          <p:nvPr/>
        </p:nvSpPr>
        <p:spPr>
          <a:xfrm>
            <a:off x="10693133" y="4174154"/>
            <a:ext cx="0" cy="1493520"/>
          </a:xfrm>
          <a:custGeom>
            <a:avLst/>
            <a:gdLst/>
            <a:ahLst/>
            <a:cxnLst/>
            <a:rect l="l" t="t" r="r" b="b"/>
            <a:pathLst>
              <a:path h="1493520">
                <a:moveTo>
                  <a:pt x="0" y="0"/>
                </a:moveTo>
                <a:lnTo>
                  <a:pt x="1" y="1493194"/>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914400">
              <a:lnSpc>
                <a:spcPct val="100000"/>
              </a:lnSpc>
            </a:pPr>
            <a:r>
              <a:rPr spc="-245" dirty="0">
                <a:latin typeface="Arial"/>
                <a:cs typeface="Arial"/>
              </a:rPr>
              <a:t>3 </a:t>
            </a:r>
            <a:r>
              <a:rPr i="1" spc="-325" dirty="0">
                <a:latin typeface="Arial"/>
                <a:cs typeface="Arial"/>
              </a:rPr>
              <a:t>module </a:t>
            </a:r>
            <a:r>
              <a:rPr spc="-114" dirty="0">
                <a:latin typeface="Arial"/>
                <a:cs typeface="Arial"/>
              </a:rPr>
              <a:t>Function </a:t>
            </a:r>
            <a:r>
              <a:rPr spc="-60" dirty="0">
                <a:latin typeface="Arial"/>
                <a:cs typeface="Arial"/>
              </a:rPr>
              <a:t>Argument</a:t>
            </a:r>
            <a:r>
              <a:rPr spc="-955" dirty="0">
                <a:latin typeface="Arial"/>
                <a:cs typeface="Arial"/>
              </a:rPr>
              <a:t> </a:t>
            </a:r>
            <a:r>
              <a:rPr spc="-380" dirty="0">
                <a:latin typeface="Arial"/>
                <a:cs typeface="Arial"/>
              </a:rPr>
              <a:t>Types</a:t>
            </a:r>
          </a:p>
        </p:txBody>
      </p:sp>
      <p:sp>
        <p:nvSpPr>
          <p:cNvPr id="5" name="object 5"/>
          <p:cNvSpPr txBox="1"/>
          <p:nvPr/>
        </p:nvSpPr>
        <p:spPr>
          <a:xfrm>
            <a:off x="2371849" y="4572675"/>
            <a:ext cx="1186815" cy="596265"/>
          </a:xfrm>
          <a:prstGeom prst="rect">
            <a:avLst/>
          </a:prstGeom>
        </p:spPr>
        <p:txBody>
          <a:bodyPr vert="horz" wrap="square" lIns="0" tIns="0" rIns="0" bIns="0" rtlCol="0">
            <a:spAutoFit/>
          </a:bodyPr>
          <a:lstStyle/>
          <a:p>
            <a:pPr marL="12700">
              <a:lnSpc>
                <a:spcPct val="100000"/>
              </a:lnSpc>
            </a:pPr>
            <a:r>
              <a:rPr sz="3800" spc="-80" dirty="0">
                <a:solidFill>
                  <a:srgbClr val="58595B"/>
                </a:solidFill>
                <a:latin typeface="Arial"/>
                <a:cs typeface="Arial"/>
              </a:rPr>
              <a:t>st</a:t>
            </a:r>
            <a:r>
              <a:rPr sz="3800" spc="-50" dirty="0">
                <a:solidFill>
                  <a:srgbClr val="58595B"/>
                </a:solidFill>
                <a:latin typeface="Arial"/>
                <a:cs typeface="Arial"/>
              </a:rPr>
              <a:t>r</a:t>
            </a:r>
            <a:r>
              <a:rPr sz="3800" spc="15" dirty="0">
                <a:solidFill>
                  <a:srgbClr val="58595B"/>
                </a:solidFill>
                <a:latin typeface="Arial"/>
                <a:cs typeface="Arial"/>
              </a:rPr>
              <a:t>ing</a:t>
            </a:r>
            <a:endParaRPr sz="3800">
              <a:latin typeface="Arial"/>
              <a:cs typeface="Arial"/>
            </a:endParaRPr>
          </a:p>
        </p:txBody>
      </p:sp>
      <p:sp>
        <p:nvSpPr>
          <p:cNvPr id="6" name="object 6"/>
          <p:cNvSpPr txBox="1"/>
          <p:nvPr/>
        </p:nvSpPr>
        <p:spPr>
          <a:xfrm>
            <a:off x="7264644" y="4572675"/>
            <a:ext cx="1728470" cy="596265"/>
          </a:xfrm>
          <a:prstGeom prst="rect">
            <a:avLst/>
          </a:prstGeom>
        </p:spPr>
        <p:txBody>
          <a:bodyPr vert="horz" wrap="square" lIns="0" tIns="0" rIns="0" bIns="0" rtlCol="0">
            <a:spAutoFit/>
          </a:bodyPr>
          <a:lstStyle/>
          <a:p>
            <a:pPr marL="12700">
              <a:lnSpc>
                <a:spcPct val="100000"/>
              </a:lnSpc>
            </a:pPr>
            <a:r>
              <a:rPr sz="3800" spc="-45" dirty="0">
                <a:solidFill>
                  <a:srgbClr val="58595B"/>
                </a:solidFill>
                <a:latin typeface="Arial"/>
                <a:cs typeface="Arial"/>
              </a:rPr>
              <a:t>fun</a:t>
            </a:r>
            <a:r>
              <a:rPr sz="3800" dirty="0">
                <a:solidFill>
                  <a:srgbClr val="58595B"/>
                </a:solidFill>
                <a:latin typeface="Arial"/>
                <a:cs typeface="Arial"/>
              </a:rPr>
              <a:t>c</a:t>
            </a:r>
            <a:r>
              <a:rPr sz="3800" spc="50" dirty="0">
                <a:solidFill>
                  <a:srgbClr val="58595B"/>
                </a:solidFill>
                <a:latin typeface="Arial"/>
                <a:cs typeface="Arial"/>
              </a:rPr>
              <a:t>tion</a:t>
            </a:r>
            <a:endParaRPr sz="3800">
              <a:latin typeface="Arial"/>
              <a:cs typeface="Arial"/>
            </a:endParaRPr>
          </a:p>
        </p:txBody>
      </p:sp>
      <p:sp>
        <p:nvSpPr>
          <p:cNvPr id="7" name="object 7"/>
          <p:cNvSpPr txBox="1"/>
          <p:nvPr/>
        </p:nvSpPr>
        <p:spPr>
          <a:xfrm>
            <a:off x="12529220" y="4559975"/>
            <a:ext cx="1306830" cy="596265"/>
          </a:xfrm>
          <a:prstGeom prst="rect">
            <a:avLst/>
          </a:prstGeom>
        </p:spPr>
        <p:txBody>
          <a:bodyPr vert="horz" wrap="square" lIns="0" tIns="0" rIns="0" bIns="0" rtlCol="0">
            <a:spAutoFit/>
          </a:bodyPr>
          <a:lstStyle/>
          <a:p>
            <a:pPr marL="12700">
              <a:lnSpc>
                <a:spcPct val="100000"/>
              </a:lnSpc>
            </a:pPr>
            <a:r>
              <a:rPr sz="3800" spc="-65" dirty="0">
                <a:solidFill>
                  <a:srgbClr val="58595B"/>
                </a:solidFill>
                <a:latin typeface="Arial"/>
                <a:cs typeface="Arial"/>
              </a:rPr>
              <a:t>obje</a:t>
            </a:r>
            <a:r>
              <a:rPr sz="3800" spc="-20" dirty="0">
                <a:solidFill>
                  <a:srgbClr val="58595B"/>
                </a:solidFill>
                <a:latin typeface="Arial"/>
                <a:cs typeface="Arial"/>
              </a:rPr>
              <a:t>c</a:t>
            </a:r>
            <a:r>
              <a:rPr sz="3800" spc="200" dirty="0">
                <a:solidFill>
                  <a:srgbClr val="58595B"/>
                </a:solidFill>
                <a:latin typeface="Arial"/>
                <a:cs typeface="Arial"/>
              </a:rPr>
              <a:t>t</a:t>
            </a:r>
            <a:endParaRPr sz="3800">
              <a:latin typeface="Arial"/>
              <a:cs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3077862" y="4081263"/>
            <a:ext cx="1937385" cy="641985"/>
          </a:xfrm>
          <a:prstGeom prst="rect">
            <a:avLst/>
          </a:prstGeom>
        </p:spPr>
        <p:txBody>
          <a:bodyPr vert="horz" wrap="square" lIns="0" tIns="0" rIns="0" bIns="0" rtlCol="0">
            <a:spAutoFit/>
          </a:bodyPr>
          <a:lstStyle/>
          <a:p>
            <a:pPr marL="12700">
              <a:lnSpc>
                <a:spcPct val="100000"/>
              </a:lnSpc>
            </a:pPr>
            <a:r>
              <a:rPr sz="4100" spc="-55" dirty="0">
                <a:solidFill>
                  <a:srgbClr val="548C94"/>
                </a:solidFill>
                <a:latin typeface="Arial"/>
                <a:cs typeface="Arial"/>
              </a:rPr>
              <a:t>$interval</a:t>
            </a:r>
            <a:endParaRPr sz="4100">
              <a:latin typeface="Arial"/>
              <a:cs typeface="Arial"/>
            </a:endParaRPr>
          </a:p>
        </p:txBody>
      </p:sp>
      <p:sp>
        <p:nvSpPr>
          <p:cNvPr id="4" name="object 4"/>
          <p:cNvSpPr txBox="1">
            <a:spLocks noGrp="1"/>
          </p:cNvSpPr>
          <p:nvPr>
            <p:ph type="title"/>
          </p:nvPr>
        </p:nvSpPr>
        <p:spPr>
          <a:xfrm>
            <a:off x="5949048" y="3787419"/>
            <a:ext cx="8183880" cy="1236345"/>
          </a:xfrm>
          <a:prstGeom prst="rect">
            <a:avLst/>
          </a:prstGeom>
        </p:spPr>
        <p:txBody>
          <a:bodyPr vert="horz" wrap="square" lIns="0" tIns="0" rIns="0" bIns="0" rtlCol="0">
            <a:spAutoFit/>
          </a:bodyPr>
          <a:lstStyle/>
          <a:p>
            <a:pPr marL="12700">
              <a:lnSpc>
                <a:spcPct val="100000"/>
              </a:lnSpc>
            </a:pPr>
            <a:r>
              <a:rPr sz="4000" spc="-145" dirty="0">
                <a:solidFill>
                  <a:srgbClr val="58595B"/>
                </a:solidFill>
                <a:latin typeface="Arial"/>
                <a:cs typeface="Arial"/>
              </a:rPr>
              <a:t>ngMock’s </a:t>
            </a:r>
            <a:r>
              <a:rPr sz="4000" spc="-90" dirty="0">
                <a:solidFill>
                  <a:srgbClr val="58595B"/>
                </a:solidFill>
                <a:latin typeface="Arial"/>
                <a:cs typeface="Arial"/>
              </a:rPr>
              <a:t>mock </a:t>
            </a:r>
            <a:r>
              <a:rPr sz="4000" spc="-15" dirty="0">
                <a:solidFill>
                  <a:srgbClr val="58595B"/>
                </a:solidFill>
                <a:latin typeface="Arial"/>
                <a:cs typeface="Arial"/>
              </a:rPr>
              <a:t>implementation </a:t>
            </a:r>
            <a:r>
              <a:rPr sz="4000" spc="10" dirty="0">
                <a:solidFill>
                  <a:srgbClr val="58595B"/>
                </a:solidFill>
                <a:latin typeface="Arial"/>
                <a:cs typeface="Arial"/>
              </a:rPr>
              <a:t>of</a:t>
            </a:r>
            <a:r>
              <a:rPr sz="4000" spc="-830" dirty="0">
                <a:solidFill>
                  <a:srgbClr val="58595B"/>
                </a:solidFill>
                <a:latin typeface="Arial"/>
                <a:cs typeface="Arial"/>
              </a:rPr>
              <a:t> </a:t>
            </a:r>
            <a:r>
              <a:rPr sz="4000" spc="-5" dirty="0">
                <a:solidFill>
                  <a:srgbClr val="58595B"/>
                </a:solidFill>
                <a:latin typeface="Arial"/>
                <a:cs typeface="Arial"/>
              </a:rPr>
              <a:t>the</a:t>
            </a:r>
            <a:endParaRPr sz="4000">
              <a:latin typeface="Arial"/>
              <a:cs typeface="Arial"/>
            </a:endParaRPr>
          </a:p>
          <a:p>
            <a:pPr marL="12700">
              <a:lnSpc>
                <a:spcPct val="100000"/>
              </a:lnSpc>
            </a:pPr>
            <a:r>
              <a:rPr sz="4000" spc="-50" dirty="0">
                <a:solidFill>
                  <a:srgbClr val="58595B"/>
                </a:solidFill>
                <a:latin typeface="Arial"/>
                <a:cs typeface="Arial"/>
              </a:rPr>
              <a:t>$interval</a:t>
            </a:r>
            <a:r>
              <a:rPr sz="4000" spc="-355" dirty="0">
                <a:solidFill>
                  <a:srgbClr val="58595B"/>
                </a:solidFill>
                <a:latin typeface="Arial"/>
                <a:cs typeface="Arial"/>
              </a:rPr>
              <a:t> </a:t>
            </a:r>
            <a:r>
              <a:rPr sz="4000" spc="-150" dirty="0">
                <a:solidFill>
                  <a:srgbClr val="58595B"/>
                </a:solidFill>
                <a:latin typeface="Arial"/>
                <a:cs typeface="Arial"/>
              </a:rPr>
              <a:t>service</a:t>
            </a:r>
            <a:endParaRPr sz="40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dirty="0">
                <a:solidFill>
                  <a:srgbClr val="58595B"/>
                </a:solidFill>
                <a:latin typeface="Courier"/>
                <a:cs typeface="Courier"/>
              </a:rPr>
              <a:t>$interval.</a:t>
            </a:r>
            <a:r>
              <a:rPr sz="3200" b="1" dirty="0">
                <a:solidFill>
                  <a:srgbClr val="58595B"/>
                </a:solidFill>
                <a:latin typeface="Courier"/>
                <a:cs typeface="Courier"/>
              </a:rPr>
              <a:t>flush</a:t>
            </a:r>
            <a:r>
              <a:rPr sz="3200" dirty="0">
                <a:solidFill>
                  <a:srgbClr val="58595B"/>
                </a:solidFill>
                <a:latin typeface="Courier"/>
                <a:cs typeface="Courier"/>
              </a:rPr>
              <a:t>([millis]);</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680210">
              <a:lnSpc>
                <a:spcPct val="100000"/>
              </a:lnSpc>
            </a:pPr>
            <a:r>
              <a:rPr spc="-270" dirty="0">
                <a:latin typeface="Arial"/>
                <a:cs typeface="Arial"/>
              </a:rPr>
              <a:t>AngularJS </a:t>
            </a:r>
            <a:r>
              <a:rPr spc="-70" dirty="0">
                <a:latin typeface="Arial"/>
                <a:cs typeface="Arial"/>
              </a:rPr>
              <a:t>$interval</a:t>
            </a:r>
            <a:r>
              <a:rPr spc="-550" dirty="0">
                <a:latin typeface="Arial"/>
                <a:cs typeface="Arial"/>
              </a:rPr>
              <a:t> </a:t>
            </a:r>
            <a:r>
              <a:rPr spc="-260" dirty="0">
                <a:latin typeface="Arial"/>
                <a:cs typeface="Arial"/>
              </a:rPr>
              <a:t>Service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FFFFFD"/>
          </a:solidFill>
        </p:spPr>
        <p:txBody>
          <a:bodyPr wrap="square" lIns="0" tIns="0" rIns="0" bIns="0" rtlCol="0"/>
          <a:lstStyle/>
          <a:p>
            <a:endParaRPr/>
          </a:p>
        </p:txBody>
      </p:sp>
      <p:sp>
        <p:nvSpPr>
          <p:cNvPr id="3" name="object 3"/>
          <p:cNvSpPr/>
          <p:nvPr/>
        </p:nvSpPr>
        <p:spPr>
          <a:xfrm>
            <a:off x="4028721" y="7780520"/>
            <a:ext cx="8223884" cy="11430"/>
          </a:xfrm>
          <a:custGeom>
            <a:avLst/>
            <a:gdLst/>
            <a:ahLst/>
            <a:cxnLst/>
            <a:rect l="l" t="t" r="r" b="b"/>
            <a:pathLst>
              <a:path w="8223884" h="11429">
                <a:moveTo>
                  <a:pt x="0" y="0"/>
                </a:moveTo>
                <a:lnTo>
                  <a:pt x="8223465" y="0"/>
                </a:lnTo>
              </a:path>
            </a:pathLst>
          </a:custGeom>
          <a:ln w="25400">
            <a:solidFill>
              <a:srgbClr val="F45D00"/>
            </a:solidFill>
          </a:ln>
        </p:spPr>
        <p:txBody>
          <a:bodyPr wrap="square" lIns="0" tIns="0" rIns="0" bIns="0" rtlCol="0"/>
          <a:lstStyle/>
          <a:p>
            <a:endParaRPr/>
          </a:p>
        </p:txBody>
      </p:sp>
      <p:sp>
        <p:nvSpPr>
          <p:cNvPr id="4" name="object 4"/>
          <p:cNvSpPr txBox="1">
            <a:spLocks noGrp="1"/>
          </p:cNvSpPr>
          <p:nvPr>
            <p:ph type="title"/>
          </p:nvPr>
        </p:nvSpPr>
        <p:spPr>
          <a:xfrm>
            <a:off x="2296617" y="527041"/>
            <a:ext cx="11663045" cy="871855"/>
          </a:xfrm>
          <a:prstGeom prst="rect">
            <a:avLst/>
          </a:prstGeom>
        </p:spPr>
        <p:txBody>
          <a:bodyPr vert="horz" wrap="square" lIns="0" tIns="0" rIns="0" bIns="0" rtlCol="0">
            <a:spAutoFit/>
          </a:bodyPr>
          <a:lstStyle/>
          <a:p>
            <a:pPr marL="12700">
              <a:lnSpc>
                <a:spcPct val="100000"/>
              </a:lnSpc>
            </a:pPr>
            <a:r>
              <a:rPr spc="-20" dirty="0">
                <a:latin typeface="Arial"/>
                <a:cs typeface="Arial"/>
              </a:rPr>
              <a:t>Unit</a:t>
            </a:r>
            <a:r>
              <a:rPr spc="-575" dirty="0">
                <a:latin typeface="Arial"/>
                <a:cs typeface="Arial"/>
              </a:rPr>
              <a:t> </a:t>
            </a:r>
            <a:r>
              <a:rPr spc="-240" dirty="0">
                <a:latin typeface="Arial"/>
                <a:cs typeface="Arial"/>
              </a:rPr>
              <a:t>Testing</a:t>
            </a:r>
            <a:r>
              <a:rPr spc="-340" dirty="0">
                <a:latin typeface="Arial"/>
                <a:cs typeface="Arial"/>
              </a:rPr>
              <a:t> </a:t>
            </a:r>
            <a:r>
              <a:rPr spc="-160" dirty="0">
                <a:latin typeface="Arial"/>
                <a:cs typeface="Arial"/>
              </a:rPr>
              <a:t>Directives</a:t>
            </a:r>
            <a:r>
              <a:rPr spc="-340" dirty="0">
                <a:latin typeface="Arial"/>
                <a:cs typeface="Arial"/>
              </a:rPr>
              <a:t> </a:t>
            </a:r>
            <a:r>
              <a:rPr spc="105" dirty="0">
                <a:latin typeface="Arial"/>
                <a:cs typeface="Arial"/>
              </a:rPr>
              <a:t>with</a:t>
            </a:r>
            <a:r>
              <a:rPr spc="-340" dirty="0">
                <a:latin typeface="Arial"/>
                <a:cs typeface="Arial"/>
              </a:rPr>
              <a:t> </a:t>
            </a:r>
            <a:r>
              <a:rPr spc="-170" dirty="0">
                <a:latin typeface="Arial"/>
                <a:cs typeface="Arial"/>
              </a:rPr>
              <a:t>$rootScope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4515253" y="3806225"/>
            <a:ext cx="7242175" cy="664845"/>
          </a:xfrm>
          <a:prstGeom prst="rect">
            <a:avLst/>
          </a:prstGeom>
        </p:spPr>
        <p:txBody>
          <a:bodyPr vert="horz" wrap="square" lIns="0" tIns="0" rIns="0" bIns="0" rtlCol="0">
            <a:spAutoFit/>
          </a:bodyPr>
          <a:lstStyle/>
          <a:p>
            <a:pPr marL="12700">
              <a:lnSpc>
                <a:spcPct val="100000"/>
              </a:lnSpc>
            </a:pPr>
            <a:r>
              <a:rPr sz="4250" spc="-105" dirty="0">
                <a:solidFill>
                  <a:srgbClr val="FFFFFF"/>
                </a:solidFill>
                <a:latin typeface="Arial"/>
                <a:cs typeface="Arial"/>
              </a:rPr>
              <a:t>How</a:t>
            </a:r>
            <a:r>
              <a:rPr sz="4250" spc="-290" dirty="0">
                <a:solidFill>
                  <a:srgbClr val="FFFFFF"/>
                </a:solidFill>
                <a:latin typeface="Arial"/>
                <a:cs typeface="Arial"/>
              </a:rPr>
              <a:t> </a:t>
            </a:r>
            <a:r>
              <a:rPr sz="4250" dirty="0">
                <a:solidFill>
                  <a:srgbClr val="FFFFFF"/>
                </a:solidFill>
                <a:latin typeface="Arial"/>
                <a:cs typeface="Arial"/>
              </a:rPr>
              <a:t>do</a:t>
            </a:r>
            <a:r>
              <a:rPr sz="4250" spc="-290" dirty="0">
                <a:solidFill>
                  <a:srgbClr val="FFFFFF"/>
                </a:solidFill>
                <a:latin typeface="Arial"/>
                <a:cs typeface="Arial"/>
              </a:rPr>
              <a:t> </a:t>
            </a:r>
            <a:r>
              <a:rPr sz="4250" spc="-114" dirty="0">
                <a:solidFill>
                  <a:srgbClr val="FFFFFF"/>
                </a:solidFill>
                <a:latin typeface="Arial"/>
                <a:cs typeface="Arial"/>
              </a:rPr>
              <a:t>we</a:t>
            </a:r>
            <a:r>
              <a:rPr sz="4250" spc="-290" dirty="0">
                <a:solidFill>
                  <a:srgbClr val="FFFFFF"/>
                </a:solidFill>
                <a:latin typeface="Arial"/>
                <a:cs typeface="Arial"/>
              </a:rPr>
              <a:t> </a:t>
            </a:r>
            <a:r>
              <a:rPr sz="4250" spc="60" dirty="0">
                <a:solidFill>
                  <a:srgbClr val="FFFFFF"/>
                </a:solidFill>
                <a:latin typeface="Arial"/>
                <a:cs typeface="Arial"/>
              </a:rPr>
              <a:t>unit</a:t>
            </a:r>
            <a:r>
              <a:rPr sz="4250" spc="-290" dirty="0">
                <a:solidFill>
                  <a:srgbClr val="FFFFFF"/>
                </a:solidFill>
                <a:latin typeface="Arial"/>
                <a:cs typeface="Arial"/>
              </a:rPr>
              <a:t> </a:t>
            </a:r>
            <a:r>
              <a:rPr sz="4250" spc="-65" dirty="0">
                <a:solidFill>
                  <a:srgbClr val="FFFFFF"/>
                </a:solidFill>
                <a:latin typeface="Arial"/>
                <a:cs typeface="Arial"/>
              </a:rPr>
              <a:t>test</a:t>
            </a:r>
            <a:r>
              <a:rPr sz="4250" spc="-290" dirty="0">
                <a:solidFill>
                  <a:srgbClr val="FFFFFF"/>
                </a:solidFill>
                <a:latin typeface="Arial"/>
                <a:cs typeface="Arial"/>
              </a:rPr>
              <a:t> </a:t>
            </a:r>
            <a:r>
              <a:rPr sz="4250" spc="-320" dirty="0">
                <a:solidFill>
                  <a:srgbClr val="FFFFFF"/>
                </a:solidFill>
                <a:latin typeface="Arial"/>
                <a:cs typeface="Arial"/>
              </a:rPr>
              <a:t>a</a:t>
            </a:r>
            <a:r>
              <a:rPr sz="4250" spc="-290" dirty="0">
                <a:solidFill>
                  <a:srgbClr val="FFFFFF"/>
                </a:solidFill>
                <a:latin typeface="Arial"/>
                <a:cs typeface="Arial"/>
              </a:rPr>
              <a:t> </a:t>
            </a:r>
            <a:r>
              <a:rPr sz="4250" spc="-140" dirty="0">
                <a:solidFill>
                  <a:srgbClr val="FFFFFF"/>
                </a:solidFill>
                <a:latin typeface="Arial"/>
                <a:cs typeface="Arial"/>
              </a:rPr>
              <a:t>Directive?</a:t>
            </a:r>
            <a:endParaRPr sz="4250">
              <a:latin typeface="Arial"/>
              <a:cs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256000" cy="9144000"/>
          </a:xfrm>
          <a:custGeom>
            <a:avLst/>
            <a:gdLst/>
            <a:ahLst/>
            <a:cxnLst/>
            <a:rect l="l" t="t" r="r" b="b"/>
            <a:pathLst>
              <a:path w="16256000" h="9144000">
                <a:moveTo>
                  <a:pt x="0" y="0"/>
                </a:moveTo>
                <a:lnTo>
                  <a:pt x="16256000" y="0"/>
                </a:lnTo>
                <a:lnTo>
                  <a:pt x="16256000" y="9144000"/>
                </a:lnTo>
                <a:lnTo>
                  <a:pt x="0" y="9144000"/>
                </a:lnTo>
                <a:lnTo>
                  <a:pt x="0" y="0"/>
                </a:lnTo>
                <a:close/>
              </a:path>
            </a:pathLst>
          </a:custGeom>
          <a:solidFill>
            <a:srgbClr val="548C94"/>
          </a:solidFill>
        </p:spPr>
        <p:txBody>
          <a:bodyPr wrap="square" lIns="0" tIns="0" rIns="0" bIns="0" rtlCol="0"/>
          <a:lstStyle/>
          <a:p>
            <a:endParaRPr/>
          </a:p>
        </p:txBody>
      </p:sp>
      <p:sp>
        <p:nvSpPr>
          <p:cNvPr id="3" name="object 3"/>
          <p:cNvSpPr txBox="1">
            <a:spLocks noGrp="1"/>
          </p:cNvSpPr>
          <p:nvPr>
            <p:ph type="title"/>
          </p:nvPr>
        </p:nvSpPr>
        <p:spPr>
          <a:xfrm>
            <a:off x="3681879" y="3463071"/>
            <a:ext cx="8909050" cy="1338580"/>
          </a:xfrm>
          <a:prstGeom prst="rect">
            <a:avLst/>
          </a:prstGeom>
        </p:spPr>
        <p:txBody>
          <a:bodyPr vert="horz" wrap="square" lIns="0" tIns="0" rIns="0" bIns="0" rtlCol="0">
            <a:spAutoFit/>
          </a:bodyPr>
          <a:lstStyle/>
          <a:p>
            <a:pPr marL="3273425" marR="5080" indent="-3261360">
              <a:lnSpc>
                <a:spcPct val="102000"/>
              </a:lnSpc>
            </a:pPr>
            <a:r>
              <a:rPr sz="4250" spc="-175" dirty="0">
                <a:solidFill>
                  <a:srgbClr val="FFFFFF"/>
                </a:solidFill>
                <a:latin typeface="Arial"/>
                <a:cs typeface="Arial"/>
              </a:rPr>
              <a:t>When </a:t>
            </a:r>
            <a:r>
              <a:rPr sz="4250" spc="-70" dirty="0">
                <a:solidFill>
                  <a:srgbClr val="FFFFFF"/>
                </a:solidFill>
                <a:latin typeface="Arial"/>
                <a:cs typeface="Arial"/>
              </a:rPr>
              <a:t>should </a:t>
            </a:r>
            <a:r>
              <a:rPr sz="4250" spc="-114" dirty="0">
                <a:solidFill>
                  <a:srgbClr val="FFFFFF"/>
                </a:solidFill>
                <a:latin typeface="Arial"/>
                <a:cs typeface="Arial"/>
              </a:rPr>
              <a:t>we </a:t>
            </a:r>
            <a:r>
              <a:rPr sz="4250" spc="-235" dirty="0">
                <a:solidFill>
                  <a:srgbClr val="FFFFFF"/>
                </a:solidFill>
                <a:latin typeface="Arial"/>
                <a:cs typeface="Arial"/>
              </a:rPr>
              <a:t>use </a:t>
            </a:r>
            <a:r>
              <a:rPr sz="4250" b="1" spc="-220" dirty="0">
                <a:solidFill>
                  <a:srgbClr val="FFFFFF"/>
                </a:solidFill>
                <a:latin typeface="Arial"/>
                <a:cs typeface="Arial"/>
              </a:rPr>
              <a:t>$rootScope </a:t>
            </a:r>
            <a:r>
              <a:rPr sz="4250" spc="20" dirty="0">
                <a:solidFill>
                  <a:srgbClr val="FFFFFF"/>
                </a:solidFill>
                <a:latin typeface="Arial"/>
                <a:cs typeface="Arial"/>
              </a:rPr>
              <a:t>in</a:t>
            </a:r>
            <a:r>
              <a:rPr sz="4250" spc="-875" dirty="0">
                <a:solidFill>
                  <a:srgbClr val="FFFFFF"/>
                </a:solidFill>
                <a:latin typeface="Arial"/>
                <a:cs typeface="Arial"/>
              </a:rPr>
              <a:t> </a:t>
            </a:r>
            <a:r>
              <a:rPr sz="4250" spc="-30" dirty="0">
                <a:solidFill>
                  <a:srgbClr val="FFFFFF"/>
                </a:solidFill>
                <a:latin typeface="Arial"/>
                <a:cs typeface="Arial"/>
              </a:rPr>
              <a:t>our  </a:t>
            </a:r>
            <a:r>
              <a:rPr sz="4250" spc="-15" dirty="0">
                <a:solidFill>
                  <a:srgbClr val="FFFFFF"/>
                </a:solidFill>
                <a:latin typeface="Arial"/>
                <a:cs typeface="Arial"/>
              </a:rPr>
              <a:t>Unit</a:t>
            </a:r>
            <a:r>
              <a:rPr sz="4250" spc="-465" dirty="0">
                <a:solidFill>
                  <a:srgbClr val="FFFFFF"/>
                </a:solidFill>
                <a:latin typeface="Arial"/>
                <a:cs typeface="Arial"/>
              </a:rPr>
              <a:t> </a:t>
            </a:r>
            <a:r>
              <a:rPr sz="4250" spc="-400" dirty="0">
                <a:solidFill>
                  <a:srgbClr val="FFFFFF"/>
                </a:solidFill>
                <a:latin typeface="Arial"/>
                <a:cs typeface="Arial"/>
              </a:rPr>
              <a:t>Tests?</a:t>
            </a:r>
            <a:endParaRPr sz="4250">
              <a:latin typeface="Arial"/>
              <a:cs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970077" y="4081263"/>
            <a:ext cx="2044700" cy="641985"/>
          </a:xfrm>
          <a:prstGeom prst="rect">
            <a:avLst/>
          </a:prstGeom>
        </p:spPr>
        <p:txBody>
          <a:bodyPr vert="horz" wrap="square" lIns="0" tIns="0" rIns="0" bIns="0" rtlCol="0">
            <a:spAutoFit/>
          </a:bodyPr>
          <a:lstStyle/>
          <a:p>
            <a:pPr marL="12700">
              <a:lnSpc>
                <a:spcPct val="100000"/>
              </a:lnSpc>
            </a:pPr>
            <a:r>
              <a:rPr sz="4100" spc="-210" dirty="0">
                <a:solidFill>
                  <a:srgbClr val="548C94"/>
                </a:solidFill>
                <a:latin typeface="Arial"/>
                <a:cs typeface="Arial"/>
              </a:rPr>
              <a:t>$c</a:t>
            </a:r>
            <a:r>
              <a:rPr sz="4100" spc="-20" dirty="0">
                <a:solidFill>
                  <a:srgbClr val="548C94"/>
                </a:solidFill>
                <a:latin typeface="Arial"/>
                <a:cs typeface="Arial"/>
              </a:rPr>
              <a:t>ompile</a:t>
            </a:r>
            <a:endParaRPr sz="4100">
              <a:latin typeface="Arial"/>
              <a:cs typeface="Arial"/>
            </a:endParaRPr>
          </a:p>
        </p:txBody>
      </p:sp>
      <p:sp>
        <p:nvSpPr>
          <p:cNvPr id="4" name="object 4"/>
          <p:cNvSpPr txBox="1">
            <a:spLocks noGrp="1"/>
          </p:cNvSpPr>
          <p:nvPr>
            <p:ph type="title"/>
          </p:nvPr>
        </p:nvSpPr>
        <p:spPr>
          <a:xfrm>
            <a:off x="5949048" y="3177819"/>
            <a:ext cx="9324340" cy="2455545"/>
          </a:xfrm>
          <a:prstGeom prst="rect">
            <a:avLst/>
          </a:prstGeom>
        </p:spPr>
        <p:txBody>
          <a:bodyPr vert="horz" wrap="square" lIns="0" tIns="0" rIns="0" bIns="0" rtlCol="0">
            <a:spAutoFit/>
          </a:bodyPr>
          <a:lstStyle/>
          <a:p>
            <a:pPr marL="12700" marR="5080">
              <a:lnSpc>
                <a:spcPct val="100000"/>
              </a:lnSpc>
            </a:pPr>
            <a:r>
              <a:rPr sz="4000" spc="-145" dirty="0">
                <a:solidFill>
                  <a:srgbClr val="58595B"/>
                </a:solidFill>
                <a:latin typeface="Arial"/>
                <a:cs typeface="Arial"/>
              </a:rPr>
              <a:t>Compiles </a:t>
            </a:r>
            <a:r>
              <a:rPr sz="4000" spc="-155" dirty="0">
                <a:solidFill>
                  <a:srgbClr val="58595B"/>
                </a:solidFill>
                <a:latin typeface="Arial"/>
                <a:cs typeface="Arial"/>
              </a:rPr>
              <a:t>an </a:t>
            </a:r>
            <a:r>
              <a:rPr sz="4000" spc="-300" dirty="0">
                <a:solidFill>
                  <a:srgbClr val="58595B"/>
                </a:solidFill>
                <a:latin typeface="Arial"/>
                <a:cs typeface="Arial"/>
              </a:rPr>
              <a:t>HTML </a:t>
            </a:r>
            <a:r>
              <a:rPr sz="4000" spc="-30" dirty="0">
                <a:solidFill>
                  <a:srgbClr val="58595B"/>
                </a:solidFill>
                <a:latin typeface="Arial"/>
                <a:cs typeface="Arial"/>
              </a:rPr>
              <a:t>string or </a:t>
            </a:r>
            <a:r>
              <a:rPr sz="4000" spc="-235" dirty="0">
                <a:solidFill>
                  <a:srgbClr val="58595B"/>
                </a:solidFill>
                <a:latin typeface="Arial"/>
                <a:cs typeface="Arial"/>
              </a:rPr>
              <a:t>DOM </a:t>
            </a:r>
            <a:r>
              <a:rPr sz="4000" spc="45" dirty="0">
                <a:solidFill>
                  <a:srgbClr val="58595B"/>
                </a:solidFill>
                <a:latin typeface="Arial"/>
                <a:cs typeface="Arial"/>
              </a:rPr>
              <a:t>into </a:t>
            </a:r>
            <a:r>
              <a:rPr sz="4000" spc="-300" dirty="0">
                <a:solidFill>
                  <a:srgbClr val="58595B"/>
                </a:solidFill>
                <a:latin typeface="Arial"/>
                <a:cs typeface="Arial"/>
              </a:rPr>
              <a:t>a  </a:t>
            </a:r>
            <a:r>
              <a:rPr sz="4000" spc="-35" dirty="0">
                <a:solidFill>
                  <a:srgbClr val="58595B"/>
                </a:solidFill>
                <a:latin typeface="Arial"/>
                <a:cs typeface="Arial"/>
              </a:rPr>
              <a:t>template </a:t>
            </a:r>
            <a:r>
              <a:rPr sz="4000" spc="-90" dirty="0">
                <a:solidFill>
                  <a:srgbClr val="58595B"/>
                </a:solidFill>
                <a:latin typeface="Arial"/>
                <a:cs typeface="Arial"/>
              </a:rPr>
              <a:t>and </a:t>
            </a:r>
            <a:r>
              <a:rPr sz="4000" spc="-114" dirty="0">
                <a:solidFill>
                  <a:srgbClr val="58595B"/>
                </a:solidFill>
                <a:latin typeface="Arial"/>
                <a:cs typeface="Arial"/>
              </a:rPr>
              <a:t>produces </a:t>
            </a:r>
            <a:r>
              <a:rPr sz="4000" spc="-300" dirty="0">
                <a:solidFill>
                  <a:srgbClr val="58595B"/>
                </a:solidFill>
                <a:latin typeface="Arial"/>
                <a:cs typeface="Arial"/>
              </a:rPr>
              <a:t>a </a:t>
            </a:r>
            <a:r>
              <a:rPr sz="4000" spc="-35" dirty="0">
                <a:solidFill>
                  <a:srgbClr val="58595B"/>
                </a:solidFill>
                <a:latin typeface="Arial"/>
                <a:cs typeface="Arial"/>
              </a:rPr>
              <a:t>template</a:t>
            </a:r>
            <a:r>
              <a:rPr sz="4000" spc="-805" dirty="0">
                <a:solidFill>
                  <a:srgbClr val="58595B"/>
                </a:solidFill>
                <a:latin typeface="Arial"/>
                <a:cs typeface="Arial"/>
              </a:rPr>
              <a:t> </a:t>
            </a:r>
            <a:r>
              <a:rPr sz="4000" spc="-25" dirty="0">
                <a:solidFill>
                  <a:srgbClr val="58595B"/>
                </a:solidFill>
                <a:latin typeface="Arial"/>
                <a:cs typeface="Arial"/>
              </a:rPr>
              <a:t>function,  which </a:t>
            </a:r>
            <a:r>
              <a:rPr sz="4000" spc="-170" dirty="0">
                <a:solidFill>
                  <a:srgbClr val="58595B"/>
                </a:solidFill>
                <a:latin typeface="Arial"/>
                <a:cs typeface="Arial"/>
              </a:rPr>
              <a:t>can </a:t>
            </a:r>
            <a:r>
              <a:rPr sz="4000" spc="-5" dirty="0">
                <a:solidFill>
                  <a:srgbClr val="58595B"/>
                </a:solidFill>
                <a:latin typeface="Arial"/>
                <a:cs typeface="Arial"/>
              </a:rPr>
              <a:t>then </a:t>
            </a:r>
            <a:r>
              <a:rPr sz="4000" spc="-85" dirty="0">
                <a:solidFill>
                  <a:srgbClr val="58595B"/>
                </a:solidFill>
                <a:latin typeface="Arial"/>
                <a:cs typeface="Arial"/>
              </a:rPr>
              <a:t>be </a:t>
            </a:r>
            <a:r>
              <a:rPr sz="4000" spc="-160" dirty="0">
                <a:solidFill>
                  <a:srgbClr val="58595B"/>
                </a:solidFill>
                <a:latin typeface="Arial"/>
                <a:cs typeface="Arial"/>
              </a:rPr>
              <a:t>used </a:t>
            </a:r>
            <a:r>
              <a:rPr sz="4000" spc="75" dirty="0">
                <a:solidFill>
                  <a:srgbClr val="58595B"/>
                </a:solidFill>
                <a:latin typeface="Arial"/>
                <a:cs typeface="Arial"/>
              </a:rPr>
              <a:t>to </a:t>
            </a:r>
            <a:r>
              <a:rPr sz="4000" spc="-10" dirty="0">
                <a:solidFill>
                  <a:srgbClr val="58595B"/>
                </a:solidFill>
                <a:latin typeface="Arial"/>
                <a:cs typeface="Arial"/>
              </a:rPr>
              <a:t>link </a:t>
            </a:r>
            <a:r>
              <a:rPr sz="4000" spc="-5" dirty="0">
                <a:solidFill>
                  <a:srgbClr val="58595B"/>
                </a:solidFill>
                <a:latin typeface="Arial"/>
                <a:cs typeface="Arial"/>
              </a:rPr>
              <a:t>the </a:t>
            </a:r>
            <a:r>
              <a:rPr sz="4000" spc="-175" dirty="0">
                <a:solidFill>
                  <a:srgbClr val="58595B"/>
                </a:solidFill>
                <a:latin typeface="Arial"/>
                <a:cs typeface="Arial"/>
              </a:rPr>
              <a:t>scope  </a:t>
            </a:r>
            <a:r>
              <a:rPr sz="4000" spc="-90" dirty="0">
                <a:solidFill>
                  <a:srgbClr val="58595B"/>
                </a:solidFill>
                <a:latin typeface="Arial"/>
                <a:cs typeface="Arial"/>
              </a:rPr>
              <a:t>and </a:t>
            </a:r>
            <a:r>
              <a:rPr sz="4000" spc="-5" dirty="0">
                <a:solidFill>
                  <a:srgbClr val="58595B"/>
                </a:solidFill>
                <a:latin typeface="Arial"/>
                <a:cs typeface="Arial"/>
              </a:rPr>
              <a:t>the </a:t>
            </a:r>
            <a:r>
              <a:rPr sz="4000" spc="-35" dirty="0">
                <a:solidFill>
                  <a:srgbClr val="58595B"/>
                </a:solidFill>
                <a:latin typeface="Arial"/>
                <a:cs typeface="Arial"/>
              </a:rPr>
              <a:t>template</a:t>
            </a:r>
            <a:r>
              <a:rPr sz="4000" spc="-745" dirty="0">
                <a:solidFill>
                  <a:srgbClr val="58595B"/>
                </a:solidFill>
                <a:latin typeface="Arial"/>
                <a:cs typeface="Arial"/>
              </a:rPr>
              <a:t> </a:t>
            </a:r>
            <a:r>
              <a:rPr sz="4000" spc="-70" dirty="0">
                <a:solidFill>
                  <a:srgbClr val="58595B"/>
                </a:solidFill>
                <a:latin typeface="Arial"/>
                <a:cs typeface="Arial"/>
              </a:rPr>
              <a:t>together.</a:t>
            </a:r>
            <a:endParaRPr sz="4000">
              <a:latin typeface="Arial"/>
              <a:cs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dirty="0">
                <a:solidFill>
                  <a:srgbClr val="58595B"/>
                </a:solidFill>
                <a:latin typeface="Courier"/>
                <a:cs typeface="Courier"/>
              </a:rPr>
              <a:t>$rootScope.</a:t>
            </a:r>
            <a:r>
              <a:rPr sz="3200" b="1" dirty="0">
                <a:solidFill>
                  <a:srgbClr val="548C94"/>
                </a:solidFill>
                <a:latin typeface="Courier"/>
                <a:cs typeface="Courier"/>
              </a:rPr>
              <a:t>$apply()</a:t>
            </a: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002665">
              <a:lnSpc>
                <a:spcPct val="100000"/>
              </a:lnSpc>
            </a:pPr>
            <a:r>
              <a:rPr spc="-195" dirty="0"/>
              <a:t>Using </a:t>
            </a:r>
            <a:r>
              <a:rPr spc="-170" dirty="0"/>
              <a:t>$rootScope </a:t>
            </a:r>
            <a:r>
              <a:rPr spc="30" dirty="0"/>
              <a:t>in</a:t>
            </a:r>
            <a:r>
              <a:rPr spc="-745" dirty="0"/>
              <a:t> </a:t>
            </a:r>
            <a:r>
              <a:rPr spc="-145" dirty="0"/>
              <a:t>Controllers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800" y="2374900"/>
            <a:ext cx="14630400" cy="6045200"/>
          </a:xfrm>
          <a:prstGeom prst="rect">
            <a:avLst/>
          </a:prstGeom>
          <a:solidFill>
            <a:srgbClr val="DEDFE0"/>
          </a:solidFill>
        </p:spPr>
        <p:txBody>
          <a:bodyPr vert="horz" wrap="square" lIns="0" tIns="62229" rIns="0" bIns="0" rtlCol="0">
            <a:spAutoFit/>
          </a:bodyPr>
          <a:lstStyle/>
          <a:p>
            <a:pPr marL="76200">
              <a:lnSpc>
                <a:spcPct val="100000"/>
              </a:lnSpc>
              <a:spcBef>
                <a:spcPts val="489"/>
              </a:spcBef>
            </a:pPr>
            <a:r>
              <a:rPr sz="3200" dirty="0">
                <a:solidFill>
                  <a:srgbClr val="58595B"/>
                </a:solidFill>
                <a:latin typeface="Courier"/>
                <a:cs typeface="Courier"/>
              </a:rPr>
              <a:t>$rootScope.</a:t>
            </a:r>
            <a:r>
              <a:rPr sz="3200" b="1" dirty="0">
                <a:solidFill>
                  <a:srgbClr val="548C94"/>
                </a:solidFill>
                <a:latin typeface="Courier"/>
                <a:cs typeface="Courier"/>
              </a:rPr>
              <a:t>$apply()</a:t>
            </a:r>
            <a:r>
              <a:rPr sz="3200" dirty="0">
                <a:solidFill>
                  <a:srgbClr val="58595B"/>
                </a:solidFill>
                <a:latin typeface="Courier"/>
                <a:cs typeface="Courier"/>
              </a:rPr>
              <a:t>;</a:t>
            </a:r>
            <a:endParaRPr sz="3200">
              <a:latin typeface="Courier"/>
              <a:cs typeface="Courier"/>
            </a:endParaRPr>
          </a:p>
          <a:p>
            <a:pPr marL="76200">
              <a:lnSpc>
                <a:spcPct val="100000"/>
              </a:lnSpc>
              <a:spcBef>
                <a:spcPts val="1860"/>
              </a:spcBef>
            </a:pPr>
            <a:r>
              <a:rPr sz="3200" dirty="0">
                <a:solidFill>
                  <a:srgbClr val="58595B"/>
                </a:solidFill>
                <a:latin typeface="Courier"/>
                <a:cs typeface="Courier"/>
              </a:rPr>
              <a:t>$rootScope.</a:t>
            </a:r>
            <a:r>
              <a:rPr sz="3200" b="1" dirty="0">
                <a:solidFill>
                  <a:srgbClr val="548C94"/>
                </a:solidFill>
                <a:latin typeface="Courier"/>
                <a:cs typeface="Courier"/>
              </a:rPr>
              <a:t>$digest()</a:t>
            </a:r>
            <a:r>
              <a:rPr sz="3200" dirty="0">
                <a:solidFill>
                  <a:srgbClr val="58595B"/>
                </a:solidFill>
                <a:latin typeface="Courier"/>
                <a:cs typeface="Courier"/>
              </a:rPr>
              <a:t>;</a:t>
            </a:r>
            <a:endParaRPr sz="3200">
              <a:latin typeface="Courier"/>
              <a:cs typeface="Courier"/>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379855">
              <a:lnSpc>
                <a:spcPct val="100000"/>
              </a:lnSpc>
            </a:pPr>
            <a:r>
              <a:rPr spc="-195" dirty="0">
                <a:solidFill>
                  <a:srgbClr val="58595B"/>
                </a:solidFill>
                <a:latin typeface="Arial"/>
                <a:cs typeface="Arial"/>
              </a:rPr>
              <a:t>Using </a:t>
            </a:r>
            <a:r>
              <a:rPr spc="-170" dirty="0">
                <a:solidFill>
                  <a:srgbClr val="58595B"/>
                </a:solidFill>
                <a:latin typeface="Arial"/>
                <a:cs typeface="Arial"/>
              </a:rPr>
              <a:t>$rootScope </a:t>
            </a:r>
            <a:r>
              <a:rPr spc="30" dirty="0">
                <a:solidFill>
                  <a:srgbClr val="58595B"/>
                </a:solidFill>
                <a:latin typeface="Arial"/>
                <a:cs typeface="Arial"/>
              </a:rPr>
              <a:t>in</a:t>
            </a:r>
            <a:r>
              <a:rPr spc="-745" dirty="0">
                <a:solidFill>
                  <a:srgbClr val="58595B"/>
                </a:solidFill>
                <a:latin typeface="Arial"/>
                <a:cs typeface="Arial"/>
              </a:rPr>
              <a:t> </a:t>
            </a:r>
            <a:r>
              <a:rPr spc="-145" dirty="0">
                <a:solidFill>
                  <a:srgbClr val="58595B"/>
                </a:solidFill>
                <a:latin typeface="Arial"/>
                <a:cs typeface="Arial"/>
              </a:rPr>
              <a:t>Controllers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290564" y="3799323"/>
            <a:ext cx="2724785" cy="1241425"/>
          </a:xfrm>
          <a:prstGeom prst="rect">
            <a:avLst/>
          </a:prstGeom>
        </p:spPr>
        <p:txBody>
          <a:bodyPr vert="horz" wrap="square" lIns="0" tIns="0" rIns="0" bIns="0" rtlCol="0">
            <a:spAutoFit/>
          </a:bodyPr>
          <a:lstStyle/>
          <a:p>
            <a:pPr marL="12700" marR="5080" indent="189230">
              <a:lnSpc>
                <a:spcPts val="4900"/>
              </a:lnSpc>
            </a:pPr>
            <a:r>
              <a:rPr sz="4100" spc="-180" dirty="0">
                <a:solidFill>
                  <a:srgbClr val="548C94"/>
                </a:solidFill>
                <a:latin typeface="Arial"/>
                <a:cs typeface="Arial"/>
              </a:rPr>
              <a:t>$</a:t>
            </a:r>
            <a:r>
              <a:rPr sz="4100" spc="-70" dirty="0">
                <a:solidFill>
                  <a:srgbClr val="548C94"/>
                </a:solidFill>
                <a:latin typeface="Arial"/>
                <a:cs typeface="Arial"/>
              </a:rPr>
              <a:t>r</a:t>
            </a:r>
            <a:r>
              <a:rPr sz="4100" spc="-125" dirty="0">
                <a:solidFill>
                  <a:srgbClr val="548C94"/>
                </a:solidFill>
                <a:latin typeface="Arial"/>
                <a:cs typeface="Arial"/>
              </a:rPr>
              <a:t>oot</a:t>
            </a:r>
            <a:r>
              <a:rPr sz="4100" spc="-160" dirty="0">
                <a:solidFill>
                  <a:srgbClr val="548C94"/>
                </a:solidFill>
                <a:latin typeface="Arial"/>
                <a:cs typeface="Arial"/>
              </a:rPr>
              <a:t>S</a:t>
            </a:r>
            <a:r>
              <a:rPr sz="4100" spc="-240" dirty="0">
                <a:solidFill>
                  <a:srgbClr val="548C94"/>
                </a:solidFill>
                <a:latin typeface="Arial"/>
                <a:cs typeface="Arial"/>
              </a:rPr>
              <a:t>c</a:t>
            </a:r>
            <a:r>
              <a:rPr sz="4100" spc="-60" dirty="0">
                <a:solidFill>
                  <a:srgbClr val="548C94"/>
                </a:solidFill>
                <a:latin typeface="Arial"/>
                <a:cs typeface="Arial"/>
              </a:rPr>
              <a:t>ope </a:t>
            </a:r>
            <a:r>
              <a:rPr sz="4100" spc="-35" dirty="0">
                <a:solidFill>
                  <a:srgbClr val="548C94"/>
                </a:solidFill>
                <a:latin typeface="Arial"/>
                <a:cs typeface="Arial"/>
              </a:rPr>
              <a:t> </a:t>
            </a:r>
            <a:r>
              <a:rPr sz="4100" spc="20" dirty="0">
                <a:solidFill>
                  <a:srgbClr val="548C94"/>
                </a:solidFill>
                <a:latin typeface="Arial"/>
                <a:cs typeface="Arial"/>
              </a:rPr>
              <a:t>in</a:t>
            </a:r>
            <a:r>
              <a:rPr sz="4100" spc="-340" dirty="0">
                <a:solidFill>
                  <a:srgbClr val="548C94"/>
                </a:solidFill>
                <a:latin typeface="Arial"/>
                <a:cs typeface="Arial"/>
              </a:rPr>
              <a:t> </a:t>
            </a:r>
            <a:r>
              <a:rPr sz="4100" spc="-200" dirty="0">
                <a:solidFill>
                  <a:srgbClr val="548C94"/>
                </a:solidFill>
                <a:latin typeface="Arial"/>
                <a:cs typeface="Arial"/>
              </a:rPr>
              <a:t>AngularJS</a:t>
            </a:r>
            <a:endParaRPr sz="4100">
              <a:latin typeface="Arial"/>
              <a:cs typeface="Arial"/>
            </a:endParaRPr>
          </a:p>
        </p:txBody>
      </p:sp>
      <p:sp>
        <p:nvSpPr>
          <p:cNvPr id="4" name="object 4"/>
          <p:cNvSpPr txBox="1">
            <a:spLocks noGrp="1"/>
          </p:cNvSpPr>
          <p:nvPr>
            <p:ph type="title"/>
          </p:nvPr>
        </p:nvSpPr>
        <p:spPr>
          <a:xfrm>
            <a:off x="5949048" y="3482619"/>
            <a:ext cx="9334500" cy="1845945"/>
          </a:xfrm>
          <a:prstGeom prst="rect">
            <a:avLst/>
          </a:prstGeom>
        </p:spPr>
        <p:txBody>
          <a:bodyPr vert="horz" wrap="square" lIns="0" tIns="0" rIns="0" bIns="0" rtlCol="0">
            <a:spAutoFit/>
          </a:bodyPr>
          <a:lstStyle/>
          <a:p>
            <a:pPr marL="12700" marR="5080">
              <a:lnSpc>
                <a:spcPct val="100000"/>
              </a:lnSpc>
            </a:pPr>
            <a:r>
              <a:rPr sz="4000" spc="-225" dirty="0">
                <a:solidFill>
                  <a:srgbClr val="58595B"/>
                </a:solidFill>
                <a:latin typeface="Arial"/>
                <a:cs typeface="Arial"/>
              </a:rPr>
              <a:t>Every </a:t>
            </a:r>
            <a:r>
              <a:rPr sz="4000" spc="-40" dirty="0">
                <a:solidFill>
                  <a:srgbClr val="58595B"/>
                </a:solidFill>
                <a:latin typeface="Arial"/>
                <a:cs typeface="Arial"/>
              </a:rPr>
              <a:t>application </a:t>
            </a:r>
            <a:r>
              <a:rPr sz="4000" spc="-240" dirty="0">
                <a:solidFill>
                  <a:srgbClr val="58595B"/>
                </a:solidFill>
                <a:latin typeface="Arial"/>
                <a:cs typeface="Arial"/>
              </a:rPr>
              <a:t>has </a:t>
            </a:r>
            <a:r>
              <a:rPr sz="4000" spc="-300" dirty="0">
                <a:solidFill>
                  <a:srgbClr val="58595B"/>
                </a:solidFill>
                <a:latin typeface="Arial"/>
                <a:cs typeface="Arial"/>
              </a:rPr>
              <a:t>a </a:t>
            </a:r>
            <a:r>
              <a:rPr sz="4000" spc="-90" dirty="0">
                <a:solidFill>
                  <a:srgbClr val="58595B"/>
                </a:solidFill>
                <a:latin typeface="Arial"/>
                <a:cs typeface="Arial"/>
              </a:rPr>
              <a:t>single </a:t>
            </a:r>
            <a:r>
              <a:rPr sz="4000" spc="20" dirty="0">
                <a:solidFill>
                  <a:srgbClr val="58595B"/>
                </a:solidFill>
                <a:latin typeface="Arial"/>
                <a:cs typeface="Arial"/>
              </a:rPr>
              <a:t>root</a:t>
            </a:r>
            <a:r>
              <a:rPr sz="4000" spc="-730" dirty="0">
                <a:solidFill>
                  <a:srgbClr val="58595B"/>
                </a:solidFill>
                <a:latin typeface="Arial"/>
                <a:cs typeface="Arial"/>
              </a:rPr>
              <a:t> </a:t>
            </a:r>
            <a:r>
              <a:rPr sz="4000" spc="-200" dirty="0">
                <a:solidFill>
                  <a:srgbClr val="58595B"/>
                </a:solidFill>
                <a:latin typeface="Arial"/>
                <a:cs typeface="Arial"/>
              </a:rPr>
              <a:t>scope. </a:t>
            </a:r>
            <a:r>
              <a:rPr sz="4000" spc="-45" dirty="0">
                <a:solidFill>
                  <a:srgbClr val="58595B"/>
                </a:solidFill>
                <a:latin typeface="Arial"/>
                <a:cs typeface="Arial"/>
              </a:rPr>
              <a:t>All  </a:t>
            </a:r>
            <a:r>
              <a:rPr sz="4000" spc="-15" dirty="0">
                <a:solidFill>
                  <a:srgbClr val="58595B"/>
                </a:solidFill>
                <a:latin typeface="Arial"/>
                <a:cs typeface="Arial"/>
              </a:rPr>
              <a:t>other </a:t>
            </a:r>
            <a:r>
              <a:rPr sz="4000" spc="-215" dirty="0">
                <a:solidFill>
                  <a:srgbClr val="58595B"/>
                </a:solidFill>
                <a:latin typeface="Arial"/>
                <a:cs typeface="Arial"/>
              </a:rPr>
              <a:t>scopes </a:t>
            </a:r>
            <a:r>
              <a:rPr sz="4000" spc="-200" dirty="0">
                <a:solidFill>
                  <a:srgbClr val="58595B"/>
                </a:solidFill>
                <a:latin typeface="Arial"/>
                <a:cs typeface="Arial"/>
              </a:rPr>
              <a:t>are </a:t>
            </a:r>
            <a:r>
              <a:rPr sz="4000" spc="-114" dirty="0">
                <a:solidFill>
                  <a:srgbClr val="58595B"/>
                </a:solidFill>
                <a:latin typeface="Arial"/>
                <a:cs typeface="Arial"/>
              </a:rPr>
              <a:t>descendant </a:t>
            </a:r>
            <a:r>
              <a:rPr sz="4000" spc="-215" dirty="0">
                <a:solidFill>
                  <a:srgbClr val="58595B"/>
                </a:solidFill>
                <a:latin typeface="Arial"/>
                <a:cs typeface="Arial"/>
              </a:rPr>
              <a:t>scopes </a:t>
            </a:r>
            <a:r>
              <a:rPr sz="4000" spc="10" dirty="0">
                <a:solidFill>
                  <a:srgbClr val="58595B"/>
                </a:solidFill>
                <a:latin typeface="Arial"/>
                <a:cs typeface="Arial"/>
              </a:rPr>
              <a:t>of </a:t>
            </a:r>
            <a:r>
              <a:rPr sz="4000" spc="-5" dirty="0">
                <a:solidFill>
                  <a:srgbClr val="58595B"/>
                </a:solidFill>
                <a:latin typeface="Arial"/>
                <a:cs typeface="Arial"/>
              </a:rPr>
              <a:t>the  </a:t>
            </a:r>
            <a:r>
              <a:rPr sz="4000" spc="20" dirty="0">
                <a:solidFill>
                  <a:srgbClr val="58595B"/>
                </a:solidFill>
                <a:latin typeface="Arial"/>
                <a:cs typeface="Arial"/>
              </a:rPr>
              <a:t>root</a:t>
            </a:r>
            <a:r>
              <a:rPr sz="4000" spc="-335" dirty="0">
                <a:solidFill>
                  <a:srgbClr val="58595B"/>
                </a:solidFill>
                <a:latin typeface="Arial"/>
                <a:cs typeface="Arial"/>
              </a:rPr>
              <a:t> </a:t>
            </a:r>
            <a:r>
              <a:rPr sz="4000" spc="-200" dirty="0">
                <a:solidFill>
                  <a:srgbClr val="58595B"/>
                </a:solidFill>
                <a:latin typeface="Arial"/>
                <a:cs typeface="Arial"/>
              </a:rPr>
              <a:t>scope.</a:t>
            </a:r>
            <a:endParaRPr sz="4000">
              <a:latin typeface="Arial"/>
              <a:cs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199" y="3136900"/>
            <a:ext cx="0" cy="2679700"/>
          </a:xfrm>
          <a:custGeom>
            <a:avLst/>
            <a:gdLst/>
            <a:ahLst/>
            <a:cxnLst/>
            <a:rect l="l" t="t" r="r" b="b"/>
            <a:pathLst>
              <a:path h="2679700">
                <a:moveTo>
                  <a:pt x="0" y="0"/>
                </a:moveTo>
                <a:lnTo>
                  <a:pt x="0" y="2679699"/>
                </a:lnTo>
              </a:path>
            </a:pathLst>
          </a:custGeom>
          <a:ln w="25400">
            <a:solidFill>
              <a:srgbClr val="4C8D92"/>
            </a:solidFill>
          </a:ln>
        </p:spPr>
        <p:txBody>
          <a:bodyPr wrap="square" lIns="0" tIns="0" rIns="0" bIns="0" rtlCol="0"/>
          <a:lstStyle/>
          <a:p>
            <a:endParaRPr/>
          </a:p>
        </p:txBody>
      </p:sp>
      <p:sp>
        <p:nvSpPr>
          <p:cNvPr id="3" name="object 3"/>
          <p:cNvSpPr txBox="1"/>
          <p:nvPr/>
        </p:nvSpPr>
        <p:spPr>
          <a:xfrm>
            <a:off x="2480099" y="3799323"/>
            <a:ext cx="2534920" cy="1241425"/>
          </a:xfrm>
          <a:prstGeom prst="rect">
            <a:avLst/>
          </a:prstGeom>
        </p:spPr>
        <p:txBody>
          <a:bodyPr vert="horz" wrap="square" lIns="0" tIns="0" rIns="0" bIns="0" rtlCol="0">
            <a:spAutoFit/>
          </a:bodyPr>
          <a:lstStyle/>
          <a:p>
            <a:pPr marL="234950" marR="5080" indent="-222885">
              <a:lnSpc>
                <a:spcPts val="4900"/>
              </a:lnSpc>
            </a:pPr>
            <a:r>
              <a:rPr sz="4100" spc="-180" dirty="0">
                <a:solidFill>
                  <a:srgbClr val="548C94"/>
                </a:solidFill>
                <a:latin typeface="Arial"/>
                <a:cs typeface="Arial"/>
              </a:rPr>
              <a:t>$</a:t>
            </a:r>
            <a:r>
              <a:rPr sz="4100" spc="-70" dirty="0">
                <a:solidFill>
                  <a:srgbClr val="548C94"/>
                </a:solidFill>
                <a:latin typeface="Arial"/>
                <a:cs typeface="Arial"/>
              </a:rPr>
              <a:t>r</a:t>
            </a:r>
            <a:r>
              <a:rPr sz="4100" spc="-125" dirty="0">
                <a:solidFill>
                  <a:srgbClr val="548C94"/>
                </a:solidFill>
                <a:latin typeface="Arial"/>
                <a:cs typeface="Arial"/>
              </a:rPr>
              <a:t>oot</a:t>
            </a:r>
            <a:r>
              <a:rPr sz="4100" spc="-160" dirty="0">
                <a:solidFill>
                  <a:srgbClr val="548C94"/>
                </a:solidFill>
                <a:latin typeface="Arial"/>
                <a:cs typeface="Arial"/>
              </a:rPr>
              <a:t>S</a:t>
            </a:r>
            <a:r>
              <a:rPr sz="4100" spc="-240" dirty="0">
                <a:solidFill>
                  <a:srgbClr val="548C94"/>
                </a:solidFill>
                <a:latin typeface="Arial"/>
                <a:cs typeface="Arial"/>
              </a:rPr>
              <a:t>c</a:t>
            </a:r>
            <a:r>
              <a:rPr sz="4100" spc="-60" dirty="0">
                <a:solidFill>
                  <a:srgbClr val="548C94"/>
                </a:solidFill>
                <a:latin typeface="Arial"/>
                <a:cs typeface="Arial"/>
              </a:rPr>
              <a:t>ope </a:t>
            </a:r>
            <a:r>
              <a:rPr sz="4100" spc="-35" dirty="0">
                <a:solidFill>
                  <a:srgbClr val="548C94"/>
                </a:solidFill>
                <a:latin typeface="Arial"/>
                <a:cs typeface="Arial"/>
              </a:rPr>
              <a:t> </a:t>
            </a:r>
            <a:r>
              <a:rPr sz="4100" spc="20" dirty="0">
                <a:solidFill>
                  <a:srgbClr val="548C94"/>
                </a:solidFill>
                <a:latin typeface="Arial"/>
                <a:cs typeface="Arial"/>
              </a:rPr>
              <a:t>in</a:t>
            </a:r>
            <a:r>
              <a:rPr sz="4100" spc="-350" dirty="0">
                <a:solidFill>
                  <a:srgbClr val="548C94"/>
                </a:solidFill>
                <a:latin typeface="Arial"/>
                <a:cs typeface="Arial"/>
              </a:rPr>
              <a:t> </a:t>
            </a:r>
            <a:r>
              <a:rPr sz="4100" spc="-80" dirty="0">
                <a:solidFill>
                  <a:srgbClr val="548C94"/>
                </a:solidFill>
                <a:latin typeface="Arial"/>
                <a:cs typeface="Arial"/>
              </a:rPr>
              <a:t>ngMock</a:t>
            </a:r>
            <a:endParaRPr sz="4100">
              <a:latin typeface="Arial"/>
              <a:cs typeface="Arial"/>
            </a:endParaRPr>
          </a:p>
        </p:txBody>
      </p:sp>
      <p:sp>
        <p:nvSpPr>
          <p:cNvPr id="4" name="object 4"/>
          <p:cNvSpPr txBox="1">
            <a:spLocks noGrp="1"/>
          </p:cNvSpPr>
          <p:nvPr>
            <p:ph type="title"/>
          </p:nvPr>
        </p:nvSpPr>
        <p:spPr>
          <a:xfrm>
            <a:off x="5949048" y="3787419"/>
            <a:ext cx="8864600" cy="1236345"/>
          </a:xfrm>
          <a:prstGeom prst="rect">
            <a:avLst/>
          </a:prstGeom>
        </p:spPr>
        <p:txBody>
          <a:bodyPr vert="horz" wrap="square" lIns="0" tIns="0" rIns="0" bIns="0" rtlCol="0">
            <a:spAutoFit/>
          </a:bodyPr>
          <a:lstStyle/>
          <a:p>
            <a:pPr marL="12700" marR="5080">
              <a:lnSpc>
                <a:spcPct val="100000"/>
              </a:lnSpc>
            </a:pPr>
            <a:r>
              <a:rPr sz="4000" spc="-220" dirty="0">
                <a:solidFill>
                  <a:srgbClr val="58595B"/>
                </a:solidFill>
                <a:latin typeface="Arial"/>
                <a:cs typeface="Arial"/>
              </a:rPr>
              <a:t>This </a:t>
            </a:r>
            <a:r>
              <a:rPr sz="4000" spc="-185" dirty="0">
                <a:solidFill>
                  <a:srgbClr val="58595B"/>
                </a:solidFill>
                <a:latin typeface="Arial"/>
                <a:cs typeface="Arial"/>
              </a:rPr>
              <a:t>is </a:t>
            </a:r>
            <a:r>
              <a:rPr sz="4000" spc="-300" dirty="0">
                <a:solidFill>
                  <a:srgbClr val="58595B"/>
                </a:solidFill>
                <a:latin typeface="Arial"/>
                <a:cs typeface="Arial"/>
              </a:rPr>
              <a:t>a </a:t>
            </a:r>
            <a:r>
              <a:rPr sz="4000" spc="-175" dirty="0">
                <a:solidFill>
                  <a:srgbClr val="58595B"/>
                </a:solidFill>
                <a:latin typeface="Arial"/>
                <a:cs typeface="Arial"/>
              </a:rPr>
              <a:t>scope </a:t>
            </a:r>
            <a:r>
              <a:rPr sz="4000" spc="-15" dirty="0">
                <a:solidFill>
                  <a:srgbClr val="58595B"/>
                </a:solidFill>
                <a:latin typeface="Arial"/>
                <a:cs typeface="Arial"/>
              </a:rPr>
              <a:t>type </a:t>
            </a:r>
            <a:r>
              <a:rPr sz="4000" spc="-95" dirty="0">
                <a:solidFill>
                  <a:srgbClr val="58595B"/>
                </a:solidFill>
                <a:latin typeface="Arial"/>
                <a:cs typeface="Arial"/>
              </a:rPr>
              <a:t>decorated </a:t>
            </a:r>
            <a:r>
              <a:rPr sz="4000" spc="75" dirty="0">
                <a:solidFill>
                  <a:srgbClr val="58595B"/>
                </a:solidFill>
                <a:latin typeface="Arial"/>
                <a:cs typeface="Arial"/>
              </a:rPr>
              <a:t>with</a:t>
            </a:r>
            <a:r>
              <a:rPr sz="4000" spc="-810" dirty="0">
                <a:solidFill>
                  <a:srgbClr val="58595B"/>
                </a:solidFill>
                <a:latin typeface="Arial"/>
                <a:cs typeface="Arial"/>
              </a:rPr>
              <a:t> </a:t>
            </a:r>
            <a:r>
              <a:rPr sz="4000" spc="-65" dirty="0">
                <a:solidFill>
                  <a:srgbClr val="58595B"/>
                </a:solidFill>
                <a:latin typeface="Arial"/>
                <a:cs typeface="Arial"/>
              </a:rPr>
              <a:t>helper  methods </a:t>
            </a:r>
            <a:r>
              <a:rPr sz="4000" spc="-95" dirty="0">
                <a:solidFill>
                  <a:srgbClr val="58595B"/>
                </a:solidFill>
                <a:latin typeface="Arial"/>
                <a:cs typeface="Arial"/>
              </a:rPr>
              <a:t>useful </a:t>
            </a:r>
            <a:r>
              <a:rPr sz="4000" spc="-20" dirty="0">
                <a:solidFill>
                  <a:srgbClr val="58595B"/>
                </a:solidFill>
                <a:latin typeface="Arial"/>
                <a:cs typeface="Arial"/>
              </a:rPr>
              <a:t>for</a:t>
            </a:r>
            <a:r>
              <a:rPr sz="4000" spc="-655" dirty="0">
                <a:solidFill>
                  <a:srgbClr val="58595B"/>
                </a:solidFill>
                <a:latin typeface="Arial"/>
                <a:cs typeface="Arial"/>
              </a:rPr>
              <a:t> </a:t>
            </a:r>
            <a:r>
              <a:rPr sz="4000" spc="-70" dirty="0">
                <a:solidFill>
                  <a:srgbClr val="58595B"/>
                </a:solidFill>
                <a:latin typeface="Arial"/>
                <a:cs typeface="Arial"/>
              </a:rPr>
              <a:t>testing.</a:t>
            </a:r>
            <a:endParaRPr sz="4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67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2564</Words>
  <Application>Microsoft Macintosh PowerPoint</Application>
  <PresentationFormat>Custom</PresentationFormat>
  <Paragraphs>895</Paragraphs>
  <Slides>156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156</vt:i4>
      </vt:variant>
    </vt:vector>
  </HeadingPairs>
  <TitlesOfParts>
    <vt:vector size="162" baseType="lpstr">
      <vt:lpstr>Calibri</vt:lpstr>
      <vt:lpstr>Courier</vt:lpstr>
      <vt:lpstr>Lucida Grande</vt:lpstr>
      <vt:lpstr>Times New Roman</vt:lpstr>
      <vt:lpstr>Arial</vt:lpstr>
      <vt:lpstr>Office Theme</vt:lpstr>
      <vt:lpstr>How do we get instances of Angular  components into our unit tests?</vt:lpstr>
      <vt:lpstr>Essential  ngMock  Functions</vt:lpstr>
      <vt:lpstr>Creating the Angular Code</vt:lpstr>
      <vt:lpstr>Creating the Angular Code</vt:lpstr>
      <vt:lpstr>Loading Modules in an Application</vt:lpstr>
      <vt:lpstr>Testing the Angular Code</vt:lpstr>
      <vt:lpstr>Testing the Angular Code</vt:lpstr>
      <vt:lpstr>Essential  ngMock  Functions</vt:lpstr>
      <vt:lpstr>3 module Function Argument Types</vt:lpstr>
      <vt:lpstr>Registering Modules in Unit Tests</vt:lpstr>
      <vt:lpstr>Registering Modules in Unit Tests</vt:lpstr>
      <vt:lpstr>Registering Modules in Unit Tests Anonymous Object Literal</vt:lpstr>
      <vt:lpstr>Function vs. Object Argument</vt:lpstr>
      <vt:lpstr>Registering Multiple Modules</vt:lpstr>
      <vt:lpstr>Registering Multiple Modules</vt:lpstr>
      <vt:lpstr>Registering Multiple Modules</vt:lpstr>
      <vt:lpstr>Registering Multiple Modules</vt:lpstr>
      <vt:lpstr>Essential  ngMock  Functions</vt:lpstr>
      <vt:lpstr>PowerPoint Presentation</vt:lpstr>
      <vt:lpstr>angular</vt:lpstr>
      <vt:lpstr>$injector</vt:lpstr>
      <vt:lpstr>module</vt:lpstr>
      <vt:lpstr>Unit Testing HTTP Interactions with ngMock</vt:lpstr>
      <vt:lpstr>How do we use Angular’s $http service  in our unit tests?</vt:lpstr>
      <vt:lpstr>$httpBackend Fake HTTP backend implementation suitable for  unit testing applications that use the $http service.</vt:lpstr>
      <vt:lpstr>Using $http in Angular Application Code</vt:lpstr>
      <vt:lpstr>Using $http in Angular Unit Tests</vt:lpstr>
      <vt:lpstr>when</vt:lpstr>
      <vt:lpstr>when Function</vt:lpstr>
      <vt:lpstr>expect Function</vt:lpstr>
      <vt:lpstr>Supported HTTP Verbs</vt:lpstr>
      <vt:lpstr>when vs. expect</vt:lpstr>
      <vt:lpstr>when vs. expect</vt:lpstr>
      <vt:lpstr>when vs. expect</vt:lpstr>
      <vt:lpstr>when vs. expect</vt:lpstr>
      <vt:lpstr>when vs. expect</vt:lpstr>
      <vt:lpstr>when vs. expect</vt:lpstr>
      <vt:lpstr>when vs. expect</vt:lpstr>
      <vt:lpstr>when vs. expect</vt:lpstr>
      <vt:lpstr>when vs. expect</vt:lpstr>
      <vt:lpstr>Unit Testing Controllers with ngMock</vt:lpstr>
      <vt:lpstr>PowerPoint Presentation</vt:lpstr>
      <vt:lpstr>AngularJS Controller Code</vt:lpstr>
      <vt:lpstr>AngularJS Controller Code</vt:lpstr>
      <vt:lpstr>Getting a Controller Instance</vt:lpstr>
      <vt:lpstr>Getting a Controller Instance</vt:lpstr>
      <vt:lpstr>A decorator for $controller with an  additional bindings parameter.</vt:lpstr>
      <vt:lpstr>ngMock $controller Service</vt:lpstr>
      <vt:lpstr>ngMock $controller Service</vt:lpstr>
      <vt:lpstr>ngMock $controller Service</vt:lpstr>
      <vt:lpstr>ngMock $controller Service</vt:lpstr>
      <vt:lpstr>AngularJS Controller Code</vt:lpstr>
      <vt:lpstr>AngularJS Controller Code</vt:lpstr>
      <vt:lpstr>AngularJS Controller Code</vt:lpstr>
      <vt:lpstr>ngMock $controller Service</vt:lpstr>
      <vt:lpstr>AngularJS Controller Code</vt:lpstr>
      <vt:lpstr>ngMock $controller Service</vt:lpstr>
      <vt:lpstr>ngMock $controller Service</vt:lpstr>
      <vt:lpstr>ngMock $controller Service</vt:lpstr>
      <vt:lpstr>ngMock $controller Service</vt:lpstr>
      <vt:lpstr>Unit Testing with Timeouts and Intervals</vt:lpstr>
      <vt:lpstr>PowerPoint Presentation</vt:lpstr>
      <vt:lpstr>$timeout</vt:lpstr>
      <vt:lpstr>AngularJS $timeout Service</vt:lpstr>
      <vt:lpstr>AngularJS $timeout Service</vt:lpstr>
      <vt:lpstr>AngularJS $timeout Service</vt:lpstr>
      <vt:lpstr>AngularJS $timeout Service</vt:lpstr>
      <vt:lpstr>AngularJS $timeout Service</vt:lpstr>
      <vt:lpstr>AngularJS $timeout Service</vt:lpstr>
      <vt:lpstr>AngularJS $timeout Service</vt:lpstr>
      <vt:lpstr>AngularJS $timeout Service</vt:lpstr>
      <vt:lpstr>Unit Testing Challenges with $timeout</vt:lpstr>
      <vt:lpstr>Unit Testing Challenges with $timeout</vt:lpstr>
      <vt:lpstr>Unit Testing Challenges with $timeout</vt:lpstr>
      <vt:lpstr>$timeout</vt:lpstr>
      <vt:lpstr>ngMock $timeout Service</vt:lpstr>
      <vt:lpstr>ngMock $timeout Service</vt:lpstr>
      <vt:lpstr>$interval</vt:lpstr>
      <vt:lpstr>AngularJS $interval Service</vt:lpstr>
      <vt:lpstr>AngularJS $interval Service</vt:lpstr>
      <vt:lpstr>AngularJS $interval Service</vt:lpstr>
      <vt:lpstr>AngularJS $interval Service</vt:lpstr>
      <vt:lpstr>AngularJS $interval Service</vt:lpstr>
      <vt:lpstr>AngularJS $interval Service</vt:lpstr>
      <vt:lpstr>AngularJS $interval Service</vt:lpstr>
      <vt:lpstr>Unit Testing Challenges with $interval</vt:lpstr>
      <vt:lpstr>Unit Testing Challenges with $interval</vt:lpstr>
      <vt:lpstr>Unit Testing Challenges with $interval</vt:lpstr>
      <vt:lpstr>Unit Testing Challenges with $interval</vt:lpstr>
      <vt:lpstr>ngMock’s mock implementation of the $interval service</vt:lpstr>
      <vt:lpstr>AngularJS $interval Service</vt:lpstr>
      <vt:lpstr>Unit Testing Directives with $rootScope</vt:lpstr>
      <vt:lpstr>How do we unit test a Directive?</vt:lpstr>
      <vt:lpstr>When should we use $rootScope in our  Unit Tests?</vt:lpstr>
      <vt:lpstr>Compiles an HTML string or DOM into a  template and produces a template function,  which can then be used to link the scope  and the template together.</vt:lpstr>
      <vt:lpstr>Using $rootScope in Controllers</vt:lpstr>
      <vt:lpstr>Using $rootScope in Controllers</vt:lpstr>
      <vt:lpstr>Every application has a single root scope. All  other scopes are descendant scopes of the  root scope.</vt:lpstr>
      <vt:lpstr>This is a scope type decorated with helper  methods useful for testing.</vt:lpstr>
      <vt:lpstr>ngMock $rootScope Helper Methods</vt:lpstr>
      <vt:lpstr>ngMock $rootScope Helper Methods</vt:lpstr>
      <vt:lpstr>Using $rootScope in Controllers</vt:lpstr>
      <vt:lpstr>Using $rootScope in Controllers</vt:lpstr>
      <vt:lpstr>PowerPoint Presentation</vt:lpstr>
      <vt:lpstr>Unit Testing with Dates</vt:lpstr>
      <vt:lpstr>How do we unit test Dates with  ngMock’s TzDate Type?</vt:lpstr>
      <vt:lpstr>How to unit test an Angular $filter</vt:lpstr>
      <vt:lpstr>A Recap on JavaScript Dates</vt:lpstr>
      <vt:lpstr>A Recap on JavaScript Dates</vt:lpstr>
      <vt:lpstr>A Recap on JavaScript Dates</vt:lpstr>
      <vt:lpstr>A Recap on JavaScript Dates</vt:lpstr>
      <vt:lpstr>A Recap on JavaScript Dates</vt:lpstr>
      <vt:lpstr>A Recap on JavaScript Dates</vt:lpstr>
      <vt:lpstr>A Recap on JavaScript Dates</vt:lpstr>
      <vt:lpstr>A Recap on JavaScript Dates</vt:lpstr>
      <vt:lpstr>Dates and Time Zones</vt:lpstr>
      <vt:lpstr>Dates and Time Zones</vt:lpstr>
      <vt:lpstr>Dates and Time Zones</vt:lpstr>
      <vt:lpstr>Dates and Time Zones</vt:lpstr>
      <vt:lpstr>Dates and Time Zones</vt:lpstr>
      <vt:lpstr>Dates and Time Zones</vt:lpstr>
      <vt:lpstr>Local Date/Time vs UTC Date/Time can  cause problems in tests!</vt:lpstr>
      <vt:lpstr>var d = new Date(0);</vt:lpstr>
      <vt:lpstr>var d = new Date(0);</vt:lpstr>
      <vt:lpstr>var d = new Date('1970-01-01T00:00:00-01:00');</vt:lpstr>
      <vt:lpstr>var d = new Date('1970-01-01T00:00:00+01:00');</vt:lpstr>
      <vt:lpstr>Angular Controller Using Dates</vt:lpstr>
      <vt:lpstr>Angular Controller Test Using Date</vt:lpstr>
      <vt:lpstr>Angular Controller Test Using Date</vt:lpstr>
      <vt:lpstr>PowerPoint Presentation</vt:lpstr>
      <vt:lpstr>PowerPoint Presentation</vt:lpstr>
      <vt:lpstr>Its main purpose is to create Date-like instances with  timezone fixed to the specified timezone offset, so that  we can test code that depends on local timezone  settings without dependency on the time zone settings  of the machine where the code is running.</vt:lpstr>
      <vt:lpstr>We can setup a timezone that will not  change according to the local machine</vt:lpstr>
      <vt:lpstr>Angular Controller Test Using TzDate</vt:lpstr>
      <vt:lpstr>Angular Controller Test Using TzDate</vt:lpstr>
      <vt:lpstr>PowerPoint Presentation</vt:lpstr>
      <vt:lpstr>PowerPoint Presentation</vt:lpstr>
      <vt:lpstr>PowerPoint Presentation</vt:lpstr>
      <vt:lpstr>PowerPoint Presentation</vt:lpstr>
      <vt:lpstr>PowerPoint Presentation</vt:lpstr>
      <vt:lpstr>PowerPoint Presentation</vt:lpstr>
      <vt:lpstr>Missing Date Methods</vt:lpstr>
      <vt:lpstr>PowerPoint Presentation</vt:lpstr>
      <vt:lpstr>Course Objectives</vt:lpstr>
      <vt:lpstr>Required Knowledge</vt:lpstr>
      <vt:lpstr>Required Software</vt:lpstr>
      <vt:lpstr>What’s ngMock?</vt:lpstr>
      <vt:lpstr>Unit Tests and AngularJS</vt:lpstr>
      <vt:lpstr>Libraries Overview</vt:lpstr>
      <vt:lpstr>PowerPoint Presentation</vt:lpstr>
      <vt:lpstr>Unit Testing with Exceptions</vt:lpstr>
      <vt:lpstr>PowerPoint Presentation</vt:lpstr>
      <vt:lpstr>PowerPoint Presentation</vt:lpstr>
      <vt:lpstr>PowerPoint Presentation</vt:lpstr>
      <vt:lpstr>$exceptionHandlerProvider</vt:lpstr>
      <vt:lpstr>$exceptionHandlerProvider</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get instances of Angular  components into our unit tests?</dc:title>
  <dc:subject/>
  <dc:creator/>
  <cp:keywords/>
  <dc:description/>
  <cp:lastModifiedBy>pradeep k</cp:lastModifiedBy>
  <cp:revision>2</cp:revision>
  <dcterms:created xsi:type="dcterms:W3CDTF">2016-04-14T07:17:54Z</dcterms:created>
  <dcterms:modified xsi:type="dcterms:W3CDTF">2016-04-14T01:49:02Z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2016-04-12T18:30:00Z</vt:filetime>
  </property>
  <property fmtid="{D5CDD505-2E9C-101B-9397-08002B2CF9AE}" pid="3" name="Creator">
    <vt:lpwstr>Keynote</vt:lpwstr>
  </property>
  <property fmtid="{D5CDD505-2E9C-101B-9397-08002B2CF9AE}" pid="4" name="LastSaved">
    <vt:filetime>2016-04-13T18:30:00Z</vt:filetime>
  </property>
</Properties>
</file>