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40" r:id="rId14"/>
    <p:sldId id="341" r:id="rId15"/>
    <p:sldId id="342" r:id="rId16"/>
    <p:sldId id="343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321" r:id="rId43"/>
    <p:sldId id="323" r:id="rId44"/>
    <p:sldId id="325" r:id="rId45"/>
    <p:sldId id="327" r:id="rId46"/>
  </p:sldIdLst>
  <p:sldSz cx="20104100" cy="11518900"/>
  <p:notesSz cx="20104100" cy="11518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>
      <p:cViewPr>
        <p:scale>
          <a:sx n="57" d="100"/>
          <a:sy n="57" d="100"/>
        </p:scale>
        <p:origin x="704" y="1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70859"/>
            <a:ext cx="17088486" cy="2418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450584"/>
            <a:ext cx="14072870" cy="2879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50" b="0" i="0">
                <a:solidFill>
                  <a:srgbClr val="5E5E5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79797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50" b="0" i="0">
                <a:solidFill>
                  <a:srgbClr val="5E5E5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49347"/>
            <a:ext cx="8745284" cy="76024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49347"/>
            <a:ext cx="8745284" cy="76024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50" b="0" i="0">
                <a:solidFill>
                  <a:srgbClr val="5E5E5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FEF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1315" y="1787732"/>
            <a:ext cx="19061469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50" b="0" i="0">
                <a:solidFill>
                  <a:srgbClr val="5E5E5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5195" y="3965695"/>
            <a:ext cx="18773708" cy="676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rgbClr val="79797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596" y="11335224"/>
            <a:ext cx="1386205" cy="151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712577"/>
            <a:ext cx="4623943" cy="57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712577"/>
            <a:ext cx="4623943" cy="57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jpg"/><Relationship Id="rId10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angularjs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5F5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2350" dirty="0" smtClean="0">
                <a:solidFill>
                  <a:srgbClr val="FDFFFF"/>
                </a:solidFill>
              </a:rPr>
              <a:t>T</a:t>
            </a:r>
            <a:r>
              <a:rPr lang="en-US" spc="-2350" dirty="0" smtClean="0">
                <a:solidFill>
                  <a:srgbClr val="FDFFFF"/>
                </a:solidFill>
              </a:rPr>
              <a:t>             </a:t>
            </a:r>
            <a:r>
              <a:rPr spc="-2350" dirty="0" smtClean="0">
                <a:solidFill>
                  <a:srgbClr val="FDFFFF"/>
                </a:solidFill>
              </a:rPr>
              <a:t>H</a:t>
            </a:r>
            <a:r>
              <a:rPr lang="en-US" spc="-2350" dirty="0" smtClean="0">
                <a:solidFill>
                  <a:srgbClr val="FDFFFF"/>
                </a:solidFill>
              </a:rPr>
              <a:t>           </a:t>
            </a:r>
            <a:r>
              <a:rPr spc="-2350" dirty="0" smtClean="0">
                <a:solidFill>
                  <a:srgbClr val="FDFFFF"/>
                </a:solidFill>
              </a:rPr>
              <a:t>E      </a:t>
            </a:r>
            <a:r>
              <a:rPr lang="en-US" spc="-2350" dirty="0" smtClean="0">
                <a:solidFill>
                  <a:srgbClr val="FDFFFF"/>
                </a:solidFill>
              </a:rPr>
              <a:t>            </a:t>
            </a:r>
            <a:r>
              <a:rPr spc="-2350" dirty="0" smtClean="0">
                <a:solidFill>
                  <a:srgbClr val="FDFFFF"/>
                </a:solidFill>
              </a:rPr>
              <a:t>  </a:t>
            </a:r>
            <a:r>
              <a:rPr spc="-790" dirty="0">
                <a:solidFill>
                  <a:srgbClr val="FFFCC4"/>
                </a:solidFill>
              </a:rPr>
              <a:t>80/20</a:t>
            </a:r>
            <a:r>
              <a:rPr spc="-1055" dirty="0">
                <a:solidFill>
                  <a:srgbClr val="FFFCC4"/>
                </a:solidFill>
              </a:rPr>
              <a:t> </a:t>
            </a:r>
            <a:r>
              <a:rPr spc="-994" dirty="0">
                <a:solidFill>
                  <a:srgbClr val="FFFFFF"/>
                </a:solidFill>
              </a:rPr>
              <a:t>Rule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1786" y="3616131"/>
            <a:ext cx="16407130" cy="323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900"/>
              </a:lnSpc>
            </a:pPr>
            <a:r>
              <a:rPr sz="5900" spc="-55" dirty="0">
                <a:solidFill>
                  <a:srgbClr val="EFF2EC"/>
                </a:solidFill>
                <a:latin typeface="Arial"/>
                <a:cs typeface="Arial"/>
              </a:rPr>
              <a:t>The</a:t>
            </a:r>
            <a:r>
              <a:rPr sz="5900" spc="-110" dirty="0">
                <a:solidFill>
                  <a:srgbClr val="EFF2EC"/>
                </a:solidFill>
                <a:latin typeface="Arial"/>
                <a:cs typeface="Arial"/>
              </a:rPr>
              <a:t> </a:t>
            </a:r>
            <a:r>
              <a:rPr sz="5900" b="1" spc="-135" dirty="0">
                <a:solidFill>
                  <a:srgbClr val="EFF2EC"/>
                </a:solidFill>
                <a:latin typeface="Arial"/>
                <a:cs typeface="Arial"/>
              </a:rPr>
              <a:t>majority</a:t>
            </a:r>
            <a:r>
              <a:rPr sz="5900" b="1" spc="-110" dirty="0">
                <a:solidFill>
                  <a:srgbClr val="EFF2EC"/>
                </a:solidFill>
                <a:latin typeface="Arial"/>
                <a:cs typeface="Arial"/>
              </a:rPr>
              <a:t> </a:t>
            </a:r>
            <a:r>
              <a:rPr sz="5900" spc="80" dirty="0">
                <a:solidFill>
                  <a:srgbClr val="EFF2EC"/>
                </a:solidFill>
                <a:latin typeface="Arial"/>
                <a:cs typeface="Arial"/>
              </a:rPr>
              <a:t>of</a:t>
            </a:r>
            <a:r>
              <a:rPr sz="5900" spc="-110" dirty="0">
                <a:solidFill>
                  <a:srgbClr val="EFF2EC"/>
                </a:solidFill>
                <a:latin typeface="Arial"/>
                <a:cs typeface="Arial"/>
              </a:rPr>
              <a:t> </a:t>
            </a:r>
            <a:r>
              <a:rPr sz="5900" spc="50" dirty="0">
                <a:solidFill>
                  <a:srgbClr val="EFF2EC"/>
                </a:solidFill>
                <a:latin typeface="Arial"/>
                <a:cs typeface="Arial"/>
              </a:rPr>
              <a:t>the</a:t>
            </a:r>
            <a:r>
              <a:rPr sz="5900" spc="-110" dirty="0">
                <a:solidFill>
                  <a:srgbClr val="EFF2EC"/>
                </a:solidFill>
                <a:latin typeface="Arial"/>
                <a:cs typeface="Arial"/>
              </a:rPr>
              <a:t> </a:t>
            </a:r>
            <a:r>
              <a:rPr sz="5900" spc="75" dirty="0">
                <a:solidFill>
                  <a:srgbClr val="EFF2EC"/>
                </a:solidFill>
                <a:latin typeface="Arial"/>
                <a:cs typeface="Arial"/>
              </a:rPr>
              <a:t>work</a:t>
            </a:r>
            <a:r>
              <a:rPr sz="5900" spc="-110" dirty="0">
                <a:solidFill>
                  <a:srgbClr val="EFF2EC"/>
                </a:solidFill>
                <a:latin typeface="Arial"/>
                <a:cs typeface="Arial"/>
              </a:rPr>
              <a:t> </a:t>
            </a:r>
            <a:r>
              <a:rPr sz="5900" spc="20" dirty="0">
                <a:solidFill>
                  <a:srgbClr val="EFF2EC"/>
                </a:solidFill>
                <a:latin typeface="Arial"/>
                <a:cs typeface="Arial"/>
              </a:rPr>
              <a:t>you</a:t>
            </a:r>
            <a:r>
              <a:rPr sz="5900" spc="-110" dirty="0">
                <a:solidFill>
                  <a:srgbClr val="EFF2EC"/>
                </a:solidFill>
                <a:latin typeface="Arial"/>
                <a:cs typeface="Arial"/>
              </a:rPr>
              <a:t> </a:t>
            </a:r>
            <a:r>
              <a:rPr sz="5900" spc="-35" dirty="0">
                <a:solidFill>
                  <a:srgbClr val="EFF2EC"/>
                </a:solidFill>
                <a:latin typeface="Arial"/>
                <a:cs typeface="Arial"/>
              </a:rPr>
              <a:t>are</a:t>
            </a:r>
            <a:r>
              <a:rPr sz="5900" spc="-110" dirty="0">
                <a:solidFill>
                  <a:srgbClr val="EFF2EC"/>
                </a:solidFill>
                <a:latin typeface="Arial"/>
                <a:cs typeface="Arial"/>
              </a:rPr>
              <a:t> </a:t>
            </a:r>
            <a:r>
              <a:rPr sz="5900" spc="75" dirty="0">
                <a:solidFill>
                  <a:srgbClr val="EFF2EC"/>
                </a:solidFill>
                <a:latin typeface="Arial"/>
                <a:cs typeface="Arial"/>
              </a:rPr>
              <a:t>going</a:t>
            </a:r>
            <a:r>
              <a:rPr sz="5900" spc="-110" dirty="0">
                <a:solidFill>
                  <a:srgbClr val="EFF2EC"/>
                </a:solidFill>
                <a:latin typeface="Arial"/>
                <a:cs typeface="Arial"/>
              </a:rPr>
              <a:t> </a:t>
            </a:r>
            <a:r>
              <a:rPr sz="5900" spc="110" dirty="0">
                <a:solidFill>
                  <a:srgbClr val="EFF2EC"/>
                </a:solidFill>
                <a:latin typeface="Arial"/>
                <a:cs typeface="Arial"/>
              </a:rPr>
              <a:t>to</a:t>
            </a:r>
            <a:r>
              <a:rPr sz="5900" spc="-110" dirty="0">
                <a:solidFill>
                  <a:srgbClr val="EFF2EC"/>
                </a:solidFill>
                <a:latin typeface="Arial"/>
                <a:cs typeface="Arial"/>
              </a:rPr>
              <a:t> </a:t>
            </a:r>
            <a:r>
              <a:rPr sz="5900" spc="120" dirty="0">
                <a:solidFill>
                  <a:srgbClr val="EFF2EC"/>
                </a:solidFill>
                <a:latin typeface="Arial"/>
                <a:cs typeface="Arial"/>
              </a:rPr>
              <a:t>do</a:t>
            </a:r>
            <a:r>
              <a:rPr sz="5900" spc="-110" dirty="0">
                <a:solidFill>
                  <a:srgbClr val="EFF2EC"/>
                </a:solidFill>
                <a:latin typeface="Arial"/>
                <a:cs typeface="Arial"/>
              </a:rPr>
              <a:t> </a:t>
            </a:r>
            <a:r>
              <a:rPr sz="5900" spc="55" dirty="0">
                <a:solidFill>
                  <a:srgbClr val="EFF2EC"/>
                </a:solidFill>
                <a:latin typeface="Arial"/>
                <a:cs typeface="Arial"/>
              </a:rPr>
              <a:t>with  </a:t>
            </a:r>
            <a:r>
              <a:rPr sz="5900" b="1" spc="-200" dirty="0">
                <a:solidFill>
                  <a:srgbClr val="EFF2EC"/>
                </a:solidFill>
                <a:latin typeface="Arial"/>
                <a:cs typeface="Arial"/>
              </a:rPr>
              <a:t>AngularJS </a:t>
            </a:r>
            <a:r>
              <a:rPr sz="5900" spc="40" dirty="0">
                <a:solidFill>
                  <a:srgbClr val="EFF2EC"/>
                </a:solidFill>
                <a:latin typeface="Arial"/>
                <a:cs typeface="Arial"/>
              </a:rPr>
              <a:t>will </a:t>
            </a:r>
            <a:r>
              <a:rPr sz="5900" spc="-15" dirty="0">
                <a:solidFill>
                  <a:srgbClr val="EFF2EC"/>
                </a:solidFill>
                <a:latin typeface="Arial"/>
                <a:cs typeface="Arial"/>
              </a:rPr>
              <a:t>fall </a:t>
            </a:r>
            <a:r>
              <a:rPr sz="5900" spc="40" dirty="0">
                <a:solidFill>
                  <a:srgbClr val="EFF2EC"/>
                </a:solidFill>
                <a:latin typeface="Arial"/>
                <a:cs typeface="Arial"/>
              </a:rPr>
              <a:t>within </a:t>
            </a:r>
            <a:r>
              <a:rPr sz="5900" spc="-150" dirty="0">
                <a:solidFill>
                  <a:srgbClr val="EFF2EC"/>
                </a:solidFill>
                <a:latin typeface="Arial"/>
                <a:cs typeface="Arial"/>
              </a:rPr>
              <a:t>a </a:t>
            </a:r>
            <a:r>
              <a:rPr sz="5900" b="1" spc="-170" dirty="0">
                <a:solidFill>
                  <a:srgbClr val="EFF2EC"/>
                </a:solidFill>
                <a:latin typeface="Arial"/>
                <a:cs typeface="Arial"/>
              </a:rPr>
              <a:t>core </a:t>
            </a:r>
            <a:r>
              <a:rPr sz="5900" spc="-10" dirty="0">
                <a:solidFill>
                  <a:srgbClr val="EFF2EC"/>
                </a:solidFill>
                <a:latin typeface="Arial"/>
                <a:cs typeface="Arial"/>
              </a:rPr>
              <a:t>set </a:t>
            </a:r>
            <a:r>
              <a:rPr sz="5900" spc="80" dirty="0">
                <a:solidFill>
                  <a:srgbClr val="EFF2EC"/>
                </a:solidFill>
                <a:latin typeface="Arial"/>
                <a:cs typeface="Arial"/>
              </a:rPr>
              <a:t>of </a:t>
            </a:r>
            <a:r>
              <a:rPr sz="5900" b="1" spc="-200" dirty="0">
                <a:solidFill>
                  <a:srgbClr val="EFF2EC"/>
                </a:solidFill>
                <a:latin typeface="Arial"/>
                <a:cs typeface="Arial"/>
              </a:rPr>
              <a:t>AngularJS  </a:t>
            </a:r>
            <a:r>
              <a:rPr sz="5900" spc="-10" dirty="0">
                <a:solidFill>
                  <a:srgbClr val="EFF2EC"/>
                </a:solidFill>
                <a:latin typeface="Arial"/>
                <a:cs typeface="Arial"/>
              </a:rPr>
              <a:t>components.</a:t>
            </a:r>
            <a:endParaRPr sz="5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74650" y="425450"/>
            <a:ext cx="27823126" cy="427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999" indent="-508178">
              <a:buFont typeface="Wingdings"/>
              <a:buChar char=""/>
              <a:tabLst>
                <a:tab pos="526999" algn="l"/>
              </a:tabLst>
            </a:pPr>
            <a:r>
              <a:rPr spc="-89" dirty="0"/>
              <a:t>Data </a:t>
            </a:r>
            <a:r>
              <a:rPr spc="-245" dirty="0"/>
              <a:t>is </a:t>
            </a:r>
            <a:r>
              <a:rPr spc="-133" dirty="0"/>
              <a:t>an</a:t>
            </a:r>
            <a:r>
              <a:rPr spc="-408" dirty="0"/>
              <a:t> </a:t>
            </a:r>
            <a:r>
              <a:rPr spc="-237" dirty="0"/>
              <a:t>Asset</a:t>
            </a:r>
          </a:p>
          <a:p>
            <a:pPr marL="526999" indent="-508178">
              <a:spcBef>
                <a:spcPts val="2668"/>
              </a:spcBef>
              <a:buFont typeface="Wingdings"/>
              <a:buChar char=""/>
              <a:tabLst>
                <a:tab pos="526999" algn="l"/>
              </a:tabLst>
            </a:pPr>
            <a:r>
              <a:rPr spc="-133" dirty="0"/>
              <a:t>Amount </a:t>
            </a:r>
            <a:r>
              <a:rPr spc="-104" dirty="0"/>
              <a:t>of Data </a:t>
            </a:r>
            <a:r>
              <a:rPr spc="-252" dirty="0"/>
              <a:t>is</a:t>
            </a:r>
            <a:r>
              <a:rPr spc="-408" dirty="0"/>
              <a:t> </a:t>
            </a:r>
            <a:r>
              <a:rPr spc="-148" dirty="0"/>
              <a:t>Significant</a:t>
            </a:r>
          </a:p>
          <a:p>
            <a:pPr marL="526999" indent="-508178">
              <a:spcBef>
                <a:spcPts val="2668"/>
              </a:spcBef>
              <a:buFont typeface="Wingdings"/>
              <a:buChar char=""/>
              <a:tabLst>
                <a:tab pos="526999" algn="l"/>
              </a:tabLst>
            </a:pPr>
            <a:r>
              <a:rPr spc="-133" dirty="0"/>
              <a:t>Number </a:t>
            </a:r>
            <a:r>
              <a:rPr spc="-104" dirty="0"/>
              <a:t>of Data </a:t>
            </a:r>
            <a:r>
              <a:rPr spc="-193" dirty="0"/>
              <a:t>Fields </a:t>
            </a:r>
            <a:r>
              <a:rPr spc="-252" dirty="0"/>
              <a:t>is</a:t>
            </a:r>
            <a:r>
              <a:rPr spc="-326" dirty="0"/>
              <a:t> </a:t>
            </a:r>
            <a:r>
              <a:rPr spc="-148" dirty="0"/>
              <a:t>Significant</a:t>
            </a:r>
          </a:p>
          <a:p>
            <a:pPr marL="526999" indent="-508178">
              <a:spcBef>
                <a:spcPts val="2668"/>
              </a:spcBef>
              <a:buFont typeface="Wingdings"/>
              <a:buChar char=""/>
              <a:tabLst>
                <a:tab pos="526999" algn="l"/>
              </a:tabLst>
            </a:pPr>
            <a:r>
              <a:rPr spc="-104" dirty="0"/>
              <a:t>Data </a:t>
            </a:r>
            <a:r>
              <a:rPr spc="-89" dirty="0"/>
              <a:t>Integrity </a:t>
            </a:r>
            <a:r>
              <a:rPr spc="-252" dirty="0"/>
              <a:t>is</a:t>
            </a:r>
            <a:r>
              <a:rPr spc="-319" dirty="0"/>
              <a:t> </a:t>
            </a:r>
            <a:r>
              <a:rPr spc="-156" dirty="0"/>
              <a:t>Critical</a:t>
            </a:r>
          </a:p>
        </p:txBody>
      </p:sp>
      <p:sp>
        <p:nvSpPr>
          <p:cNvPr id="4" name="object 4"/>
          <p:cNvSpPr/>
          <p:nvPr/>
        </p:nvSpPr>
        <p:spPr>
          <a:xfrm>
            <a:off x="4569278" y="5247876"/>
            <a:ext cx="11225281" cy="4901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68"/>
          </a:p>
        </p:txBody>
      </p:sp>
    </p:spTree>
    <p:extLst>
      <p:ext uri="{BB962C8B-B14F-4D97-AF65-F5344CB8AC3E}">
        <p14:creationId xmlns:p14="http://schemas.microsoft.com/office/powerpoint/2010/main" val="119984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27050" y="196850"/>
            <a:ext cx="27823126" cy="5424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999" indent="-508178">
              <a:buFont typeface="Wingdings"/>
              <a:buChar char=""/>
              <a:tabLst>
                <a:tab pos="526999" algn="l"/>
              </a:tabLst>
            </a:pPr>
            <a:r>
              <a:rPr spc="-89" dirty="0"/>
              <a:t>Data </a:t>
            </a:r>
            <a:r>
              <a:rPr spc="-245" dirty="0"/>
              <a:t>is </a:t>
            </a:r>
            <a:r>
              <a:rPr spc="-133" dirty="0"/>
              <a:t>an</a:t>
            </a:r>
            <a:r>
              <a:rPr spc="-408" dirty="0"/>
              <a:t> </a:t>
            </a:r>
            <a:r>
              <a:rPr spc="-237" dirty="0"/>
              <a:t>Asset</a:t>
            </a:r>
          </a:p>
          <a:p>
            <a:pPr marL="526999" indent="-508178">
              <a:spcBef>
                <a:spcPts val="2668"/>
              </a:spcBef>
              <a:buFont typeface="Wingdings"/>
              <a:buChar char=""/>
              <a:tabLst>
                <a:tab pos="526999" algn="l"/>
              </a:tabLst>
            </a:pPr>
            <a:r>
              <a:rPr spc="-133" dirty="0"/>
              <a:t>Amount </a:t>
            </a:r>
            <a:r>
              <a:rPr spc="-104" dirty="0"/>
              <a:t>of Data </a:t>
            </a:r>
            <a:r>
              <a:rPr spc="-252" dirty="0"/>
              <a:t>is</a:t>
            </a:r>
            <a:r>
              <a:rPr spc="-408" dirty="0"/>
              <a:t> </a:t>
            </a:r>
            <a:r>
              <a:rPr spc="-148" dirty="0"/>
              <a:t>Significant</a:t>
            </a:r>
          </a:p>
          <a:p>
            <a:pPr marL="526999" indent="-508178">
              <a:spcBef>
                <a:spcPts val="2668"/>
              </a:spcBef>
              <a:buFont typeface="Wingdings"/>
              <a:buChar char=""/>
              <a:tabLst>
                <a:tab pos="526999" algn="l"/>
              </a:tabLst>
            </a:pPr>
            <a:r>
              <a:rPr spc="-133" dirty="0"/>
              <a:t>Number </a:t>
            </a:r>
            <a:r>
              <a:rPr spc="-104" dirty="0"/>
              <a:t>of Data </a:t>
            </a:r>
            <a:r>
              <a:rPr spc="-193" dirty="0"/>
              <a:t>Fields </a:t>
            </a:r>
            <a:r>
              <a:rPr spc="-252" dirty="0"/>
              <a:t>is</a:t>
            </a:r>
            <a:r>
              <a:rPr spc="-326" dirty="0"/>
              <a:t> </a:t>
            </a:r>
            <a:r>
              <a:rPr spc="-148" dirty="0"/>
              <a:t>Significant</a:t>
            </a:r>
          </a:p>
          <a:p>
            <a:pPr marL="526999" indent="-508178">
              <a:spcBef>
                <a:spcPts val="2668"/>
              </a:spcBef>
              <a:buFont typeface="Wingdings"/>
              <a:buChar char=""/>
              <a:tabLst>
                <a:tab pos="526999" algn="l"/>
              </a:tabLst>
            </a:pPr>
            <a:r>
              <a:rPr spc="-104" dirty="0"/>
              <a:t>Data </a:t>
            </a:r>
            <a:r>
              <a:rPr spc="-89" dirty="0"/>
              <a:t>Integrity </a:t>
            </a:r>
            <a:r>
              <a:rPr spc="-252" dirty="0"/>
              <a:t>is</a:t>
            </a:r>
            <a:r>
              <a:rPr spc="-319" dirty="0"/>
              <a:t> </a:t>
            </a:r>
            <a:r>
              <a:rPr spc="-156" dirty="0"/>
              <a:t>Critical</a:t>
            </a:r>
          </a:p>
          <a:p>
            <a:pPr marL="526999" indent="-508178">
              <a:spcBef>
                <a:spcPts val="2668"/>
              </a:spcBef>
              <a:buFont typeface="Wingdings"/>
              <a:buChar char=""/>
              <a:tabLst>
                <a:tab pos="526999" algn="l"/>
              </a:tabLst>
            </a:pPr>
            <a:r>
              <a:rPr spc="-104" dirty="0"/>
              <a:t>Data</a:t>
            </a:r>
            <a:r>
              <a:rPr spc="-237" dirty="0"/>
              <a:t> </a:t>
            </a:r>
            <a:r>
              <a:rPr spc="-141" dirty="0"/>
              <a:t>Visualization</a:t>
            </a:r>
          </a:p>
        </p:txBody>
      </p:sp>
      <p:sp>
        <p:nvSpPr>
          <p:cNvPr id="4" name="object 4"/>
          <p:cNvSpPr/>
          <p:nvPr/>
        </p:nvSpPr>
        <p:spPr>
          <a:xfrm>
            <a:off x="4616710" y="6090335"/>
            <a:ext cx="10100494" cy="3853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68"/>
          </a:p>
        </p:txBody>
      </p:sp>
    </p:spTree>
    <p:extLst>
      <p:ext uri="{BB962C8B-B14F-4D97-AF65-F5344CB8AC3E}">
        <p14:creationId xmlns:p14="http://schemas.microsoft.com/office/powerpoint/2010/main" val="9107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62641" y="1381690"/>
            <a:ext cx="7737614" cy="1219648"/>
          </a:xfrm>
          <a:custGeom>
            <a:avLst/>
            <a:gdLst/>
            <a:ahLst/>
            <a:cxnLst/>
            <a:rect l="l" t="t" r="r" b="b"/>
            <a:pathLst>
              <a:path w="5220970" h="822960">
                <a:moveTo>
                  <a:pt x="5220462" y="685799"/>
                </a:moveTo>
                <a:lnTo>
                  <a:pt x="5220462" y="137159"/>
                </a:lnTo>
                <a:lnTo>
                  <a:pt x="5215687" y="110132"/>
                </a:lnTo>
                <a:lnTo>
                  <a:pt x="5178992" y="60650"/>
                </a:lnTo>
                <a:lnTo>
                  <a:pt x="5110853" y="22824"/>
                </a:lnTo>
                <a:lnTo>
                  <a:pt x="5068633" y="10382"/>
                </a:lnTo>
                <a:lnTo>
                  <a:pt x="5022699" y="2655"/>
                </a:lnTo>
                <a:lnTo>
                  <a:pt x="4974336" y="0"/>
                </a:lnTo>
                <a:lnTo>
                  <a:pt x="245364" y="0"/>
                </a:lnTo>
                <a:lnTo>
                  <a:pt x="197000" y="2655"/>
                </a:lnTo>
                <a:lnTo>
                  <a:pt x="151066" y="10382"/>
                </a:lnTo>
                <a:lnTo>
                  <a:pt x="108846" y="22824"/>
                </a:lnTo>
                <a:lnTo>
                  <a:pt x="71627" y="39624"/>
                </a:lnTo>
                <a:lnTo>
                  <a:pt x="18668" y="84391"/>
                </a:lnTo>
                <a:lnTo>
                  <a:pt x="0" y="137160"/>
                </a:lnTo>
                <a:lnTo>
                  <a:pt x="0" y="685800"/>
                </a:lnTo>
                <a:lnTo>
                  <a:pt x="18669" y="737901"/>
                </a:lnTo>
                <a:lnTo>
                  <a:pt x="71628" y="782574"/>
                </a:lnTo>
                <a:lnTo>
                  <a:pt x="108846" y="799814"/>
                </a:lnTo>
                <a:lnTo>
                  <a:pt x="151066" y="812482"/>
                </a:lnTo>
                <a:lnTo>
                  <a:pt x="197000" y="820293"/>
                </a:lnTo>
                <a:lnTo>
                  <a:pt x="245364" y="822960"/>
                </a:lnTo>
                <a:lnTo>
                  <a:pt x="4974336" y="822959"/>
                </a:lnTo>
                <a:lnTo>
                  <a:pt x="5022699" y="820293"/>
                </a:lnTo>
                <a:lnTo>
                  <a:pt x="5068633" y="812482"/>
                </a:lnTo>
                <a:lnTo>
                  <a:pt x="5110853" y="799814"/>
                </a:lnTo>
                <a:lnTo>
                  <a:pt x="5148072" y="782573"/>
                </a:lnTo>
                <a:lnTo>
                  <a:pt x="5201697" y="737901"/>
                </a:lnTo>
                <a:lnTo>
                  <a:pt x="5220462" y="685799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4" name="object 4"/>
          <p:cNvSpPr/>
          <p:nvPr/>
        </p:nvSpPr>
        <p:spPr>
          <a:xfrm>
            <a:off x="1843444" y="1362490"/>
            <a:ext cx="7774316" cy="1257292"/>
          </a:xfrm>
          <a:custGeom>
            <a:avLst/>
            <a:gdLst/>
            <a:ahLst/>
            <a:cxnLst/>
            <a:rect l="l" t="t" r="r" b="b"/>
            <a:pathLst>
              <a:path w="5245735" h="848360">
                <a:moveTo>
                  <a:pt x="5245608" y="705612"/>
                </a:moveTo>
                <a:lnTo>
                  <a:pt x="5245608" y="141732"/>
                </a:lnTo>
                <a:lnTo>
                  <a:pt x="5244084" y="133350"/>
                </a:lnTo>
                <a:lnTo>
                  <a:pt x="5224944" y="90267"/>
                </a:lnTo>
                <a:lnTo>
                  <a:pt x="5190662" y="56481"/>
                </a:lnTo>
                <a:lnTo>
                  <a:pt x="5146143" y="31275"/>
                </a:lnTo>
                <a:lnTo>
                  <a:pt x="5096295" y="13936"/>
                </a:lnTo>
                <a:lnTo>
                  <a:pt x="5046026" y="3749"/>
                </a:lnTo>
                <a:lnTo>
                  <a:pt x="5000244" y="0"/>
                </a:lnTo>
                <a:lnTo>
                  <a:pt x="258318" y="0"/>
                </a:lnTo>
                <a:lnTo>
                  <a:pt x="211632" y="2360"/>
                </a:lnTo>
                <a:lnTo>
                  <a:pt x="160240" y="11204"/>
                </a:lnTo>
                <a:lnTo>
                  <a:pt x="108913" y="27284"/>
                </a:lnTo>
                <a:lnTo>
                  <a:pt x="62424" y="51355"/>
                </a:lnTo>
                <a:lnTo>
                  <a:pt x="25545" y="84173"/>
                </a:lnTo>
                <a:lnTo>
                  <a:pt x="3047" y="126492"/>
                </a:lnTo>
                <a:lnTo>
                  <a:pt x="1523" y="134874"/>
                </a:lnTo>
                <a:lnTo>
                  <a:pt x="0" y="142494"/>
                </a:lnTo>
                <a:lnTo>
                  <a:pt x="0" y="707136"/>
                </a:lnTo>
                <a:lnTo>
                  <a:pt x="19116" y="755919"/>
                </a:lnTo>
                <a:lnTo>
                  <a:pt x="25146" y="762798"/>
                </a:lnTo>
                <a:lnTo>
                  <a:pt x="25146" y="150114"/>
                </a:lnTo>
                <a:lnTo>
                  <a:pt x="25908" y="143256"/>
                </a:lnTo>
                <a:lnTo>
                  <a:pt x="41502" y="105084"/>
                </a:lnTo>
                <a:lnTo>
                  <a:pt x="77916" y="71728"/>
                </a:lnTo>
                <a:lnTo>
                  <a:pt x="117348" y="51054"/>
                </a:lnTo>
                <a:lnTo>
                  <a:pt x="186613" y="31675"/>
                </a:lnTo>
                <a:lnTo>
                  <a:pt x="258318" y="25146"/>
                </a:lnTo>
                <a:lnTo>
                  <a:pt x="4987290" y="25146"/>
                </a:lnTo>
                <a:lnTo>
                  <a:pt x="4999482" y="25908"/>
                </a:lnTo>
                <a:lnTo>
                  <a:pt x="5012436" y="25989"/>
                </a:lnTo>
                <a:lnTo>
                  <a:pt x="5094006" y="39657"/>
                </a:lnTo>
                <a:lnTo>
                  <a:pt x="5137813" y="55373"/>
                </a:lnTo>
                <a:lnTo>
                  <a:pt x="5176788" y="77749"/>
                </a:lnTo>
                <a:lnTo>
                  <a:pt x="5205985" y="107359"/>
                </a:lnTo>
                <a:lnTo>
                  <a:pt x="5220462" y="144780"/>
                </a:lnTo>
                <a:lnTo>
                  <a:pt x="5220462" y="761337"/>
                </a:lnTo>
                <a:lnTo>
                  <a:pt x="5230285" y="750301"/>
                </a:lnTo>
                <a:lnTo>
                  <a:pt x="5245608" y="705612"/>
                </a:lnTo>
                <a:close/>
              </a:path>
              <a:path w="5245735" h="848360">
                <a:moveTo>
                  <a:pt x="5220462" y="761337"/>
                </a:moveTo>
                <a:lnTo>
                  <a:pt x="5220462" y="704850"/>
                </a:lnTo>
                <a:lnTo>
                  <a:pt x="5219700" y="710184"/>
                </a:lnTo>
                <a:lnTo>
                  <a:pt x="5201695" y="746850"/>
                </a:lnTo>
                <a:lnTo>
                  <a:pt x="5169899" y="775541"/>
                </a:lnTo>
                <a:lnTo>
                  <a:pt x="5129045" y="796875"/>
                </a:lnTo>
                <a:lnTo>
                  <a:pt x="5083869" y="811476"/>
                </a:lnTo>
                <a:lnTo>
                  <a:pt x="5039103" y="819964"/>
                </a:lnTo>
                <a:lnTo>
                  <a:pt x="5000244" y="822902"/>
                </a:lnTo>
                <a:lnTo>
                  <a:pt x="258318" y="822960"/>
                </a:lnTo>
                <a:lnTo>
                  <a:pt x="217782" y="821283"/>
                </a:lnTo>
                <a:lnTo>
                  <a:pt x="171554" y="813768"/>
                </a:lnTo>
                <a:lnTo>
                  <a:pt x="124520" y="799885"/>
                </a:lnTo>
                <a:lnTo>
                  <a:pt x="81565" y="779108"/>
                </a:lnTo>
                <a:lnTo>
                  <a:pt x="47573" y="750907"/>
                </a:lnTo>
                <a:lnTo>
                  <a:pt x="27432" y="714756"/>
                </a:lnTo>
                <a:lnTo>
                  <a:pt x="25146" y="703326"/>
                </a:lnTo>
                <a:lnTo>
                  <a:pt x="25146" y="762798"/>
                </a:lnTo>
                <a:lnTo>
                  <a:pt x="62196" y="796879"/>
                </a:lnTo>
                <a:lnTo>
                  <a:pt x="107442" y="820674"/>
                </a:lnTo>
                <a:lnTo>
                  <a:pt x="144557" y="833234"/>
                </a:lnTo>
                <a:lnTo>
                  <a:pt x="219130" y="846596"/>
                </a:lnTo>
                <a:lnTo>
                  <a:pt x="258318" y="848106"/>
                </a:lnTo>
                <a:lnTo>
                  <a:pt x="5000244" y="848106"/>
                </a:lnTo>
                <a:lnTo>
                  <a:pt x="5057745" y="842807"/>
                </a:lnTo>
                <a:lnTo>
                  <a:pt x="5107313" y="831429"/>
                </a:lnTo>
                <a:lnTo>
                  <a:pt x="5156011" y="812615"/>
                </a:lnTo>
                <a:lnTo>
                  <a:pt x="5198711" y="785771"/>
                </a:lnTo>
                <a:lnTo>
                  <a:pt x="5220462" y="7613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5" name="object 5"/>
          <p:cNvSpPr/>
          <p:nvPr/>
        </p:nvSpPr>
        <p:spPr>
          <a:xfrm>
            <a:off x="1862641" y="2769603"/>
            <a:ext cx="7737614" cy="1219648"/>
          </a:xfrm>
          <a:custGeom>
            <a:avLst/>
            <a:gdLst/>
            <a:ahLst/>
            <a:cxnLst/>
            <a:rect l="l" t="t" r="r" b="b"/>
            <a:pathLst>
              <a:path w="5220970" h="822960">
                <a:moveTo>
                  <a:pt x="5220462" y="685799"/>
                </a:moveTo>
                <a:lnTo>
                  <a:pt x="5220462" y="137159"/>
                </a:lnTo>
                <a:lnTo>
                  <a:pt x="5215687" y="110573"/>
                </a:lnTo>
                <a:lnTo>
                  <a:pt x="5178992" y="61400"/>
                </a:lnTo>
                <a:lnTo>
                  <a:pt x="5110853" y="23145"/>
                </a:lnTo>
                <a:lnTo>
                  <a:pt x="5068633" y="10477"/>
                </a:lnTo>
                <a:lnTo>
                  <a:pt x="5022699" y="2666"/>
                </a:lnTo>
                <a:lnTo>
                  <a:pt x="4974336" y="0"/>
                </a:lnTo>
                <a:lnTo>
                  <a:pt x="245364" y="0"/>
                </a:lnTo>
                <a:lnTo>
                  <a:pt x="197000" y="2667"/>
                </a:lnTo>
                <a:lnTo>
                  <a:pt x="151066" y="10477"/>
                </a:lnTo>
                <a:lnTo>
                  <a:pt x="108846" y="23145"/>
                </a:lnTo>
                <a:lnTo>
                  <a:pt x="71627" y="40386"/>
                </a:lnTo>
                <a:lnTo>
                  <a:pt x="18668" y="85058"/>
                </a:lnTo>
                <a:lnTo>
                  <a:pt x="0" y="137160"/>
                </a:lnTo>
                <a:lnTo>
                  <a:pt x="0" y="685800"/>
                </a:lnTo>
                <a:lnTo>
                  <a:pt x="18669" y="738568"/>
                </a:lnTo>
                <a:lnTo>
                  <a:pt x="71628" y="783336"/>
                </a:lnTo>
                <a:lnTo>
                  <a:pt x="108846" y="800457"/>
                </a:lnTo>
                <a:lnTo>
                  <a:pt x="151066" y="812863"/>
                </a:lnTo>
                <a:lnTo>
                  <a:pt x="197000" y="820412"/>
                </a:lnTo>
                <a:lnTo>
                  <a:pt x="245364" y="822960"/>
                </a:lnTo>
                <a:lnTo>
                  <a:pt x="4974336" y="822959"/>
                </a:lnTo>
                <a:lnTo>
                  <a:pt x="5022699" y="820412"/>
                </a:lnTo>
                <a:lnTo>
                  <a:pt x="5068633" y="812863"/>
                </a:lnTo>
                <a:lnTo>
                  <a:pt x="5110853" y="800457"/>
                </a:lnTo>
                <a:lnTo>
                  <a:pt x="5148072" y="783335"/>
                </a:lnTo>
                <a:lnTo>
                  <a:pt x="5201697" y="738568"/>
                </a:lnTo>
                <a:lnTo>
                  <a:pt x="5220462" y="685799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6" name="object 6"/>
          <p:cNvSpPr/>
          <p:nvPr/>
        </p:nvSpPr>
        <p:spPr>
          <a:xfrm>
            <a:off x="1843444" y="2751535"/>
            <a:ext cx="7774316" cy="1257292"/>
          </a:xfrm>
          <a:custGeom>
            <a:avLst/>
            <a:gdLst/>
            <a:ahLst/>
            <a:cxnLst/>
            <a:rect l="l" t="t" r="r" b="b"/>
            <a:pathLst>
              <a:path w="5245735" h="848360">
                <a:moveTo>
                  <a:pt x="5245608" y="705612"/>
                </a:moveTo>
                <a:lnTo>
                  <a:pt x="5245608" y="140970"/>
                </a:lnTo>
                <a:lnTo>
                  <a:pt x="5244084" y="133350"/>
                </a:lnTo>
                <a:lnTo>
                  <a:pt x="5225168" y="90307"/>
                </a:lnTo>
                <a:lnTo>
                  <a:pt x="5190868" y="56447"/>
                </a:lnTo>
                <a:lnTo>
                  <a:pt x="5146205" y="31127"/>
                </a:lnTo>
                <a:lnTo>
                  <a:pt x="5096199" y="13707"/>
                </a:lnTo>
                <a:lnTo>
                  <a:pt x="5045872" y="3545"/>
                </a:lnTo>
                <a:lnTo>
                  <a:pt x="5000244" y="0"/>
                </a:lnTo>
                <a:lnTo>
                  <a:pt x="258318" y="0"/>
                </a:lnTo>
                <a:lnTo>
                  <a:pt x="218929" y="1423"/>
                </a:lnTo>
                <a:lnTo>
                  <a:pt x="175335" y="7732"/>
                </a:lnTo>
                <a:lnTo>
                  <a:pt x="130643" y="19325"/>
                </a:lnTo>
                <a:lnTo>
                  <a:pt x="87960" y="36599"/>
                </a:lnTo>
                <a:lnTo>
                  <a:pt x="50395" y="59953"/>
                </a:lnTo>
                <a:lnTo>
                  <a:pt x="21055" y="89785"/>
                </a:lnTo>
                <a:lnTo>
                  <a:pt x="3047" y="126492"/>
                </a:lnTo>
                <a:lnTo>
                  <a:pt x="1523" y="134874"/>
                </a:lnTo>
                <a:lnTo>
                  <a:pt x="0" y="142494"/>
                </a:lnTo>
                <a:lnTo>
                  <a:pt x="0" y="707136"/>
                </a:lnTo>
                <a:lnTo>
                  <a:pt x="19358" y="756001"/>
                </a:lnTo>
                <a:lnTo>
                  <a:pt x="25146" y="762591"/>
                </a:lnTo>
                <a:lnTo>
                  <a:pt x="25146" y="150114"/>
                </a:lnTo>
                <a:lnTo>
                  <a:pt x="25908" y="143256"/>
                </a:lnTo>
                <a:lnTo>
                  <a:pt x="41531" y="104927"/>
                </a:lnTo>
                <a:lnTo>
                  <a:pt x="77759" y="71728"/>
                </a:lnTo>
                <a:lnTo>
                  <a:pt x="117348" y="51054"/>
                </a:lnTo>
                <a:lnTo>
                  <a:pt x="186580" y="31442"/>
                </a:lnTo>
                <a:lnTo>
                  <a:pt x="258318" y="25146"/>
                </a:lnTo>
                <a:lnTo>
                  <a:pt x="5000244" y="25193"/>
                </a:lnTo>
                <a:lnTo>
                  <a:pt x="5050319" y="29807"/>
                </a:lnTo>
                <a:lnTo>
                  <a:pt x="5093998" y="39370"/>
                </a:lnTo>
                <a:lnTo>
                  <a:pt x="5137780" y="55121"/>
                </a:lnTo>
                <a:lnTo>
                  <a:pt x="5176737" y="77588"/>
                </a:lnTo>
                <a:lnTo>
                  <a:pt x="5205940" y="107299"/>
                </a:lnTo>
                <a:lnTo>
                  <a:pt x="5220462" y="144780"/>
                </a:lnTo>
                <a:lnTo>
                  <a:pt x="5220462" y="761203"/>
                </a:lnTo>
                <a:lnTo>
                  <a:pt x="5230299" y="750173"/>
                </a:lnTo>
                <a:lnTo>
                  <a:pt x="5245608" y="705612"/>
                </a:lnTo>
                <a:close/>
              </a:path>
              <a:path w="5245735" h="848360">
                <a:moveTo>
                  <a:pt x="5220462" y="761203"/>
                </a:moveTo>
                <a:lnTo>
                  <a:pt x="5220462" y="704850"/>
                </a:lnTo>
                <a:lnTo>
                  <a:pt x="5219700" y="710184"/>
                </a:lnTo>
                <a:lnTo>
                  <a:pt x="5201541" y="746882"/>
                </a:lnTo>
                <a:lnTo>
                  <a:pt x="5169746" y="775515"/>
                </a:lnTo>
                <a:lnTo>
                  <a:pt x="5128979" y="796761"/>
                </a:lnTo>
                <a:lnTo>
                  <a:pt x="5083903" y="811298"/>
                </a:lnTo>
                <a:lnTo>
                  <a:pt x="5039182" y="819805"/>
                </a:lnTo>
                <a:lnTo>
                  <a:pt x="5000244" y="822899"/>
                </a:lnTo>
                <a:lnTo>
                  <a:pt x="258318" y="822960"/>
                </a:lnTo>
                <a:lnTo>
                  <a:pt x="217546" y="820980"/>
                </a:lnTo>
                <a:lnTo>
                  <a:pt x="171418" y="813482"/>
                </a:lnTo>
                <a:lnTo>
                  <a:pt x="124639" y="799790"/>
                </a:lnTo>
                <a:lnTo>
                  <a:pt x="81912" y="779224"/>
                </a:lnTo>
                <a:lnTo>
                  <a:pt x="47941" y="751105"/>
                </a:lnTo>
                <a:lnTo>
                  <a:pt x="27432" y="714756"/>
                </a:lnTo>
                <a:lnTo>
                  <a:pt x="25146" y="703326"/>
                </a:lnTo>
                <a:lnTo>
                  <a:pt x="25146" y="762591"/>
                </a:lnTo>
                <a:lnTo>
                  <a:pt x="62139" y="796654"/>
                </a:lnTo>
                <a:lnTo>
                  <a:pt x="107442" y="820674"/>
                </a:lnTo>
                <a:lnTo>
                  <a:pt x="144044" y="832829"/>
                </a:lnTo>
                <a:lnTo>
                  <a:pt x="181579" y="841524"/>
                </a:lnTo>
                <a:lnTo>
                  <a:pt x="219764" y="846652"/>
                </a:lnTo>
                <a:lnTo>
                  <a:pt x="258318" y="848106"/>
                </a:lnTo>
                <a:lnTo>
                  <a:pt x="5000244" y="848106"/>
                </a:lnTo>
                <a:lnTo>
                  <a:pt x="5057642" y="842819"/>
                </a:lnTo>
                <a:lnTo>
                  <a:pt x="5107194" y="831392"/>
                </a:lnTo>
                <a:lnTo>
                  <a:pt x="5155930" y="812511"/>
                </a:lnTo>
                <a:lnTo>
                  <a:pt x="5198685" y="785622"/>
                </a:lnTo>
                <a:lnTo>
                  <a:pt x="5220462" y="761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7" name="object 7"/>
          <p:cNvSpPr/>
          <p:nvPr/>
        </p:nvSpPr>
        <p:spPr>
          <a:xfrm>
            <a:off x="1862641" y="4158647"/>
            <a:ext cx="7737614" cy="1219648"/>
          </a:xfrm>
          <a:custGeom>
            <a:avLst/>
            <a:gdLst/>
            <a:ahLst/>
            <a:cxnLst/>
            <a:rect l="l" t="t" r="r" b="b"/>
            <a:pathLst>
              <a:path w="5220970" h="822960">
                <a:moveTo>
                  <a:pt x="5220462" y="685799"/>
                </a:moveTo>
                <a:lnTo>
                  <a:pt x="5220462" y="137159"/>
                </a:lnTo>
                <a:lnTo>
                  <a:pt x="5215687" y="110573"/>
                </a:lnTo>
                <a:lnTo>
                  <a:pt x="5178992" y="61400"/>
                </a:lnTo>
                <a:lnTo>
                  <a:pt x="5110853" y="23145"/>
                </a:lnTo>
                <a:lnTo>
                  <a:pt x="5068633" y="10477"/>
                </a:lnTo>
                <a:lnTo>
                  <a:pt x="5022699" y="2666"/>
                </a:lnTo>
                <a:lnTo>
                  <a:pt x="4974336" y="0"/>
                </a:lnTo>
                <a:lnTo>
                  <a:pt x="245364" y="0"/>
                </a:lnTo>
                <a:lnTo>
                  <a:pt x="197000" y="2667"/>
                </a:lnTo>
                <a:lnTo>
                  <a:pt x="151066" y="10477"/>
                </a:lnTo>
                <a:lnTo>
                  <a:pt x="108846" y="23145"/>
                </a:lnTo>
                <a:lnTo>
                  <a:pt x="71627" y="40386"/>
                </a:lnTo>
                <a:lnTo>
                  <a:pt x="18668" y="85058"/>
                </a:lnTo>
                <a:lnTo>
                  <a:pt x="0" y="137160"/>
                </a:lnTo>
                <a:lnTo>
                  <a:pt x="0" y="685800"/>
                </a:lnTo>
                <a:lnTo>
                  <a:pt x="18669" y="738568"/>
                </a:lnTo>
                <a:lnTo>
                  <a:pt x="71628" y="783336"/>
                </a:lnTo>
                <a:lnTo>
                  <a:pt x="108846" y="800135"/>
                </a:lnTo>
                <a:lnTo>
                  <a:pt x="151066" y="812577"/>
                </a:lnTo>
                <a:lnTo>
                  <a:pt x="197000" y="820304"/>
                </a:lnTo>
                <a:lnTo>
                  <a:pt x="245364" y="822960"/>
                </a:lnTo>
                <a:lnTo>
                  <a:pt x="4974336" y="822959"/>
                </a:lnTo>
                <a:lnTo>
                  <a:pt x="5022699" y="820304"/>
                </a:lnTo>
                <a:lnTo>
                  <a:pt x="5068633" y="812577"/>
                </a:lnTo>
                <a:lnTo>
                  <a:pt x="5110853" y="800135"/>
                </a:lnTo>
                <a:lnTo>
                  <a:pt x="5148072" y="783335"/>
                </a:lnTo>
                <a:lnTo>
                  <a:pt x="5201697" y="738568"/>
                </a:lnTo>
                <a:lnTo>
                  <a:pt x="5220462" y="685799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8" name="object 8"/>
          <p:cNvSpPr/>
          <p:nvPr/>
        </p:nvSpPr>
        <p:spPr>
          <a:xfrm>
            <a:off x="1843444" y="4140579"/>
            <a:ext cx="7774316" cy="1257292"/>
          </a:xfrm>
          <a:custGeom>
            <a:avLst/>
            <a:gdLst/>
            <a:ahLst/>
            <a:cxnLst/>
            <a:rect l="l" t="t" r="r" b="b"/>
            <a:pathLst>
              <a:path w="5245735" h="848360">
                <a:moveTo>
                  <a:pt x="5245608" y="705612"/>
                </a:moveTo>
                <a:lnTo>
                  <a:pt x="5245608" y="140970"/>
                </a:lnTo>
                <a:lnTo>
                  <a:pt x="5244084" y="133350"/>
                </a:lnTo>
                <a:lnTo>
                  <a:pt x="5224981" y="90044"/>
                </a:lnTo>
                <a:lnTo>
                  <a:pt x="5190712" y="56131"/>
                </a:lnTo>
                <a:lnTo>
                  <a:pt x="5146190" y="30889"/>
                </a:lnTo>
                <a:lnTo>
                  <a:pt x="5096329" y="13600"/>
                </a:lnTo>
                <a:lnTo>
                  <a:pt x="5046042" y="3543"/>
                </a:lnTo>
                <a:lnTo>
                  <a:pt x="5000244" y="0"/>
                </a:lnTo>
                <a:lnTo>
                  <a:pt x="258318" y="0"/>
                </a:lnTo>
                <a:lnTo>
                  <a:pt x="218828" y="1457"/>
                </a:lnTo>
                <a:lnTo>
                  <a:pt x="175200" y="7738"/>
                </a:lnTo>
                <a:lnTo>
                  <a:pt x="130520" y="19271"/>
                </a:lnTo>
                <a:lnTo>
                  <a:pt x="87877" y="36484"/>
                </a:lnTo>
                <a:lnTo>
                  <a:pt x="50359" y="59807"/>
                </a:lnTo>
                <a:lnTo>
                  <a:pt x="21053" y="89666"/>
                </a:lnTo>
                <a:lnTo>
                  <a:pt x="3047" y="126492"/>
                </a:lnTo>
                <a:lnTo>
                  <a:pt x="0" y="142494"/>
                </a:lnTo>
                <a:lnTo>
                  <a:pt x="0" y="706374"/>
                </a:lnTo>
                <a:lnTo>
                  <a:pt x="19458" y="755958"/>
                </a:lnTo>
                <a:lnTo>
                  <a:pt x="25146" y="762392"/>
                </a:lnTo>
                <a:lnTo>
                  <a:pt x="25146" y="149352"/>
                </a:lnTo>
                <a:lnTo>
                  <a:pt x="25908" y="143256"/>
                </a:lnTo>
                <a:lnTo>
                  <a:pt x="40459" y="106279"/>
                </a:lnTo>
                <a:lnTo>
                  <a:pt x="78974" y="70440"/>
                </a:lnTo>
                <a:lnTo>
                  <a:pt x="117348" y="51054"/>
                </a:lnTo>
                <a:lnTo>
                  <a:pt x="186518" y="31308"/>
                </a:lnTo>
                <a:lnTo>
                  <a:pt x="258318" y="25146"/>
                </a:lnTo>
                <a:lnTo>
                  <a:pt x="5000244" y="25193"/>
                </a:lnTo>
                <a:lnTo>
                  <a:pt x="5050187" y="29591"/>
                </a:lnTo>
                <a:lnTo>
                  <a:pt x="5093955" y="39178"/>
                </a:lnTo>
                <a:lnTo>
                  <a:pt x="5137923" y="55078"/>
                </a:lnTo>
                <a:lnTo>
                  <a:pt x="5177033" y="77704"/>
                </a:lnTo>
                <a:lnTo>
                  <a:pt x="5206231" y="107467"/>
                </a:lnTo>
                <a:lnTo>
                  <a:pt x="5220462" y="144780"/>
                </a:lnTo>
                <a:lnTo>
                  <a:pt x="5220462" y="761106"/>
                </a:lnTo>
                <a:lnTo>
                  <a:pt x="5230156" y="750244"/>
                </a:lnTo>
                <a:lnTo>
                  <a:pt x="5245608" y="705612"/>
                </a:lnTo>
                <a:close/>
              </a:path>
              <a:path w="5245735" h="848360">
                <a:moveTo>
                  <a:pt x="5220462" y="761106"/>
                </a:moveTo>
                <a:lnTo>
                  <a:pt x="5220462" y="704850"/>
                </a:lnTo>
                <a:lnTo>
                  <a:pt x="5219700" y="710184"/>
                </a:lnTo>
                <a:lnTo>
                  <a:pt x="5201907" y="746461"/>
                </a:lnTo>
                <a:lnTo>
                  <a:pt x="5170037" y="775126"/>
                </a:lnTo>
                <a:lnTo>
                  <a:pt x="5128974" y="796604"/>
                </a:lnTo>
                <a:lnTo>
                  <a:pt x="5083603" y="811323"/>
                </a:lnTo>
                <a:lnTo>
                  <a:pt x="5038811" y="819712"/>
                </a:lnTo>
                <a:lnTo>
                  <a:pt x="4987290" y="822960"/>
                </a:lnTo>
                <a:lnTo>
                  <a:pt x="258318" y="822960"/>
                </a:lnTo>
                <a:lnTo>
                  <a:pt x="217339" y="820744"/>
                </a:lnTo>
                <a:lnTo>
                  <a:pt x="171314" y="813262"/>
                </a:lnTo>
                <a:lnTo>
                  <a:pt x="124777" y="799719"/>
                </a:lnTo>
                <a:lnTo>
                  <a:pt x="82262" y="779317"/>
                </a:lnTo>
                <a:lnTo>
                  <a:pt x="48302" y="751261"/>
                </a:lnTo>
                <a:lnTo>
                  <a:pt x="27432" y="714756"/>
                </a:lnTo>
                <a:lnTo>
                  <a:pt x="25146" y="703326"/>
                </a:lnTo>
                <a:lnTo>
                  <a:pt x="25146" y="762392"/>
                </a:lnTo>
                <a:lnTo>
                  <a:pt x="62210" y="796440"/>
                </a:lnTo>
                <a:lnTo>
                  <a:pt x="97536" y="816102"/>
                </a:lnTo>
                <a:lnTo>
                  <a:pt x="142692" y="832520"/>
                </a:lnTo>
                <a:lnTo>
                  <a:pt x="181394" y="841290"/>
                </a:lnTo>
                <a:lnTo>
                  <a:pt x="220838" y="846420"/>
                </a:lnTo>
                <a:lnTo>
                  <a:pt x="258318" y="848106"/>
                </a:lnTo>
                <a:lnTo>
                  <a:pt x="5000244" y="848106"/>
                </a:lnTo>
                <a:lnTo>
                  <a:pt x="5057796" y="842626"/>
                </a:lnTo>
                <a:lnTo>
                  <a:pt x="5107321" y="831189"/>
                </a:lnTo>
                <a:lnTo>
                  <a:pt x="5155939" y="812401"/>
                </a:lnTo>
                <a:lnTo>
                  <a:pt x="5198575" y="785630"/>
                </a:lnTo>
                <a:lnTo>
                  <a:pt x="5220462" y="7611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9" name="object 9"/>
          <p:cNvSpPr/>
          <p:nvPr/>
        </p:nvSpPr>
        <p:spPr>
          <a:xfrm>
            <a:off x="1862641" y="5547692"/>
            <a:ext cx="7737614" cy="1219648"/>
          </a:xfrm>
          <a:custGeom>
            <a:avLst/>
            <a:gdLst/>
            <a:ahLst/>
            <a:cxnLst/>
            <a:rect l="l" t="t" r="r" b="b"/>
            <a:pathLst>
              <a:path w="5220970" h="822960">
                <a:moveTo>
                  <a:pt x="5220462" y="685799"/>
                </a:moveTo>
                <a:lnTo>
                  <a:pt x="5220462" y="137159"/>
                </a:lnTo>
                <a:lnTo>
                  <a:pt x="5215687" y="110251"/>
                </a:lnTo>
                <a:lnTo>
                  <a:pt x="5178992" y="61293"/>
                </a:lnTo>
                <a:lnTo>
                  <a:pt x="5110853" y="23145"/>
                </a:lnTo>
                <a:lnTo>
                  <a:pt x="5068633" y="10477"/>
                </a:lnTo>
                <a:lnTo>
                  <a:pt x="5022699" y="2666"/>
                </a:lnTo>
                <a:lnTo>
                  <a:pt x="4974336" y="0"/>
                </a:lnTo>
                <a:lnTo>
                  <a:pt x="245364" y="0"/>
                </a:lnTo>
                <a:lnTo>
                  <a:pt x="197000" y="2667"/>
                </a:lnTo>
                <a:lnTo>
                  <a:pt x="151066" y="10477"/>
                </a:lnTo>
                <a:lnTo>
                  <a:pt x="108846" y="23145"/>
                </a:lnTo>
                <a:lnTo>
                  <a:pt x="71627" y="40386"/>
                </a:lnTo>
                <a:lnTo>
                  <a:pt x="18668" y="84772"/>
                </a:lnTo>
                <a:lnTo>
                  <a:pt x="0" y="137160"/>
                </a:lnTo>
                <a:lnTo>
                  <a:pt x="0" y="685800"/>
                </a:lnTo>
                <a:lnTo>
                  <a:pt x="18669" y="738473"/>
                </a:lnTo>
                <a:lnTo>
                  <a:pt x="71628" y="782574"/>
                </a:lnTo>
                <a:lnTo>
                  <a:pt x="108846" y="799814"/>
                </a:lnTo>
                <a:lnTo>
                  <a:pt x="151066" y="812482"/>
                </a:lnTo>
                <a:lnTo>
                  <a:pt x="197000" y="820293"/>
                </a:lnTo>
                <a:lnTo>
                  <a:pt x="245364" y="822960"/>
                </a:lnTo>
                <a:lnTo>
                  <a:pt x="4974336" y="822959"/>
                </a:lnTo>
                <a:lnTo>
                  <a:pt x="5022699" y="820293"/>
                </a:lnTo>
                <a:lnTo>
                  <a:pt x="5068633" y="812482"/>
                </a:lnTo>
                <a:lnTo>
                  <a:pt x="5110853" y="799814"/>
                </a:lnTo>
                <a:lnTo>
                  <a:pt x="5148072" y="782573"/>
                </a:lnTo>
                <a:lnTo>
                  <a:pt x="5201697" y="738473"/>
                </a:lnTo>
                <a:lnTo>
                  <a:pt x="5220462" y="68579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10" name="object 10"/>
          <p:cNvSpPr/>
          <p:nvPr/>
        </p:nvSpPr>
        <p:spPr>
          <a:xfrm>
            <a:off x="1843444" y="5528493"/>
            <a:ext cx="7774316" cy="1258231"/>
          </a:xfrm>
          <a:custGeom>
            <a:avLst/>
            <a:gdLst/>
            <a:ahLst/>
            <a:cxnLst/>
            <a:rect l="l" t="t" r="r" b="b"/>
            <a:pathLst>
              <a:path w="5245735" h="848995">
                <a:moveTo>
                  <a:pt x="5245608" y="706374"/>
                </a:moveTo>
                <a:lnTo>
                  <a:pt x="5245608" y="141732"/>
                </a:lnTo>
                <a:lnTo>
                  <a:pt x="5244084" y="134112"/>
                </a:lnTo>
                <a:lnTo>
                  <a:pt x="5225118" y="90978"/>
                </a:lnTo>
                <a:lnTo>
                  <a:pt x="5190811" y="57003"/>
                </a:lnTo>
                <a:lnTo>
                  <a:pt x="5146167" y="31589"/>
                </a:lnTo>
                <a:lnTo>
                  <a:pt x="5096188" y="14142"/>
                </a:lnTo>
                <a:lnTo>
                  <a:pt x="5045879" y="4064"/>
                </a:lnTo>
                <a:lnTo>
                  <a:pt x="4999482" y="717"/>
                </a:lnTo>
                <a:lnTo>
                  <a:pt x="4987290" y="0"/>
                </a:lnTo>
                <a:lnTo>
                  <a:pt x="258318" y="0"/>
                </a:lnTo>
                <a:lnTo>
                  <a:pt x="218565" y="1925"/>
                </a:lnTo>
                <a:lnTo>
                  <a:pt x="174946" y="8382"/>
                </a:lnTo>
                <a:lnTo>
                  <a:pt x="130437" y="19902"/>
                </a:lnTo>
                <a:lnTo>
                  <a:pt x="88016" y="37017"/>
                </a:lnTo>
                <a:lnTo>
                  <a:pt x="50659" y="60260"/>
                </a:lnTo>
                <a:lnTo>
                  <a:pt x="21344" y="90161"/>
                </a:lnTo>
                <a:lnTo>
                  <a:pt x="3047" y="127254"/>
                </a:lnTo>
                <a:lnTo>
                  <a:pt x="0" y="143256"/>
                </a:lnTo>
                <a:lnTo>
                  <a:pt x="0" y="707136"/>
                </a:lnTo>
                <a:lnTo>
                  <a:pt x="20318" y="757665"/>
                </a:lnTo>
                <a:lnTo>
                  <a:pt x="25146" y="763147"/>
                </a:lnTo>
                <a:lnTo>
                  <a:pt x="25146" y="150114"/>
                </a:lnTo>
                <a:lnTo>
                  <a:pt x="25908" y="144018"/>
                </a:lnTo>
                <a:lnTo>
                  <a:pt x="26670" y="138684"/>
                </a:lnTo>
                <a:lnTo>
                  <a:pt x="27432" y="132588"/>
                </a:lnTo>
                <a:lnTo>
                  <a:pt x="29718" y="127254"/>
                </a:lnTo>
                <a:lnTo>
                  <a:pt x="58216" y="87539"/>
                </a:lnTo>
                <a:lnTo>
                  <a:pt x="99060" y="59436"/>
                </a:lnTo>
                <a:lnTo>
                  <a:pt x="151302" y="39732"/>
                </a:lnTo>
                <a:lnTo>
                  <a:pt x="222312" y="27411"/>
                </a:lnTo>
                <a:lnTo>
                  <a:pt x="258318" y="25908"/>
                </a:lnTo>
                <a:lnTo>
                  <a:pt x="5000244" y="25955"/>
                </a:lnTo>
                <a:lnTo>
                  <a:pt x="5049958" y="30164"/>
                </a:lnTo>
                <a:lnTo>
                  <a:pt x="5093628" y="39697"/>
                </a:lnTo>
                <a:lnTo>
                  <a:pt x="5137599" y="55597"/>
                </a:lnTo>
                <a:lnTo>
                  <a:pt x="5176785" y="78192"/>
                </a:lnTo>
                <a:lnTo>
                  <a:pt x="5206101" y="107810"/>
                </a:lnTo>
                <a:lnTo>
                  <a:pt x="5220462" y="144780"/>
                </a:lnTo>
                <a:lnTo>
                  <a:pt x="5220462" y="761629"/>
                </a:lnTo>
                <a:lnTo>
                  <a:pt x="5230054" y="750910"/>
                </a:lnTo>
                <a:lnTo>
                  <a:pt x="5245608" y="706374"/>
                </a:lnTo>
                <a:close/>
              </a:path>
              <a:path w="5245735" h="848995">
                <a:moveTo>
                  <a:pt x="5220462" y="761629"/>
                </a:moveTo>
                <a:lnTo>
                  <a:pt x="5220462" y="704850"/>
                </a:lnTo>
                <a:lnTo>
                  <a:pt x="5219700" y="710946"/>
                </a:lnTo>
                <a:lnTo>
                  <a:pt x="5201593" y="747450"/>
                </a:lnTo>
                <a:lnTo>
                  <a:pt x="5169752" y="776054"/>
                </a:lnTo>
                <a:lnTo>
                  <a:pt x="5128898" y="797332"/>
                </a:lnTo>
                <a:lnTo>
                  <a:pt x="5083753" y="811860"/>
                </a:lnTo>
                <a:lnTo>
                  <a:pt x="5039040" y="820210"/>
                </a:lnTo>
                <a:lnTo>
                  <a:pt x="5000244" y="822907"/>
                </a:lnTo>
                <a:lnTo>
                  <a:pt x="258318" y="822960"/>
                </a:lnTo>
                <a:lnTo>
                  <a:pt x="217969" y="821617"/>
                </a:lnTo>
                <a:lnTo>
                  <a:pt x="171816" y="814244"/>
                </a:lnTo>
                <a:lnTo>
                  <a:pt x="124772" y="800395"/>
                </a:lnTo>
                <a:lnTo>
                  <a:pt x="81751" y="779621"/>
                </a:lnTo>
                <a:lnTo>
                  <a:pt x="47666" y="751478"/>
                </a:lnTo>
                <a:lnTo>
                  <a:pt x="27432" y="715518"/>
                </a:lnTo>
                <a:lnTo>
                  <a:pt x="25146" y="704088"/>
                </a:lnTo>
                <a:lnTo>
                  <a:pt x="25146" y="763147"/>
                </a:lnTo>
                <a:lnTo>
                  <a:pt x="61444" y="796435"/>
                </a:lnTo>
                <a:lnTo>
                  <a:pt x="97536" y="816864"/>
                </a:lnTo>
                <a:lnTo>
                  <a:pt x="142692" y="833282"/>
                </a:lnTo>
                <a:lnTo>
                  <a:pt x="181394" y="842052"/>
                </a:lnTo>
                <a:lnTo>
                  <a:pt x="220838" y="847182"/>
                </a:lnTo>
                <a:lnTo>
                  <a:pt x="258318" y="848868"/>
                </a:lnTo>
                <a:lnTo>
                  <a:pt x="5000244" y="848868"/>
                </a:lnTo>
                <a:lnTo>
                  <a:pt x="5057750" y="843309"/>
                </a:lnTo>
                <a:lnTo>
                  <a:pt x="5107225" y="831818"/>
                </a:lnTo>
                <a:lnTo>
                  <a:pt x="5155806" y="813006"/>
                </a:lnTo>
                <a:lnTo>
                  <a:pt x="5198434" y="786245"/>
                </a:lnTo>
                <a:lnTo>
                  <a:pt x="5220462" y="761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11" name="object 11"/>
          <p:cNvSpPr/>
          <p:nvPr/>
        </p:nvSpPr>
        <p:spPr>
          <a:xfrm>
            <a:off x="1862641" y="6936736"/>
            <a:ext cx="7737614" cy="1219648"/>
          </a:xfrm>
          <a:custGeom>
            <a:avLst/>
            <a:gdLst/>
            <a:ahLst/>
            <a:cxnLst/>
            <a:rect l="l" t="t" r="r" b="b"/>
            <a:pathLst>
              <a:path w="5220970" h="822960">
                <a:moveTo>
                  <a:pt x="5220462" y="685799"/>
                </a:moveTo>
                <a:lnTo>
                  <a:pt x="5220462" y="137159"/>
                </a:lnTo>
                <a:lnTo>
                  <a:pt x="5215687" y="110144"/>
                </a:lnTo>
                <a:lnTo>
                  <a:pt x="5178992" y="60971"/>
                </a:lnTo>
                <a:lnTo>
                  <a:pt x="5110853" y="23145"/>
                </a:lnTo>
                <a:lnTo>
                  <a:pt x="5068633" y="10477"/>
                </a:lnTo>
                <a:lnTo>
                  <a:pt x="5022699" y="2666"/>
                </a:lnTo>
                <a:lnTo>
                  <a:pt x="4974336" y="0"/>
                </a:lnTo>
                <a:lnTo>
                  <a:pt x="245364" y="0"/>
                </a:lnTo>
                <a:lnTo>
                  <a:pt x="197000" y="2667"/>
                </a:lnTo>
                <a:lnTo>
                  <a:pt x="151066" y="10477"/>
                </a:lnTo>
                <a:lnTo>
                  <a:pt x="108846" y="23145"/>
                </a:lnTo>
                <a:lnTo>
                  <a:pt x="71627" y="40386"/>
                </a:lnTo>
                <a:lnTo>
                  <a:pt x="18668" y="84486"/>
                </a:lnTo>
                <a:lnTo>
                  <a:pt x="0" y="137160"/>
                </a:lnTo>
                <a:lnTo>
                  <a:pt x="0" y="685800"/>
                </a:lnTo>
                <a:lnTo>
                  <a:pt x="18669" y="738187"/>
                </a:lnTo>
                <a:lnTo>
                  <a:pt x="71628" y="782574"/>
                </a:lnTo>
                <a:lnTo>
                  <a:pt x="108846" y="799814"/>
                </a:lnTo>
                <a:lnTo>
                  <a:pt x="151066" y="812482"/>
                </a:lnTo>
                <a:lnTo>
                  <a:pt x="197000" y="820293"/>
                </a:lnTo>
                <a:lnTo>
                  <a:pt x="245364" y="822960"/>
                </a:lnTo>
                <a:lnTo>
                  <a:pt x="4974336" y="822959"/>
                </a:lnTo>
                <a:lnTo>
                  <a:pt x="5022699" y="820293"/>
                </a:lnTo>
                <a:lnTo>
                  <a:pt x="5068633" y="812482"/>
                </a:lnTo>
                <a:lnTo>
                  <a:pt x="5110853" y="799814"/>
                </a:lnTo>
                <a:lnTo>
                  <a:pt x="5148072" y="782573"/>
                </a:lnTo>
                <a:lnTo>
                  <a:pt x="5201697" y="738187"/>
                </a:lnTo>
                <a:lnTo>
                  <a:pt x="5220462" y="685799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12" name="object 12"/>
          <p:cNvSpPr/>
          <p:nvPr/>
        </p:nvSpPr>
        <p:spPr>
          <a:xfrm>
            <a:off x="1843444" y="6917538"/>
            <a:ext cx="7774316" cy="1258231"/>
          </a:xfrm>
          <a:custGeom>
            <a:avLst/>
            <a:gdLst/>
            <a:ahLst/>
            <a:cxnLst/>
            <a:rect l="l" t="t" r="r" b="b"/>
            <a:pathLst>
              <a:path w="5245735" h="848995">
                <a:moveTo>
                  <a:pt x="5245608" y="706373"/>
                </a:moveTo>
                <a:lnTo>
                  <a:pt x="5245608" y="141731"/>
                </a:lnTo>
                <a:lnTo>
                  <a:pt x="5244084" y="134111"/>
                </a:lnTo>
                <a:lnTo>
                  <a:pt x="5225539" y="91208"/>
                </a:lnTo>
                <a:lnTo>
                  <a:pt x="5191192" y="57152"/>
                </a:lnTo>
                <a:lnTo>
                  <a:pt x="5146267" y="31513"/>
                </a:lnTo>
                <a:lnTo>
                  <a:pt x="5095985" y="13857"/>
                </a:lnTo>
                <a:lnTo>
                  <a:pt x="5045569" y="3750"/>
                </a:lnTo>
                <a:lnTo>
                  <a:pt x="4999482" y="717"/>
                </a:lnTo>
                <a:lnTo>
                  <a:pt x="258318" y="0"/>
                </a:lnTo>
                <a:lnTo>
                  <a:pt x="218071" y="2026"/>
                </a:lnTo>
                <a:lnTo>
                  <a:pt x="174449" y="8385"/>
                </a:lnTo>
                <a:lnTo>
                  <a:pt x="130232" y="19707"/>
                </a:lnTo>
                <a:lnTo>
                  <a:pt x="88203" y="36624"/>
                </a:lnTo>
                <a:lnTo>
                  <a:pt x="51141" y="59767"/>
                </a:lnTo>
                <a:lnTo>
                  <a:pt x="21829" y="89766"/>
                </a:lnTo>
                <a:lnTo>
                  <a:pt x="3047" y="127253"/>
                </a:lnTo>
                <a:lnTo>
                  <a:pt x="0" y="142493"/>
                </a:lnTo>
                <a:lnTo>
                  <a:pt x="0" y="707135"/>
                </a:lnTo>
                <a:lnTo>
                  <a:pt x="3048" y="722376"/>
                </a:lnTo>
                <a:lnTo>
                  <a:pt x="5334" y="730757"/>
                </a:lnTo>
                <a:lnTo>
                  <a:pt x="19859" y="756987"/>
                </a:lnTo>
                <a:lnTo>
                  <a:pt x="25146" y="763040"/>
                </a:lnTo>
                <a:lnTo>
                  <a:pt x="25146" y="150113"/>
                </a:lnTo>
                <a:lnTo>
                  <a:pt x="26670" y="137921"/>
                </a:lnTo>
                <a:lnTo>
                  <a:pt x="57988" y="87282"/>
                </a:lnTo>
                <a:lnTo>
                  <a:pt x="99060" y="59435"/>
                </a:lnTo>
                <a:lnTo>
                  <a:pt x="150143" y="40081"/>
                </a:lnTo>
                <a:lnTo>
                  <a:pt x="223493" y="27098"/>
                </a:lnTo>
                <a:lnTo>
                  <a:pt x="258318" y="25907"/>
                </a:lnTo>
                <a:lnTo>
                  <a:pt x="5012436" y="25991"/>
                </a:lnTo>
                <a:lnTo>
                  <a:pt x="5050513" y="30182"/>
                </a:lnTo>
                <a:lnTo>
                  <a:pt x="5094111" y="39773"/>
                </a:lnTo>
                <a:lnTo>
                  <a:pt x="5137684" y="55354"/>
                </a:lnTo>
                <a:lnTo>
                  <a:pt x="5176455" y="77599"/>
                </a:lnTo>
                <a:lnTo>
                  <a:pt x="5205640" y="107183"/>
                </a:lnTo>
                <a:lnTo>
                  <a:pt x="5220462" y="144779"/>
                </a:lnTo>
                <a:lnTo>
                  <a:pt x="5220462" y="761518"/>
                </a:lnTo>
                <a:lnTo>
                  <a:pt x="5229917" y="750960"/>
                </a:lnTo>
                <a:lnTo>
                  <a:pt x="5245608" y="706373"/>
                </a:lnTo>
                <a:close/>
              </a:path>
              <a:path w="5245735" h="848995">
                <a:moveTo>
                  <a:pt x="5220462" y="761518"/>
                </a:moveTo>
                <a:lnTo>
                  <a:pt x="5220462" y="704849"/>
                </a:lnTo>
                <a:lnTo>
                  <a:pt x="5219700" y="710945"/>
                </a:lnTo>
                <a:lnTo>
                  <a:pt x="5201576" y="747375"/>
                </a:lnTo>
                <a:lnTo>
                  <a:pt x="5169715" y="775941"/>
                </a:lnTo>
                <a:lnTo>
                  <a:pt x="5128845" y="797213"/>
                </a:lnTo>
                <a:lnTo>
                  <a:pt x="5083697" y="811761"/>
                </a:lnTo>
                <a:lnTo>
                  <a:pt x="5038999" y="820153"/>
                </a:lnTo>
                <a:lnTo>
                  <a:pt x="5000244" y="822905"/>
                </a:lnTo>
                <a:lnTo>
                  <a:pt x="258318" y="822959"/>
                </a:lnTo>
                <a:lnTo>
                  <a:pt x="217687" y="821393"/>
                </a:lnTo>
                <a:lnTo>
                  <a:pt x="171608" y="814044"/>
                </a:lnTo>
                <a:lnTo>
                  <a:pt x="124810" y="800347"/>
                </a:lnTo>
                <a:lnTo>
                  <a:pt x="82027" y="779737"/>
                </a:lnTo>
                <a:lnTo>
                  <a:pt x="47991" y="751649"/>
                </a:lnTo>
                <a:lnTo>
                  <a:pt x="27432" y="715518"/>
                </a:lnTo>
                <a:lnTo>
                  <a:pt x="25146" y="704087"/>
                </a:lnTo>
                <a:lnTo>
                  <a:pt x="25146" y="763040"/>
                </a:lnTo>
                <a:lnTo>
                  <a:pt x="61639" y="796659"/>
                </a:lnTo>
                <a:lnTo>
                  <a:pt x="97536" y="816863"/>
                </a:lnTo>
                <a:lnTo>
                  <a:pt x="144059" y="833535"/>
                </a:lnTo>
                <a:lnTo>
                  <a:pt x="181465" y="842081"/>
                </a:lnTo>
                <a:lnTo>
                  <a:pt x="219579" y="846971"/>
                </a:lnTo>
                <a:lnTo>
                  <a:pt x="258318" y="848868"/>
                </a:lnTo>
                <a:lnTo>
                  <a:pt x="4988052" y="848867"/>
                </a:lnTo>
                <a:lnTo>
                  <a:pt x="4999482" y="848153"/>
                </a:lnTo>
                <a:lnTo>
                  <a:pt x="5012436" y="848105"/>
                </a:lnTo>
                <a:lnTo>
                  <a:pt x="5057807" y="843222"/>
                </a:lnTo>
                <a:lnTo>
                  <a:pt x="5107240" y="831734"/>
                </a:lnTo>
                <a:lnTo>
                  <a:pt x="5155734" y="812973"/>
                </a:lnTo>
                <a:lnTo>
                  <a:pt x="5198293" y="786271"/>
                </a:lnTo>
                <a:lnTo>
                  <a:pt x="5220462" y="761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13" name="object 13"/>
          <p:cNvSpPr/>
          <p:nvPr/>
        </p:nvSpPr>
        <p:spPr>
          <a:xfrm>
            <a:off x="9772288" y="1509302"/>
            <a:ext cx="1103328" cy="1008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14" name="object 14"/>
          <p:cNvSpPr/>
          <p:nvPr/>
        </p:nvSpPr>
        <p:spPr>
          <a:xfrm>
            <a:off x="9768898" y="4281742"/>
            <a:ext cx="1103895" cy="1008845"/>
          </a:xfrm>
          <a:custGeom>
            <a:avLst/>
            <a:gdLst/>
            <a:ahLst/>
            <a:cxnLst/>
            <a:rect l="l" t="t" r="r" b="b"/>
            <a:pathLst>
              <a:path w="744854" h="680720">
                <a:moveTo>
                  <a:pt x="404622" y="509777"/>
                </a:moveTo>
                <a:lnTo>
                  <a:pt x="404622" y="169925"/>
                </a:lnTo>
                <a:lnTo>
                  <a:pt x="0" y="169925"/>
                </a:lnTo>
                <a:lnTo>
                  <a:pt x="0" y="509778"/>
                </a:lnTo>
                <a:lnTo>
                  <a:pt x="404622" y="509777"/>
                </a:lnTo>
                <a:close/>
              </a:path>
              <a:path w="744854" h="680720">
                <a:moveTo>
                  <a:pt x="744474" y="339851"/>
                </a:moveTo>
                <a:lnTo>
                  <a:pt x="404622" y="0"/>
                </a:lnTo>
                <a:lnTo>
                  <a:pt x="404622" y="680466"/>
                </a:lnTo>
                <a:lnTo>
                  <a:pt x="744474" y="339851"/>
                </a:lnTo>
                <a:close/>
              </a:path>
            </a:pathLst>
          </a:custGeom>
          <a:solidFill>
            <a:srgbClr val="B3A2C7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15" name="object 15"/>
          <p:cNvSpPr/>
          <p:nvPr/>
        </p:nvSpPr>
        <p:spPr>
          <a:xfrm>
            <a:off x="9753088" y="5613190"/>
            <a:ext cx="1103895" cy="1008845"/>
          </a:xfrm>
          <a:custGeom>
            <a:avLst/>
            <a:gdLst/>
            <a:ahLst/>
            <a:cxnLst/>
            <a:rect l="l" t="t" r="r" b="b"/>
            <a:pathLst>
              <a:path w="744854" h="680720">
                <a:moveTo>
                  <a:pt x="404622" y="510539"/>
                </a:moveTo>
                <a:lnTo>
                  <a:pt x="404622" y="169925"/>
                </a:lnTo>
                <a:lnTo>
                  <a:pt x="0" y="169925"/>
                </a:lnTo>
                <a:lnTo>
                  <a:pt x="0" y="510539"/>
                </a:lnTo>
                <a:lnTo>
                  <a:pt x="404622" y="510539"/>
                </a:lnTo>
                <a:close/>
              </a:path>
              <a:path w="744854" h="680720">
                <a:moveTo>
                  <a:pt x="744474" y="340613"/>
                </a:moveTo>
                <a:lnTo>
                  <a:pt x="404622" y="0"/>
                </a:lnTo>
                <a:lnTo>
                  <a:pt x="404622" y="680466"/>
                </a:lnTo>
                <a:lnTo>
                  <a:pt x="744474" y="340613"/>
                </a:lnTo>
                <a:close/>
              </a:path>
            </a:pathLst>
          </a:custGeom>
          <a:solidFill>
            <a:srgbClr val="95B3D7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16" name="object 16"/>
          <p:cNvSpPr/>
          <p:nvPr/>
        </p:nvSpPr>
        <p:spPr>
          <a:xfrm>
            <a:off x="9753088" y="2879147"/>
            <a:ext cx="1103895" cy="1008845"/>
          </a:xfrm>
          <a:custGeom>
            <a:avLst/>
            <a:gdLst/>
            <a:ahLst/>
            <a:cxnLst/>
            <a:rect l="l" t="t" r="r" b="b"/>
            <a:pathLst>
              <a:path w="744854" h="680719">
                <a:moveTo>
                  <a:pt x="404622" y="510539"/>
                </a:moveTo>
                <a:lnTo>
                  <a:pt x="404622" y="169925"/>
                </a:lnTo>
                <a:lnTo>
                  <a:pt x="0" y="169925"/>
                </a:lnTo>
                <a:lnTo>
                  <a:pt x="0" y="510539"/>
                </a:lnTo>
                <a:lnTo>
                  <a:pt x="404622" y="510539"/>
                </a:lnTo>
                <a:close/>
              </a:path>
              <a:path w="744854" h="680719">
                <a:moveTo>
                  <a:pt x="744474" y="340613"/>
                </a:moveTo>
                <a:lnTo>
                  <a:pt x="404622" y="0"/>
                </a:lnTo>
                <a:lnTo>
                  <a:pt x="404622" y="680466"/>
                </a:lnTo>
                <a:lnTo>
                  <a:pt x="744474" y="340613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17" name="object 17"/>
          <p:cNvSpPr/>
          <p:nvPr/>
        </p:nvSpPr>
        <p:spPr>
          <a:xfrm>
            <a:off x="9772288" y="7053053"/>
            <a:ext cx="1103895" cy="1008845"/>
          </a:xfrm>
          <a:custGeom>
            <a:avLst/>
            <a:gdLst/>
            <a:ahLst/>
            <a:cxnLst/>
            <a:rect l="l" t="t" r="r" b="b"/>
            <a:pathLst>
              <a:path w="744854" h="680720">
                <a:moveTo>
                  <a:pt x="403860" y="510539"/>
                </a:moveTo>
                <a:lnTo>
                  <a:pt x="403860" y="169925"/>
                </a:lnTo>
                <a:lnTo>
                  <a:pt x="0" y="169925"/>
                </a:lnTo>
                <a:lnTo>
                  <a:pt x="0" y="510539"/>
                </a:lnTo>
                <a:lnTo>
                  <a:pt x="403860" y="510539"/>
                </a:lnTo>
                <a:close/>
              </a:path>
              <a:path w="744854" h="680720">
                <a:moveTo>
                  <a:pt x="744474" y="339851"/>
                </a:moveTo>
                <a:lnTo>
                  <a:pt x="403860" y="0"/>
                </a:lnTo>
                <a:lnTo>
                  <a:pt x="403860" y="680466"/>
                </a:lnTo>
                <a:lnTo>
                  <a:pt x="744474" y="339851"/>
                </a:lnTo>
                <a:close/>
              </a:path>
            </a:pathLst>
          </a:custGeom>
          <a:solidFill>
            <a:srgbClr val="FAC090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18" name="object 18"/>
          <p:cNvSpPr/>
          <p:nvPr/>
        </p:nvSpPr>
        <p:spPr>
          <a:xfrm>
            <a:off x="1862641" y="8325778"/>
            <a:ext cx="7737614" cy="1219648"/>
          </a:xfrm>
          <a:custGeom>
            <a:avLst/>
            <a:gdLst/>
            <a:ahLst/>
            <a:cxnLst/>
            <a:rect l="l" t="t" r="r" b="b"/>
            <a:pathLst>
              <a:path w="5220970" h="822959">
                <a:moveTo>
                  <a:pt x="5220462" y="685799"/>
                </a:moveTo>
                <a:lnTo>
                  <a:pt x="5220462" y="137159"/>
                </a:lnTo>
                <a:lnTo>
                  <a:pt x="5215687" y="110144"/>
                </a:lnTo>
                <a:lnTo>
                  <a:pt x="5178992" y="60971"/>
                </a:lnTo>
                <a:lnTo>
                  <a:pt x="5110853" y="23145"/>
                </a:lnTo>
                <a:lnTo>
                  <a:pt x="5068633" y="10477"/>
                </a:lnTo>
                <a:lnTo>
                  <a:pt x="5022699" y="2666"/>
                </a:lnTo>
                <a:lnTo>
                  <a:pt x="4974336" y="0"/>
                </a:lnTo>
                <a:lnTo>
                  <a:pt x="245364" y="0"/>
                </a:lnTo>
                <a:lnTo>
                  <a:pt x="197000" y="2667"/>
                </a:lnTo>
                <a:lnTo>
                  <a:pt x="151066" y="10477"/>
                </a:lnTo>
                <a:lnTo>
                  <a:pt x="108846" y="23145"/>
                </a:lnTo>
                <a:lnTo>
                  <a:pt x="71627" y="40386"/>
                </a:lnTo>
                <a:lnTo>
                  <a:pt x="18668" y="84486"/>
                </a:lnTo>
                <a:lnTo>
                  <a:pt x="0" y="137160"/>
                </a:lnTo>
                <a:lnTo>
                  <a:pt x="0" y="685800"/>
                </a:lnTo>
                <a:lnTo>
                  <a:pt x="18669" y="738187"/>
                </a:lnTo>
                <a:lnTo>
                  <a:pt x="71628" y="782574"/>
                </a:lnTo>
                <a:lnTo>
                  <a:pt x="108846" y="799814"/>
                </a:lnTo>
                <a:lnTo>
                  <a:pt x="151066" y="812482"/>
                </a:lnTo>
                <a:lnTo>
                  <a:pt x="197000" y="820293"/>
                </a:lnTo>
                <a:lnTo>
                  <a:pt x="245364" y="822960"/>
                </a:lnTo>
                <a:lnTo>
                  <a:pt x="4974336" y="822959"/>
                </a:lnTo>
                <a:lnTo>
                  <a:pt x="5022699" y="820293"/>
                </a:lnTo>
                <a:lnTo>
                  <a:pt x="5068633" y="812482"/>
                </a:lnTo>
                <a:lnTo>
                  <a:pt x="5110853" y="799814"/>
                </a:lnTo>
                <a:lnTo>
                  <a:pt x="5148072" y="782573"/>
                </a:lnTo>
                <a:lnTo>
                  <a:pt x="5201697" y="738187"/>
                </a:lnTo>
                <a:lnTo>
                  <a:pt x="5220462" y="685799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19" name="object 19"/>
          <p:cNvSpPr/>
          <p:nvPr/>
        </p:nvSpPr>
        <p:spPr>
          <a:xfrm>
            <a:off x="1843444" y="8306581"/>
            <a:ext cx="7774316" cy="1257292"/>
          </a:xfrm>
          <a:custGeom>
            <a:avLst/>
            <a:gdLst/>
            <a:ahLst/>
            <a:cxnLst/>
            <a:rect l="l" t="t" r="r" b="b"/>
            <a:pathLst>
              <a:path w="5245735" h="848359">
                <a:moveTo>
                  <a:pt x="5245608" y="705611"/>
                </a:moveTo>
                <a:lnTo>
                  <a:pt x="5245608" y="141731"/>
                </a:lnTo>
                <a:lnTo>
                  <a:pt x="5244084" y="133349"/>
                </a:lnTo>
                <a:lnTo>
                  <a:pt x="5224805" y="90273"/>
                </a:lnTo>
                <a:lnTo>
                  <a:pt x="5190512" y="56489"/>
                </a:lnTo>
                <a:lnTo>
                  <a:pt x="5146057" y="31284"/>
                </a:lnTo>
                <a:lnTo>
                  <a:pt x="5096292" y="13944"/>
                </a:lnTo>
                <a:lnTo>
                  <a:pt x="5046070" y="3754"/>
                </a:lnTo>
                <a:lnTo>
                  <a:pt x="5000244" y="0"/>
                </a:lnTo>
                <a:lnTo>
                  <a:pt x="258318" y="0"/>
                </a:lnTo>
                <a:lnTo>
                  <a:pt x="218911" y="1596"/>
                </a:lnTo>
                <a:lnTo>
                  <a:pt x="175252" y="8025"/>
                </a:lnTo>
                <a:lnTo>
                  <a:pt x="130479" y="19703"/>
                </a:lnTo>
                <a:lnTo>
                  <a:pt x="87732" y="37048"/>
                </a:lnTo>
                <a:lnTo>
                  <a:pt x="50152" y="60476"/>
                </a:lnTo>
                <a:lnTo>
                  <a:pt x="20877" y="90406"/>
                </a:lnTo>
                <a:lnTo>
                  <a:pt x="3047" y="127253"/>
                </a:lnTo>
                <a:lnTo>
                  <a:pt x="0" y="142493"/>
                </a:lnTo>
                <a:lnTo>
                  <a:pt x="0" y="707135"/>
                </a:lnTo>
                <a:lnTo>
                  <a:pt x="3048" y="722376"/>
                </a:lnTo>
                <a:lnTo>
                  <a:pt x="5334" y="729995"/>
                </a:lnTo>
                <a:lnTo>
                  <a:pt x="19116" y="755919"/>
                </a:lnTo>
                <a:lnTo>
                  <a:pt x="25146" y="762798"/>
                </a:lnTo>
                <a:lnTo>
                  <a:pt x="25146" y="150113"/>
                </a:lnTo>
                <a:lnTo>
                  <a:pt x="26670" y="137921"/>
                </a:lnTo>
                <a:lnTo>
                  <a:pt x="58150" y="86887"/>
                </a:lnTo>
                <a:lnTo>
                  <a:pt x="99060" y="59435"/>
                </a:lnTo>
                <a:lnTo>
                  <a:pt x="108204" y="55625"/>
                </a:lnTo>
                <a:lnTo>
                  <a:pt x="117348" y="51053"/>
                </a:lnTo>
                <a:lnTo>
                  <a:pt x="186656" y="31794"/>
                </a:lnTo>
                <a:lnTo>
                  <a:pt x="258318" y="25145"/>
                </a:lnTo>
                <a:lnTo>
                  <a:pt x="4987290" y="25145"/>
                </a:lnTo>
                <a:lnTo>
                  <a:pt x="4999482" y="25907"/>
                </a:lnTo>
                <a:lnTo>
                  <a:pt x="5012436" y="25989"/>
                </a:lnTo>
                <a:lnTo>
                  <a:pt x="5050389" y="30052"/>
                </a:lnTo>
                <a:lnTo>
                  <a:pt x="5094060" y="39669"/>
                </a:lnTo>
                <a:lnTo>
                  <a:pt x="5137794" y="55354"/>
                </a:lnTo>
                <a:lnTo>
                  <a:pt x="5176700" y="77704"/>
                </a:lnTo>
                <a:lnTo>
                  <a:pt x="5205886" y="107314"/>
                </a:lnTo>
                <a:lnTo>
                  <a:pt x="5220462" y="144779"/>
                </a:lnTo>
                <a:lnTo>
                  <a:pt x="5220462" y="761353"/>
                </a:lnTo>
                <a:lnTo>
                  <a:pt x="5230016" y="750603"/>
                </a:lnTo>
                <a:lnTo>
                  <a:pt x="5245608" y="705611"/>
                </a:lnTo>
                <a:close/>
              </a:path>
              <a:path w="5245735" h="848359">
                <a:moveTo>
                  <a:pt x="5220462" y="761353"/>
                </a:moveTo>
                <a:lnTo>
                  <a:pt x="5220462" y="704849"/>
                </a:lnTo>
                <a:lnTo>
                  <a:pt x="5219700" y="710183"/>
                </a:lnTo>
                <a:lnTo>
                  <a:pt x="5201681" y="746858"/>
                </a:lnTo>
                <a:lnTo>
                  <a:pt x="5169916" y="775625"/>
                </a:lnTo>
                <a:lnTo>
                  <a:pt x="5129107" y="797051"/>
                </a:lnTo>
                <a:lnTo>
                  <a:pt x="5083962" y="811704"/>
                </a:lnTo>
                <a:lnTo>
                  <a:pt x="5039185" y="820151"/>
                </a:lnTo>
                <a:lnTo>
                  <a:pt x="5000244" y="822906"/>
                </a:lnTo>
                <a:lnTo>
                  <a:pt x="258318" y="822959"/>
                </a:lnTo>
                <a:lnTo>
                  <a:pt x="217947" y="821450"/>
                </a:lnTo>
                <a:lnTo>
                  <a:pt x="171636" y="813920"/>
                </a:lnTo>
                <a:lnTo>
                  <a:pt x="124406" y="799928"/>
                </a:lnTo>
                <a:lnTo>
                  <a:pt x="81280" y="779032"/>
                </a:lnTo>
                <a:lnTo>
                  <a:pt x="47281" y="750788"/>
                </a:lnTo>
                <a:lnTo>
                  <a:pt x="27432" y="714755"/>
                </a:lnTo>
                <a:lnTo>
                  <a:pt x="25146" y="704087"/>
                </a:lnTo>
                <a:lnTo>
                  <a:pt x="25146" y="762798"/>
                </a:lnTo>
                <a:lnTo>
                  <a:pt x="62196" y="796879"/>
                </a:lnTo>
                <a:lnTo>
                  <a:pt x="107442" y="820673"/>
                </a:lnTo>
                <a:lnTo>
                  <a:pt x="143964" y="833255"/>
                </a:lnTo>
                <a:lnTo>
                  <a:pt x="181498" y="841957"/>
                </a:lnTo>
                <a:lnTo>
                  <a:pt x="219723" y="846875"/>
                </a:lnTo>
                <a:lnTo>
                  <a:pt x="258318" y="848106"/>
                </a:lnTo>
                <a:lnTo>
                  <a:pt x="5012436" y="848105"/>
                </a:lnTo>
                <a:lnTo>
                  <a:pt x="5058030" y="843003"/>
                </a:lnTo>
                <a:lnTo>
                  <a:pt x="5107547" y="831480"/>
                </a:lnTo>
                <a:lnTo>
                  <a:pt x="5156025" y="812758"/>
                </a:lnTo>
                <a:lnTo>
                  <a:pt x="5198502" y="786059"/>
                </a:lnTo>
                <a:lnTo>
                  <a:pt x="5220462" y="761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20" name="object 20"/>
          <p:cNvSpPr txBox="1"/>
          <p:nvPr/>
        </p:nvSpPr>
        <p:spPr>
          <a:xfrm>
            <a:off x="3904801" y="1471281"/>
            <a:ext cx="4791072" cy="7819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5072" marR="916602" indent="941" algn="ctr">
              <a:lnSpc>
                <a:spcPts val="3987"/>
              </a:lnSpc>
            </a:pPr>
            <a:r>
              <a:rPr sz="3705" b="1" spc="-282" dirty="0">
                <a:solidFill>
                  <a:srgbClr val="FFFFFF"/>
                </a:solidFill>
                <a:latin typeface="Arial"/>
                <a:cs typeface="Arial"/>
              </a:rPr>
              <a:t>Business  </a:t>
            </a:r>
            <a:r>
              <a:rPr sz="3705" b="1" spc="-148" dirty="0">
                <a:solidFill>
                  <a:srgbClr val="FFFFFF"/>
                </a:solidFill>
                <a:latin typeface="Arial"/>
                <a:cs typeface="Arial"/>
              </a:rPr>
              <a:t>Requi</a:t>
            </a:r>
            <a:r>
              <a:rPr sz="3705" b="1" spc="-133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705" b="1" spc="-11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705" b="1" spc="-119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3705" b="1" spc="-12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705" b="1" spc="11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705" b="1" spc="-452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705">
              <a:latin typeface="Arial"/>
              <a:cs typeface="Arial"/>
            </a:endParaRPr>
          </a:p>
          <a:p>
            <a:pPr>
              <a:spcBef>
                <a:spcPts val="21"/>
              </a:spcBef>
            </a:pPr>
            <a:endParaRPr sz="3853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705" b="1" spc="-141" dirty="0">
                <a:solidFill>
                  <a:srgbClr val="FFFFFF"/>
                </a:solidFill>
                <a:latin typeface="Arial"/>
                <a:cs typeface="Arial"/>
              </a:rPr>
              <a:t>Layout </a:t>
            </a:r>
            <a:r>
              <a:rPr sz="3705" b="1" spc="-8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705" b="1" spc="-4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5" b="1" spc="-82" dirty="0">
                <a:solidFill>
                  <a:srgbClr val="FFFFFF"/>
                </a:solidFill>
                <a:latin typeface="Arial"/>
                <a:cs typeface="Arial"/>
              </a:rPr>
              <a:t>Navigation</a:t>
            </a:r>
            <a:endParaRPr sz="3705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5">
              <a:latin typeface="Times New Roman"/>
              <a:cs typeface="Times New Roman"/>
            </a:endParaRPr>
          </a:p>
          <a:p>
            <a:pPr marL="1163163">
              <a:spcBef>
                <a:spcPts val="2208"/>
              </a:spcBef>
            </a:pPr>
            <a:r>
              <a:rPr sz="3705" b="1" spc="-59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705" b="1" spc="-39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5" b="1" spc="-371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endParaRPr sz="3705">
              <a:latin typeface="Arial"/>
              <a:cs typeface="Arial"/>
            </a:endParaRPr>
          </a:p>
          <a:p>
            <a:pPr marL="500649" marR="490297" indent="-941" algn="ctr">
              <a:lnSpc>
                <a:spcPct val="245900"/>
              </a:lnSpc>
              <a:spcBef>
                <a:spcPts val="22"/>
              </a:spcBef>
            </a:pPr>
            <a:r>
              <a:rPr sz="3705" b="1" spc="-59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705" b="1" spc="-126" dirty="0">
                <a:solidFill>
                  <a:srgbClr val="FFFFFF"/>
                </a:solidFill>
                <a:latin typeface="Arial"/>
                <a:cs typeface="Arial"/>
              </a:rPr>
              <a:t>Entry </a:t>
            </a:r>
            <a:r>
              <a:rPr sz="3705" b="1" spc="-237" dirty="0">
                <a:solidFill>
                  <a:srgbClr val="FFFFFF"/>
                </a:solidFill>
                <a:latin typeface="Arial"/>
                <a:cs typeface="Arial"/>
              </a:rPr>
              <a:t>Forms  </a:t>
            </a:r>
            <a:r>
              <a:rPr sz="3705" b="1" spc="-282" dirty="0">
                <a:solidFill>
                  <a:srgbClr val="FFFFFF"/>
                </a:solidFill>
                <a:latin typeface="Arial"/>
                <a:cs typeface="Arial"/>
              </a:rPr>
              <a:t>Business </a:t>
            </a:r>
            <a:r>
              <a:rPr sz="3705" b="1" spc="-215" dirty="0">
                <a:solidFill>
                  <a:srgbClr val="FFFFFF"/>
                </a:solidFill>
                <a:latin typeface="Arial"/>
                <a:cs typeface="Arial"/>
              </a:rPr>
              <a:t>Logic  </a:t>
            </a:r>
            <a:r>
              <a:rPr sz="3705" b="1" spc="-59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705" b="1" spc="-4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5" b="1" spc="-111" dirty="0">
                <a:solidFill>
                  <a:srgbClr val="FFFFFF"/>
                </a:solidFill>
                <a:latin typeface="Arial"/>
                <a:cs typeface="Arial"/>
              </a:rPr>
              <a:t>Visualization</a:t>
            </a:r>
            <a:endParaRPr sz="3705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772288" y="8438709"/>
            <a:ext cx="1103895" cy="1008845"/>
          </a:xfrm>
          <a:custGeom>
            <a:avLst/>
            <a:gdLst/>
            <a:ahLst/>
            <a:cxnLst/>
            <a:rect l="l" t="t" r="r" b="b"/>
            <a:pathLst>
              <a:path w="744854" h="680720">
                <a:moveTo>
                  <a:pt x="403860" y="510539"/>
                </a:moveTo>
                <a:lnTo>
                  <a:pt x="403860" y="169925"/>
                </a:lnTo>
                <a:lnTo>
                  <a:pt x="0" y="169925"/>
                </a:lnTo>
                <a:lnTo>
                  <a:pt x="0" y="510539"/>
                </a:lnTo>
                <a:lnTo>
                  <a:pt x="403860" y="510539"/>
                </a:lnTo>
                <a:close/>
              </a:path>
              <a:path w="744854" h="680720">
                <a:moveTo>
                  <a:pt x="744474" y="339851"/>
                </a:moveTo>
                <a:lnTo>
                  <a:pt x="403860" y="0"/>
                </a:lnTo>
                <a:lnTo>
                  <a:pt x="403860" y="680466"/>
                </a:lnTo>
                <a:lnTo>
                  <a:pt x="744474" y="339851"/>
                </a:lnTo>
                <a:close/>
              </a:path>
            </a:pathLst>
          </a:custGeom>
          <a:solidFill>
            <a:srgbClr val="93CDDD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22" name="object 22"/>
          <p:cNvSpPr txBox="1">
            <a:spLocks noGrp="1"/>
          </p:cNvSpPr>
          <p:nvPr>
            <p:ph sz="half" idx="3"/>
          </p:nvPr>
        </p:nvSpPr>
        <p:spPr>
          <a:xfrm>
            <a:off x="11141661" y="1637016"/>
            <a:ext cx="12960740" cy="1385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977" indent="-173155">
              <a:lnSpc>
                <a:spcPts val="3016"/>
              </a:lnSpc>
              <a:buFont typeface="Arial"/>
              <a:buChar char="•"/>
              <a:tabLst>
                <a:tab pos="192919" algn="l"/>
              </a:tabLst>
            </a:pPr>
            <a:r>
              <a:rPr spc="-30" dirty="0"/>
              <a:t>Application</a:t>
            </a:r>
            <a:r>
              <a:rPr spc="-163" dirty="0"/>
              <a:t> </a:t>
            </a:r>
            <a:r>
              <a:rPr spc="-156" dirty="0"/>
              <a:t>Features</a:t>
            </a:r>
          </a:p>
          <a:p>
            <a:pPr marL="191977" indent="-173155">
              <a:buFont typeface="Arial"/>
              <a:buChar char="•"/>
              <a:tabLst>
                <a:tab pos="192919" algn="l"/>
              </a:tabLst>
            </a:pPr>
            <a:r>
              <a:rPr spc="-96" dirty="0"/>
              <a:t>Design</a:t>
            </a:r>
            <a:r>
              <a:rPr spc="-215" dirty="0"/>
              <a:t> </a:t>
            </a:r>
            <a:r>
              <a:rPr spc="-89" dirty="0"/>
              <a:t>Considerations</a:t>
            </a:r>
          </a:p>
          <a:p>
            <a:pPr marL="191977" indent="-173155">
              <a:buFont typeface="Arial"/>
              <a:buChar char="•"/>
              <a:tabLst>
                <a:tab pos="192919" algn="l"/>
              </a:tabLst>
            </a:pPr>
            <a:r>
              <a:rPr spc="-52" dirty="0"/>
              <a:t>Architecture</a:t>
            </a:r>
          </a:p>
          <a:p>
            <a:pPr marL="191977" indent="-173155">
              <a:spcBef>
                <a:spcPts val="1304"/>
              </a:spcBef>
              <a:buFont typeface="Arial"/>
              <a:buChar char="•"/>
              <a:tabLst>
                <a:tab pos="192919" algn="l"/>
              </a:tabLst>
            </a:pPr>
            <a:r>
              <a:rPr spc="-207" dirty="0"/>
              <a:t>Page </a:t>
            </a:r>
            <a:r>
              <a:rPr spc="-82" dirty="0"/>
              <a:t>Layout</a:t>
            </a:r>
            <a:r>
              <a:rPr spc="-178" dirty="0"/>
              <a:t> </a:t>
            </a:r>
            <a:r>
              <a:rPr spc="-104" dirty="0"/>
              <a:t>(View)</a:t>
            </a:r>
          </a:p>
          <a:p>
            <a:pPr marL="191977" indent="-173155">
              <a:buFont typeface="Arial"/>
              <a:buChar char="•"/>
              <a:tabLst>
                <a:tab pos="192919" algn="l"/>
              </a:tabLst>
            </a:pPr>
            <a:r>
              <a:rPr spc="-111" dirty="0"/>
              <a:t>Style</a:t>
            </a:r>
            <a:r>
              <a:rPr spc="-169" dirty="0"/>
              <a:t> </a:t>
            </a:r>
            <a:r>
              <a:rPr spc="-89" dirty="0"/>
              <a:t>(Bootstrap)</a:t>
            </a:r>
          </a:p>
          <a:p>
            <a:pPr marL="191977" indent="-173155">
              <a:buFont typeface="Arial"/>
              <a:buChar char="•"/>
              <a:tabLst>
                <a:tab pos="192919" algn="l"/>
              </a:tabLst>
            </a:pPr>
            <a:r>
              <a:rPr spc="-59" dirty="0"/>
              <a:t>Navigation</a:t>
            </a:r>
            <a:r>
              <a:rPr spc="-111" dirty="0"/>
              <a:t> </a:t>
            </a:r>
            <a:r>
              <a:rPr spc="-89" dirty="0"/>
              <a:t>(Routing)</a:t>
            </a:r>
          </a:p>
          <a:p>
            <a:pPr>
              <a:spcBef>
                <a:spcPts val="76"/>
              </a:spcBef>
              <a:buFont typeface="Arial"/>
              <a:buChar char="•"/>
            </a:pPr>
            <a:endParaRPr sz="2594" dirty="0">
              <a:latin typeface="Times New Roman"/>
              <a:cs typeface="Times New Roman"/>
            </a:endParaRPr>
          </a:p>
          <a:p>
            <a:pPr marL="191977" indent="-173155">
              <a:buFont typeface="Arial"/>
              <a:buChar char="•"/>
              <a:tabLst>
                <a:tab pos="192919" algn="l"/>
              </a:tabLst>
            </a:pPr>
            <a:r>
              <a:rPr spc="-82" dirty="0"/>
              <a:t>Retrieving</a:t>
            </a:r>
            <a:r>
              <a:rPr spc="-185" dirty="0"/>
              <a:t> </a:t>
            </a:r>
            <a:r>
              <a:rPr spc="-74" dirty="0"/>
              <a:t>data</a:t>
            </a:r>
          </a:p>
          <a:p>
            <a:pPr marL="191977" indent="-173155">
              <a:buFont typeface="Arial"/>
              <a:buChar char="•"/>
              <a:tabLst>
                <a:tab pos="192919" algn="l"/>
              </a:tabLst>
            </a:pPr>
            <a:r>
              <a:rPr spc="-126" dirty="0"/>
              <a:t>Saving</a:t>
            </a:r>
            <a:r>
              <a:rPr spc="-267" dirty="0"/>
              <a:t> </a:t>
            </a:r>
            <a:r>
              <a:rPr spc="-74" dirty="0"/>
              <a:t>data</a:t>
            </a:r>
          </a:p>
          <a:p>
            <a:pPr>
              <a:spcBef>
                <a:spcPts val="7"/>
              </a:spcBef>
              <a:buFont typeface="Arial"/>
              <a:buChar char="•"/>
            </a:pPr>
            <a:endParaRPr sz="2297" dirty="0">
              <a:latin typeface="Times New Roman"/>
              <a:cs typeface="Times New Roman"/>
            </a:endParaRPr>
          </a:p>
          <a:p>
            <a:pPr marL="191977" indent="-173155">
              <a:buFont typeface="Arial"/>
              <a:buChar char="•"/>
              <a:tabLst>
                <a:tab pos="192919" algn="l"/>
              </a:tabLst>
            </a:pPr>
            <a:r>
              <a:rPr spc="-119" dirty="0"/>
              <a:t>Form</a:t>
            </a:r>
            <a:r>
              <a:rPr spc="-252" dirty="0"/>
              <a:t> </a:t>
            </a:r>
            <a:r>
              <a:rPr spc="-37" dirty="0"/>
              <a:t>layout</a:t>
            </a:r>
          </a:p>
          <a:p>
            <a:pPr marL="191977" indent="-173155">
              <a:buFont typeface="Arial"/>
              <a:buChar char="•"/>
              <a:tabLst>
                <a:tab pos="192919" algn="l"/>
              </a:tabLst>
            </a:pPr>
            <a:r>
              <a:rPr spc="-67" dirty="0"/>
              <a:t>Validation</a:t>
            </a:r>
          </a:p>
          <a:p>
            <a:pPr marL="191977" indent="-173155">
              <a:buFont typeface="Arial"/>
              <a:buChar char="•"/>
              <a:tabLst>
                <a:tab pos="192919" algn="l"/>
              </a:tabLst>
            </a:pPr>
            <a:r>
              <a:rPr spc="-52" dirty="0"/>
              <a:t>Submittal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pc="-52" dirty="0"/>
          </a:p>
          <a:p>
            <a:pPr marL="191977" indent="-173155">
              <a:spcBef>
                <a:spcPts val="1712"/>
              </a:spcBef>
              <a:buFont typeface="Arial"/>
              <a:buChar char="•"/>
              <a:tabLst>
                <a:tab pos="192919" algn="l"/>
              </a:tabLst>
            </a:pPr>
            <a:r>
              <a:rPr spc="-156" dirty="0"/>
              <a:t>Services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pc="-156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spc="-156" dirty="0"/>
          </a:p>
          <a:p>
            <a:pPr marL="191977" indent="-173155">
              <a:spcBef>
                <a:spcPts val="1571"/>
              </a:spcBef>
              <a:buFont typeface="Arial"/>
              <a:buChar char="•"/>
              <a:tabLst>
                <a:tab pos="192919" algn="l"/>
              </a:tabLst>
            </a:pPr>
            <a:r>
              <a:rPr spc="-119" dirty="0"/>
              <a:t>Charts</a:t>
            </a:r>
          </a:p>
        </p:txBody>
      </p:sp>
      <p:sp>
        <p:nvSpPr>
          <p:cNvPr id="23" name="object 23"/>
          <p:cNvSpPr/>
          <p:nvPr/>
        </p:nvSpPr>
        <p:spPr>
          <a:xfrm>
            <a:off x="2082858" y="1205519"/>
            <a:ext cx="488424" cy="8541302"/>
          </a:xfrm>
          <a:custGeom>
            <a:avLst/>
            <a:gdLst/>
            <a:ahLst/>
            <a:cxnLst/>
            <a:rect l="l" t="t" r="r" b="b"/>
            <a:pathLst>
              <a:path w="329565" h="5763259">
                <a:moveTo>
                  <a:pt x="0" y="0"/>
                </a:moveTo>
                <a:lnTo>
                  <a:pt x="0" y="5763006"/>
                </a:lnTo>
                <a:lnTo>
                  <a:pt x="329184" y="5763006"/>
                </a:lnTo>
                <a:lnTo>
                  <a:pt x="3291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24" name="object 24"/>
          <p:cNvSpPr/>
          <p:nvPr/>
        </p:nvSpPr>
        <p:spPr>
          <a:xfrm>
            <a:off x="2063657" y="1187450"/>
            <a:ext cx="527008" cy="8578945"/>
          </a:xfrm>
          <a:custGeom>
            <a:avLst/>
            <a:gdLst/>
            <a:ahLst/>
            <a:cxnLst/>
            <a:rect l="l" t="t" r="r" b="b"/>
            <a:pathLst>
              <a:path w="355600" h="5788659">
                <a:moveTo>
                  <a:pt x="355092" y="5782056"/>
                </a:moveTo>
                <a:lnTo>
                  <a:pt x="355092" y="5333"/>
                </a:lnTo>
                <a:lnTo>
                  <a:pt x="349758" y="0"/>
                </a:lnTo>
                <a:lnTo>
                  <a:pt x="6095" y="0"/>
                </a:lnTo>
                <a:lnTo>
                  <a:pt x="0" y="5333"/>
                </a:lnTo>
                <a:lnTo>
                  <a:pt x="0" y="5782056"/>
                </a:lnTo>
                <a:lnTo>
                  <a:pt x="6096" y="5788152"/>
                </a:lnTo>
                <a:lnTo>
                  <a:pt x="12954" y="5788152"/>
                </a:lnTo>
                <a:lnTo>
                  <a:pt x="12954" y="25145"/>
                </a:lnTo>
                <a:lnTo>
                  <a:pt x="25908" y="12191"/>
                </a:lnTo>
                <a:lnTo>
                  <a:pt x="25908" y="25145"/>
                </a:lnTo>
                <a:lnTo>
                  <a:pt x="329946" y="25145"/>
                </a:lnTo>
                <a:lnTo>
                  <a:pt x="329946" y="12191"/>
                </a:lnTo>
                <a:lnTo>
                  <a:pt x="342138" y="25145"/>
                </a:lnTo>
                <a:lnTo>
                  <a:pt x="342138" y="5788152"/>
                </a:lnTo>
                <a:lnTo>
                  <a:pt x="349758" y="5788152"/>
                </a:lnTo>
                <a:lnTo>
                  <a:pt x="355092" y="5782056"/>
                </a:lnTo>
                <a:close/>
              </a:path>
              <a:path w="355600" h="5788659">
                <a:moveTo>
                  <a:pt x="25908" y="25145"/>
                </a:moveTo>
                <a:lnTo>
                  <a:pt x="25908" y="12191"/>
                </a:lnTo>
                <a:lnTo>
                  <a:pt x="12954" y="25145"/>
                </a:lnTo>
                <a:lnTo>
                  <a:pt x="25908" y="25145"/>
                </a:lnTo>
                <a:close/>
              </a:path>
              <a:path w="355600" h="5788659">
                <a:moveTo>
                  <a:pt x="25908" y="5762244"/>
                </a:moveTo>
                <a:lnTo>
                  <a:pt x="25908" y="25145"/>
                </a:lnTo>
                <a:lnTo>
                  <a:pt x="12954" y="25145"/>
                </a:lnTo>
                <a:lnTo>
                  <a:pt x="12954" y="5762244"/>
                </a:lnTo>
                <a:lnTo>
                  <a:pt x="25908" y="5762244"/>
                </a:lnTo>
                <a:close/>
              </a:path>
              <a:path w="355600" h="5788659">
                <a:moveTo>
                  <a:pt x="342138" y="5762244"/>
                </a:moveTo>
                <a:lnTo>
                  <a:pt x="12954" y="5762244"/>
                </a:lnTo>
                <a:lnTo>
                  <a:pt x="25908" y="5775197"/>
                </a:lnTo>
                <a:lnTo>
                  <a:pt x="25908" y="5788152"/>
                </a:lnTo>
                <a:lnTo>
                  <a:pt x="329946" y="5788152"/>
                </a:lnTo>
                <a:lnTo>
                  <a:pt x="329946" y="5775197"/>
                </a:lnTo>
                <a:lnTo>
                  <a:pt x="342138" y="5762244"/>
                </a:lnTo>
                <a:close/>
              </a:path>
              <a:path w="355600" h="5788659">
                <a:moveTo>
                  <a:pt x="25908" y="5788152"/>
                </a:moveTo>
                <a:lnTo>
                  <a:pt x="25908" y="5775197"/>
                </a:lnTo>
                <a:lnTo>
                  <a:pt x="12954" y="5762244"/>
                </a:lnTo>
                <a:lnTo>
                  <a:pt x="12954" y="5788152"/>
                </a:lnTo>
                <a:lnTo>
                  <a:pt x="25908" y="5788152"/>
                </a:lnTo>
                <a:close/>
              </a:path>
              <a:path w="355600" h="5788659">
                <a:moveTo>
                  <a:pt x="342138" y="25145"/>
                </a:moveTo>
                <a:lnTo>
                  <a:pt x="329946" y="12191"/>
                </a:lnTo>
                <a:lnTo>
                  <a:pt x="329946" y="25145"/>
                </a:lnTo>
                <a:lnTo>
                  <a:pt x="342138" y="25145"/>
                </a:lnTo>
                <a:close/>
              </a:path>
              <a:path w="355600" h="5788659">
                <a:moveTo>
                  <a:pt x="342138" y="5762244"/>
                </a:moveTo>
                <a:lnTo>
                  <a:pt x="342138" y="25145"/>
                </a:lnTo>
                <a:lnTo>
                  <a:pt x="329946" y="25145"/>
                </a:lnTo>
                <a:lnTo>
                  <a:pt x="329946" y="5762244"/>
                </a:lnTo>
                <a:lnTo>
                  <a:pt x="342138" y="5762244"/>
                </a:lnTo>
                <a:close/>
              </a:path>
              <a:path w="355600" h="5788659">
                <a:moveTo>
                  <a:pt x="342138" y="5788152"/>
                </a:moveTo>
                <a:lnTo>
                  <a:pt x="342138" y="5762244"/>
                </a:lnTo>
                <a:lnTo>
                  <a:pt x="329946" y="5775197"/>
                </a:lnTo>
                <a:lnTo>
                  <a:pt x="329946" y="5788152"/>
                </a:lnTo>
                <a:lnTo>
                  <a:pt x="342138" y="578815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25" name="object 25"/>
          <p:cNvSpPr/>
          <p:nvPr/>
        </p:nvSpPr>
        <p:spPr>
          <a:xfrm>
            <a:off x="2731077" y="1205519"/>
            <a:ext cx="489365" cy="8541302"/>
          </a:xfrm>
          <a:custGeom>
            <a:avLst/>
            <a:gdLst/>
            <a:ahLst/>
            <a:cxnLst/>
            <a:rect l="l" t="t" r="r" b="b"/>
            <a:pathLst>
              <a:path w="330200" h="5763259">
                <a:moveTo>
                  <a:pt x="0" y="0"/>
                </a:moveTo>
                <a:lnTo>
                  <a:pt x="0" y="5763006"/>
                </a:lnTo>
                <a:lnTo>
                  <a:pt x="329946" y="5763006"/>
                </a:lnTo>
                <a:lnTo>
                  <a:pt x="329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26" name="object 26"/>
          <p:cNvSpPr/>
          <p:nvPr/>
        </p:nvSpPr>
        <p:spPr>
          <a:xfrm>
            <a:off x="2713009" y="1187450"/>
            <a:ext cx="527008" cy="8578945"/>
          </a:xfrm>
          <a:custGeom>
            <a:avLst/>
            <a:gdLst/>
            <a:ahLst/>
            <a:cxnLst/>
            <a:rect l="l" t="t" r="r" b="b"/>
            <a:pathLst>
              <a:path w="355600" h="5788659">
                <a:moveTo>
                  <a:pt x="355092" y="5782056"/>
                </a:moveTo>
                <a:lnTo>
                  <a:pt x="355092" y="5333"/>
                </a:lnTo>
                <a:lnTo>
                  <a:pt x="348996" y="0"/>
                </a:lnTo>
                <a:lnTo>
                  <a:pt x="5333" y="0"/>
                </a:lnTo>
                <a:lnTo>
                  <a:pt x="0" y="5333"/>
                </a:lnTo>
                <a:lnTo>
                  <a:pt x="0" y="5782056"/>
                </a:lnTo>
                <a:lnTo>
                  <a:pt x="5334" y="5788152"/>
                </a:lnTo>
                <a:lnTo>
                  <a:pt x="12192" y="5788152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5" y="25145"/>
                </a:lnTo>
                <a:lnTo>
                  <a:pt x="329184" y="25145"/>
                </a:lnTo>
                <a:lnTo>
                  <a:pt x="329184" y="12191"/>
                </a:lnTo>
                <a:lnTo>
                  <a:pt x="342138" y="25145"/>
                </a:lnTo>
                <a:lnTo>
                  <a:pt x="342138" y="5788152"/>
                </a:lnTo>
                <a:lnTo>
                  <a:pt x="348996" y="5788152"/>
                </a:lnTo>
                <a:lnTo>
                  <a:pt x="355092" y="5782056"/>
                </a:lnTo>
                <a:close/>
              </a:path>
              <a:path w="355600" h="5788659">
                <a:moveTo>
                  <a:pt x="25145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5" y="25145"/>
                </a:lnTo>
                <a:close/>
              </a:path>
              <a:path w="355600" h="5788659">
                <a:moveTo>
                  <a:pt x="25146" y="5762244"/>
                </a:moveTo>
                <a:lnTo>
                  <a:pt x="25145" y="25145"/>
                </a:lnTo>
                <a:lnTo>
                  <a:pt x="12192" y="25145"/>
                </a:lnTo>
                <a:lnTo>
                  <a:pt x="12192" y="5762244"/>
                </a:lnTo>
                <a:lnTo>
                  <a:pt x="25146" y="5762244"/>
                </a:lnTo>
                <a:close/>
              </a:path>
              <a:path w="355600" h="5788659">
                <a:moveTo>
                  <a:pt x="342138" y="5762244"/>
                </a:moveTo>
                <a:lnTo>
                  <a:pt x="12192" y="5762244"/>
                </a:lnTo>
                <a:lnTo>
                  <a:pt x="25146" y="5775197"/>
                </a:lnTo>
                <a:lnTo>
                  <a:pt x="25146" y="5788152"/>
                </a:lnTo>
                <a:lnTo>
                  <a:pt x="329184" y="5788152"/>
                </a:lnTo>
                <a:lnTo>
                  <a:pt x="329184" y="5775197"/>
                </a:lnTo>
                <a:lnTo>
                  <a:pt x="342138" y="5762244"/>
                </a:lnTo>
                <a:close/>
              </a:path>
              <a:path w="355600" h="5788659">
                <a:moveTo>
                  <a:pt x="25146" y="5788152"/>
                </a:moveTo>
                <a:lnTo>
                  <a:pt x="25146" y="5775197"/>
                </a:lnTo>
                <a:lnTo>
                  <a:pt x="12192" y="5762244"/>
                </a:lnTo>
                <a:lnTo>
                  <a:pt x="12192" y="5788152"/>
                </a:lnTo>
                <a:lnTo>
                  <a:pt x="25146" y="5788152"/>
                </a:lnTo>
                <a:close/>
              </a:path>
              <a:path w="355600" h="5788659">
                <a:moveTo>
                  <a:pt x="342138" y="25145"/>
                </a:moveTo>
                <a:lnTo>
                  <a:pt x="329184" y="12191"/>
                </a:lnTo>
                <a:lnTo>
                  <a:pt x="329184" y="25145"/>
                </a:lnTo>
                <a:lnTo>
                  <a:pt x="342138" y="25145"/>
                </a:lnTo>
                <a:close/>
              </a:path>
              <a:path w="355600" h="5788659">
                <a:moveTo>
                  <a:pt x="342138" y="5762244"/>
                </a:moveTo>
                <a:lnTo>
                  <a:pt x="342138" y="25145"/>
                </a:lnTo>
                <a:lnTo>
                  <a:pt x="329184" y="25145"/>
                </a:lnTo>
                <a:lnTo>
                  <a:pt x="329184" y="5762244"/>
                </a:lnTo>
                <a:lnTo>
                  <a:pt x="342138" y="5762244"/>
                </a:lnTo>
                <a:close/>
              </a:path>
              <a:path w="355600" h="5788659">
                <a:moveTo>
                  <a:pt x="342138" y="5788152"/>
                </a:moveTo>
                <a:lnTo>
                  <a:pt x="342138" y="5762244"/>
                </a:lnTo>
                <a:lnTo>
                  <a:pt x="329184" y="5775197"/>
                </a:lnTo>
                <a:lnTo>
                  <a:pt x="329184" y="5788152"/>
                </a:lnTo>
                <a:lnTo>
                  <a:pt x="342138" y="5788152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27" name="object 27"/>
          <p:cNvSpPr/>
          <p:nvPr/>
        </p:nvSpPr>
        <p:spPr>
          <a:xfrm>
            <a:off x="3380428" y="1205519"/>
            <a:ext cx="488424" cy="8541302"/>
          </a:xfrm>
          <a:custGeom>
            <a:avLst/>
            <a:gdLst/>
            <a:ahLst/>
            <a:cxnLst/>
            <a:rect l="l" t="t" r="r" b="b"/>
            <a:pathLst>
              <a:path w="329564" h="5763259">
                <a:moveTo>
                  <a:pt x="0" y="0"/>
                </a:moveTo>
                <a:lnTo>
                  <a:pt x="0" y="5763006"/>
                </a:lnTo>
                <a:lnTo>
                  <a:pt x="329184" y="5763006"/>
                </a:lnTo>
                <a:lnTo>
                  <a:pt x="3291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28" name="object 28"/>
          <p:cNvSpPr/>
          <p:nvPr/>
        </p:nvSpPr>
        <p:spPr>
          <a:xfrm>
            <a:off x="3361228" y="1187450"/>
            <a:ext cx="527008" cy="8578945"/>
          </a:xfrm>
          <a:custGeom>
            <a:avLst/>
            <a:gdLst/>
            <a:ahLst/>
            <a:cxnLst/>
            <a:rect l="l" t="t" r="r" b="b"/>
            <a:pathLst>
              <a:path w="355600" h="5788659">
                <a:moveTo>
                  <a:pt x="355092" y="5782056"/>
                </a:moveTo>
                <a:lnTo>
                  <a:pt x="355092" y="5333"/>
                </a:lnTo>
                <a:lnTo>
                  <a:pt x="348996" y="0"/>
                </a:lnTo>
                <a:lnTo>
                  <a:pt x="6095" y="0"/>
                </a:lnTo>
                <a:lnTo>
                  <a:pt x="0" y="5333"/>
                </a:lnTo>
                <a:lnTo>
                  <a:pt x="0" y="5782056"/>
                </a:lnTo>
                <a:lnTo>
                  <a:pt x="6096" y="5788152"/>
                </a:lnTo>
                <a:lnTo>
                  <a:pt x="12954" y="5788152"/>
                </a:lnTo>
                <a:lnTo>
                  <a:pt x="12954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329946" y="25145"/>
                </a:lnTo>
                <a:lnTo>
                  <a:pt x="329946" y="12191"/>
                </a:lnTo>
                <a:lnTo>
                  <a:pt x="342138" y="25145"/>
                </a:lnTo>
                <a:lnTo>
                  <a:pt x="342138" y="5788152"/>
                </a:lnTo>
                <a:lnTo>
                  <a:pt x="348996" y="5788152"/>
                </a:lnTo>
                <a:lnTo>
                  <a:pt x="355092" y="5782056"/>
                </a:lnTo>
                <a:close/>
              </a:path>
              <a:path w="355600" h="5788659">
                <a:moveTo>
                  <a:pt x="25146" y="25145"/>
                </a:moveTo>
                <a:lnTo>
                  <a:pt x="25146" y="12191"/>
                </a:lnTo>
                <a:lnTo>
                  <a:pt x="12954" y="25145"/>
                </a:lnTo>
                <a:lnTo>
                  <a:pt x="25146" y="25145"/>
                </a:lnTo>
                <a:close/>
              </a:path>
              <a:path w="355600" h="5788659">
                <a:moveTo>
                  <a:pt x="25146" y="5762244"/>
                </a:moveTo>
                <a:lnTo>
                  <a:pt x="25146" y="25145"/>
                </a:lnTo>
                <a:lnTo>
                  <a:pt x="12954" y="25145"/>
                </a:lnTo>
                <a:lnTo>
                  <a:pt x="12954" y="5762244"/>
                </a:lnTo>
                <a:lnTo>
                  <a:pt x="25146" y="5762244"/>
                </a:lnTo>
                <a:close/>
              </a:path>
              <a:path w="355600" h="5788659">
                <a:moveTo>
                  <a:pt x="342138" y="5762244"/>
                </a:moveTo>
                <a:lnTo>
                  <a:pt x="12954" y="5762244"/>
                </a:lnTo>
                <a:lnTo>
                  <a:pt x="25146" y="5775197"/>
                </a:lnTo>
                <a:lnTo>
                  <a:pt x="25146" y="5788152"/>
                </a:lnTo>
                <a:lnTo>
                  <a:pt x="329946" y="5788152"/>
                </a:lnTo>
                <a:lnTo>
                  <a:pt x="329946" y="5775197"/>
                </a:lnTo>
                <a:lnTo>
                  <a:pt x="342138" y="5762244"/>
                </a:lnTo>
                <a:close/>
              </a:path>
              <a:path w="355600" h="5788659">
                <a:moveTo>
                  <a:pt x="25146" y="5788152"/>
                </a:moveTo>
                <a:lnTo>
                  <a:pt x="25146" y="5775197"/>
                </a:lnTo>
                <a:lnTo>
                  <a:pt x="12954" y="5762244"/>
                </a:lnTo>
                <a:lnTo>
                  <a:pt x="12954" y="5788152"/>
                </a:lnTo>
                <a:lnTo>
                  <a:pt x="25146" y="5788152"/>
                </a:lnTo>
                <a:close/>
              </a:path>
              <a:path w="355600" h="5788659">
                <a:moveTo>
                  <a:pt x="342138" y="25145"/>
                </a:moveTo>
                <a:lnTo>
                  <a:pt x="329946" y="12191"/>
                </a:lnTo>
                <a:lnTo>
                  <a:pt x="329946" y="25145"/>
                </a:lnTo>
                <a:lnTo>
                  <a:pt x="342138" y="25145"/>
                </a:lnTo>
                <a:close/>
              </a:path>
              <a:path w="355600" h="5788659">
                <a:moveTo>
                  <a:pt x="342138" y="5762244"/>
                </a:moveTo>
                <a:lnTo>
                  <a:pt x="342138" y="25145"/>
                </a:lnTo>
                <a:lnTo>
                  <a:pt x="329946" y="25145"/>
                </a:lnTo>
                <a:lnTo>
                  <a:pt x="329946" y="5762244"/>
                </a:lnTo>
                <a:lnTo>
                  <a:pt x="342138" y="5762244"/>
                </a:lnTo>
                <a:close/>
              </a:path>
              <a:path w="355600" h="5788659">
                <a:moveTo>
                  <a:pt x="342138" y="5788152"/>
                </a:moveTo>
                <a:lnTo>
                  <a:pt x="342138" y="5762244"/>
                </a:lnTo>
                <a:lnTo>
                  <a:pt x="329946" y="5775197"/>
                </a:lnTo>
                <a:lnTo>
                  <a:pt x="329946" y="5788152"/>
                </a:lnTo>
                <a:lnTo>
                  <a:pt x="342138" y="57881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29" name="object 29"/>
          <p:cNvSpPr txBox="1"/>
          <p:nvPr/>
        </p:nvSpPr>
        <p:spPr>
          <a:xfrm>
            <a:off x="1441450" y="3779578"/>
            <a:ext cx="2368084" cy="33907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3105"/>
              </a:lnSpc>
            </a:pPr>
            <a:r>
              <a:rPr sz="2964" b="1" spc="15" dirty="0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sz="2964" b="1" dirty="0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sz="2964" b="1" spc="-7" dirty="0">
                <a:solidFill>
                  <a:srgbClr val="C0504D"/>
                </a:solidFill>
                <a:latin typeface="Arial"/>
                <a:cs typeface="Arial"/>
              </a:rPr>
              <a:t>cu</a:t>
            </a:r>
            <a:r>
              <a:rPr sz="2964" b="1" dirty="0">
                <a:solidFill>
                  <a:srgbClr val="C0504D"/>
                </a:solidFill>
                <a:latin typeface="Arial"/>
                <a:cs typeface="Arial"/>
              </a:rPr>
              <a:t>r</a:t>
            </a:r>
            <a:r>
              <a:rPr sz="2964" b="1" spc="-7" dirty="0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sz="2964" b="1" spc="15" dirty="0">
                <a:solidFill>
                  <a:srgbClr val="C0504D"/>
                </a:solidFill>
                <a:latin typeface="Arial"/>
                <a:cs typeface="Arial"/>
              </a:rPr>
              <a:t>ty</a:t>
            </a:r>
            <a:endParaRPr sz="2964">
              <a:latin typeface="Arial"/>
              <a:cs typeface="Arial"/>
            </a:endParaRPr>
          </a:p>
          <a:p>
            <a:pPr marL="18821" marR="7529" algn="ctr">
              <a:lnSpc>
                <a:spcPct val="143500"/>
              </a:lnSpc>
              <a:spcBef>
                <a:spcPts val="7"/>
              </a:spcBef>
            </a:pPr>
            <a:r>
              <a:rPr sz="2964" b="1" spc="-7" dirty="0">
                <a:solidFill>
                  <a:srgbClr val="9BBB59"/>
                </a:solidFill>
                <a:latin typeface="Arial"/>
                <a:cs typeface="Arial"/>
              </a:rPr>
              <a:t>Uni</a:t>
            </a:r>
            <a:r>
              <a:rPr sz="2964" b="1" dirty="0">
                <a:solidFill>
                  <a:srgbClr val="9BBB59"/>
                </a:solidFill>
                <a:latin typeface="Arial"/>
                <a:cs typeface="Arial"/>
              </a:rPr>
              <a:t>t</a:t>
            </a:r>
            <a:r>
              <a:rPr sz="2964" b="1" spc="-333" dirty="0">
                <a:solidFill>
                  <a:srgbClr val="9BBB59"/>
                </a:solidFill>
                <a:latin typeface="Arial"/>
                <a:cs typeface="Arial"/>
              </a:rPr>
              <a:t> </a:t>
            </a:r>
            <a:r>
              <a:rPr sz="2964" b="1" spc="-245" dirty="0">
                <a:solidFill>
                  <a:srgbClr val="9BBB59"/>
                </a:solidFill>
                <a:latin typeface="Arial"/>
                <a:cs typeface="Arial"/>
              </a:rPr>
              <a:t>T</a:t>
            </a:r>
            <a:r>
              <a:rPr sz="2964" b="1" dirty="0">
                <a:solidFill>
                  <a:srgbClr val="9BBB59"/>
                </a:solidFill>
                <a:latin typeface="Arial"/>
                <a:cs typeface="Arial"/>
              </a:rPr>
              <a:t>e</a:t>
            </a:r>
            <a:r>
              <a:rPr sz="2964" b="1" spc="-7" dirty="0">
                <a:solidFill>
                  <a:srgbClr val="9BBB59"/>
                </a:solidFill>
                <a:latin typeface="Arial"/>
                <a:cs typeface="Arial"/>
              </a:rPr>
              <a:t>sting </a:t>
            </a:r>
            <a:r>
              <a:rPr sz="2964" b="1" spc="-7" dirty="0">
                <a:solidFill>
                  <a:srgbClr val="4F82BD"/>
                </a:solidFill>
                <a:latin typeface="Arial"/>
                <a:cs typeface="Arial"/>
              </a:rPr>
              <a:t>E</a:t>
            </a:r>
            <a:r>
              <a:rPr sz="2964" b="1" spc="-67" dirty="0">
                <a:solidFill>
                  <a:srgbClr val="4F82BD"/>
                </a:solidFill>
                <a:latin typeface="Arial"/>
                <a:cs typeface="Arial"/>
              </a:rPr>
              <a:t>x</a:t>
            </a:r>
            <a:r>
              <a:rPr sz="2964" b="1" spc="-44" dirty="0">
                <a:solidFill>
                  <a:srgbClr val="4F82BD"/>
                </a:solidFill>
                <a:latin typeface="Arial"/>
                <a:cs typeface="Arial"/>
              </a:rPr>
              <a:t>c</a:t>
            </a:r>
            <a:r>
              <a:rPr sz="2964" b="1" dirty="0">
                <a:solidFill>
                  <a:srgbClr val="4F82BD"/>
                </a:solidFill>
                <a:latin typeface="Arial"/>
                <a:cs typeface="Arial"/>
              </a:rPr>
              <a:t>e</a:t>
            </a:r>
            <a:r>
              <a:rPr sz="2964" b="1" spc="-7" dirty="0">
                <a:solidFill>
                  <a:srgbClr val="4F82BD"/>
                </a:solidFill>
                <a:latin typeface="Arial"/>
                <a:cs typeface="Arial"/>
              </a:rPr>
              <a:t>ptio</a:t>
            </a:r>
            <a:r>
              <a:rPr sz="2964" b="1" dirty="0">
                <a:solidFill>
                  <a:srgbClr val="4F82BD"/>
                </a:solidFill>
                <a:latin typeface="Arial"/>
                <a:cs typeface="Arial"/>
              </a:rPr>
              <a:t>n</a:t>
            </a:r>
            <a:r>
              <a:rPr sz="2964" b="1" spc="363" dirty="0">
                <a:solidFill>
                  <a:srgbClr val="4F82BD"/>
                </a:solidFill>
                <a:latin typeface="Arial"/>
                <a:cs typeface="Arial"/>
              </a:rPr>
              <a:t> </a:t>
            </a:r>
            <a:r>
              <a:rPr sz="2964" b="1" spc="-7" dirty="0">
                <a:solidFill>
                  <a:srgbClr val="4F82BD"/>
                </a:solidFill>
                <a:latin typeface="Arial"/>
                <a:cs typeface="Arial"/>
              </a:rPr>
              <a:t>Handling</a:t>
            </a:r>
            <a:endParaRPr sz="296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55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8250" y="501650"/>
            <a:ext cx="28249595" cy="1711982"/>
          </a:xfrm>
          <a:prstGeom prst="rect">
            <a:avLst/>
          </a:prstGeom>
        </p:spPr>
        <p:txBody>
          <a:bodyPr vert="horz" wrap="square" lIns="0" tIns="316205" rIns="0" bIns="0" rtlCol="0">
            <a:spAutoFit/>
          </a:bodyPr>
          <a:lstStyle/>
          <a:p>
            <a:pPr marL="2900378"/>
            <a:r>
              <a:rPr spc="-163" dirty="0"/>
              <a:t>Prerequisites</a:t>
            </a:r>
          </a:p>
        </p:txBody>
      </p:sp>
      <p:sp>
        <p:nvSpPr>
          <p:cNvPr id="3" name="object 3"/>
          <p:cNvSpPr/>
          <p:nvPr/>
        </p:nvSpPr>
        <p:spPr>
          <a:xfrm>
            <a:off x="3953809" y="2641440"/>
            <a:ext cx="6508555" cy="1565968"/>
          </a:xfrm>
          <a:custGeom>
            <a:avLst/>
            <a:gdLst/>
            <a:ahLst/>
            <a:cxnLst/>
            <a:rect l="l" t="t" r="r" b="b"/>
            <a:pathLst>
              <a:path w="4391660" h="1056639">
                <a:moveTo>
                  <a:pt x="4391406" y="880109"/>
                </a:moveTo>
                <a:lnTo>
                  <a:pt x="4391406" y="176021"/>
                </a:lnTo>
                <a:lnTo>
                  <a:pt x="4388036" y="141279"/>
                </a:lnTo>
                <a:lnTo>
                  <a:pt x="4362152" y="78081"/>
                </a:lnTo>
                <a:lnTo>
                  <a:pt x="4313217" y="29253"/>
                </a:lnTo>
                <a:lnTo>
                  <a:pt x="4249804" y="3369"/>
                </a:lnTo>
                <a:lnTo>
                  <a:pt x="4215384" y="0"/>
                </a:lnTo>
                <a:lnTo>
                  <a:pt x="176784" y="0"/>
                </a:lnTo>
                <a:lnTo>
                  <a:pt x="108870" y="13239"/>
                </a:lnTo>
                <a:lnTo>
                  <a:pt x="51815" y="51054"/>
                </a:lnTo>
                <a:lnTo>
                  <a:pt x="13620" y="108394"/>
                </a:lnTo>
                <a:lnTo>
                  <a:pt x="0" y="176022"/>
                </a:lnTo>
                <a:lnTo>
                  <a:pt x="0" y="880110"/>
                </a:lnTo>
                <a:lnTo>
                  <a:pt x="13620" y="947356"/>
                </a:lnTo>
                <a:lnTo>
                  <a:pt x="51816" y="1004316"/>
                </a:lnTo>
                <a:lnTo>
                  <a:pt x="108870" y="1042797"/>
                </a:lnTo>
                <a:lnTo>
                  <a:pt x="176784" y="1056132"/>
                </a:lnTo>
                <a:lnTo>
                  <a:pt x="4215384" y="1056132"/>
                </a:lnTo>
                <a:lnTo>
                  <a:pt x="4282725" y="1042797"/>
                </a:lnTo>
                <a:lnTo>
                  <a:pt x="4340352" y="1004316"/>
                </a:lnTo>
                <a:lnTo>
                  <a:pt x="4378166" y="947356"/>
                </a:lnTo>
                <a:lnTo>
                  <a:pt x="4391406" y="880109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4" name="object 4"/>
          <p:cNvSpPr/>
          <p:nvPr/>
        </p:nvSpPr>
        <p:spPr>
          <a:xfrm>
            <a:off x="3935740" y="2622243"/>
            <a:ext cx="6546198" cy="1603612"/>
          </a:xfrm>
          <a:custGeom>
            <a:avLst/>
            <a:gdLst/>
            <a:ahLst/>
            <a:cxnLst/>
            <a:rect l="l" t="t" r="r" b="b"/>
            <a:pathLst>
              <a:path w="4417060" h="1082039">
                <a:moveTo>
                  <a:pt x="4416552" y="902207"/>
                </a:moveTo>
                <a:lnTo>
                  <a:pt x="4416552" y="179069"/>
                </a:lnTo>
                <a:lnTo>
                  <a:pt x="4415790" y="169925"/>
                </a:lnTo>
                <a:lnTo>
                  <a:pt x="4405477" y="125120"/>
                </a:lnTo>
                <a:lnTo>
                  <a:pt x="4385702" y="85341"/>
                </a:lnTo>
                <a:lnTo>
                  <a:pt x="4357701" y="51763"/>
                </a:lnTo>
                <a:lnTo>
                  <a:pt x="4322713" y="25563"/>
                </a:lnTo>
                <a:lnTo>
                  <a:pt x="4281973" y="7917"/>
                </a:lnTo>
                <a:lnTo>
                  <a:pt x="4236720" y="0"/>
                </a:lnTo>
                <a:lnTo>
                  <a:pt x="188213" y="0"/>
                </a:lnTo>
                <a:lnTo>
                  <a:pt x="142762" y="5657"/>
                </a:lnTo>
                <a:lnTo>
                  <a:pt x="101365" y="21347"/>
                </a:lnTo>
                <a:lnTo>
                  <a:pt x="65284" y="45886"/>
                </a:lnTo>
                <a:lnTo>
                  <a:pt x="35777" y="78093"/>
                </a:lnTo>
                <a:lnTo>
                  <a:pt x="14104" y="116786"/>
                </a:lnTo>
                <a:lnTo>
                  <a:pt x="1523" y="160781"/>
                </a:lnTo>
                <a:lnTo>
                  <a:pt x="0" y="179831"/>
                </a:lnTo>
                <a:lnTo>
                  <a:pt x="0" y="902969"/>
                </a:lnTo>
                <a:lnTo>
                  <a:pt x="11695" y="958894"/>
                </a:lnTo>
                <a:lnTo>
                  <a:pt x="25146" y="987171"/>
                </a:lnTo>
                <a:lnTo>
                  <a:pt x="25146" y="180593"/>
                </a:lnTo>
                <a:lnTo>
                  <a:pt x="25908" y="172211"/>
                </a:lnTo>
                <a:lnTo>
                  <a:pt x="27432" y="164591"/>
                </a:lnTo>
                <a:lnTo>
                  <a:pt x="28194" y="156209"/>
                </a:lnTo>
                <a:lnTo>
                  <a:pt x="36487" y="129994"/>
                </a:lnTo>
                <a:lnTo>
                  <a:pt x="60503" y="87249"/>
                </a:lnTo>
                <a:lnTo>
                  <a:pt x="91439" y="57149"/>
                </a:lnTo>
                <a:lnTo>
                  <a:pt x="137707" y="33499"/>
                </a:lnTo>
                <a:lnTo>
                  <a:pt x="188214" y="25215"/>
                </a:lnTo>
                <a:lnTo>
                  <a:pt x="4228338" y="25215"/>
                </a:lnTo>
                <a:lnTo>
                  <a:pt x="4235196" y="25838"/>
                </a:lnTo>
                <a:lnTo>
                  <a:pt x="4244340" y="25907"/>
                </a:lnTo>
                <a:lnTo>
                  <a:pt x="4289366" y="37213"/>
                </a:lnTo>
                <a:lnTo>
                  <a:pt x="4329017" y="60800"/>
                </a:lnTo>
                <a:lnTo>
                  <a:pt x="4360785" y="94202"/>
                </a:lnTo>
                <a:lnTo>
                  <a:pt x="4382163" y="134955"/>
                </a:lnTo>
                <a:lnTo>
                  <a:pt x="4390644" y="180593"/>
                </a:lnTo>
                <a:lnTo>
                  <a:pt x="4391406" y="188975"/>
                </a:lnTo>
                <a:lnTo>
                  <a:pt x="4391406" y="986678"/>
                </a:lnTo>
                <a:lnTo>
                  <a:pt x="4408522" y="947297"/>
                </a:lnTo>
                <a:lnTo>
                  <a:pt x="4416552" y="902207"/>
                </a:lnTo>
                <a:close/>
              </a:path>
              <a:path w="4417060" h="1082039">
                <a:moveTo>
                  <a:pt x="4391406" y="986678"/>
                </a:moveTo>
                <a:lnTo>
                  <a:pt x="4391406" y="893063"/>
                </a:lnTo>
                <a:lnTo>
                  <a:pt x="4390644" y="901445"/>
                </a:lnTo>
                <a:lnTo>
                  <a:pt x="4390644" y="909827"/>
                </a:lnTo>
                <a:lnTo>
                  <a:pt x="4378323" y="955968"/>
                </a:lnTo>
                <a:lnTo>
                  <a:pt x="4355146" y="995287"/>
                </a:lnTo>
                <a:lnTo>
                  <a:pt x="4322585" y="1026167"/>
                </a:lnTo>
                <a:lnTo>
                  <a:pt x="4282110" y="1046987"/>
                </a:lnTo>
                <a:lnTo>
                  <a:pt x="4235958" y="1055983"/>
                </a:lnTo>
                <a:lnTo>
                  <a:pt x="188214" y="1056026"/>
                </a:lnTo>
                <a:lnTo>
                  <a:pt x="141769" y="1049604"/>
                </a:lnTo>
                <a:lnTo>
                  <a:pt x="100017" y="1030523"/>
                </a:lnTo>
                <a:lnTo>
                  <a:pt x="65638" y="1000761"/>
                </a:lnTo>
                <a:lnTo>
                  <a:pt x="40549" y="962191"/>
                </a:lnTo>
                <a:lnTo>
                  <a:pt x="26670" y="916685"/>
                </a:lnTo>
                <a:lnTo>
                  <a:pt x="25146" y="900683"/>
                </a:lnTo>
                <a:lnTo>
                  <a:pt x="25146" y="987171"/>
                </a:lnTo>
                <a:lnTo>
                  <a:pt x="62484" y="1033272"/>
                </a:lnTo>
                <a:lnTo>
                  <a:pt x="102143" y="1060912"/>
                </a:lnTo>
                <a:lnTo>
                  <a:pt x="159165" y="1079388"/>
                </a:lnTo>
                <a:lnTo>
                  <a:pt x="4228338" y="1082039"/>
                </a:lnTo>
                <a:lnTo>
                  <a:pt x="4246626" y="1080515"/>
                </a:lnTo>
                <a:lnTo>
                  <a:pt x="4291294" y="1070759"/>
                </a:lnTo>
                <a:lnTo>
                  <a:pt x="4331001" y="1051181"/>
                </a:lnTo>
                <a:lnTo>
                  <a:pt x="4364564" y="1023161"/>
                </a:lnTo>
                <a:lnTo>
                  <a:pt x="4390799" y="988074"/>
                </a:lnTo>
                <a:lnTo>
                  <a:pt x="4391406" y="9866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5" name="object 5"/>
          <p:cNvSpPr txBox="1"/>
          <p:nvPr/>
        </p:nvSpPr>
        <p:spPr>
          <a:xfrm>
            <a:off x="4254580" y="2849610"/>
            <a:ext cx="3820812" cy="2853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72281" algn="ctr"/>
            <a:r>
              <a:rPr sz="6373" b="1" spc="-311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6373">
              <a:latin typeface="Arial"/>
              <a:cs typeface="Arial"/>
            </a:endParaRPr>
          </a:p>
          <a:p>
            <a:pPr marL="526999">
              <a:spcBef>
                <a:spcPts val="5045"/>
              </a:spcBef>
              <a:tabLst>
                <a:tab pos="2572884" algn="l"/>
              </a:tabLst>
            </a:pPr>
            <a:r>
              <a:rPr sz="2668" spc="-519" dirty="0">
                <a:solidFill>
                  <a:srgbClr val="0000FF"/>
                </a:solidFill>
                <a:latin typeface="Lucida Grande"/>
                <a:cs typeface="Lucida Grande"/>
              </a:rPr>
              <a:t>&lt;</a:t>
            </a:r>
            <a:r>
              <a:rPr sz="2668" spc="-467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800000"/>
                </a:solidFill>
                <a:latin typeface="Lucida Grande"/>
                <a:cs typeface="Lucida Grande"/>
              </a:rPr>
              <a:t>!</a:t>
            </a:r>
            <a:r>
              <a:rPr sz="2668" spc="-459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spc="-156" dirty="0">
                <a:solidFill>
                  <a:srgbClr val="800000"/>
                </a:solidFill>
                <a:latin typeface="Lucida Grande"/>
                <a:cs typeface="Lucida Grande"/>
              </a:rPr>
              <a:t>DOCTYPE	</a:t>
            </a:r>
            <a:r>
              <a:rPr sz="2668" spc="-111" dirty="0">
                <a:solidFill>
                  <a:srgbClr val="FF0000"/>
                </a:solidFill>
                <a:latin typeface="Lucida Grande"/>
                <a:cs typeface="Lucida Grande"/>
              </a:rPr>
              <a:t>htm</a:t>
            </a:r>
            <a:r>
              <a:rPr sz="2668" spc="-496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FF0000"/>
                </a:solidFill>
                <a:latin typeface="Lucida Grande"/>
                <a:cs typeface="Lucida Grande"/>
              </a:rPr>
              <a:t>l</a:t>
            </a:r>
            <a:r>
              <a:rPr sz="2668" spc="-496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spc="-519" dirty="0">
                <a:solidFill>
                  <a:srgbClr val="0000FF"/>
                </a:solidFill>
                <a:latin typeface="Lucida Grande"/>
                <a:cs typeface="Lucida Grande"/>
              </a:rPr>
              <a:t>&gt;</a:t>
            </a:r>
            <a:endParaRPr sz="2668">
              <a:latin typeface="Lucida Grande"/>
              <a:cs typeface="Lucida Grande"/>
            </a:endParaRPr>
          </a:p>
          <a:p>
            <a:pPr marL="526999"/>
            <a:r>
              <a:rPr sz="2668" spc="-207" dirty="0">
                <a:solidFill>
                  <a:srgbClr val="0000FF"/>
                </a:solidFill>
                <a:latin typeface="Lucida Grande"/>
                <a:cs typeface="Lucida Grande"/>
              </a:rPr>
              <a:t>&lt;</a:t>
            </a:r>
            <a:r>
              <a:rPr sz="2668" spc="-207" dirty="0">
                <a:solidFill>
                  <a:srgbClr val="800000"/>
                </a:solidFill>
                <a:latin typeface="Lucida Grande"/>
                <a:cs typeface="Lucida Grande"/>
              </a:rPr>
              <a:t>htm</a:t>
            </a:r>
            <a:r>
              <a:rPr sz="2668" spc="-504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800000"/>
                </a:solidFill>
                <a:latin typeface="Lucida Grande"/>
                <a:cs typeface="Lucida Grande"/>
              </a:rPr>
              <a:t>l</a:t>
            </a:r>
            <a:r>
              <a:rPr sz="2668" spc="-496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spc="-519" dirty="0">
                <a:solidFill>
                  <a:srgbClr val="0000FF"/>
                </a:solidFill>
                <a:latin typeface="Lucida Grande"/>
                <a:cs typeface="Lucida Grande"/>
              </a:rPr>
              <a:t>&gt;</a:t>
            </a:r>
            <a:endParaRPr sz="2668">
              <a:latin typeface="Lucida Grande"/>
              <a:cs typeface="Lucida Grande"/>
            </a:endParaRPr>
          </a:p>
          <a:p>
            <a:pPr marL="526999">
              <a:tabLst>
                <a:tab pos="1806854" algn="l"/>
              </a:tabLst>
            </a:pPr>
            <a:r>
              <a:rPr sz="2668" spc="-82" dirty="0">
                <a:solidFill>
                  <a:srgbClr val="0000FF"/>
                </a:solidFill>
                <a:latin typeface="Lucida Grande"/>
                <a:cs typeface="Lucida Grande"/>
              </a:rPr>
              <a:t>&lt;</a:t>
            </a:r>
            <a:r>
              <a:rPr sz="2668" spc="-82" dirty="0">
                <a:solidFill>
                  <a:srgbClr val="800000"/>
                </a:solidFill>
                <a:latin typeface="Lucida Grande"/>
                <a:cs typeface="Lucida Grande"/>
              </a:rPr>
              <a:t>head	</a:t>
            </a:r>
            <a:r>
              <a:rPr sz="2668" dirty="0">
                <a:solidFill>
                  <a:srgbClr val="FF0000"/>
                </a:solidFill>
                <a:latin typeface="Lucida Grande"/>
                <a:cs typeface="Lucida Grande"/>
              </a:rPr>
              <a:t>l</a:t>
            </a:r>
            <a:r>
              <a:rPr sz="2668" spc="-408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spc="-141" dirty="0">
                <a:solidFill>
                  <a:srgbClr val="FF0000"/>
                </a:solidFill>
                <a:latin typeface="Lucida Grande"/>
                <a:cs typeface="Lucida Grande"/>
              </a:rPr>
              <a:t>ang</a:t>
            </a:r>
            <a:r>
              <a:rPr sz="2668" spc="-141" dirty="0">
                <a:solidFill>
                  <a:srgbClr val="0000FF"/>
                </a:solidFill>
                <a:latin typeface="Lucida Grande"/>
                <a:cs typeface="Lucida Grande"/>
              </a:rPr>
              <a:t>=</a:t>
            </a:r>
            <a:r>
              <a:rPr sz="2668" spc="-571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0000FF"/>
                </a:solidFill>
                <a:latin typeface="Lucida Grande"/>
                <a:cs typeface="Lucida Grande"/>
              </a:rPr>
              <a:t>"</a:t>
            </a:r>
            <a:r>
              <a:rPr sz="2668" spc="-511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spc="22" dirty="0">
                <a:solidFill>
                  <a:srgbClr val="0000FF"/>
                </a:solidFill>
                <a:latin typeface="Lucida Grande"/>
                <a:cs typeface="Lucida Grande"/>
              </a:rPr>
              <a:t>en"&gt;</a:t>
            </a:r>
            <a:endParaRPr sz="2668">
              <a:latin typeface="Lucida Grande"/>
              <a:cs typeface="Lucida Gran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0382" y="5681527"/>
            <a:ext cx="1053076" cy="410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1"/>
            <a:r>
              <a:rPr sz="2668" spc="-437" dirty="0">
                <a:solidFill>
                  <a:srgbClr val="0000FF"/>
                </a:solidFill>
                <a:latin typeface="Lucida Grande"/>
                <a:cs typeface="Lucida Grande"/>
              </a:rPr>
              <a:t>&lt;</a:t>
            </a:r>
            <a:r>
              <a:rPr sz="2668" spc="-437" dirty="0">
                <a:solidFill>
                  <a:srgbClr val="800000"/>
                </a:solidFill>
                <a:latin typeface="Lucida Grande"/>
                <a:cs typeface="Lucida Grande"/>
              </a:rPr>
              <a:t>me </a:t>
            </a:r>
            <a:r>
              <a:rPr sz="2668" dirty="0">
                <a:solidFill>
                  <a:srgbClr val="800000"/>
                </a:solidFill>
                <a:latin typeface="Lucida Grande"/>
                <a:cs typeface="Lucida Grande"/>
              </a:rPr>
              <a:t>t</a:t>
            </a:r>
            <a:r>
              <a:rPr sz="2668" spc="-689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800000"/>
                </a:solidFill>
                <a:latin typeface="Lucida Grande"/>
                <a:cs typeface="Lucida Grande"/>
              </a:rPr>
              <a:t>a</a:t>
            </a:r>
            <a:endParaRPr sz="2668">
              <a:latin typeface="Lucida Grande"/>
              <a:cs typeface="Lucida Gran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4445" y="5681527"/>
            <a:ext cx="3296626" cy="410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1"/>
            <a:r>
              <a:rPr sz="2668" spc="111" dirty="0">
                <a:solidFill>
                  <a:srgbClr val="FF0000"/>
                </a:solidFill>
                <a:latin typeface="Lucida Grande"/>
                <a:cs typeface="Lucida Grande"/>
              </a:rPr>
              <a:t>char</a:t>
            </a:r>
            <a:r>
              <a:rPr sz="2668" spc="-482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spc="89" dirty="0">
                <a:solidFill>
                  <a:srgbClr val="FF0000"/>
                </a:solidFill>
                <a:latin typeface="Lucida Grande"/>
                <a:cs typeface="Lucida Grande"/>
              </a:rPr>
              <a:t>se</a:t>
            </a:r>
            <a:r>
              <a:rPr sz="2668" spc="-496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spc="-111" dirty="0">
                <a:solidFill>
                  <a:srgbClr val="FF0000"/>
                </a:solidFill>
                <a:latin typeface="Lucida Grande"/>
                <a:cs typeface="Lucida Grande"/>
              </a:rPr>
              <a:t>t</a:t>
            </a:r>
            <a:r>
              <a:rPr sz="2668" spc="-111" dirty="0">
                <a:solidFill>
                  <a:srgbClr val="0000FF"/>
                </a:solidFill>
                <a:latin typeface="Lucida Grande"/>
                <a:cs typeface="Lucida Grande"/>
              </a:rPr>
              <a:t>=</a:t>
            </a:r>
            <a:r>
              <a:rPr sz="2668" spc="-556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0000FF"/>
                </a:solidFill>
                <a:latin typeface="Lucida Grande"/>
                <a:cs typeface="Lucida Grande"/>
              </a:rPr>
              <a:t>"</a:t>
            </a:r>
            <a:r>
              <a:rPr sz="2668" spc="-556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spc="-37" dirty="0">
                <a:solidFill>
                  <a:srgbClr val="0000FF"/>
                </a:solidFill>
                <a:latin typeface="Lucida Grande"/>
                <a:cs typeface="Lucida Grande"/>
              </a:rPr>
              <a:t>UTF-8</a:t>
            </a:r>
            <a:r>
              <a:rPr sz="2668" spc="-556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spc="-104" dirty="0">
                <a:solidFill>
                  <a:srgbClr val="0000FF"/>
                </a:solidFill>
                <a:latin typeface="Lucida Grande"/>
                <a:cs typeface="Lucida Grande"/>
              </a:rPr>
              <a:t>"&gt;</a:t>
            </a:r>
            <a:endParaRPr sz="2668">
              <a:latin typeface="Lucida Grande"/>
              <a:cs typeface="Lucida Gran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738099" y="6159222"/>
            <a:ext cx="410314" cy="338791"/>
          </a:xfrm>
          <a:custGeom>
            <a:avLst/>
            <a:gdLst/>
            <a:ahLst/>
            <a:cxnLst/>
            <a:rect l="l" t="t" r="r" b="b"/>
            <a:pathLst>
              <a:path w="276860" h="228600">
                <a:moveTo>
                  <a:pt x="0" y="0"/>
                </a:moveTo>
                <a:lnTo>
                  <a:pt x="0" y="228600"/>
                </a:lnTo>
                <a:lnTo>
                  <a:pt x="276606" y="228600"/>
                </a:lnTo>
                <a:lnTo>
                  <a:pt x="276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9" name="object 9"/>
          <p:cNvSpPr txBox="1"/>
          <p:nvPr/>
        </p:nvSpPr>
        <p:spPr>
          <a:xfrm>
            <a:off x="9772110" y="6088076"/>
            <a:ext cx="3622242" cy="410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1"/>
            <a:r>
              <a:rPr sz="2668" spc="-163" dirty="0">
                <a:latin typeface="Lucida Grande"/>
                <a:cs typeface="Lucida Grande"/>
              </a:rPr>
              <a:t>Management</a:t>
            </a:r>
            <a:r>
              <a:rPr sz="2668" spc="-163" dirty="0">
                <a:solidFill>
                  <a:srgbClr val="0000FF"/>
                </a:solidFill>
                <a:latin typeface="Lucida Grande"/>
                <a:cs typeface="Lucida Grande"/>
              </a:rPr>
              <a:t>&lt;/</a:t>
            </a:r>
            <a:r>
              <a:rPr sz="2668" spc="-459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800000"/>
                </a:solidFill>
                <a:latin typeface="Lucida Grande"/>
                <a:cs typeface="Lucida Grande"/>
              </a:rPr>
              <a:t>t</a:t>
            </a:r>
            <a:r>
              <a:rPr sz="2668" spc="-163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800000"/>
                </a:solidFill>
                <a:latin typeface="Lucida Grande"/>
                <a:cs typeface="Lucida Grande"/>
              </a:rPr>
              <a:t>i</a:t>
            </a:r>
            <a:r>
              <a:rPr sz="2668" spc="-163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800000"/>
                </a:solidFill>
                <a:latin typeface="Lucida Grande"/>
                <a:cs typeface="Lucida Grande"/>
              </a:rPr>
              <a:t>t</a:t>
            </a:r>
            <a:r>
              <a:rPr sz="2668" spc="-163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800000"/>
                </a:solidFill>
                <a:latin typeface="Lucida Grande"/>
                <a:cs typeface="Lucida Grande"/>
              </a:rPr>
              <a:t>l</a:t>
            </a:r>
            <a:r>
              <a:rPr sz="2668" spc="-393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spc="-237" dirty="0">
                <a:solidFill>
                  <a:srgbClr val="800000"/>
                </a:solidFill>
                <a:latin typeface="Lucida Grande"/>
                <a:cs typeface="Lucida Grande"/>
              </a:rPr>
              <a:t>e</a:t>
            </a:r>
            <a:r>
              <a:rPr sz="2668" spc="-237" dirty="0">
                <a:solidFill>
                  <a:srgbClr val="0000FF"/>
                </a:solidFill>
                <a:latin typeface="Lucida Grande"/>
                <a:cs typeface="Lucida Grande"/>
              </a:rPr>
              <a:t>&gt;</a:t>
            </a:r>
            <a:endParaRPr sz="2668">
              <a:latin typeface="Lucida Grande"/>
              <a:cs typeface="Lucida Gran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2767" y="6088076"/>
            <a:ext cx="4755311" cy="821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5670">
              <a:tabLst>
                <a:tab pos="3349268" algn="l"/>
              </a:tabLst>
            </a:pPr>
            <a:r>
              <a:rPr sz="2668" spc="-519" dirty="0">
                <a:solidFill>
                  <a:srgbClr val="0000FF"/>
                </a:solidFill>
                <a:latin typeface="Lucida Grande"/>
                <a:cs typeface="Lucida Grande"/>
              </a:rPr>
              <a:t>&lt; </a:t>
            </a:r>
            <a:r>
              <a:rPr sz="2668" dirty="0">
                <a:solidFill>
                  <a:srgbClr val="800000"/>
                </a:solidFill>
                <a:latin typeface="Lucida Grande"/>
                <a:cs typeface="Lucida Grande"/>
              </a:rPr>
              <a:t>t i t</a:t>
            </a:r>
            <a:r>
              <a:rPr sz="2668" spc="-393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800000"/>
                </a:solidFill>
                <a:latin typeface="Lucida Grande"/>
                <a:cs typeface="Lucida Grande"/>
              </a:rPr>
              <a:t>l</a:t>
            </a:r>
            <a:r>
              <a:rPr sz="2668" spc="-371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spc="-207" dirty="0" smtClean="0">
                <a:solidFill>
                  <a:srgbClr val="800000"/>
                </a:solidFill>
                <a:latin typeface="Lucida Grande"/>
                <a:cs typeface="Lucida Grande"/>
              </a:rPr>
              <a:t>e</a:t>
            </a:r>
            <a:r>
              <a:rPr sz="2668" spc="-207" dirty="0" smtClean="0">
                <a:solidFill>
                  <a:srgbClr val="0000FF"/>
                </a:solidFill>
                <a:latin typeface="Lucida Grande"/>
                <a:cs typeface="Lucida Grande"/>
              </a:rPr>
              <a:t>&gt;</a:t>
            </a:r>
            <a:r>
              <a:rPr sz="2668" spc="-207" dirty="0">
                <a:latin typeface="Lucida Grande"/>
                <a:cs typeface="Lucida Grande"/>
              </a:rPr>
              <a:t>	</a:t>
            </a:r>
            <a:r>
              <a:rPr sz="2668" spc="89" dirty="0">
                <a:latin typeface="Lucida Grande"/>
                <a:cs typeface="Lucida Grande"/>
              </a:rPr>
              <a:t>Produc</a:t>
            </a:r>
            <a:r>
              <a:rPr sz="2668" spc="-541" dirty="0">
                <a:latin typeface="Lucida Grande"/>
                <a:cs typeface="Lucida Grande"/>
              </a:rPr>
              <a:t> </a:t>
            </a:r>
            <a:r>
              <a:rPr sz="2668" dirty="0">
                <a:latin typeface="Lucida Grande"/>
                <a:cs typeface="Lucida Grande"/>
              </a:rPr>
              <a:t>t</a:t>
            </a:r>
          </a:p>
          <a:p>
            <a:pPr marL="18821"/>
            <a:r>
              <a:rPr sz="2668" spc="-96" dirty="0">
                <a:solidFill>
                  <a:srgbClr val="0000FF"/>
                </a:solidFill>
                <a:latin typeface="Lucida Grande"/>
                <a:cs typeface="Lucida Grande"/>
              </a:rPr>
              <a:t>&lt;/</a:t>
            </a:r>
            <a:r>
              <a:rPr sz="2668" spc="-96" dirty="0">
                <a:solidFill>
                  <a:srgbClr val="800000"/>
                </a:solidFill>
                <a:latin typeface="Lucida Grande"/>
                <a:cs typeface="Lucida Grande"/>
              </a:rPr>
              <a:t>head</a:t>
            </a:r>
            <a:r>
              <a:rPr sz="2668" spc="-96" dirty="0">
                <a:solidFill>
                  <a:srgbClr val="0000FF"/>
                </a:solidFill>
                <a:latin typeface="Lucida Grande"/>
                <a:cs typeface="Lucida Grande"/>
              </a:rPr>
              <a:t>&gt;</a:t>
            </a:r>
            <a:endParaRPr sz="2668" dirty="0">
              <a:latin typeface="Lucida Grande"/>
              <a:cs typeface="Lucida Gran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2768" y="7307727"/>
            <a:ext cx="1469976" cy="1231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1"/>
            <a:r>
              <a:rPr sz="2668" spc="-169" dirty="0">
                <a:solidFill>
                  <a:srgbClr val="0000FF"/>
                </a:solidFill>
                <a:latin typeface="Lucida Grande"/>
                <a:cs typeface="Lucida Grande"/>
              </a:rPr>
              <a:t>&lt;</a:t>
            </a:r>
            <a:r>
              <a:rPr sz="2668" spc="-169" dirty="0">
                <a:solidFill>
                  <a:srgbClr val="800000"/>
                </a:solidFill>
                <a:latin typeface="Lucida Grande"/>
                <a:cs typeface="Lucida Grande"/>
              </a:rPr>
              <a:t>body</a:t>
            </a:r>
            <a:r>
              <a:rPr sz="2668" spc="-169" dirty="0">
                <a:solidFill>
                  <a:srgbClr val="0000FF"/>
                </a:solidFill>
                <a:latin typeface="Lucida Grande"/>
                <a:cs typeface="Lucida Grande"/>
              </a:rPr>
              <a:t>&gt;</a:t>
            </a:r>
            <a:endParaRPr sz="2668">
              <a:latin typeface="Lucida Grande"/>
              <a:cs typeface="Lucida Grande"/>
            </a:endParaRPr>
          </a:p>
          <a:p>
            <a:pPr marL="18821"/>
            <a:r>
              <a:rPr sz="2668" spc="-415" dirty="0">
                <a:solidFill>
                  <a:srgbClr val="0000FF"/>
                </a:solidFill>
                <a:latin typeface="Lucida Grande"/>
                <a:cs typeface="Lucida Grande"/>
              </a:rPr>
              <a:t>&lt;</a:t>
            </a:r>
            <a:r>
              <a:rPr sz="2668" spc="104" dirty="0">
                <a:solidFill>
                  <a:srgbClr val="0000FF"/>
                </a:solidFill>
                <a:latin typeface="Lucida Grande"/>
                <a:cs typeface="Lucida Grande"/>
              </a:rPr>
              <a:t>/</a:t>
            </a:r>
            <a:r>
              <a:rPr sz="2668" spc="-59" dirty="0">
                <a:solidFill>
                  <a:srgbClr val="800000"/>
                </a:solidFill>
                <a:latin typeface="Lucida Grande"/>
                <a:cs typeface="Lucida Grande"/>
              </a:rPr>
              <a:t>bo</a:t>
            </a:r>
            <a:r>
              <a:rPr sz="2668" spc="52" dirty="0">
                <a:solidFill>
                  <a:srgbClr val="800000"/>
                </a:solidFill>
                <a:latin typeface="Lucida Grande"/>
                <a:cs typeface="Lucida Grande"/>
              </a:rPr>
              <a:t>d</a:t>
            </a:r>
            <a:r>
              <a:rPr sz="2668" spc="104" dirty="0">
                <a:solidFill>
                  <a:srgbClr val="800000"/>
                </a:solidFill>
                <a:latin typeface="Lucida Grande"/>
                <a:cs typeface="Lucida Grande"/>
              </a:rPr>
              <a:t>y</a:t>
            </a:r>
            <a:r>
              <a:rPr sz="2668" spc="-519" dirty="0">
                <a:solidFill>
                  <a:srgbClr val="0000FF"/>
                </a:solidFill>
                <a:latin typeface="Lucida Grande"/>
                <a:cs typeface="Lucida Grande"/>
              </a:rPr>
              <a:t>&gt;</a:t>
            </a:r>
            <a:endParaRPr sz="2668">
              <a:latin typeface="Lucida Grande"/>
              <a:cs typeface="Lucida Grande"/>
            </a:endParaRPr>
          </a:p>
          <a:p>
            <a:pPr marL="18821"/>
            <a:r>
              <a:rPr sz="2668" spc="-119" dirty="0">
                <a:solidFill>
                  <a:srgbClr val="0000FF"/>
                </a:solidFill>
                <a:latin typeface="Lucida Grande"/>
                <a:cs typeface="Lucida Grande"/>
              </a:rPr>
              <a:t>&lt;/</a:t>
            </a:r>
            <a:r>
              <a:rPr sz="2668" spc="-119" dirty="0">
                <a:solidFill>
                  <a:srgbClr val="800000"/>
                </a:solidFill>
                <a:latin typeface="Lucida Grande"/>
                <a:cs typeface="Lucida Grande"/>
              </a:rPr>
              <a:t>htm</a:t>
            </a:r>
            <a:r>
              <a:rPr sz="2668" spc="-511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800000"/>
                </a:solidFill>
                <a:latin typeface="Lucida Grande"/>
                <a:cs typeface="Lucida Grande"/>
              </a:rPr>
              <a:t>l</a:t>
            </a:r>
            <a:r>
              <a:rPr sz="2668" spc="-519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spc="-519" dirty="0">
                <a:solidFill>
                  <a:srgbClr val="0000FF"/>
                </a:solidFill>
                <a:latin typeface="Lucida Grande"/>
                <a:cs typeface="Lucida Grande"/>
              </a:rPr>
              <a:t>&gt;</a:t>
            </a:r>
            <a:endParaRPr sz="2668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8916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53809" y="2641440"/>
            <a:ext cx="6508555" cy="1565968"/>
          </a:xfrm>
          <a:custGeom>
            <a:avLst/>
            <a:gdLst/>
            <a:ahLst/>
            <a:cxnLst/>
            <a:rect l="l" t="t" r="r" b="b"/>
            <a:pathLst>
              <a:path w="4391660" h="1056639">
                <a:moveTo>
                  <a:pt x="4391406" y="880109"/>
                </a:moveTo>
                <a:lnTo>
                  <a:pt x="4391406" y="176021"/>
                </a:lnTo>
                <a:lnTo>
                  <a:pt x="4388036" y="141279"/>
                </a:lnTo>
                <a:lnTo>
                  <a:pt x="4362152" y="78081"/>
                </a:lnTo>
                <a:lnTo>
                  <a:pt x="4313217" y="29253"/>
                </a:lnTo>
                <a:lnTo>
                  <a:pt x="4249804" y="3369"/>
                </a:lnTo>
                <a:lnTo>
                  <a:pt x="4215384" y="0"/>
                </a:lnTo>
                <a:lnTo>
                  <a:pt x="176784" y="0"/>
                </a:lnTo>
                <a:lnTo>
                  <a:pt x="108870" y="13239"/>
                </a:lnTo>
                <a:lnTo>
                  <a:pt x="51815" y="51054"/>
                </a:lnTo>
                <a:lnTo>
                  <a:pt x="13620" y="108394"/>
                </a:lnTo>
                <a:lnTo>
                  <a:pt x="0" y="176022"/>
                </a:lnTo>
                <a:lnTo>
                  <a:pt x="0" y="880110"/>
                </a:lnTo>
                <a:lnTo>
                  <a:pt x="13620" y="947356"/>
                </a:lnTo>
                <a:lnTo>
                  <a:pt x="51816" y="1004316"/>
                </a:lnTo>
                <a:lnTo>
                  <a:pt x="108870" y="1042797"/>
                </a:lnTo>
                <a:lnTo>
                  <a:pt x="176784" y="1056132"/>
                </a:lnTo>
                <a:lnTo>
                  <a:pt x="4215384" y="1056132"/>
                </a:lnTo>
                <a:lnTo>
                  <a:pt x="4282725" y="1042797"/>
                </a:lnTo>
                <a:lnTo>
                  <a:pt x="4340352" y="1004316"/>
                </a:lnTo>
                <a:lnTo>
                  <a:pt x="4378166" y="947356"/>
                </a:lnTo>
                <a:lnTo>
                  <a:pt x="4391406" y="880109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4" name="object 4"/>
          <p:cNvSpPr/>
          <p:nvPr/>
        </p:nvSpPr>
        <p:spPr>
          <a:xfrm>
            <a:off x="3935740" y="2622243"/>
            <a:ext cx="6546198" cy="1603612"/>
          </a:xfrm>
          <a:custGeom>
            <a:avLst/>
            <a:gdLst/>
            <a:ahLst/>
            <a:cxnLst/>
            <a:rect l="l" t="t" r="r" b="b"/>
            <a:pathLst>
              <a:path w="4417060" h="1082039">
                <a:moveTo>
                  <a:pt x="4416552" y="902207"/>
                </a:moveTo>
                <a:lnTo>
                  <a:pt x="4416552" y="179069"/>
                </a:lnTo>
                <a:lnTo>
                  <a:pt x="4415790" y="169925"/>
                </a:lnTo>
                <a:lnTo>
                  <a:pt x="4405477" y="125120"/>
                </a:lnTo>
                <a:lnTo>
                  <a:pt x="4385702" y="85341"/>
                </a:lnTo>
                <a:lnTo>
                  <a:pt x="4357701" y="51763"/>
                </a:lnTo>
                <a:lnTo>
                  <a:pt x="4322713" y="25563"/>
                </a:lnTo>
                <a:lnTo>
                  <a:pt x="4281973" y="7917"/>
                </a:lnTo>
                <a:lnTo>
                  <a:pt x="4236720" y="0"/>
                </a:lnTo>
                <a:lnTo>
                  <a:pt x="188213" y="0"/>
                </a:lnTo>
                <a:lnTo>
                  <a:pt x="142762" y="5657"/>
                </a:lnTo>
                <a:lnTo>
                  <a:pt x="101365" y="21347"/>
                </a:lnTo>
                <a:lnTo>
                  <a:pt x="65284" y="45886"/>
                </a:lnTo>
                <a:lnTo>
                  <a:pt x="35777" y="78093"/>
                </a:lnTo>
                <a:lnTo>
                  <a:pt x="14104" y="116786"/>
                </a:lnTo>
                <a:lnTo>
                  <a:pt x="1523" y="160781"/>
                </a:lnTo>
                <a:lnTo>
                  <a:pt x="0" y="179831"/>
                </a:lnTo>
                <a:lnTo>
                  <a:pt x="0" y="902969"/>
                </a:lnTo>
                <a:lnTo>
                  <a:pt x="11695" y="958894"/>
                </a:lnTo>
                <a:lnTo>
                  <a:pt x="25146" y="987171"/>
                </a:lnTo>
                <a:lnTo>
                  <a:pt x="25146" y="180593"/>
                </a:lnTo>
                <a:lnTo>
                  <a:pt x="25908" y="172211"/>
                </a:lnTo>
                <a:lnTo>
                  <a:pt x="27432" y="164591"/>
                </a:lnTo>
                <a:lnTo>
                  <a:pt x="28194" y="156209"/>
                </a:lnTo>
                <a:lnTo>
                  <a:pt x="36487" y="129994"/>
                </a:lnTo>
                <a:lnTo>
                  <a:pt x="60503" y="87249"/>
                </a:lnTo>
                <a:lnTo>
                  <a:pt x="91439" y="57149"/>
                </a:lnTo>
                <a:lnTo>
                  <a:pt x="137707" y="33499"/>
                </a:lnTo>
                <a:lnTo>
                  <a:pt x="188214" y="25215"/>
                </a:lnTo>
                <a:lnTo>
                  <a:pt x="4228338" y="25215"/>
                </a:lnTo>
                <a:lnTo>
                  <a:pt x="4235196" y="25838"/>
                </a:lnTo>
                <a:lnTo>
                  <a:pt x="4244340" y="25907"/>
                </a:lnTo>
                <a:lnTo>
                  <a:pt x="4289366" y="37213"/>
                </a:lnTo>
                <a:lnTo>
                  <a:pt x="4329017" y="60800"/>
                </a:lnTo>
                <a:lnTo>
                  <a:pt x="4360785" y="94202"/>
                </a:lnTo>
                <a:lnTo>
                  <a:pt x="4382163" y="134955"/>
                </a:lnTo>
                <a:lnTo>
                  <a:pt x="4390644" y="180593"/>
                </a:lnTo>
                <a:lnTo>
                  <a:pt x="4391406" y="188975"/>
                </a:lnTo>
                <a:lnTo>
                  <a:pt x="4391406" y="986678"/>
                </a:lnTo>
                <a:lnTo>
                  <a:pt x="4408522" y="947297"/>
                </a:lnTo>
                <a:lnTo>
                  <a:pt x="4416552" y="902207"/>
                </a:lnTo>
                <a:close/>
              </a:path>
              <a:path w="4417060" h="1082039">
                <a:moveTo>
                  <a:pt x="4391406" y="986678"/>
                </a:moveTo>
                <a:lnTo>
                  <a:pt x="4391406" y="893063"/>
                </a:lnTo>
                <a:lnTo>
                  <a:pt x="4390644" y="901445"/>
                </a:lnTo>
                <a:lnTo>
                  <a:pt x="4390644" y="909827"/>
                </a:lnTo>
                <a:lnTo>
                  <a:pt x="4378323" y="955968"/>
                </a:lnTo>
                <a:lnTo>
                  <a:pt x="4355146" y="995287"/>
                </a:lnTo>
                <a:lnTo>
                  <a:pt x="4322585" y="1026167"/>
                </a:lnTo>
                <a:lnTo>
                  <a:pt x="4282110" y="1046987"/>
                </a:lnTo>
                <a:lnTo>
                  <a:pt x="4235958" y="1055983"/>
                </a:lnTo>
                <a:lnTo>
                  <a:pt x="188214" y="1056026"/>
                </a:lnTo>
                <a:lnTo>
                  <a:pt x="141769" y="1049604"/>
                </a:lnTo>
                <a:lnTo>
                  <a:pt x="100017" y="1030523"/>
                </a:lnTo>
                <a:lnTo>
                  <a:pt x="65638" y="1000761"/>
                </a:lnTo>
                <a:lnTo>
                  <a:pt x="40549" y="962191"/>
                </a:lnTo>
                <a:lnTo>
                  <a:pt x="26670" y="916685"/>
                </a:lnTo>
                <a:lnTo>
                  <a:pt x="25146" y="900683"/>
                </a:lnTo>
                <a:lnTo>
                  <a:pt x="25146" y="987171"/>
                </a:lnTo>
                <a:lnTo>
                  <a:pt x="62484" y="1033272"/>
                </a:lnTo>
                <a:lnTo>
                  <a:pt x="102143" y="1060912"/>
                </a:lnTo>
                <a:lnTo>
                  <a:pt x="159165" y="1079388"/>
                </a:lnTo>
                <a:lnTo>
                  <a:pt x="4228338" y="1082039"/>
                </a:lnTo>
                <a:lnTo>
                  <a:pt x="4246626" y="1080515"/>
                </a:lnTo>
                <a:lnTo>
                  <a:pt x="4291294" y="1070759"/>
                </a:lnTo>
                <a:lnTo>
                  <a:pt x="4331001" y="1051181"/>
                </a:lnTo>
                <a:lnTo>
                  <a:pt x="4364564" y="1023161"/>
                </a:lnTo>
                <a:lnTo>
                  <a:pt x="4390799" y="988074"/>
                </a:lnTo>
                <a:lnTo>
                  <a:pt x="4391406" y="9866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5" name="object 5"/>
          <p:cNvSpPr/>
          <p:nvPr/>
        </p:nvSpPr>
        <p:spPr>
          <a:xfrm>
            <a:off x="3953809" y="4390732"/>
            <a:ext cx="6508555" cy="1565968"/>
          </a:xfrm>
          <a:custGeom>
            <a:avLst/>
            <a:gdLst/>
            <a:ahLst/>
            <a:cxnLst/>
            <a:rect l="l" t="t" r="r" b="b"/>
            <a:pathLst>
              <a:path w="4391660" h="1056639">
                <a:moveTo>
                  <a:pt x="4391406" y="880109"/>
                </a:moveTo>
                <a:lnTo>
                  <a:pt x="4391406" y="176021"/>
                </a:lnTo>
                <a:lnTo>
                  <a:pt x="4388036" y="141279"/>
                </a:lnTo>
                <a:lnTo>
                  <a:pt x="4362152" y="78081"/>
                </a:lnTo>
                <a:lnTo>
                  <a:pt x="4313217" y="29253"/>
                </a:lnTo>
                <a:lnTo>
                  <a:pt x="4249804" y="3369"/>
                </a:lnTo>
                <a:lnTo>
                  <a:pt x="4215384" y="0"/>
                </a:lnTo>
                <a:lnTo>
                  <a:pt x="176784" y="0"/>
                </a:lnTo>
                <a:lnTo>
                  <a:pt x="108870" y="13239"/>
                </a:lnTo>
                <a:lnTo>
                  <a:pt x="51815" y="51054"/>
                </a:lnTo>
                <a:lnTo>
                  <a:pt x="13620" y="108394"/>
                </a:lnTo>
                <a:lnTo>
                  <a:pt x="0" y="176022"/>
                </a:lnTo>
                <a:lnTo>
                  <a:pt x="0" y="880110"/>
                </a:lnTo>
                <a:lnTo>
                  <a:pt x="13620" y="947356"/>
                </a:lnTo>
                <a:lnTo>
                  <a:pt x="51816" y="1004316"/>
                </a:lnTo>
                <a:lnTo>
                  <a:pt x="108870" y="1042797"/>
                </a:lnTo>
                <a:lnTo>
                  <a:pt x="176784" y="1056132"/>
                </a:lnTo>
                <a:lnTo>
                  <a:pt x="4215384" y="1056132"/>
                </a:lnTo>
                <a:lnTo>
                  <a:pt x="4282725" y="1042797"/>
                </a:lnTo>
                <a:lnTo>
                  <a:pt x="4340352" y="1004316"/>
                </a:lnTo>
                <a:lnTo>
                  <a:pt x="4378166" y="947356"/>
                </a:lnTo>
                <a:lnTo>
                  <a:pt x="4391406" y="880109"/>
                </a:lnTo>
                <a:close/>
              </a:path>
            </a:pathLst>
          </a:custGeom>
          <a:solidFill>
            <a:srgbClr val="5CB37C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6" name="object 6"/>
          <p:cNvSpPr/>
          <p:nvPr/>
        </p:nvSpPr>
        <p:spPr>
          <a:xfrm>
            <a:off x="3935740" y="4371534"/>
            <a:ext cx="6546198" cy="1603612"/>
          </a:xfrm>
          <a:custGeom>
            <a:avLst/>
            <a:gdLst/>
            <a:ahLst/>
            <a:cxnLst/>
            <a:rect l="l" t="t" r="r" b="b"/>
            <a:pathLst>
              <a:path w="4417060" h="1082039">
                <a:moveTo>
                  <a:pt x="4416552" y="902207"/>
                </a:moveTo>
                <a:lnTo>
                  <a:pt x="4416552" y="179069"/>
                </a:lnTo>
                <a:lnTo>
                  <a:pt x="4415790" y="169925"/>
                </a:lnTo>
                <a:lnTo>
                  <a:pt x="4405331" y="124883"/>
                </a:lnTo>
                <a:lnTo>
                  <a:pt x="4385609" y="85140"/>
                </a:lnTo>
                <a:lnTo>
                  <a:pt x="4357754" y="51739"/>
                </a:lnTo>
                <a:lnTo>
                  <a:pt x="4322899" y="25721"/>
                </a:lnTo>
                <a:lnTo>
                  <a:pt x="4282177" y="8127"/>
                </a:lnTo>
                <a:lnTo>
                  <a:pt x="4236720" y="0"/>
                </a:lnTo>
                <a:lnTo>
                  <a:pt x="188213" y="0"/>
                </a:lnTo>
                <a:lnTo>
                  <a:pt x="142627" y="5800"/>
                </a:lnTo>
                <a:lnTo>
                  <a:pt x="101230" y="21474"/>
                </a:lnTo>
                <a:lnTo>
                  <a:pt x="65222" y="45915"/>
                </a:lnTo>
                <a:lnTo>
                  <a:pt x="35802" y="78017"/>
                </a:lnTo>
                <a:lnTo>
                  <a:pt x="14170" y="116675"/>
                </a:lnTo>
                <a:lnTo>
                  <a:pt x="1523" y="160781"/>
                </a:lnTo>
                <a:lnTo>
                  <a:pt x="0" y="179831"/>
                </a:lnTo>
                <a:lnTo>
                  <a:pt x="0" y="902969"/>
                </a:lnTo>
                <a:lnTo>
                  <a:pt x="11765" y="959121"/>
                </a:lnTo>
                <a:lnTo>
                  <a:pt x="25146" y="987318"/>
                </a:lnTo>
                <a:lnTo>
                  <a:pt x="25146" y="180593"/>
                </a:lnTo>
                <a:lnTo>
                  <a:pt x="25908" y="172211"/>
                </a:lnTo>
                <a:lnTo>
                  <a:pt x="27432" y="164591"/>
                </a:lnTo>
                <a:lnTo>
                  <a:pt x="28194" y="156209"/>
                </a:lnTo>
                <a:lnTo>
                  <a:pt x="36487" y="129994"/>
                </a:lnTo>
                <a:lnTo>
                  <a:pt x="60503" y="87249"/>
                </a:lnTo>
                <a:lnTo>
                  <a:pt x="91439" y="57149"/>
                </a:lnTo>
                <a:lnTo>
                  <a:pt x="137712" y="33475"/>
                </a:lnTo>
                <a:lnTo>
                  <a:pt x="188214" y="25216"/>
                </a:lnTo>
                <a:lnTo>
                  <a:pt x="4228338" y="25215"/>
                </a:lnTo>
                <a:lnTo>
                  <a:pt x="4235196" y="25838"/>
                </a:lnTo>
                <a:lnTo>
                  <a:pt x="4244340" y="25907"/>
                </a:lnTo>
                <a:lnTo>
                  <a:pt x="4289905" y="37680"/>
                </a:lnTo>
                <a:lnTo>
                  <a:pt x="4329371" y="60984"/>
                </a:lnTo>
                <a:lnTo>
                  <a:pt x="4360686" y="93871"/>
                </a:lnTo>
                <a:lnTo>
                  <a:pt x="4381795" y="134391"/>
                </a:lnTo>
                <a:lnTo>
                  <a:pt x="4390644" y="180593"/>
                </a:lnTo>
                <a:lnTo>
                  <a:pt x="4391406" y="188975"/>
                </a:lnTo>
                <a:lnTo>
                  <a:pt x="4391406" y="986831"/>
                </a:lnTo>
                <a:lnTo>
                  <a:pt x="4408445" y="947597"/>
                </a:lnTo>
                <a:lnTo>
                  <a:pt x="4416552" y="902207"/>
                </a:lnTo>
                <a:close/>
              </a:path>
              <a:path w="4417060" h="1082039">
                <a:moveTo>
                  <a:pt x="4391406" y="986831"/>
                </a:moveTo>
                <a:lnTo>
                  <a:pt x="4391406" y="893063"/>
                </a:lnTo>
                <a:lnTo>
                  <a:pt x="4390644" y="901445"/>
                </a:lnTo>
                <a:lnTo>
                  <a:pt x="4390644" y="909827"/>
                </a:lnTo>
                <a:lnTo>
                  <a:pt x="4378323" y="955968"/>
                </a:lnTo>
                <a:lnTo>
                  <a:pt x="4355146" y="995287"/>
                </a:lnTo>
                <a:lnTo>
                  <a:pt x="4322585" y="1026167"/>
                </a:lnTo>
                <a:lnTo>
                  <a:pt x="4282110" y="1046987"/>
                </a:lnTo>
                <a:lnTo>
                  <a:pt x="4235958" y="1055983"/>
                </a:lnTo>
                <a:lnTo>
                  <a:pt x="188214" y="1056026"/>
                </a:lnTo>
                <a:lnTo>
                  <a:pt x="141769" y="1049604"/>
                </a:lnTo>
                <a:lnTo>
                  <a:pt x="100017" y="1030523"/>
                </a:lnTo>
                <a:lnTo>
                  <a:pt x="65638" y="1000761"/>
                </a:lnTo>
                <a:lnTo>
                  <a:pt x="40549" y="962191"/>
                </a:lnTo>
                <a:lnTo>
                  <a:pt x="26670" y="916685"/>
                </a:lnTo>
                <a:lnTo>
                  <a:pt x="25146" y="900683"/>
                </a:lnTo>
                <a:lnTo>
                  <a:pt x="25146" y="987318"/>
                </a:lnTo>
                <a:lnTo>
                  <a:pt x="62484" y="1033272"/>
                </a:lnTo>
                <a:lnTo>
                  <a:pt x="102143" y="1060912"/>
                </a:lnTo>
                <a:lnTo>
                  <a:pt x="159165" y="1079388"/>
                </a:lnTo>
                <a:lnTo>
                  <a:pt x="4228338" y="1082039"/>
                </a:lnTo>
                <a:lnTo>
                  <a:pt x="4236720" y="1081341"/>
                </a:lnTo>
                <a:lnTo>
                  <a:pt x="4246626" y="1081277"/>
                </a:lnTo>
                <a:lnTo>
                  <a:pt x="4291499" y="1070692"/>
                </a:lnTo>
                <a:lnTo>
                  <a:pt x="4331216" y="1050916"/>
                </a:lnTo>
                <a:lnTo>
                  <a:pt x="4364678" y="1023065"/>
                </a:lnTo>
                <a:lnTo>
                  <a:pt x="4390787" y="988254"/>
                </a:lnTo>
                <a:lnTo>
                  <a:pt x="4391406" y="986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7" name="object 7"/>
          <p:cNvSpPr txBox="1"/>
          <p:nvPr/>
        </p:nvSpPr>
        <p:spPr>
          <a:xfrm>
            <a:off x="12671523" y="7545706"/>
            <a:ext cx="70487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25"/>
              </a:lnSpc>
            </a:pPr>
            <a:r>
              <a:rPr sz="2668" dirty="0">
                <a:solidFill>
                  <a:srgbClr val="0000FF"/>
                </a:solidFill>
                <a:latin typeface="Lucida Grande"/>
                <a:cs typeface="Lucida Grande"/>
              </a:rPr>
              <a:t>/</a:t>
            </a:r>
            <a:endParaRPr sz="2668">
              <a:latin typeface="Lucida Grande"/>
              <a:cs typeface="Lucida Gran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761251" y="7557300"/>
            <a:ext cx="614530" cy="338791"/>
          </a:xfrm>
          <a:custGeom>
            <a:avLst/>
            <a:gdLst/>
            <a:ahLst/>
            <a:cxnLst/>
            <a:rect l="l" t="t" r="r" b="b"/>
            <a:pathLst>
              <a:path w="414654" h="228600">
                <a:moveTo>
                  <a:pt x="0" y="0"/>
                </a:moveTo>
                <a:lnTo>
                  <a:pt x="0" y="228600"/>
                </a:lnTo>
                <a:lnTo>
                  <a:pt x="414527" y="228600"/>
                </a:lnTo>
                <a:lnTo>
                  <a:pt x="41452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9" name="object 9"/>
          <p:cNvSpPr txBox="1"/>
          <p:nvPr/>
        </p:nvSpPr>
        <p:spPr>
          <a:xfrm>
            <a:off x="4254580" y="2787650"/>
            <a:ext cx="9344990" cy="5131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1"/>
            <a:r>
              <a:rPr sz="6373" b="1" spc="-311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6373" dirty="0">
              <a:latin typeface="Arial"/>
              <a:cs typeface="Arial"/>
            </a:endParaRPr>
          </a:p>
          <a:p>
            <a:pPr>
              <a:spcBef>
                <a:spcPts val="76"/>
              </a:spcBef>
            </a:pPr>
            <a:endParaRPr sz="5261" dirty="0">
              <a:latin typeface="Times New Roman"/>
              <a:cs typeface="Times New Roman"/>
            </a:endParaRPr>
          </a:p>
          <a:p>
            <a:pPr marL="18821"/>
            <a:r>
              <a:rPr sz="6373" b="1" spc="-815" dirty="0">
                <a:solidFill>
                  <a:srgbClr val="FFFFFF"/>
                </a:solidFill>
                <a:latin typeface="Arial"/>
                <a:cs typeface="Arial"/>
              </a:rPr>
              <a:t>CSS</a:t>
            </a:r>
            <a:endParaRPr sz="6373" dirty="0">
              <a:latin typeface="Arial"/>
              <a:cs typeface="Arial"/>
            </a:endParaRPr>
          </a:p>
          <a:p>
            <a:pPr marL="526999">
              <a:spcBef>
                <a:spcPts val="5475"/>
              </a:spcBef>
              <a:tabLst>
                <a:tab pos="1564999" algn="l"/>
              </a:tabLst>
            </a:pPr>
            <a:r>
              <a:rPr sz="2668" spc="-519" dirty="0">
                <a:solidFill>
                  <a:srgbClr val="0000FF"/>
                </a:solidFill>
                <a:latin typeface="Lucida Grande"/>
                <a:cs typeface="Lucida Grande"/>
              </a:rPr>
              <a:t>&lt;</a:t>
            </a:r>
            <a:r>
              <a:rPr sz="2668" spc="-422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800000"/>
                </a:solidFill>
                <a:latin typeface="Lucida Grande"/>
                <a:cs typeface="Lucida Grande"/>
              </a:rPr>
              <a:t>i</a:t>
            </a:r>
            <a:r>
              <a:rPr sz="2668" spc="-422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spc="-474" dirty="0">
                <a:solidFill>
                  <a:srgbClr val="800000"/>
                </a:solidFill>
                <a:latin typeface="Lucida Grande"/>
                <a:cs typeface="Lucida Grande"/>
              </a:rPr>
              <a:t>mg	</a:t>
            </a:r>
            <a:r>
              <a:rPr sz="2668" dirty="0">
                <a:solidFill>
                  <a:srgbClr val="FF0000"/>
                </a:solidFill>
                <a:latin typeface="Lucida Grande"/>
                <a:cs typeface="Lucida Grande"/>
              </a:rPr>
              <a:t>s</a:t>
            </a:r>
            <a:r>
              <a:rPr sz="2668" spc="-474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FF0000"/>
                </a:solidFill>
                <a:latin typeface="Lucida Grande"/>
                <a:cs typeface="Lucida Grande"/>
              </a:rPr>
              <a:t>r</a:t>
            </a:r>
            <a:r>
              <a:rPr sz="2668" spc="-482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spc="-200" dirty="0">
                <a:solidFill>
                  <a:srgbClr val="FF0000"/>
                </a:solidFill>
                <a:latin typeface="Lucida Grande"/>
                <a:cs typeface="Lucida Grande"/>
              </a:rPr>
              <a:t>c</a:t>
            </a:r>
            <a:r>
              <a:rPr sz="2668" spc="-200" dirty="0">
                <a:solidFill>
                  <a:srgbClr val="0000FF"/>
                </a:solidFill>
                <a:latin typeface="Lucida Grande"/>
                <a:cs typeface="Lucida Grande"/>
              </a:rPr>
              <a:t>=</a:t>
            </a:r>
            <a:r>
              <a:rPr sz="2668" spc="-548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0000FF"/>
                </a:solidFill>
                <a:latin typeface="Lucida Grande"/>
                <a:cs typeface="Lucida Grande"/>
              </a:rPr>
              <a:t>"</a:t>
            </a:r>
            <a:r>
              <a:rPr sz="2668" spc="-141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0000FF"/>
                </a:solidFill>
                <a:latin typeface="Lucida Grande"/>
                <a:cs typeface="Lucida Grande"/>
              </a:rPr>
              <a:t>i</a:t>
            </a:r>
            <a:r>
              <a:rPr sz="2668" spc="-437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spc="-74" dirty="0">
                <a:solidFill>
                  <a:srgbClr val="0000FF"/>
                </a:solidFill>
                <a:latin typeface="Lucida Grande"/>
                <a:cs typeface="Lucida Grande"/>
              </a:rPr>
              <a:t>mages/</a:t>
            </a:r>
            <a:r>
              <a:rPr sz="2668" spc="-237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0000FF"/>
                </a:solidFill>
                <a:latin typeface="Lucida Grande"/>
                <a:cs typeface="Lucida Grande"/>
              </a:rPr>
              <a:t>l</a:t>
            </a:r>
            <a:r>
              <a:rPr sz="2668" spc="-437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spc="-44" dirty="0">
                <a:solidFill>
                  <a:srgbClr val="0000FF"/>
                </a:solidFill>
                <a:latin typeface="Lucida Grande"/>
                <a:cs typeface="Lucida Grande"/>
              </a:rPr>
              <a:t>ogo</a:t>
            </a:r>
            <a:r>
              <a:rPr sz="2668" spc="-474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0000FF"/>
                </a:solidFill>
                <a:latin typeface="Lucida Grande"/>
                <a:cs typeface="Lucida Grande"/>
              </a:rPr>
              <a:t>.</a:t>
            </a:r>
            <a:r>
              <a:rPr sz="2668" spc="-474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spc="30" dirty="0">
                <a:solidFill>
                  <a:srgbClr val="0000FF"/>
                </a:solidFill>
                <a:latin typeface="Lucida Grande"/>
                <a:cs typeface="Lucida Grande"/>
              </a:rPr>
              <a:t>png"</a:t>
            </a:r>
            <a:endParaRPr sz="2668" dirty="0">
              <a:latin typeface="Lucida Grande"/>
              <a:cs typeface="Lucida Grande"/>
            </a:endParaRPr>
          </a:p>
          <a:p>
            <a:pPr marL="1564999">
              <a:tabLst>
                <a:tab pos="5436561" algn="l"/>
                <a:tab pos="8110141" algn="l"/>
              </a:tabLst>
            </a:pPr>
            <a:r>
              <a:rPr sz="2668" dirty="0">
                <a:solidFill>
                  <a:srgbClr val="FF0000"/>
                </a:solidFill>
                <a:latin typeface="Lucida Grande"/>
                <a:cs typeface="Lucida Grande"/>
              </a:rPr>
              <a:t>s</a:t>
            </a:r>
            <a:r>
              <a:rPr sz="2668" spc="-415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FF0000"/>
                </a:solidFill>
                <a:latin typeface="Lucida Grande"/>
                <a:cs typeface="Lucida Grande"/>
              </a:rPr>
              <a:t>t</a:t>
            </a:r>
            <a:r>
              <a:rPr sz="2668" spc="-430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FF0000"/>
                </a:solidFill>
                <a:latin typeface="Lucida Grande"/>
                <a:cs typeface="Lucida Grande"/>
              </a:rPr>
              <a:t>y</a:t>
            </a:r>
            <a:r>
              <a:rPr sz="2668" spc="-319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FF0000"/>
                </a:solidFill>
                <a:latin typeface="Lucida Grande"/>
                <a:cs typeface="Lucida Grande"/>
              </a:rPr>
              <a:t>l</a:t>
            </a:r>
            <a:r>
              <a:rPr sz="2668" spc="-363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spc="-230" dirty="0">
                <a:solidFill>
                  <a:srgbClr val="FF0000"/>
                </a:solidFill>
                <a:latin typeface="Lucida Grande"/>
                <a:cs typeface="Lucida Grande"/>
              </a:rPr>
              <a:t>e</a:t>
            </a:r>
            <a:r>
              <a:rPr sz="2668" spc="-230" dirty="0">
                <a:solidFill>
                  <a:srgbClr val="0000FF"/>
                </a:solidFill>
                <a:latin typeface="Lucida Grande"/>
                <a:cs typeface="Lucida Grande"/>
              </a:rPr>
              <a:t>=</a:t>
            </a:r>
            <a:r>
              <a:rPr sz="2668" spc="-541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0000FF"/>
                </a:solidFill>
                <a:latin typeface="Lucida Grande"/>
                <a:cs typeface="Lucida Grande"/>
              </a:rPr>
              <a:t>"</a:t>
            </a:r>
            <a:r>
              <a:rPr sz="2668" spc="-541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spc="-452" dirty="0">
                <a:solidFill>
                  <a:srgbClr val="FF0000"/>
                </a:solidFill>
                <a:latin typeface="Lucida Grande"/>
                <a:cs typeface="Lucida Grande"/>
              </a:rPr>
              <a:t>w</a:t>
            </a:r>
            <a:r>
              <a:rPr sz="2668" spc="-422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FF0000"/>
                </a:solidFill>
                <a:latin typeface="Lucida Grande"/>
                <a:cs typeface="Lucida Grande"/>
              </a:rPr>
              <a:t>i</a:t>
            </a:r>
            <a:r>
              <a:rPr sz="2668" spc="-422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spc="163" dirty="0">
                <a:solidFill>
                  <a:srgbClr val="FF0000"/>
                </a:solidFill>
                <a:latin typeface="Lucida Grande"/>
                <a:cs typeface="Lucida Grande"/>
              </a:rPr>
              <a:t>dth</a:t>
            </a:r>
            <a:r>
              <a:rPr sz="2668" spc="-467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latin typeface="Lucida Grande"/>
                <a:cs typeface="Lucida Grande"/>
              </a:rPr>
              <a:t>:</a:t>
            </a:r>
            <a:r>
              <a:rPr sz="2668" spc="-467" dirty="0">
                <a:latin typeface="Lucida Grande"/>
                <a:cs typeface="Lucida Grande"/>
              </a:rPr>
              <a:t> </a:t>
            </a:r>
            <a:r>
              <a:rPr sz="2668" spc="-67" dirty="0">
                <a:solidFill>
                  <a:srgbClr val="0000FF"/>
                </a:solidFill>
                <a:latin typeface="Lucida Grande"/>
                <a:cs typeface="Lucida Grande"/>
              </a:rPr>
              <a:t>50px</a:t>
            </a:r>
            <a:r>
              <a:rPr sz="2668" spc="-467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latin typeface="Lucida Grande"/>
                <a:cs typeface="Lucida Grande"/>
              </a:rPr>
              <a:t>;	</a:t>
            </a:r>
            <a:r>
              <a:rPr sz="2668" spc="-67" dirty="0">
                <a:solidFill>
                  <a:srgbClr val="FF0000"/>
                </a:solidFill>
                <a:latin typeface="Lucida Grande"/>
                <a:cs typeface="Lucida Grande"/>
              </a:rPr>
              <a:t>marg</a:t>
            </a:r>
            <a:r>
              <a:rPr sz="2668" spc="-430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FF0000"/>
                </a:solidFill>
                <a:latin typeface="Lucida Grande"/>
                <a:cs typeface="Lucida Grande"/>
              </a:rPr>
              <a:t>i</a:t>
            </a:r>
            <a:r>
              <a:rPr sz="2668" spc="-430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spc="-52" dirty="0">
                <a:solidFill>
                  <a:srgbClr val="FF0000"/>
                </a:solidFill>
                <a:latin typeface="Lucida Grande"/>
                <a:cs typeface="Lucida Grande"/>
              </a:rPr>
              <a:t>n</a:t>
            </a:r>
            <a:r>
              <a:rPr sz="2668" spc="-459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latin typeface="Lucida Grande"/>
                <a:cs typeface="Lucida Grande"/>
              </a:rPr>
              <a:t>:</a:t>
            </a:r>
            <a:r>
              <a:rPr sz="2668" spc="-467" dirty="0">
                <a:latin typeface="Lucida Grande"/>
                <a:cs typeface="Lucida Grande"/>
              </a:rPr>
              <a:t> </a:t>
            </a:r>
            <a:r>
              <a:rPr sz="2668" spc="7" dirty="0">
                <a:solidFill>
                  <a:srgbClr val="0000FF"/>
                </a:solidFill>
                <a:latin typeface="Lucida Grande"/>
                <a:cs typeface="Lucida Grande"/>
              </a:rPr>
              <a:t>20px"	</a:t>
            </a:r>
            <a:r>
              <a:rPr sz="2668" spc="-207" dirty="0">
                <a:solidFill>
                  <a:srgbClr val="0000FF"/>
                </a:solidFill>
                <a:latin typeface="Lucida Grande"/>
                <a:cs typeface="Lucida Grande"/>
              </a:rPr>
              <a:t>/&gt;</a:t>
            </a:r>
            <a:endParaRPr sz="2668" dirty="0">
              <a:latin typeface="Lucida Grande"/>
              <a:cs typeface="Lucida Grande"/>
            </a:endParaRPr>
          </a:p>
          <a:p>
            <a:pPr marL="526999">
              <a:tabLst>
                <a:tab pos="1564999" algn="l"/>
              </a:tabLst>
            </a:pPr>
            <a:r>
              <a:rPr sz="2668" spc="-296" dirty="0">
                <a:solidFill>
                  <a:srgbClr val="0000FF"/>
                </a:solidFill>
                <a:latin typeface="Lucida Grande"/>
                <a:cs typeface="Lucida Grande"/>
              </a:rPr>
              <a:t>&lt;</a:t>
            </a:r>
            <a:r>
              <a:rPr sz="2668" spc="-296" dirty="0">
                <a:solidFill>
                  <a:srgbClr val="800000"/>
                </a:solidFill>
                <a:latin typeface="Lucida Grande"/>
                <a:cs typeface="Lucida Grande"/>
              </a:rPr>
              <a:t>d</a:t>
            </a:r>
            <a:r>
              <a:rPr sz="2668" spc="-430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800000"/>
                </a:solidFill>
                <a:latin typeface="Lucida Grande"/>
                <a:cs typeface="Lucida Grande"/>
              </a:rPr>
              <a:t>i</a:t>
            </a:r>
            <a:r>
              <a:rPr sz="2668" spc="-311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800000"/>
                </a:solidFill>
                <a:latin typeface="Lucida Grande"/>
                <a:cs typeface="Lucida Grande"/>
              </a:rPr>
              <a:t>v	</a:t>
            </a:r>
            <a:r>
              <a:rPr sz="2668" dirty="0">
                <a:solidFill>
                  <a:srgbClr val="FF0000"/>
                </a:solidFill>
                <a:latin typeface="Lucida Grande"/>
                <a:cs typeface="Lucida Grande"/>
              </a:rPr>
              <a:t>c</a:t>
            </a:r>
            <a:r>
              <a:rPr sz="2668" spc="-319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FF0000"/>
                </a:solidFill>
                <a:latin typeface="Lucida Grande"/>
                <a:cs typeface="Lucida Grande"/>
              </a:rPr>
              <a:t>l</a:t>
            </a:r>
            <a:r>
              <a:rPr sz="2668" spc="-371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spc="7" dirty="0">
                <a:solidFill>
                  <a:srgbClr val="FF0000"/>
                </a:solidFill>
                <a:latin typeface="Lucida Grande"/>
                <a:cs typeface="Lucida Grande"/>
              </a:rPr>
              <a:t>ass</a:t>
            </a:r>
            <a:r>
              <a:rPr sz="2668" spc="7" dirty="0">
                <a:solidFill>
                  <a:srgbClr val="0000FF"/>
                </a:solidFill>
                <a:latin typeface="Lucida Grande"/>
                <a:cs typeface="Lucida Grande"/>
              </a:rPr>
              <a:t>=</a:t>
            </a:r>
            <a:r>
              <a:rPr sz="2668" spc="-556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0000FF"/>
                </a:solidFill>
                <a:latin typeface="Lucida Grande"/>
                <a:cs typeface="Lucida Grande"/>
              </a:rPr>
              <a:t>"</a:t>
            </a:r>
            <a:r>
              <a:rPr sz="2668" spc="-556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spc="15" dirty="0">
                <a:solidFill>
                  <a:srgbClr val="0000FF"/>
                </a:solidFill>
                <a:latin typeface="Lucida Grande"/>
                <a:cs typeface="Lucida Grande"/>
              </a:rPr>
              <a:t>pane</a:t>
            </a:r>
            <a:r>
              <a:rPr sz="2668" spc="-376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0000FF"/>
                </a:solidFill>
                <a:latin typeface="Lucida Grande"/>
                <a:cs typeface="Lucida Grande"/>
              </a:rPr>
              <a:t>l</a:t>
            </a:r>
            <a:r>
              <a:rPr sz="2668" spc="-415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spc="30" dirty="0">
                <a:solidFill>
                  <a:srgbClr val="0000FF"/>
                </a:solidFill>
                <a:latin typeface="Lucida Grande"/>
                <a:cs typeface="Lucida Grande"/>
              </a:rPr>
              <a:t>-head</a:t>
            </a:r>
            <a:r>
              <a:rPr sz="2668" spc="-437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0000FF"/>
                </a:solidFill>
                <a:latin typeface="Lucida Grande"/>
                <a:cs typeface="Lucida Grande"/>
              </a:rPr>
              <a:t>i</a:t>
            </a:r>
            <a:r>
              <a:rPr sz="2668" spc="-437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spc="67" dirty="0">
                <a:solidFill>
                  <a:srgbClr val="0000FF"/>
                </a:solidFill>
                <a:latin typeface="Lucida Grande"/>
                <a:cs typeface="Lucida Grande"/>
              </a:rPr>
              <a:t>ng"</a:t>
            </a:r>
            <a:endParaRPr sz="2668" dirty="0">
              <a:latin typeface="Lucida Grande"/>
              <a:cs typeface="Lucida Grande"/>
            </a:endParaRPr>
          </a:p>
          <a:p>
            <a:pPr marL="1588526">
              <a:tabLst>
                <a:tab pos="4063540" algn="l"/>
                <a:tab pos="5741468" algn="l"/>
              </a:tabLst>
            </a:pPr>
            <a:r>
              <a:rPr sz="2668" dirty="0">
                <a:solidFill>
                  <a:srgbClr val="FF0000"/>
                </a:solidFill>
                <a:latin typeface="Lucida Grande"/>
                <a:cs typeface="Lucida Grande"/>
              </a:rPr>
              <a:t>t</a:t>
            </a:r>
            <a:r>
              <a:rPr sz="2668" spc="-126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FF0000"/>
                </a:solidFill>
                <a:latin typeface="Lucida Grande"/>
                <a:cs typeface="Lucida Grande"/>
              </a:rPr>
              <a:t>i</a:t>
            </a:r>
            <a:r>
              <a:rPr sz="2668" spc="-126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FF0000"/>
                </a:solidFill>
                <a:latin typeface="Lucida Grande"/>
                <a:cs typeface="Lucida Grande"/>
              </a:rPr>
              <a:t>t</a:t>
            </a:r>
            <a:r>
              <a:rPr sz="2668" spc="-126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FF0000"/>
                </a:solidFill>
                <a:latin typeface="Lucida Grande"/>
                <a:cs typeface="Lucida Grande"/>
              </a:rPr>
              <a:t>l</a:t>
            </a:r>
            <a:r>
              <a:rPr sz="2668" spc="-371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spc="-230" dirty="0" smtClean="0">
                <a:solidFill>
                  <a:srgbClr val="FF0000"/>
                </a:solidFill>
                <a:latin typeface="Lucida Grande"/>
                <a:cs typeface="Lucida Grande"/>
              </a:rPr>
              <a:t>e</a:t>
            </a:r>
            <a:r>
              <a:rPr sz="2668" spc="-230" dirty="0" smtClean="0">
                <a:solidFill>
                  <a:srgbClr val="0000FF"/>
                </a:solidFill>
                <a:latin typeface="Lucida Grande"/>
                <a:cs typeface="Lucida Grande"/>
              </a:rPr>
              <a:t>=</a:t>
            </a:r>
            <a:r>
              <a:rPr lang="en-US" sz="2668" spc="-548" dirty="0">
                <a:solidFill>
                  <a:srgbClr val="0000FF"/>
                </a:solidFill>
                <a:latin typeface="Lucida Grande"/>
                <a:cs typeface="Lucida Grande"/>
              </a:rPr>
              <a:t>"</a:t>
            </a:r>
            <a:r>
              <a:rPr sz="2668" spc="89" dirty="0" smtClean="0">
                <a:solidFill>
                  <a:srgbClr val="0000FF"/>
                </a:solidFill>
                <a:latin typeface="Lucida Grande"/>
                <a:cs typeface="Lucida Grande"/>
              </a:rPr>
              <a:t>Produc</a:t>
            </a:r>
            <a:r>
              <a:rPr lang="en-US" sz="2668" spc="89" dirty="0" smtClean="0">
                <a:solidFill>
                  <a:srgbClr val="0000FF"/>
                </a:solidFill>
                <a:latin typeface="Lucida Grande"/>
                <a:cs typeface="Lucida Grande"/>
              </a:rPr>
              <a:t>t</a:t>
            </a:r>
            <a:r>
              <a:rPr sz="2668" spc="-393" dirty="0" smtClean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spc="-52" dirty="0" smtClean="0">
                <a:solidFill>
                  <a:srgbClr val="0000FF"/>
                </a:solidFill>
                <a:latin typeface="Lucida Grande"/>
                <a:cs typeface="Lucida Grande"/>
              </a:rPr>
              <a:t>Management</a:t>
            </a:r>
            <a:r>
              <a:rPr sz="2668" spc="-52" dirty="0">
                <a:solidFill>
                  <a:srgbClr val="0000FF"/>
                </a:solidFill>
                <a:latin typeface="Lucida Grande"/>
                <a:cs typeface="Lucida Grande"/>
              </a:rPr>
              <a:t>"</a:t>
            </a:r>
            <a:r>
              <a:rPr sz="2668" spc="-274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spc="-519" dirty="0">
                <a:solidFill>
                  <a:srgbClr val="0000FF"/>
                </a:solidFill>
                <a:latin typeface="Lucida Grande"/>
                <a:cs typeface="Lucida Grande"/>
              </a:rPr>
              <a:t>&gt;&lt; </a:t>
            </a:r>
            <a:r>
              <a:rPr sz="2668" spc="-415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spc="-74" dirty="0">
                <a:solidFill>
                  <a:srgbClr val="800000"/>
                </a:solidFill>
                <a:latin typeface="Lucida Grande"/>
                <a:cs typeface="Lucida Grande"/>
              </a:rPr>
              <a:t>d</a:t>
            </a:r>
            <a:r>
              <a:rPr sz="2668" spc="-452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800000"/>
                </a:solidFill>
                <a:latin typeface="Lucida Grande"/>
                <a:cs typeface="Lucida Grande"/>
              </a:rPr>
              <a:t>i</a:t>
            </a:r>
            <a:r>
              <a:rPr sz="2668" spc="-348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spc="-207" dirty="0">
                <a:solidFill>
                  <a:srgbClr val="800000"/>
                </a:solidFill>
                <a:latin typeface="Lucida Grande"/>
                <a:cs typeface="Lucida Grande"/>
              </a:rPr>
              <a:t>v</a:t>
            </a:r>
            <a:r>
              <a:rPr sz="2668" spc="-207" dirty="0">
                <a:solidFill>
                  <a:srgbClr val="0000FF"/>
                </a:solidFill>
                <a:latin typeface="Lucida Grande"/>
                <a:cs typeface="Lucida Grande"/>
              </a:rPr>
              <a:t>&gt;</a:t>
            </a:r>
            <a:endParaRPr sz="2668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9042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53809" y="2641440"/>
            <a:ext cx="6508555" cy="1565968"/>
          </a:xfrm>
          <a:custGeom>
            <a:avLst/>
            <a:gdLst/>
            <a:ahLst/>
            <a:cxnLst/>
            <a:rect l="l" t="t" r="r" b="b"/>
            <a:pathLst>
              <a:path w="4391660" h="1056639">
                <a:moveTo>
                  <a:pt x="4391406" y="880109"/>
                </a:moveTo>
                <a:lnTo>
                  <a:pt x="4391406" y="176021"/>
                </a:lnTo>
                <a:lnTo>
                  <a:pt x="4388036" y="141279"/>
                </a:lnTo>
                <a:lnTo>
                  <a:pt x="4362152" y="78081"/>
                </a:lnTo>
                <a:lnTo>
                  <a:pt x="4313217" y="29253"/>
                </a:lnTo>
                <a:lnTo>
                  <a:pt x="4249804" y="3369"/>
                </a:lnTo>
                <a:lnTo>
                  <a:pt x="4215384" y="0"/>
                </a:lnTo>
                <a:lnTo>
                  <a:pt x="176784" y="0"/>
                </a:lnTo>
                <a:lnTo>
                  <a:pt x="108870" y="13239"/>
                </a:lnTo>
                <a:lnTo>
                  <a:pt x="51815" y="51054"/>
                </a:lnTo>
                <a:lnTo>
                  <a:pt x="13620" y="108394"/>
                </a:lnTo>
                <a:lnTo>
                  <a:pt x="0" y="176022"/>
                </a:lnTo>
                <a:lnTo>
                  <a:pt x="0" y="880110"/>
                </a:lnTo>
                <a:lnTo>
                  <a:pt x="13620" y="947356"/>
                </a:lnTo>
                <a:lnTo>
                  <a:pt x="51816" y="1004316"/>
                </a:lnTo>
                <a:lnTo>
                  <a:pt x="108870" y="1042797"/>
                </a:lnTo>
                <a:lnTo>
                  <a:pt x="176784" y="1056132"/>
                </a:lnTo>
                <a:lnTo>
                  <a:pt x="4215384" y="1056132"/>
                </a:lnTo>
                <a:lnTo>
                  <a:pt x="4282725" y="1042797"/>
                </a:lnTo>
                <a:lnTo>
                  <a:pt x="4340352" y="1004316"/>
                </a:lnTo>
                <a:lnTo>
                  <a:pt x="4378166" y="947356"/>
                </a:lnTo>
                <a:lnTo>
                  <a:pt x="4391406" y="880109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4" name="object 4"/>
          <p:cNvSpPr/>
          <p:nvPr/>
        </p:nvSpPr>
        <p:spPr>
          <a:xfrm>
            <a:off x="3935740" y="2622243"/>
            <a:ext cx="6546198" cy="1603612"/>
          </a:xfrm>
          <a:custGeom>
            <a:avLst/>
            <a:gdLst/>
            <a:ahLst/>
            <a:cxnLst/>
            <a:rect l="l" t="t" r="r" b="b"/>
            <a:pathLst>
              <a:path w="4417060" h="1082039">
                <a:moveTo>
                  <a:pt x="4416552" y="902207"/>
                </a:moveTo>
                <a:lnTo>
                  <a:pt x="4416552" y="179069"/>
                </a:lnTo>
                <a:lnTo>
                  <a:pt x="4415790" y="169925"/>
                </a:lnTo>
                <a:lnTo>
                  <a:pt x="4405477" y="125120"/>
                </a:lnTo>
                <a:lnTo>
                  <a:pt x="4385702" y="85341"/>
                </a:lnTo>
                <a:lnTo>
                  <a:pt x="4357701" y="51763"/>
                </a:lnTo>
                <a:lnTo>
                  <a:pt x="4322713" y="25563"/>
                </a:lnTo>
                <a:lnTo>
                  <a:pt x="4281973" y="7917"/>
                </a:lnTo>
                <a:lnTo>
                  <a:pt x="4236720" y="0"/>
                </a:lnTo>
                <a:lnTo>
                  <a:pt x="188213" y="0"/>
                </a:lnTo>
                <a:lnTo>
                  <a:pt x="142762" y="5657"/>
                </a:lnTo>
                <a:lnTo>
                  <a:pt x="101365" y="21347"/>
                </a:lnTo>
                <a:lnTo>
                  <a:pt x="65284" y="45886"/>
                </a:lnTo>
                <a:lnTo>
                  <a:pt x="35777" y="78093"/>
                </a:lnTo>
                <a:lnTo>
                  <a:pt x="14104" y="116786"/>
                </a:lnTo>
                <a:lnTo>
                  <a:pt x="1523" y="160781"/>
                </a:lnTo>
                <a:lnTo>
                  <a:pt x="0" y="179831"/>
                </a:lnTo>
                <a:lnTo>
                  <a:pt x="0" y="902969"/>
                </a:lnTo>
                <a:lnTo>
                  <a:pt x="11695" y="958894"/>
                </a:lnTo>
                <a:lnTo>
                  <a:pt x="25146" y="987171"/>
                </a:lnTo>
                <a:lnTo>
                  <a:pt x="25146" y="180593"/>
                </a:lnTo>
                <a:lnTo>
                  <a:pt x="25908" y="172211"/>
                </a:lnTo>
                <a:lnTo>
                  <a:pt x="27432" y="164591"/>
                </a:lnTo>
                <a:lnTo>
                  <a:pt x="28194" y="156209"/>
                </a:lnTo>
                <a:lnTo>
                  <a:pt x="36487" y="129994"/>
                </a:lnTo>
                <a:lnTo>
                  <a:pt x="60503" y="87249"/>
                </a:lnTo>
                <a:lnTo>
                  <a:pt x="91439" y="57149"/>
                </a:lnTo>
                <a:lnTo>
                  <a:pt x="137707" y="33499"/>
                </a:lnTo>
                <a:lnTo>
                  <a:pt x="188214" y="25215"/>
                </a:lnTo>
                <a:lnTo>
                  <a:pt x="4228338" y="25215"/>
                </a:lnTo>
                <a:lnTo>
                  <a:pt x="4235196" y="25838"/>
                </a:lnTo>
                <a:lnTo>
                  <a:pt x="4244340" y="25907"/>
                </a:lnTo>
                <a:lnTo>
                  <a:pt x="4289366" y="37213"/>
                </a:lnTo>
                <a:lnTo>
                  <a:pt x="4329017" y="60800"/>
                </a:lnTo>
                <a:lnTo>
                  <a:pt x="4360785" y="94202"/>
                </a:lnTo>
                <a:lnTo>
                  <a:pt x="4382163" y="134955"/>
                </a:lnTo>
                <a:lnTo>
                  <a:pt x="4390644" y="180593"/>
                </a:lnTo>
                <a:lnTo>
                  <a:pt x="4391406" y="188975"/>
                </a:lnTo>
                <a:lnTo>
                  <a:pt x="4391406" y="986678"/>
                </a:lnTo>
                <a:lnTo>
                  <a:pt x="4408522" y="947297"/>
                </a:lnTo>
                <a:lnTo>
                  <a:pt x="4416552" y="902207"/>
                </a:lnTo>
                <a:close/>
              </a:path>
              <a:path w="4417060" h="1082039">
                <a:moveTo>
                  <a:pt x="4391406" y="986678"/>
                </a:moveTo>
                <a:lnTo>
                  <a:pt x="4391406" y="893063"/>
                </a:lnTo>
                <a:lnTo>
                  <a:pt x="4390644" y="901445"/>
                </a:lnTo>
                <a:lnTo>
                  <a:pt x="4390644" y="909827"/>
                </a:lnTo>
                <a:lnTo>
                  <a:pt x="4378323" y="955968"/>
                </a:lnTo>
                <a:lnTo>
                  <a:pt x="4355146" y="995287"/>
                </a:lnTo>
                <a:lnTo>
                  <a:pt x="4322585" y="1026167"/>
                </a:lnTo>
                <a:lnTo>
                  <a:pt x="4282110" y="1046987"/>
                </a:lnTo>
                <a:lnTo>
                  <a:pt x="4235958" y="1055983"/>
                </a:lnTo>
                <a:lnTo>
                  <a:pt x="188214" y="1056026"/>
                </a:lnTo>
                <a:lnTo>
                  <a:pt x="141769" y="1049604"/>
                </a:lnTo>
                <a:lnTo>
                  <a:pt x="100017" y="1030523"/>
                </a:lnTo>
                <a:lnTo>
                  <a:pt x="65638" y="1000761"/>
                </a:lnTo>
                <a:lnTo>
                  <a:pt x="40549" y="962191"/>
                </a:lnTo>
                <a:lnTo>
                  <a:pt x="26670" y="916685"/>
                </a:lnTo>
                <a:lnTo>
                  <a:pt x="25146" y="900683"/>
                </a:lnTo>
                <a:lnTo>
                  <a:pt x="25146" y="987171"/>
                </a:lnTo>
                <a:lnTo>
                  <a:pt x="62484" y="1033272"/>
                </a:lnTo>
                <a:lnTo>
                  <a:pt x="102143" y="1060912"/>
                </a:lnTo>
                <a:lnTo>
                  <a:pt x="159165" y="1079388"/>
                </a:lnTo>
                <a:lnTo>
                  <a:pt x="4228338" y="1082039"/>
                </a:lnTo>
                <a:lnTo>
                  <a:pt x="4246626" y="1080515"/>
                </a:lnTo>
                <a:lnTo>
                  <a:pt x="4291294" y="1070759"/>
                </a:lnTo>
                <a:lnTo>
                  <a:pt x="4331001" y="1051181"/>
                </a:lnTo>
                <a:lnTo>
                  <a:pt x="4364564" y="1023161"/>
                </a:lnTo>
                <a:lnTo>
                  <a:pt x="4390799" y="988074"/>
                </a:lnTo>
                <a:lnTo>
                  <a:pt x="4391406" y="9866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5" name="object 5"/>
          <p:cNvSpPr/>
          <p:nvPr/>
        </p:nvSpPr>
        <p:spPr>
          <a:xfrm>
            <a:off x="3953809" y="4390732"/>
            <a:ext cx="6508555" cy="1565968"/>
          </a:xfrm>
          <a:custGeom>
            <a:avLst/>
            <a:gdLst/>
            <a:ahLst/>
            <a:cxnLst/>
            <a:rect l="l" t="t" r="r" b="b"/>
            <a:pathLst>
              <a:path w="4391660" h="1056639">
                <a:moveTo>
                  <a:pt x="4391406" y="880109"/>
                </a:moveTo>
                <a:lnTo>
                  <a:pt x="4391406" y="176021"/>
                </a:lnTo>
                <a:lnTo>
                  <a:pt x="4388036" y="141279"/>
                </a:lnTo>
                <a:lnTo>
                  <a:pt x="4362152" y="78081"/>
                </a:lnTo>
                <a:lnTo>
                  <a:pt x="4313217" y="29253"/>
                </a:lnTo>
                <a:lnTo>
                  <a:pt x="4249804" y="3369"/>
                </a:lnTo>
                <a:lnTo>
                  <a:pt x="4215384" y="0"/>
                </a:lnTo>
                <a:lnTo>
                  <a:pt x="176784" y="0"/>
                </a:lnTo>
                <a:lnTo>
                  <a:pt x="108870" y="13239"/>
                </a:lnTo>
                <a:lnTo>
                  <a:pt x="51815" y="51054"/>
                </a:lnTo>
                <a:lnTo>
                  <a:pt x="13620" y="108394"/>
                </a:lnTo>
                <a:lnTo>
                  <a:pt x="0" y="176022"/>
                </a:lnTo>
                <a:lnTo>
                  <a:pt x="0" y="880110"/>
                </a:lnTo>
                <a:lnTo>
                  <a:pt x="13620" y="947356"/>
                </a:lnTo>
                <a:lnTo>
                  <a:pt x="51816" y="1004316"/>
                </a:lnTo>
                <a:lnTo>
                  <a:pt x="108870" y="1042797"/>
                </a:lnTo>
                <a:lnTo>
                  <a:pt x="176784" y="1056132"/>
                </a:lnTo>
                <a:lnTo>
                  <a:pt x="4215384" y="1056132"/>
                </a:lnTo>
                <a:lnTo>
                  <a:pt x="4282725" y="1042797"/>
                </a:lnTo>
                <a:lnTo>
                  <a:pt x="4340352" y="1004316"/>
                </a:lnTo>
                <a:lnTo>
                  <a:pt x="4378166" y="947356"/>
                </a:lnTo>
                <a:lnTo>
                  <a:pt x="4391406" y="880109"/>
                </a:lnTo>
                <a:close/>
              </a:path>
            </a:pathLst>
          </a:custGeom>
          <a:solidFill>
            <a:srgbClr val="5CB37C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6" name="object 6"/>
          <p:cNvSpPr/>
          <p:nvPr/>
        </p:nvSpPr>
        <p:spPr>
          <a:xfrm>
            <a:off x="3935740" y="4371534"/>
            <a:ext cx="6546198" cy="1603612"/>
          </a:xfrm>
          <a:custGeom>
            <a:avLst/>
            <a:gdLst/>
            <a:ahLst/>
            <a:cxnLst/>
            <a:rect l="l" t="t" r="r" b="b"/>
            <a:pathLst>
              <a:path w="4417060" h="1082039">
                <a:moveTo>
                  <a:pt x="4416552" y="902207"/>
                </a:moveTo>
                <a:lnTo>
                  <a:pt x="4416552" y="179069"/>
                </a:lnTo>
                <a:lnTo>
                  <a:pt x="4415790" y="169925"/>
                </a:lnTo>
                <a:lnTo>
                  <a:pt x="4405331" y="124883"/>
                </a:lnTo>
                <a:lnTo>
                  <a:pt x="4385609" y="85140"/>
                </a:lnTo>
                <a:lnTo>
                  <a:pt x="4357754" y="51739"/>
                </a:lnTo>
                <a:lnTo>
                  <a:pt x="4322899" y="25721"/>
                </a:lnTo>
                <a:lnTo>
                  <a:pt x="4282177" y="8127"/>
                </a:lnTo>
                <a:lnTo>
                  <a:pt x="4236720" y="0"/>
                </a:lnTo>
                <a:lnTo>
                  <a:pt x="188213" y="0"/>
                </a:lnTo>
                <a:lnTo>
                  <a:pt x="142627" y="5800"/>
                </a:lnTo>
                <a:lnTo>
                  <a:pt x="101230" y="21474"/>
                </a:lnTo>
                <a:lnTo>
                  <a:pt x="65222" y="45915"/>
                </a:lnTo>
                <a:lnTo>
                  <a:pt x="35802" y="78017"/>
                </a:lnTo>
                <a:lnTo>
                  <a:pt x="14170" y="116675"/>
                </a:lnTo>
                <a:lnTo>
                  <a:pt x="1523" y="160781"/>
                </a:lnTo>
                <a:lnTo>
                  <a:pt x="0" y="179831"/>
                </a:lnTo>
                <a:lnTo>
                  <a:pt x="0" y="902969"/>
                </a:lnTo>
                <a:lnTo>
                  <a:pt x="11765" y="959121"/>
                </a:lnTo>
                <a:lnTo>
                  <a:pt x="25146" y="987318"/>
                </a:lnTo>
                <a:lnTo>
                  <a:pt x="25146" y="180593"/>
                </a:lnTo>
                <a:lnTo>
                  <a:pt x="25908" y="172211"/>
                </a:lnTo>
                <a:lnTo>
                  <a:pt x="27432" y="164591"/>
                </a:lnTo>
                <a:lnTo>
                  <a:pt x="28194" y="156209"/>
                </a:lnTo>
                <a:lnTo>
                  <a:pt x="36487" y="129994"/>
                </a:lnTo>
                <a:lnTo>
                  <a:pt x="60503" y="87249"/>
                </a:lnTo>
                <a:lnTo>
                  <a:pt x="91439" y="57149"/>
                </a:lnTo>
                <a:lnTo>
                  <a:pt x="137712" y="33475"/>
                </a:lnTo>
                <a:lnTo>
                  <a:pt x="188214" y="25216"/>
                </a:lnTo>
                <a:lnTo>
                  <a:pt x="4228338" y="25215"/>
                </a:lnTo>
                <a:lnTo>
                  <a:pt x="4235196" y="25838"/>
                </a:lnTo>
                <a:lnTo>
                  <a:pt x="4244340" y="25907"/>
                </a:lnTo>
                <a:lnTo>
                  <a:pt x="4289905" y="37680"/>
                </a:lnTo>
                <a:lnTo>
                  <a:pt x="4329371" y="60984"/>
                </a:lnTo>
                <a:lnTo>
                  <a:pt x="4360686" y="93871"/>
                </a:lnTo>
                <a:lnTo>
                  <a:pt x="4381795" y="134391"/>
                </a:lnTo>
                <a:lnTo>
                  <a:pt x="4390644" y="180593"/>
                </a:lnTo>
                <a:lnTo>
                  <a:pt x="4391406" y="188975"/>
                </a:lnTo>
                <a:lnTo>
                  <a:pt x="4391406" y="986831"/>
                </a:lnTo>
                <a:lnTo>
                  <a:pt x="4408445" y="947597"/>
                </a:lnTo>
                <a:lnTo>
                  <a:pt x="4416552" y="902207"/>
                </a:lnTo>
                <a:close/>
              </a:path>
              <a:path w="4417060" h="1082039">
                <a:moveTo>
                  <a:pt x="4391406" y="986831"/>
                </a:moveTo>
                <a:lnTo>
                  <a:pt x="4391406" y="893063"/>
                </a:lnTo>
                <a:lnTo>
                  <a:pt x="4390644" y="901445"/>
                </a:lnTo>
                <a:lnTo>
                  <a:pt x="4390644" y="909827"/>
                </a:lnTo>
                <a:lnTo>
                  <a:pt x="4378323" y="955968"/>
                </a:lnTo>
                <a:lnTo>
                  <a:pt x="4355146" y="995287"/>
                </a:lnTo>
                <a:lnTo>
                  <a:pt x="4322585" y="1026167"/>
                </a:lnTo>
                <a:lnTo>
                  <a:pt x="4282110" y="1046987"/>
                </a:lnTo>
                <a:lnTo>
                  <a:pt x="4235958" y="1055983"/>
                </a:lnTo>
                <a:lnTo>
                  <a:pt x="188214" y="1056026"/>
                </a:lnTo>
                <a:lnTo>
                  <a:pt x="141769" y="1049604"/>
                </a:lnTo>
                <a:lnTo>
                  <a:pt x="100017" y="1030523"/>
                </a:lnTo>
                <a:lnTo>
                  <a:pt x="65638" y="1000761"/>
                </a:lnTo>
                <a:lnTo>
                  <a:pt x="40549" y="962191"/>
                </a:lnTo>
                <a:lnTo>
                  <a:pt x="26670" y="916685"/>
                </a:lnTo>
                <a:lnTo>
                  <a:pt x="25146" y="900683"/>
                </a:lnTo>
                <a:lnTo>
                  <a:pt x="25146" y="987318"/>
                </a:lnTo>
                <a:lnTo>
                  <a:pt x="62484" y="1033272"/>
                </a:lnTo>
                <a:lnTo>
                  <a:pt x="102143" y="1060912"/>
                </a:lnTo>
                <a:lnTo>
                  <a:pt x="159165" y="1079388"/>
                </a:lnTo>
                <a:lnTo>
                  <a:pt x="4228338" y="1082039"/>
                </a:lnTo>
                <a:lnTo>
                  <a:pt x="4236720" y="1081341"/>
                </a:lnTo>
                <a:lnTo>
                  <a:pt x="4246626" y="1081277"/>
                </a:lnTo>
                <a:lnTo>
                  <a:pt x="4291499" y="1070692"/>
                </a:lnTo>
                <a:lnTo>
                  <a:pt x="4331216" y="1050916"/>
                </a:lnTo>
                <a:lnTo>
                  <a:pt x="4364678" y="1023065"/>
                </a:lnTo>
                <a:lnTo>
                  <a:pt x="4390787" y="988254"/>
                </a:lnTo>
                <a:lnTo>
                  <a:pt x="4391406" y="986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7" name="object 7"/>
          <p:cNvSpPr/>
          <p:nvPr/>
        </p:nvSpPr>
        <p:spPr>
          <a:xfrm>
            <a:off x="3953809" y="6140025"/>
            <a:ext cx="6508555" cy="1565968"/>
          </a:xfrm>
          <a:custGeom>
            <a:avLst/>
            <a:gdLst/>
            <a:ahLst/>
            <a:cxnLst/>
            <a:rect l="l" t="t" r="r" b="b"/>
            <a:pathLst>
              <a:path w="4391660" h="1056639">
                <a:moveTo>
                  <a:pt x="4391406" y="880109"/>
                </a:moveTo>
                <a:lnTo>
                  <a:pt x="4391406" y="176021"/>
                </a:lnTo>
                <a:lnTo>
                  <a:pt x="4388036" y="141279"/>
                </a:lnTo>
                <a:lnTo>
                  <a:pt x="4362152" y="78081"/>
                </a:lnTo>
                <a:lnTo>
                  <a:pt x="4313217" y="29253"/>
                </a:lnTo>
                <a:lnTo>
                  <a:pt x="4249804" y="3369"/>
                </a:lnTo>
                <a:lnTo>
                  <a:pt x="4215384" y="0"/>
                </a:lnTo>
                <a:lnTo>
                  <a:pt x="176784" y="0"/>
                </a:lnTo>
                <a:lnTo>
                  <a:pt x="108870" y="13239"/>
                </a:lnTo>
                <a:lnTo>
                  <a:pt x="51815" y="51054"/>
                </a:lnTo>
                <a:lnTo>
                  <a:pt x="13620" y="108394"/>
                </a:lnTo>
                <a:lnTo>
                  <a:pt x="0" y="176022"/>
                </a:lnTo>
                <a:lnTo>
                  <a:pt x="0" y="880110"/>
                </a:lnTo>
                <a:lnTo>
                  <a:pt x="13620" y="947356"/>
                </a:lnTo>
                <a:lnTo>
                  <a:pt x="51816" y="1004316"/>
                </a:lnTo>
                <a:lnTo>
                  <a:pt x="108870" y="1042797"/>
                </a:lnTo>
                <a:lnTo>
                  <a:pt x="176784" y="1056132"/>
                </a:lnTo>
                <a:lnTo>
                  <a:pt x="4215384" y="1056132"/>
                </a:lnTo>
                <a:lnTo>
                  <a:pt x="4282725" y="1042797"/>
                </a:lnTo>
                <a:lnTo>
                  <a:pt x="4340352" y="1004316"/>
                </a:lnTo>
                <a:lnTo>
                  <a:pt x="4378166" y="947356"/>
                </a:lnTo>
                <a:lnTo>
                  <a:pt x="4391406" y="880109"/>
                </a:lnTo>
                <a:close/>
              </a:path>
            </a:pathLst>
          </a:custGeom>
          <a:solidFill>
            <a:srgbClr val="608CAB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8" name="object 8"/>
          <p:cNvSpPr/>
          <p:nvPr/>
        </p:nvSpPr>
        <p:spPr>
          <a:xfrm>
            <a:off x="3935740" y="6120827"/>
            <a:ext cx="6546198" cy="1603612"/>
          </a:xfrm>
          <a:custGeom>
            <a:avLst/>
            <a:gdLst/>
            <a:ahLst/>
            <a:cxnLst/>
            <a:rect l="l" t="t" r="r" b="b"/>
            <a:pathLst>
              <a:path w="4417060" h="1082039">
                <a:moveTo>
                  <a:pt x="4416552" y="902207"/>
                </a:moveTo>
                <a:lnTo>
                  <a:pt x="4416552" y="179069"/>
                </a:lnTo>
                <a:lnTo>
                  <a:pt x="4415790" y="169925"/>
                </a:lnTo>
                <a:lnTo>
                  <a:pt x="4405331" y="124883"/>
                </a:lnTo>
                <a:lnTo>
                  <a:pt x="4385609" y="85140"/>
                </a:lnTo>
                <a:lnTo>
                  <a:pt x="4357754" y="51739"/>
                </a:lnTo>
                <a:lnTo>
                  <a:pt x="4322899" y="25721"/>
                </a:lnTo>
                <a:lnTo>
                  <a:pt x="4282177" y="8127"/>
                </a:lnTo>
                <a:lnTo>
                  <a:pt x="4236720" y="0"/>
                </a:lnTo>
                <a:lnTo>
                  <a:pt x="188213" y="0"/>
                </a:lnTo>
                <a:lnTo>
                  <a:pt x="142583" y="5820"/>
                </a:lnTo>
                <a:lnTo>
                  <a:pt x="101202" y="21479"/>
                </a:lnTo>
                <a:lnTo>
                  <a:pt x="65236" y="45891"/>
                </a:lnTo>
                <a:lnTo>
                  <a:pt x="35856" y="77969"/>
                </a:lnTo>
                <a:lnTo>
                  <a:pt x="14229" y="116628"/>
                </a:lnTo>
                <a:lnTo>
                  <a:pt x="1523" y="160781"/>
                </a:lnTo>
                <a:lnTo>
                  <a:pt x="0" y="179831"/>
                </a:lnTo>
                <a:lnTo>
                  <a:pt x="0" y="902969"/>
                </a:lnTo>
                <a:lnTo>
                  <a:pt x="11765" y="959121"/>
                </a:lnTo>
                <a:lnTo>
                  <a:pt x="25146" y="987318"/>
                </a:lnTo>
                <a:lnTo>
                  <a:pt x="25146" y="180593"/>
                </a:lnTo>
                <a:lnTo>
                  <a:pt x="25908" y="172211"/>
                </a:lnTo>
                <a:lnTo>
                  <a:pt x="27432" y="164591"/>
                </a:lnTo>
                <a:lnTo>
                  <a:pt x="28194" y="156209"/>
                </a:lnTo>
                <a:lnTo>
                  <a:pt x="36205" y="130774"/>
                </a:lnTo>
                <a:lnTo>
                  <a:pt x="60614" y="87003"/>
                </a:lnTo>
                <a:lnTo>
                  <a:pt x="91439" y="57149"/>
                </a:lnTo>
                <a:lnTo>
                  <a:pt x="137707" y="33475"/>
                </a:lnTo>
                <a:lnTo>
                  <a:pt x="188214" y="25216"/>
                </a:lnTo>
                <a:lnTo>
                  <a:pt x="4228338" y="25215"/>
                </a:lnTo>
                <a:lnTo>
                  <a:pt x="4235196" y="25838"/>
                </a:lnTo>
                <a:lnTo>
                  <a:pt x="4244340" y="25907"/>
                </a:lnTo>
                <a:lnTo>
                  <a:pt x="4289908" y="37712"/>
                </a:lnTo>
                <a:lnTo>
                  <a:pt x="4329392" y="61034"/>
                </a:lnTo>
                <a:lnTo>
                  <a:pt x="4360721" y="93922"/>
                </a:lnTo>
                <a:lnTo>
                  <a:pt x="4381827" y="134426"/>
                </a:lnTo>
                <a:lnTo>
                  <a:pt x="4390644" y="180593"/>
                </a:lnTo>
                <a:lnTo>
                  <a:pt x="4391406" y="188975"/>
                </a:lnTo>
                <a:lnTo>
                  <a:pt x="4391406" y="986831"/>
                </a:lnTo>
                <a:lnTo>
                  <a:pt x="4408445" y="947597"/>
                </a:lnTo>
                <a:lnTo>
                  <a:pt x="4416552" y="902207"/>
                </a:lnTo>
                <a:close/>
              </a:path>
              <a:path w="4417060" h="1082039">
                <a:moveTo>
                  <a:pt x="4391406" y="986831"/>
                </a:moveTo>
                <a:lnTo>
                  <a:pt x="4391406" y="893063"/>
                </a:lnTo>
                <a:lnTo>
                  <a:pt x="4390644" y="901445"/>
                </a:lnTo>
                <a:lnTo>
                  <a:pt x="4390644" y="909827"/>
                </a:lnTo>
                <a:lnTo>
                  <a:pt x="4378323" y="955968"/>
                </a:lnTo>
                <a:lnTo>
                  <a:pt x="4355146" y="995287"/>
                </a:lnTo>
                <a:lnTo>
                  <a:pt x="4322585" y="1026167"/>
                </a:lnTo>
                <a:lnTo>
                  <a:pt x="4282110" y="1046987"/>
                </a:lnTo>
                <a:lnTo>
                  <a:pt x="4235958" y="1055983"/>
                </a:lnTo>
                <a:lnTo>
                  <a:pt x="188214" y="1056026"/>
                </a:lnTo>
                <a:lnTo>
                  <a:pt x="141769" y="1049604"/>
                </a:lnTo>
                <a:lnTo>
                  <a:pt x="100017" y="1030523"/>
                </a:lnTo>
                <a:lnTo>
                  <a:pt x="65638" y="1000761"/>
                </a:lnTo>
                <a:lnTo>
                  <a:pt x="40549" y="962191"/>
                </a:lnTo>
                <a:lnTo>
                  <a:pt x="26670" y="916685"/>
                </a:lnTo>
                <a:lnTo>
                  <a:pt x="25146" y="900683"/>
                </a:lnTo>
                <a:lnTo>
                  <a:pt x="25146" y="987318"/>
                </a:lnTo>
                <a:lnTo>
                  <a:pt x="62484" y="1033272"/>
                </a:lnTo>
                <a:lnTo>
                  <a:pt x="102143" y="1060912"/>
                </a:lnTo>
                <a:lnTo>
                  <a:pt x="159165" y="1079388"/>
                </a:lnTo>
                <a:lnTo>
                  <a:pt x="4228338" y="1082039"/>
                </a:lnTo>
                <a:lnTo>
                  <a:pt x="4236720" y="1081341"/>
                </a:lnTo>
                <a:lnTo>
                  <a:pt x="4246626" y="1081277"/>
                </a:lnTo>
                <a:lnTo>
                  <a:pt x="4291499" y="1070692"/>
                </a:lnTo>
                <a:lnTo>
                  <a:pt x="4331216" y="1050916"/>
                </a:lnTo>
                <a:lnTo>
                  <a:pt x="4364678" y="1023065"/>
                </a:lnTo>
                <a:lnTo>
                  <a:pt x="4390787" y="988254"/>
                </a:lnTo>
                <a:lnTo>
                  <a:pt x="4391406" y="986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9" name="object 9"/>
          <p:cNvSpPr txBox="1"/>
          <p:nvPr/>
        </p:nvSpPr>
        <p:spPr>
          <a:xfrm>
            <a:off x="4254580" y="2849609"/>
            <a:ext cx="3749289" cy="4586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1"/>
            <a:r>
              <a:rPr sz="6373" b="1" spc="-311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6373">
              <a:latin typeface="Arial"/>
              <a:cs typeface="Arial"/>
            </a:endParaRPr>
          </a:p>
          <a:p>
            <a:pPr>
              <a:spcBef>
                <a:spcPts val="76"/>
              </a:spcBef>
            </a:pPr>
            <a:endParaRPr sz="5261">
              <a:latin typeface="Times New Roman"/>
              <a:cs typeface="Times New Roman"/>
            </a:endParaRPr>
          </a:p>
          <a:p>
            <a:pPr marL="18821"/>
            <a:r>
              <a:rPr sz="6373" b="1" spc="-815" dirty="0">
                <a:solidFill>
                  <a:srgbClr val="FFFFFF"/>
                </a:solidFill>
                <a:latin typeface="Arial"/>
                <a:cs typeface="Arial"/>
              </a:rPr>
              <a:t>CSS</a:t>
            </a:r>
            <a:endParaRPr sz="6373">
              <a:latin typeface="Arial"/>
              <a:cs typeface="Arial"/>
            </a:endParaRPr>
          </a:p>
          <a:p>
            <a:pPr>
              <a:spcBef>
                <a:spcPts val="76"/>
              </a:spcBef>
            </a:pPr>
            <a:endParaRPr sz="5261">
              <a:latin typeface="Times New Roman"/>
              <a:cs typeface="Times New Roman"/>
            </a:endParaRPr>
          </a:p>
          <a:p>
            <a:pPr marL="18821"/>
            <a:r>
              <a:rPr sz="6373" b="1" spc="-311" dirty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637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2556" y="8159221"/>
            <a:ext cx="3091469" cy="410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1">
              <a:tabLst>
                <a:tab pos="837552" algn="l"/>
                <a:tab pos="2867440" algn="l"/>
              </a:tabLst>
            </a:pPr>
            <a:r>
              <a:rPr sz="2668" spc="178" dirty="0">
                <a:solidFill>
                  <a:srgbClr val="0000FF"/>
                </a:solidFill>
                <a:latin typeface="Lucida Grande"/>
                <a:cs typeface="Lucida Grande"/>
              </a:rPr>
              <a:t>v</a:t>
            </a:r>
            <a:r>
              <a:rPr sz="2668" spc="326" dirty="0">
                <a:solidFill>
                  <a:srgbClr val="0000FF"/>
                </a:solidFill>
                <a:latin typeface="Lucida Grande"/>
                <a:cs typeface="Lucida Grande"/>
              </a:rPr>
              <a:t>a</a:t>
            </a:r>
            <a:r>
              <a:rPr sz="2668" dirty="0">
                <a:solidFill>
                  <a:srgbClr val="0000FF"/>
                </a:solidFill>
                <a:latin typeface="Lucida Grande"/>
                <a:cs typeface="Lucida Grande"/>
              </a:rPr>
              <a:t>r	</a:t>
            </a:r>
            <a:r>
              <a:rPr sz="2668" spc="126" dirty="0">
                <a:latin typeface="Lucida Grande"/>
                <a:cs typeface="Lucida Grande"/>
              </a:rPr>
              <a:t>s</a:t>
            </a:r>
            <a:r>
              <a:rPr sz="2668" spc="-178" dirty="0">
                <a:latin typeface="Lucida Grande"/>
                <a:cs typeface="Lucida Grande"/>
              </a:rPr>
              <a:t>how</a:t>
            </a:r>
            <a:r>
              <a:rPr sz="2668" spc="-422" dirty="0">
                <a:latin typeface="Lucida Grande"/>
                <a:cs typeface="Lucida Grande"/>
              </a:rPr>
              <a:t> </a:t>
            </a:r>
            <a:r>
              <a:rPr sz="2668" dirty="0">
                <a:latin typeface="Lucida Grande"/>
                <a:cs typeface="Lucida Grande"/>
              </a:rPr>
              <a:t>I</a:t>
            </a:r>
            <a:r>
              <a:rPr sz="2668" spc="-422" dirty="0">
                <a:latin typeface="Lucida Grande"/>
                <a:cs typeface="Lucida Grande"/>
              </a:rPr>
              <a:t> </a:t>
            </a:r>
            <a:r>
              <a:rPr sz="2668" spc="-815" dirty="0">
                <a:latin typeface="Lucida Grande"/>
                <a:cs typeface="Lucida Grande"/>
              </a:rPr>
              <a:t>m</a:t>
            </a:r>
            <a:r>
              <a:rPr sz="2668" spc="67" dirty="0">
                <a:latin typeface="Lucida Grande"/>
                <a:cs typeface="Lucida Grande"/>
              </a:rPr>
              <a:t>a</a:t>
            </a:r>
            <a:r>
              <a:rPr sz="2668" dirty="0">
                <a:latin typeface="Lucida Grande"/>
                <a:cs typeface="Lucida Grande"/>
              </a:rPr>
              <a:t>ge	</a:t>
            </a:r>
            <a:r>
              <a:rPr sz="2668" spc="-519" dirty="0">
                <a:latin typeface="Lucida Grande"/>
                <a:cs typeface="Lucida Grande"/>
              </a:rPr>
              <a:t>=</a:t>
            </a:r>
            <a:endParaRPr sz="2668">
              <a:latin typeface="Lucida Grande"/>
              <a:cs typeface="Lucida Gran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61801" y="8159221"/>
            <a:ext cx="1177299" cy="410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1"/>
            <a:r>
              <a:rPr sz="2668" dirty="0">
                <a:solidFill>
                  <a:srgbClr val="0000FF"/>
                </a:solidFill>
                <a:latin typeface="Lucida Grande"/>
                <a:cs typeface="Lucida Grande"/>
              </a:rPr>
              <a:t>f</a:t>
            </a:r>
            <a:r>
              <a:rPr sz="2668" spc="-489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0000FF"/>
                </a:solidFill>
                <a:latin typeface="Lucida Grande"/>
                <a:cs typeface="Lucida Grande"/>
              </a:rPr>
              <a:t>a</a:t>
            </a:r>
            <a:r>
              <a:rPr sz="2668" spc="-393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0000FF"/>
                </a:solidFill>
                <a:latin typeface="Lucida Grande"/>
                <a:cs typeface="Lucida Grande"/>
              </a:rPr>
              <a:t>l</a:t>
            </a:r>
            <a:r>
              <a:rPr sz="2668" spc="-348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spc="89" dirty="0">
                <a:solidFill>
                  <a:srgbClr val="0000FF"/>
                </a:solidFill>
                <a:latin typeface="Lucida Grande"/>
                <a:cs typeface="Lucida Grande"/>
              </a:rPr>
              <a:t>se</a:t>
            </a:r>
            <a:r>
              <a:rPr sz="2668" spc="-445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latin typeface="Lucida Grande"/>
                <a:cs typeface="Lucida Grande"/>
              </a:rPr>
              <a:t>;</a:t>
            </a:r>
            <a:endParaRPr sz="2668">
              <a:latin typeface="Lucida Grande"/>
              <a:cs typeface="Lucida Gran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7948" y="8565770"/>
            <a:ext cx="1635609" cy="410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1"/>
            <a:r>
              <a:rPr sz="2668" spc="82" dirty="0">
                <a:solidFill>
                  <a:srgbClr val="0000FF"/>
                </a:solidFill>
                <a:latin typeface="Lucida Grande"/>
                <a:cs typeface="Lucida Grande"/>
              </a:rPr>
              <a:t>func</a:t>
            </a:r>
            <a:r>
              <a:rPr sz="2668" spc="-452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0000FF"/>
                </a:solidFill>
                <a:latin typeface="Lucida Grande"/>
                <a:cs typeface="Lucida Grande"/>
              </a:rPr>
              <a:t>t</a:t>
            </a:r>
            <a:r>
              <a:rPr sz="2668" spc="-178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0000FF"/>
                </a:solidFill>
                <a:latin typeface="Lucida Grande"/>
                <a:cs typeface="Lucida Grande"/>
              </a:rPr>
              <a:t>i</a:t>
            </a:r>
            <a:r>
              <a:rPr sz="2668" spc="-459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spc="-44" dirty="0">
                <a:solidFill>
                  <a:srgbClr val="0000FF"/>
                </a:solidFill>
                <a:latin typeface="Lucida Grande"/>
                <a:cs typeface="Lucida Grande"/>
              </a:rPr>
              <a:t>on</a:t>
            </a:r>
            <a:endParaRPr sz="2668">
              <a:latin typeface="Lucida Grande"/>
              <a:cs typeface="Lucida Gran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27639" y="8565771"/>
            <a:ext cx="3273099" cy="410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1">
              <a:tabLst>
                <a:tab pos="2482543" algn="l"/>
                <a:tab pos="3143174" algn="l"/>
              </a:tabLst>
            </a:pPr>
            <a:r>
              <a:rPr sz="2668" spc="302" dirty="0">
                <a:latin typeface="Lucida Grande"/>
                <a:cs typeface="Lucida Grande"/>
              </a:rPr>
              <a:t>t</a:t>
            </a:r>
            <a:r>
              <a:rPr sz="2668" spc="-52" dirty="0">
                <a:latin typeface="Lucida Grande"/>
                <a:cs typeface="Lucida Grande"/>
              </a:rPr>
              <a:t>ogg</a:t>
            </a:r>
            <a:r>
              <a:rPr sz="2668" spc="-422" dirty="0">
                <a:latin typeface="Lucida Grande"/>
                <a:cs typeface="Lucida Grande"/>
              </a:rPr>
              <a:t> </a:t>
            </a:r>
            <a:r>
              <a:rPr sz="2668" dirty="0">
                <a:latin typeface="Lucida Grande"/>
                <a:cs typeface="Lucida Grande"/>
              </a:rPr>
              <a:t>l</a:t>
            </a:r>
            <a:r>
              <a:rPr sz="2668" spc="-363" dirty="0">
                <a:latin typeface="Lucida Grande"/>
                <a:cs typeface="Lucida Grande"/>
              </a:rPr>
              <a:t> </a:t>
            </a:r>
            <a:r>
              <a:rPr sz="2668" dirty="0">
                <a:latin typeface="Lucida Grande"/>
                <a:cs typeface="Lucida Grande"/>
              </a:rPr>
              <a:t>e</a:t>
            </a:r>
            <a:r>
              <a:rPr sz="2668" spc="-363" dirty="0">
                <a:latin typeface="Lucida Grande"/>
                <a:cs typeface="Lucida Grande"/>
              </a:rPr>
              <a:t> </a:t>
            </a:r>
            <a:r>
              <a:rPr sz="2668" dirty="0">
                <a:latin typeface="Lucida Grande"/>
                <a:cs typeface="Lucida Grande"/>
              </a:rPr>
              <a:t>I</a:t>
            </a:r>
            <a:r>
              <a:rPr sz="2668" spc="-422" dirty="0">
                <a:latin typeface="Lucida Grande"/>
                <a:cs typeface="Lucida Grande"/>
              </a:rPr>
              <a:t> </a:t>
            </a:r>
            <a:r>
              <a:rPr sz="2668" spc="-815" dirty="0">
                <a:latin typeface="Lucida Grande"/>
                <a:cs typeface="Lucida Grande"/>
              </a:rPr>
              <a:t>m</a:t>
            </a:r>
            <a:r>
              <a:rPr sz="2668" spc="67" dirty="0">
                <a:latin typeface="Lucida Grande"/>
                <a:cs typeface="Lucida Grande"/>
              </a:rPr>
              <a:t>a</a:t>
            </a:r>
            <a:r>
              <a:rPr sz="2668" dirty="0">
                <a:latin typeface="Lucida Grande"/>
                <a:cs typeface="Lucida Grande"/>
              </a:rPr>
              <a:t>ge	</a:t>
            </a:r>
            <a:r>
              <a:rPr sz="2668" spc="741" dirty="0">
                <a:latin typeface="Lucida Grande"/>
                <a:cs typeface="Lucida Grande"/>
              </a:rPr>
              <a:t>(</a:t>
            </a:r>
            <a:r>
              <a:rPr sz="2668" dirty="0">
                <a:latin typeface="Lucida Grande"/>
                <a:cs typeface="Lucida Grande"/>
              </a:rPr>
              <a:t>)	{</a:t>
            </a:r>
            <a:endParaRPr sz="2668">
              <a:latin typeface="Lucida Grande"/>
              <a:cs typeface="Lucida Gran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41462" y="8972319"/>
            <a:ext cx="2272724" cy="410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1">
              <a:tabLst>
                <a:tab pos="2048709" algn="l"/>
              </a:tabLst>
            </a:pPr>
            <a:r>
              <a:rPr sz="2668" spc="126" dirty="0">
                <a:latin typeface="Lucida Grande"/>
                <a:cs typeface="Lucida Grande"/>
              </a:rPr>
              <a:t>s</a:t>
            </a:r>
            <a:r>
              <a:rPr sz="2668" spc="-178" dirty="0">
                <a:latin typeface="Lucida Grande"/>
                <a:cs typeface="Lucida Grande"/>
              </a:rPr>
              <a:t>how</a:t>
            </a:r>
            <a:r>
              <a:rPr sz="2668" spc="-422" dirty="0">
                <a:latin typeface="Lucida Grande"/>
                <a:cs typeface="Lucida Grande"/>
              </a:rPr>
              <a:t> </a:t>
            </a:r>
            <a:r>
              <a:rPr sz="2668" dirty="0">
                <a:latin typeface="Lucida Grande"/>
                <a:cs typeface="Lucida Grande"/>
              </a:rPr>
              <a:t>I</a:t>
            </a:r>
            <a:r>
              <a:rPr sz="2668" spc="-422" dirty="0">
                <a:latin typeface="Lucida Grande"/>
                <a:cs typeface="Lucida Grande"/>
              </a:rPr>
              <a:t> </a:t>
            </a:r>
            <a:r>
              <a:rPr sz="2668" spc="-815" dirty="0">
                <a:latin typeface="Lucida Grande"/>
                <a:cs typeface="Lucida Grande"/>
              </a:rPr>
              <a:t>m</a:t>
            </a:r>
            <a:r>
              <a:rPr sz="2668" spc="67" dirty="0">
                <a:latin typeface="Lucida Grande"/>
                <a:cs typeface="Lucida Grande"/>
              </a:rPr>
              <a:t>a</a:t>
            </a:r>
            <a:r>
              <a:rPr sz="2668" dirty="0">
                <a:latin typeface="Lucida Grande"/>
                <a:cs typeface="Lucida Grande"/>
              </a:rPr>
              <a:t>ge	</a:t>
            </a:r>
            <a:r>
              <a:rPr sz="2668" spc="-519" dirty="0">
                <a:latin typeface="Lucida Grande"/>
                <a:cs typeface="Lucida Grande"/>
              </a:rPr>
              <a:t>=</a:t>
            </a:r>
            <a:endParaRPr sz="2668">
              <a:latin typeface="Lucida Grande"/>
              <a:cs typeface="Lucida Gran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78186" y="8972320"/>
            <a:ext cx="2142854" cy="410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1"/>
            <a:r>
              <a:rPr sz="2668" spc="-59" dirty="0">
                <a:latin typeface="Lucida Grande"/>
                <a:cs typeface="Lucida Grande"/>
              </a:rPr>
              <a:t>!show</a:t>
            </a:r>
            <a:r>
              <a:rPr sz="2668" spc="-467" dirty="0">
                <a:latin typeface="Lucida Grande"/>
                <a:cs typeface="Lucida Grande"/>
              </a:rPr>
              <a:t> </a:t>
            </a:r>
            <a:r>
              <a:rPr sz="2668" dirty="0">
                <a:latin typeface="Lucida Grande"/>
                <a:cs typeface="Lucida Grande"/>
              </a:rPr>
              <a:t>I</a:t>
            </a:r>
            <a:r>
              <a:rPr sz="2668" spc="-467" dirty="0">
                <a:latin typeface="Lucida Grande"/>
                <a:cs typeface="Lucida Grande"/>
              </a:rPr>
              <a:t> </a:t>
            </a:r>
            <a:r>
              <a:rPr sz="2668" spc="-185" dirty="0">
                <a:latin typeface="Lucida Grande"/>
                <a:cs typeface="Lucida Grande"/>
              </a:rPr>
              <a:t>mage</a:t>
            </a:r>
            <a:r>
              <a:rPr sz="2668" spc="-459" dirty="0">
                <a:latin typeface="Lucida Grande"/>
                <a:cs typeface="Lucida Grande"/>
              </a:rPr>
              <a:t> </a:t>
            </a:r>
            <a:r>
              <a:rPr sz="2668" dirty="0">
                <a:latin typeface="Lucida Grande"/>
                <a:cs typeface="Lucida Grande"/>
              </a:rPr>
              <a:t>;</a:t>
            </a:r>
            <a:endParaRPr sz="2668">
              <a:latin typeface="Lucida Grande"/>
              <a:cs typeface="Lucida Gran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95145" y="9378866"/>
            <a:ext cx="148692" cy="410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1"/>
            <a:r>
              <a:rPr sz="2668" dirty="0">
                <a:latin typeface="Lucida Grande"/>
                <a:cs typeface="Lucida Grande"/>
              </a:rPr>
              <a:t>}</a:t>
            </a:r>
            <a:endParaRPr sz="2668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0374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53809" y="2641440"/>
            <a:ext cx="6508555" cy="1565968"/>
          </a:xfrm>
          <a:custGeom>
            <a:avLst/>
            <a:gdLst/>
            <a:ahLst/>
            <a:cxnLst/>
            <a:rect l="l" t="t" r="r" b="b"/>
            <a:pathLst>
              <a:path w="4391660" h="1056639">
                <a:moveTo>
                  <a:pt x="4391406" y="880109"/>
                </a:moveTo>
                <a:lnTo>
                  <a:pt x="4391406" y="176021"/>
                </a:lnTo>
                <a:lnTo>
                  <a:pt x="4388036" y="141279"/>
                </a:lnTo>
                <a:lnTo>
                  <a:pt x="4362152" y="78081"/>
                </a:lnTo>
                <a:lnTo>
                  <a:pt x="4313217" y="29253"/>
                </a:lnTo>
                <a:lnTo>
                  <a:pt x="4249804" y="3369"/>
                </a:lnTo>
                <a:lnTo>
                  <a:pt x="4215384" y="0"/>
                </a:lnTo>
                <a:lnTo>
                  <a:pt x="176784" y="0"/>
                </a:lnTo>
                <a:lnTo>
                  <a:pt x="108870" y="13239"/>
                </a:lnTo>
                <a:lnTo>
                  <a:pt x="51815" y="51054"/>
                </a:lnTo>
                <a:lnTo>
                  <a:pt x="13620" y="108394"/>
                </a:lnTo>
                <a:lnTo>
                  <a:pt x="0" y="176022"/>
                </a:lnTo>
                <a:lnTo>
                  <a:pt x="0" y="880110"/>
                </a:lnTo>
                <a:lnTo>
                  <a:pt x="13620" y="947356"/>
                </a:lnTo>
                <a:lnTo>
                  <a:pt x="51816" y="1004316"/>
                </a:lnTo>
                <a:lnTo>
                  <a:pt x="108870" y="1042797"/>
                </a:lnTo>
                <a:lnTo>
                  <a:pt x="176784" y="1056132"/>
                </a:lnTo>
                <a:lnTo>
                  <a:pt x="4215384" y="1056132"/>
                </a:lnTo>
                <a:lnTo>
                  <a:pt x="4282725" y="1042797"/>
                </a:lnTo>
                <a:lnTo>
                  <a:pt x="4340352" y="1004316"/>
                </a:lnTo>
                <a:lnTo>
                  <a:pt x="4378166" y="947356"/>
                </a:lnTo>
                <a:lnTo>
                  <a:pt x="4391406" y="880109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4" name="object 4"/>
          <p:cNvSpPr/>
          <p:nvPr/>
        </p:nvSpPr>
        <p:spPr>
          <a:xfrm>
            <a:off x="3935740" y="2622243"/>
            <a:ext cx="6546198" cy="1603612"/>
          </a:xfrm>
          <a:custGeom>
            <a:avLst/>
            <a:gdLst/>
            <a:ahLst/>
            <a:cxnLst/>
            <a:rect l="l" t="t" r="r" b="b"/>
            <a:pathLst>
              <a:path w="4417060" h="1082039">
                <a:moveTo>
                  <a:pt x="4416552" y="902207"/>
                </a:moveTo>
                <a:lnTo>
                  <a:pt x="4416552" y="179069"/>
                </a:lnTo>
                <a:lnTo>
                  <a:pt x="4415790" y="169925"/>
                </a:lnTo>
                <a:lnTo>
                  <a:pt x="4405477" y="125120"/>
                </a:lnTo>
                <a:lnTo>
                  <a:pt x="4385702" y="85341"/>
                </a:lnTo>
                <a:lnTo>
                  <a:pt x="4357701" y="51763"/>
                </a:lnTo>
                <a:lnTo>
                  <a:pt x="4322713" y="25563"/>
                </a:lnTo>
                <a:lnTo>
                  <a:pt x="4281973" y="7917"/>
                </a:lnTo>
                <a:lnTo>
                  <a:pt x="4236720" y="0"/>
                </a:lnTo>
                <a:lnTo>
                  <a:pt x="188213" y="0"/>
                </a:lnTo>
                <a:lnTo>
                  <a:pt x="142762" y="5657"/>
                </a:lnTo>
                <a:lnTo>
                  <a:pt x="101365" y="21347"/>
                </a:lnTo>
                <a:lnTo>
                  <a:pt x="65284" y="45886"/>
                </a:lnTo>
                <a:lnTo>
                  <a:pt x="35777" y="78093"/>
                </a:lnTo>
                <a:lnTo>
                  <a:pt x="14104" y="116786"/>
                </a:lnTo>
                <a:lnTo>
                  <a:pt x="1523" y="160781"/>
                </a:lnTo>
                <a:lnTo>
                  <a:pt x="0" y="179831"/>
                </a:lnTo>
                <a:lnTo>
                  <a:pt x="0" y="902969"/>
                </a:lnTo>
                <a:lnTo>
                  <a:pt x="11695" y="958894"/>
                </a:lnTo>
                <a:lnTo>
                  <a:pt x="25146" y="987171"/>
                </a:lnTo>
                <a:lnTo>
                  <a:pt x="25146" y="180593"/>
                </a:lnTo>
                <a:lnTo>
                  <a:pt x="25908" y="172211"/>
                </a:lnTo>
                <a:lnTo>
                  <a:pt x="27432" y="164591"/>
                </a:lnTo>
                <a:lnTo>
                  <a:pt x="28194" y="156209"/>
                </a:lnTo>
                <a:lnTo>
                  <a:pt x="36487" y="129994"/>
                </a:lnTo>
                <a:lnTo>
                  <a:pt x="60503" y="87249"/>
                </a:lnTo>
                <a:lnTo>
                  <a:pt x="91439" y="57149"/>
                </a:lnTo>
                <a:lnTo>
                  <a:pt x="137707" y="33499"/>
                </a:lnTo>
                <a:lnTo>
                  <a:pt x="188214" y="25215"/>
                </a:lnTo>
                <a:lnTo>
                  <a:pt x="4228338" y="25215"/>
                </a:lnTo>
                <a:lnTo>
                  <a:pt x="4235196" y="25838"/>
                </a:lnTo>
                <a:lnTo>
                  <a:pt x="4244340" y="25907"/>
                </a:lnTo>
                <a:lnTo>
                  <a:pt x="4289366" y="37213"/>
                </a:lnTo>
                <a:lnTo>
                  <a:pt x="4329017" y="60800"/>
                </a:lnTo>
                <a:lnTo>
                  <a:pt x="4360785" y="94202"/>
                </a:lnTo>
                <a:lnTo>
                  <a:pt x="4382163" y="134955"/>
                </a:lnTo>
                <a:lnTo>
                  <a:pt x="4390644" y="180593"/>
                </a:lnTo>
                <a:lnTo>
                  <a:pt x="4391406" y="188975"/>
                </a:lnTo>
                <a:lnTo>
                  <a:pt x="4391406" y="986678"/>
                </a:lnTo>
                <a:lnTo>
                  <a:pt x="4408522" y="947297"/>
                </a:lnTo>
                <a:lnTo>
                  <a:pt x="4416552" y="902207"/>
                </a:lnTo>
                <a:close/>
              </a:path>
              <a:path w="4417060" h="1082039">
                <a:moveTo>
                  <a:pt x="4391406" y="986678"/>
                </a:moveTo>
                <a:lnTo>
                  <a:pt x="4391406" y="893063"/>
                </a:lnTo>
                <a:lnTo>
                  <a:pt x="4390644" y="901445"/>
                </a:lnTo>
                <a:lnTo>
                  <a:pt x="4390644" y="909827"/>
                </a:lnTo>
                <a:lnTo>
                  <a:pt x="4378323" y="955968"/>
                </a:lnTo>
                <a:lnTo>
                  <a:pt x="4355146" y="995287"/>
                </a:lnTo>
                <a:lnTo>
                  <a:pt x="4322585" y="1026167"/>
                </a:lnTo>
                <a:lnTo>
                  <a:pt x="4282110" y="1046987"/>
                </a:lnTo>
                <a:lnTo>
                  <a:pt x="4235958" y="1055983"/>
                </a:lnTo>
                <a:lnTo>
                  <a:pt x="188214" y="1056026"/>
                </a:lnTo>
                <a:lnTo>
                  <a:pt x="141769" y="1049604"/>
                </a:lnTo>
                <a:lnTo>
                  <a:pt x="100017" y="1030523"/>
                </a:lnTo>
                <a:lnTo>
                  <a:pt x="65638" y="1000761"/>
                </a:lnTo>
                <a:lnTo>
                  <a:pt x="40549" y="962191"/>
                </a:lnTo>
                <a:lnTo>
                  <a:pt x="26670" y="916685"/>
                </a:lnTo>
                <a:lnTo>
                  <a:pt x="25146" y="900683"/>
                </a:lnTo>
                <a:lnTo>
                  <a:pt x="25146" y="987171"/>
                </a:lnTo>
                <a:lnTo>
                  <a:pt x="62484" y="1033272"/>
                </a:lnTo>
                <a:lnTo>
                  <a:pt x="102143" y="1060912"/>
                </a:lnTo>
                <a:lnTo>
                  <a:pt x="159165" y="1079388"/>
                </a:lnTo>
                <a:lnTo>
                  <a:pt x="4228338" y="1082039"/>
                </a:lnTo>
                <a:lnTo>
                  <a:pt x="4246626" y="1080515"/>
                </a:lnTo>
                <a:lnTo>
                  <a:pt x="4291294" y="1070759"/>
                </a:lnTo>
                <a:lnTo>
                  <a:pt x="4331001" y="1051181"/>
                </a:lnTo>
                <a:lnTo>
                  <a:pt x="4364564" y="1023161"/>
                </a:lnTo>
                <a:lnTo>
                  <a:pt x="4390799" y="988074"/>
                </a:lnTo>
                <a:lnTo>
                  <a:pt x="4391406" y="9866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5" name="object 5"/>
          <p:cNvSpPr/>
          <p:nvPr/>
        </p:nvSpPr>
        <p:spPr>
          <a:xfrm>
            <a:off x="3953809" y="4390732"/>
            <a:ext cx="6508555" cy="1565968"/>
          </a:xfrm>
          <a:custGeom>
            <a:avLst/>
            <a:gdLst/>
            <a:ahLst/>
            <a:cxnLst/>
            <a:rect l="l" t="t" r="r" b="b"/>
            <a:pathLst>
              <a:path w="4391660" h="1056639">
                <a:moveTo>
                  <a:pt x="4391406" y="880109"/>
                </a:moveTo>
                <a:lnTo>
                  <a:pt x="4391406" y="176021"/>
                </a:lnTo>
                <a:lnTo>
                  <a:pt x="4388036" y="141279"/>
                </a:lnTo>
                <a:lnTo>
                  <a:pt x="4362152" y="78081"/>
                </a:lnTo>
                <a:lnTo>
                  <a:pt x="4313217" y="29253"/>
                </a:lnTo>
                <a:lnTo>
                  <a:pt x="4249804" y="3369"/>
                </a:lnTo>
                <a:lnTo>
                  <a:pt x="4215384" y="0"/>
                </a:lnTo>
                <a:lnTo>
                  <a:pt x="176784" y="0"/>
                </a:lnTo>
                <a:lnTo>
                  <a:pt x="108870" y="13239"/>
                </a:lnTo>
                <a:lnTo>
                  <a:pt x="51815" y="51054"/>
                </a:lnTo>
                <a:lnTo>
                  <a:pt x="13620" y="108394"/>
                </a:lnTo>
                <a:lnTo>
                  <a:pt x="0" y="176022"/>
                </a:lnTo>
                <a:lnTo>
                  <a:pt x="0" y="880110"/>
                </a:lnTo>
                <a:lnTo>
                  <a:pt x="13620" y="947356"/>
                </a:lnTo>
                <a:lnTo>
                  <a:pt x="51816" y="1004316"/>
                </a:lnTo>
                <a:lnTo>
                  <a:pt x="108870" y="1042797"/>
                </a:lnTo>
                <a:lnTo>
                  <a:pt x="176784" y="1056132"/>
                </a:lnTo>
                <a:lnTo>
                  <a:pt x="4215384" y="1056132"/>
                </a:lnTo>
                <a:lnTo>
                  <a:pt x="4282725" y="1042797"/>
                </a:lnTo>
                <a:lnTo>
                  <a:pt x="4340352" y="1004316"/>
                </a:lnTo>
                <a:lnTo>
                  <a:pt x="4378166" y="947356"/>
                </a:lnTo>
                <a:lnTo>
                  <a:pt x="4391406" y="880109"/>
                </a:lnTo>
                <a:close/>
              </a:path>
            </a:pathLst>
          </a:custGeom>
          <a:solidFill>
            <a:srgbClr val="5CB37C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6" name="object 6"/>
          <p:cNvSpPr/>
          <p:nvPr/>
        </p:nvSpPr>
        <p:spPr>
          <a:xfrm>
            <a:off x="3935740" y="4371534"/>
            <a:ext cx="6546198" cy="1603612"/>
          </a:xfrm>
          <a:custGeom>
            <a:avLst/>
            <a:gdLst/>
            <a:ahLst/>
            <a:cxnLst/>
            <a:rect l="l" t="t" r="r" b="b"/>
            <a:pathLst>
              <a:path w="4417060" h="1082039">
                <a:moveTo>
                  <a:pt x="4416552" y="902207"/>
                </a:moveTo>
                <a:lnTo>
                  <a:pt x="4416552" y="179069"/>
                </a:lnTo>
                <a:lnTo>
                  <a:pt x="4415790" y="169925"/>
                </a:lnTo>
                <a:lnTo>
                  <a:pt x="4405331" y="124883"/>
                </a:lnTo>
                <a:lnTo>
                  <a:pt x="4385609" y="85140"/>
                </a:lnTo>
                <a:lnTo>
                  <a:pt x="4357754" y="51739"/>
                </a:lnTo>
                <a:lnTo>
                  <a:pt x="4322899" y="25721"/>
                </a:lnTo>
                <a:lnTo>
                  <a:pt x="4282177" y="8127"/>
                </a:lnTo>
                <a:lnTo>
                  <a:pt x="4236720" y="0"/>
                </a:lnTo>
                <a:lnTo>
                  <a:pt x="188213" y="0"/>
                </a:lnTo>
                <a:lnTo>
                  <a:pt x="142627" y="5800"/>
                </a:lnTo>
                <a:lnTo>
                  <a:pt x="101230" y="21474"/>
                </a:lnTo>
                <a:lnTo>
                  <a:pt x="65222" y="45915"/>
                </a:lnTo>
                <a:lnTo>
                  <a:pt x="35802" y="78017"/>
                </a:lnTo>
                <a:lnTo>
                  <a:pt x="14170" y="116675"/>
                </a:lnTo>
                <a:lnTo>
                  <a:pt x="1523" y="160781"/>
                </a:lnTo>
                <a:lnTo>
                  <a:pt x="0" y="179831"/>
                </a:lnTo>
                <a:lnTo>
                  <a:pt x="0" y="902969"/>
                </a:lnTo>
                <a:lnTo>
                  <a:pt x="11765" y="959121"/>
                </a:lnTo>
                <a:lnTo>
                  <a:pt x="25146" y="987318"/>
                </a:lnTo>
                <a:lnTo>
                  <a:pt x="25146" y="180593"/>
                </a:lnTo>
                <a:lnTo>
                  <a:pt x="25908" y="172211"/>
                </a:lnTo>
                <a:lnTo>
                  <a:pt x="27432" y="164591"/>
                </a:lnTo>
                <a:lnTo>
                  <a:pt x="28194" y="156209"/>
                </a:lnTo>
                <a:lnTo>
                  <a:pt x="36487" y="129994"/>
                </a:lnTo>
                <a:lnTo>
                  <a:pt x="60503" y="87249"/>
                </a:lnTo>
                <a:lnTo>
                  <a:pt x="91439" y="57149"/>
                </a:lnTo>
                <a:lnTo>
                  <a:pt x="137712" y="33475"/>
                </a:lnTo>
                <a:lnTo>
                  <a:pt x="188214" y="25216"/>
                </a:lnTo>
                <a:lnTo>
                  <a:pt x="4228338" y="25215"/>
                </a:lnTo>
                <a:lnTo>
                  <a:pt x="4235196" y="25838"/>
                </a:lnTo>
                <a:lnTo>
                  <a:pt x="4244340" y="25907"/>
                </a:lnTo>
                <a:lnTo>
                  <a:pt x="4289905" y="37680"/>
                </a:lnTo>
                <a:lnTo>
                  <a:pt x="4329371" y="60984"/>
                </a:lnTo>
                <a:lnTo>
                  <a:pt x="4360686" y="93871"/>
                </a:lnTo>
                <a:lnTo>
                  <a:pt x="4381795" y="134391"/>
                </a:lnTo>
                <a:lnTo>
                  <a:pt x="4390644" y="180593"/>
                </a:lnTo>
                <a:lnTo>
                  <a:pt x="4391406" y="188975"/>
                </a:lnTo>
                <a:lnTo>
                  <a:pt x="4391406" y="986831"/>
                </a:lnTo>
                <a:lnTo>
                  <a:pt x="4408445" y="947597"/>
                </a:lnTo>
                <a:lnTo>
                  <a:pt x="4416552" y="902207"/>
                </a:lnTo>
                <a:close/>
              </a:path>
              <a:path w="4417060" h="1082039">
                <a:moveTo>
                  <a:pt x="4391406" y="986831"/>
                </a:moveTo>
                <a:lnTo>
                  <a:pt x="4391406" y="893063"/>
                </a:lnTo>
                <a:lnTo>
                  <a:pt x="4390644" y="901445"/>
                </a:lnTo>
                <a:lnTo>
                  <a:pt x="4390644" y="909827"/>
                </a:lnTo>
                <a:lnTo>
                  <a:pt x="4378323" y="955968"/>
                </a:lnTo>
                <a:lnTo>
                  <a:pt x="4355146" y="995287"/>
                </a:lnTo>
                <a:lnTo>
                  <a:pt x="4322585" y="1026167"/>
                </a:lnTo>
                <a:lnTo>
                  <a:pt x="4282110" y="1046987"/>
                </a:lnTo>
                <a:lnTo>
                  <a:pt x="4235958" y="1055983"/>
                </a:lnTo>
                <a:lnTo>
                  <a:pt x="188214" y="1056026"/>
                </a:lnTo>
                <a:lnTo>
                  <a:pt x="141769" y="1049604"/>
                </a:lnTo>
                <a:lnTo>
                  <a:pt x="100017" y="1030523"/>
                </a:lnTo>
                <a:lnTo>
                  <a:pt x="65638" y="1000761"/>
                </a:lnTo>
                <a:lnTo>
                  <a:pt x="40549" y="962191"/>
                </a:lnTo>
                <a:lnTo>
                  <a:pt x="26670" y="916685"/>
                </a:lnTo>
                <a:lnTo>
                  <a:pt x="25146" y="900683"/>
                </a:lnTo>
                <a:lnTo>
                  <a:pt x="25146" y="987318"/>
                </a:lnTo>
                <a:lnTo>
                  <a:pt x="62484" y="1033272"/>
                </a:lnTo>
                <a:lnTo>
                  <a:pt x="102143" y="1060912"/>
                </a:lnTo>
                <a:lnTo>
                  <a:pt x="159165" y="1079388"/>
                </a:lnTo>
                <a:lnTo>
                  <a:pt x="4228338" y="1082039"/>
                </a:lnTo>
                <a:lnTo>
                  <a:pt x="4236720" y="1081341"/>
                </a:lnTo>
                <a:lnTo>
                  <a:pt x="4246626" y="1081277"/>
                </a:lnTo>
                <a:lnTo>
                  <a:pt x="4291499" y="1070692"/>
                </a:lnTo>
                <a:lnTo>
                  <a:pt x="4331216" y="1050916"/>
                </a:lnTo>
                <a:lnTo>
                  <a:pt x="4364678" y="1023065"/>
                </a:lnTo>
                <a:lnTo>
                  <a:pt x="4390787" y="988254"/>
                </a:lnTo>
                <a:lnTo>
                  <a:pt x="4391406" y="986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7" name="object 7"/>
          <p:cNvSpPr txBox="1"/>
          <p:nvPr/>
        </p:nvSpPr>
        <p:spPr>
          <a:xfrm>
            <a:off x="4254580" y="2849609"/>
            <a:ext cx="2136267" cy="2783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1"/>
            <a:r>
              <a:rPr sz="6373" b="1" spc="-311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6373">
              <a:latin typeface="Arial"/>
              <a:cs typeface="Arial"/>
            </a:endParaRPr>
          </a:p>
          <a:p>
            <a:pPr>
              <a:spcBef>
                <a:spcPts val="76"/>
              </a:spcBef>
            </a:pPr>
            <a:endParaRPr sz="5261">
              <a:latin typeface="Times New Roman"/>
              <a:cs typeface="Times New Roman"/>
            </a:endParaRPr>
          </a:p>
          <a:p>
            <a:pPr marL="18821"/>
            <a:r>
              <a:rPr sz="6373" b="1" spc="-815" dirty="0">
                <a:solidFill>
                  <a:srgbClr val="FFFFFF"/>
                </a:solidFill>
                <a:latin typeface="Arial"/>
                <a:cs typeface="Arial"/>
              </a:rPr>
              <a:t>CSS</a:t>
            </a:r>
            <a:endParaRPr sz="6373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3809" y="6140025"/>
            <a:ext cx="6508555" cy="1565968"/>
          </a:xfrm>
          <a:custGeom>
            <a:avLst/>
            <a:gdLst/>
            <a:ahLst/>
            <a:cxnLst/>
            <a:rect l="l" t="t" r="r" b="b"/>
            <a:pathLst>
              <a:path w="4391660" h="1056639">
                <a:moveTo>
                  <a:pt x="4391406" y="880109"/>
                </a:moveTo>
                <a:lnTo>
                  <a:pt x="4391406" y="176021"/>
                </a:lnTo>
                <a:lnTo>
                  <a:pt x="4388036" y="141279"/>
                </a:lnTo>
                <a:lnTo>
                  <a:pt x="4362152" y="78081"/>
                </a:lnTo>
                <a:lnTo>
                  <a:pt x="4313217" y="29253"/>
                </a:lnTo>
                <a:lnTo>
                  <a:pt x="4249804" y="3369"/>
                </a:lnTo>
                <a:lnTo>
                  <a:pt x="4215384" y="0"/>
                </a:lnTo>
                <a:lnTo>
                  <a:pt x="176784" y="0"/>
                </a:lnTo>
                <a:lnTo>
                  <a:pt x="108870" y="13239"/>
                </a:lnTo>
                <a:lnTo>
                  <a:pt x="51815" y="51054"/>
                </a:lnTo>
                <a:lnTo>
                  <a:pt x="13620" y="108394"/>
                </a:lnTo>
                <a:lnTo>
                  <a:pt x="0" y="176022"/>
                </a:lnTo>
                <a:lnTo>
                  <a:pt x="0" y="880110"/>
                </a:lnTo>
                <a:lnTo>
                  <a:pt x="13620" y="947356"/>
                </a:lnTo>
                <a:lnTo>
                  <a:pt x="51816" y="1004316"/>
                </a:lnTo>
                <a:lnTo>
                  <a:pt x="108870" y="1042797"/>
                </a:lnTo>
                <a:lnTo>
                  <a:pt x="176784" y="1056132"/>
                </a:lnTo>
                <a:lnTo>
                  <a:pt x="4215384" y="1056132"/>
                </a:lnTo>
                <a:lnTo>
                  <a:pt x="4282725" y="1042797"/>
                </a:lnTo>
                <a:lnTo>
                  <a:pt x="4340352" y="1004316"/>
                </a:lnTo>
                <a:lnTo>
                  <a:pt x="4378166" y="947356"/>
                </a:lnTo>
                <a:lnTo>
                  <a:pt x="4391406" y="880109"/>
                </a:lnTo>
                <a:close/>
              </a:path>
            </a:pathLst>
          </a:custGeom>
          <a:solidFill>
            <a:srgbClr val="608CAB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9" name="object 9"/>
          <p:cNvSpPr/>
          <p:nvPr/>
        </p:nvSpPr>
        <p:spPr>
          <a:xfrm>
            <a:off x="3935740" y="6120827"/>
            <a:ext cx="6546198" cy="1603612"/>
          </a:xfrm>
          <a:custGeom>
            <a:avLst/>
            <a:gdLst/>
            <a:ahLst/>
            <a:cxnLst/>
            <a:rect l="l" t="t" r="r" b="b"/>
            <a:pathLst>
              <a:path w="4417060" h="1082039">
                <a:moveTo>
                  <a:pt x="4416552" y="902207"/>
                </a:moveTo>
                <a:lnTo>
                  <a:pt x="4416552" y="179069"/>
                </a:lnTo>
                <a:lnTo>
                  <a:pt x="4415790" y="169925"/>
                </a:lnTo>
                <a:lnTo>
                  <a:pt x="4405331" y="124883"/>
                </a:lnTo>
                <a:lnTo>
                  <a:pt x="4385609" y="85140"/>
                </a:lnTo>
                <a:lnTo>
                  <a:pt x="4357754" y="51739"/>
                </a:lnTo>
                <a:lnTo>
                  <a:pt x="4322899" y="25721"/>
                </a:lnTo>
                <a:lnTo>
                  <a:pt x="4282177" y="8127"/>
                </a:lnTo>
                <a:lnTo>
                  <a:pt x="4236720" y="0"/>
                </a:lnTo>
                <a:lnTo>
                  <a:pt x="188213" y="0"/>
                </a:lnTo>
                <a:lnTo>
                  <a:pt x="142583" y="5820"/>
                </a:lnTo>
                <a:lnTo>
                  <a:pt x="101202" y="21479"/>
                </a:lnTo>
                <a:lnTo>
                  <a:pt x="65236" y="45891"/>
                </a:lnTo>
                <a:lnTo>
                  <a:pt x="35856" y="77969"/>
                </a:lnTo>
                <a:lnTo>
                  <a:pt x="14229" y="116628"/>
                </a:lnTo>
                <a:lnTo>
                  <a:pt x="1523" y="160781"/>
                </a:lnTo>
                <a:lnTo>
                  <a:pt x="0" y="179831"/>
                </a:lnTo>
                <a:lnTo>
                  <a:pt x="0" y="902969"/>
                </a:lnTo>
                <a:lnTo>
                  <a:pt x="11765" y="959121"/>
                </a:lnTo>
                <a:lnTo>
                  <a:pt x="25146" y="987318"/>
                </a:lnTo>
                <a:lnTo>
                  <a:pt x="25146" y="180593"/>
                </a:lnTo>
                <a:lnTo>
                  <a:pt x="25908" y="172211"/>
                </a:lnTo>
                <a:lnTo>
                  <a:pt x="27432" y="164591"/>
                </a:lnTo>
                <a:lnTo>
                  <a:pt x="28194" y="156209"/>
                </a:lnTo>
                <a:lnTo>
                  <a:pt x="36205" y="130774"/>
                </a:lnTo>
                <a:lnTo>
                  <a:pt x="60614" y="87003"/>
                </a:lnTo>
                <a:lnTo>
                  <a:pt x="91439" y="57149"/>
                </a:lnTo>
                <a:lnTo>
                  <a:pt x="137707" y="33475"/>
                </a:lnTo>
                <a:lnTo>
                  <a:pt x="188214" y="25216"/>
                </a:lnTo>
                <a:lnTo>
                  <a:pt x="4228338" y="25215"/>
                </a:lnTo>
                <a:lnTo>
                  <a:pt x="4235196" y="25838"/>
                </a:lnTo>
                <a:lnTo>
                  <a:pt x="4244340" y="25907"/>
                </a:lnTo>
                <a:lnTo>
                  <a:pt x="4289908" y="37712"/>
                </a:lnTo>
                <a:lnTo>
                  <a:pt x="4329392" y="61034"/>
                </a:lnTo>
                <a:lnTo>
                  <a:pt x="4360721" y="93922"/>
                </a:lnTo>
                <a:lnTo>
                  <a:pt x="4381827" y="134426"/>
                </a:lnTo>
                <a:lnTo>
                  <a:pt x="4390644" y="180593"/>
                </a:lnTo>
                <a:lnTo>
                  <a:pt x="4391406" y="188975"/>
                </a:lnTo>
                <a:lnTo>
                  <a:pt x="4391406" y="986831"/>
                </a:lnTo>
                <a:lnTo>
                  <a:pt x="4408445" y="947597"/>
                </a:lnTo>
                <a:lnTo>
                  <a:pt x="4416552" y="902207"/>
                </a:lnTo>
                <a:close/>
              </a:path>
              <a:path w="4417060" h="1082039">
                <a:moveTo>
                  <a:pt x="4391406" y="986831"/>
                </a:moveTo>
                <a:lnTo>
                  <a:pt x="4391406" y="893063"/>
                </a:lnTo>
                <a:lnTo>
                  <a:pt x="4390644" y="901445"/>
                </a:lnTo>
                <a:lnTo>
                  <a:pt x="4390644" y="909827"/>
                </a:lnTo>
                <a:lnTo>
                  <a:pt x="4378323" y="955968"/>
                </a:lnTo>
                <a:lnTo>
                  <a:pt x="4355146" y="995287"/>
                </a:lnTo>
                <a:lnTo>
                  <a:pt x="4322585" y="1026167"/>
                </a:lnTo>
                <a:lnTo>
                  <a:pt x="4282110" y="1046987"/>
                </a:lnTo>
                <a:lnTo>
                  <a:pt x="4235958" y="1055983"/>
                </a:lnTo>
                <a:lnTo>
                  <a:pt x="188214" y="1056026"/>
                </a:lnTo>
                <a:lnTo>
                  <a:pt x="141769" y="1049604"/>
                </a:lnTo>
                <a:lnTo>
                  <a:pt x="100017" y="1030523"/>
                </a:lnTo>
                <a:lnTo>
                  <a:pt x="65638" y="1000761"/>
                </a:lnTo>
                <a:lnTo>
                  <a:pt x="40549" y="962191"/>
                </a:lnTo>
                <a:lnTo>
                  <a:pt x="26670" y="916685"/>
                </a:lnTo>
                <a:lnTo>
                  <a:pt x="25146" y="900683"/>
                </a:lnTo>
                <a:lnTo>
                  <a:pt x="25146" y="987318"/>
                </a:lnTo>
                <a:lnTo>
                  <a:pt x="62484" y="1033272"/>
                </a:lnTo>
                <a:lnTo>
                  <a:pt x="102143" y="1060912"/>
                </a:lnTo>
                <a:lnTo>
                  <a:pt x="159165" y="1079388"/>
                </a:lnTo>
                <a:lnTo>
                  <a:pt x="4228338" y="1082039"/>
                </a:lnTo>
                <a:lnTo>
                  <a:pt x="4236720" y="1081341"/>
                </a:lnTo>
                <a:lnTo>
                  <a:pt x="4246626" y="1081277"/>
                </a:lnTo>
                <a:lnTo>
                  <a:pt x="4291499" y="1070692"/>
                </a:lnTo>
                <a:lnTo>
                  <a:pt x="4331216" y="1050916"/>
                </a:lnTo>
                <a:lnTo>
                  <a:pt x="4364678" y="1023065"/>
                </a:lnTo>
                <a:lnTo>
                  <a:pt x="4390787" y="988254"/>
                </a:lnTo>
                <a:lnTo>
                  <a:pt x="4391406" y="986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10" name="object 10"/>
          <p:cNvSpPr txBox="1"/>
          <p:nvPr/>
        </p:nvSpPr>
        <p:spPr>
          <a:xfrm>
            <a:off x="4254580" y="6348193"/>
            <a:ext cx="3749289" cy="980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1"/>
            <a:r>
              <a:rPr sz="6373" b="1" spc="-311" dirty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6373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53809" y="7889317"/>
            <a:ext cx="6508555" cy="1565968"/>
          </a:xfrm>
          <a:custGeom>
            <a:avLst/>
            <a:gdLst/>
            <a:ahLst/>
            <a:cxnLst/>
            <a:rect l="l" t="t" r="r" b="b"/>
            <a:pathLst>
              <a:path w="4391660" h="1056639">
                <a:moveTo>
                  <a:pt x="4391406" y="880109"/>
                </a:moveTo>
                <a:lnTo>
                  <a:pt x="4391406" y="176021"/>
                </a:lnTo>
                <a:lnTo>
                  <a:pt x="4388036" y="141279"/>
                </a:lnTo>
                <a:lnTo>
                  <a:pt x="4362152" y="78081"/>
                </a:lnTo>
                <a:lnTo>
                  <a:pt x="4313217" y="29253"/>
                </a:lnTo>
                <a:lnTo>
                  <a:pt x="4249804" y="3369"/>
                </a:lnTo>
                <a:lnTo>
                  <a:pt x="4215384" y="0"/>
                </a:lnTo>
                <a:lnTo>
                  <a:pt x="176784" y="0"/>
                </a:lnTo>
                <a:lnTo>
                  <a:pt x="108870" y="13239"/>
                </a:lnTo>
                <a:lnTo>
                  <a:pt x="51815" y="51054"/>
                </a:lnTo>
                <a:lnTo>
                  <a:pt x="13620" y="108394"/>
                </a:lnTo>
                <a:lnTo>
                  <a:pt x="0" y="176022"/>
                </a:lnTo>
                <a:lnTo>
                  <a:pt x="0" y="880110"/>
                </a:lnTo>
                <a:lnTo>
                  <a:pt x="13620" y="947356"/>
                </a:lnTo>
                <a:lnTo>
                  <a:pt x="51816" y="1004316"/>
                </a:lnTo>
                <a:lnTo>
                  <a:pt x="108870" y="1042797"/>
                </a:lnTo>
                <a:lnTo>
                  <a:pt x="176784" y="1056132"/>
                </a:lnTo>
                <a:lnTo>
                  <a:pt x="4215384" y="1056132"/>
                </a:lnTo>
                <a:lnTo>
                  <a:pt x="4282725" y="1042797"/>
                </a:lnTo>
                <a:lnTo>
                  <a:pt x="4340352" y="1004316"/>
                </a:lnTo>
                <a:lnTo>
                  <a:pt x="4378166" y="947356"/>
                </a:lnTo>
                <a:lnTo>
                  <a:pt x="4391406" y="880109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12" name="object 12"/>
          <p:cNvSpPr/>
          <p:nvPr/>
        </p:nvSpPr>
        <p:spPr>
          <a:xfrm>
            <a:off x="3935740" y="7870119"/>
            <a:ext cx="6546198" cy="1603612"/>
          </a:xfrm>
          <a:custGeom>
            <a:avLst/>
            <a:gdLst/>
            <a:ahLst/>
            <a:cxnLst/>
            <a:rect l="l" t="t" r="r" b="b"/>
            <a:pathLst>
              <a:path w="4417060" h="1082039">
                <a:moveTo>
                  <a:pt x="4416552" y="902207"/>
                </a:moveTo>
                <a:lnTo>
                  <a:pt x="4416552" y="179069"/>
                </a:lnTo>
                <a:lnTo>
                  <a:pt x="4415790" y="169925"/>
                </a:lnTo>
                <a:lnTo>
                  <a:pt x="4405331" y="124883"/>
                </a:lnTo>
                <a:lnTo>
                  <a:pt x="4385609" y="85140"/>
                </a:lnTo>
                <a:lnTo>
                  <a:pt x="4357754" y="51739"/>
                </a:lnTo>
                <a:lnTo>
                  <a:pt x="4322899" y="25721"/>
                </a:lnTo>
                <a:lnTo>
                  <a:pt x="4282177" y="8127"/>
                </a:lnTo>
                <a:lnTo>
                  <a:pt x="4236720" y="0"/>
                </a:lnTo>
                <a:lnTo>
                  <a:pt x="188213" y="0"/>
                </a:lnTo>
                <a:lnTo>
                  <a:pt x="142583" y="5820"/>
                </a:lnTo>
                <a:lnTo>
                  <a:pt x="101202" y="21479"/>
                </a:lnTo>
                <a:lnTo>
                  <a:pt x="65236" y="45891"/>
                </a:lnTo>
                <a:lnTo>
                  <a:pt x="35856" y="77969"/>
                </a:lnTo>
                <a:lnTo>
                  <a:pt x="14229" y="116628"/>
                </a:lnTo>
                <a:lnTo>
                  <a:pt x="1523" y="160781"/>
                </a:lnTo>
                <a:lnTo>
                  <a:pt x="0" y="179831"/>
                </a:lnTo>
                <a:lnTo>
                  <a:pt x="0" y="902969"/>
                </a:lnTo>
                <a:lnTo>
                  <a:pt x="11765" y="959121"/>
                </a:lnTo>
                <a:lnTo>
                  <a:pt x="25146" y="987318"/>
                </a:lnTo>
                <a:lnTo>
                  <a:pt x="25146" y="180593"/>
                </a:lnTo>
                <a:lnTo>
                  <a:pt x="25908" y="172211"/>
                </a:lnTo>
                <a:lnTo>
                  <a:pt x="27432" y="164591"/>
                </a:lnTo>
                <a:lnTo>
                  <a:pt x="28194" y="156209"/>
                </a:lnTo>
                <a:lnTo>
                  <a:pt x="36205" y="130774"/>
                </a:lnTo>
                <a:lnTo>
                  <a:pt x="60614" y="87003"/>
                </a:lnTo>
                <a:lnTo>
                  <a:pt x="91439" y="57149"/>
                </a:lnTo>
                <a:lnTo>
                  <a:pt x="137712" y="33475"/>
                </a:lnTo>
                <a:lnTo>
                  <a:pt x="188214" y="25216"/>
                </a:lnTo>
                <a:lnTo>
                  <a:pt x="4228338" y="25215"/>
                </a:lnTo>
                <a:lnTo>
                  <a:pt x="4235196" y="25838"/>
                </a:lnTo>
                <a:lnTo>
                  <a:pt x="4244340" y="25907"/>
                </a:lnTo>
                <a:lnTo>
                  <a:pt x="4289908" y="37712"/>
                </a:lnTo>
                <a:lnTo>
                  <a:pt x="4329392" y="61034"/>
                </a:lnTo>
                <a:lnTo>
                  <a:pt x="4360721" y="93922"/>
                </a:lnTo>
                <a:lnTo>
                  <a:pt x="4381827" y="134426"/>
                </a:lnTo>
                <a:lnTo>
                  <a:pt x="4390644" y="180593"/>
                </a:lnTo>
                <a:lnTo>
                  <a:pt x="4391406" y="188975"/>
                </a:lnTo>
                <a:lnTo>
                  <a:pt x="4391406" y="986896"/>
                </a:lnTo>
                <a:lnTo>
                  <a:pt x="4408438" y="947658"/>
                </a:lnTo>
                <a:lnTo>
                  <a:pt x="4416552" y="902207"/>
                </a:lnTo>
                <a:close/>
              </a:path>
              <a:path w="4417060" h="1082039">
                <a:moveTo>
                  <a:pt x="4391406" y="986896"/>
                </a:moveTo>
                <a:lnTo>
                  <a:pt x="4391406" y="893063"/>
                </a:lnTo>
                <a:lnTo>
                  <a:pt x="4390644" y="901445"/>
                </a:lnTo>
                <a:lnTo>
                  <a:pt x="4390644" y="909827"/>
                </a:lnTo>
                <a:lnTo>
                  <a:pt x="4378323" y="955968"/>
                </a:lnTo>
                <a:lnTo>
                  <a:pt x="4355146" y="995287"/>
                </a:lnTo>
                <a:lnTo>
                  <a:pt x="4322585" y="1026167"/>
                </a:lnTo>
                <a:lnTo>
                  <a:pt x="4282110" y="1046987"/>
                </a:lnTo>
                <a:lnTo>
                  <a:pt x="4235958" y="1055983"/>
                </a:lnTo>
                <a:lnTo>
                  <a:pt x="188214" y="1056026"/>
                </a:lnTo>
                <a:lnTo>
                  <a:pt x="141769" y="1049604"/>
                </a:lnTo>
                <a:lnTo>
                  <a:pt x="100017" y="1030523"/>
                </a:lnTo>
                <a:lnTo>
                  <a:pt x="65638" y="1000761"/>
                </a:lnTo>
                <a:lnTo>
                  <a:pt x="40549" y="962191"/>
                </a:lnTo>
                <a:lnTo>
                  <a:pt x="26670" y="916685"/>
                </a:lnTo>
                <a:lnTo>
                  <a:pt x="25146" y="900683"/>
                </a:lnTo>
                <a:lnTo>
                  <a:pt x="25146" y="987318"/>
                </a:lnTo>
                <a:lnTo>
                  <a:pt x="62484" y="1033272"/>
                </a:lnTo>
                <a:lnTo>
                  <a:pt x="102143" y="1060912"/>
                </a:lnTo>
                <a:lnTo>
                  <a:pt x="159165" y="1079388"/>
                </a:lnTo>
                <a:lnTo>
                  <a:pt x="4228338" y="1082039"/>
                </a:lnTo>
                <a:lnTo>
                  <a:pt x="4236720" y="1081341"/>
                </a:lnTo>
                <a:lnTo>
                  <a:pt x="4246626" y="1081277"/>
                </a:lnTo>
                <a:lnTo>
                  <a:pt x="4291527" y="1070657"/>
                </a:lnTo>
                <a:lnTo>
                  <a:pt x="4331247" y="1050899"/>
                </a:lnTo>
                <a:lnTo>
                  <a:pt x="4364697" y="1023089"/>
                </a:lnTo>
                <a:lnTo>
                  <a:pt x="4390790" y="988313"/>
                </a:lnTo>
                <a:lnTo>
                  <a:pt x="4391406" y="986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13" name="object 13"/>
          <p:cNvSpPr txBox="1"/>
          <p:nvPr/>
        </p:nvSpPr>
        <p:spPr>
          <a:xfrm>
            <a:off x="4254580" y="8103132"/>
            <a:ext cx="3711646" cy="980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1"/>
            <a:r>
              <a:rPr sz="6373" b="1" spc="-348" dirty="0">
                <a:solidFill>
                  <a:srgbClr val="FFFFFF"/>
                </a:solidFill>
                <a:latin typeface="Arial"/>
                <a:cs typeface="Arial"/>
              </a:rPr>
              <a:t>AngularJS</a:t>
            </a:r>
            <a:endParaRPr sz="6373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98895" y="6106146"/>
            <a:ext cx="841331" cy="410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1"/>
            <a:r>
              <a:rPr sz="2668" spc="-296" dirty="0">
                <a:solidFill>
                  <a:srgbClr val="0000FF"/>
                </a:solidFill>
                <a:latin typeface="Lucida Grande"/>
                <a:cs typeface="Lucida Grande"/>
              </a:rPr>
              <a:t>&lt;</a:t>
            </a:r>
            <a:r>
              <a:rPr sz="2668" spc="-296" dirty="0">
                <a:solidFill>
                  <a:srgbClr val="800000"/>
                </a:solidFill>
                <a:latin typeface="Lucida Grande"/>
                <a:cs typeface="Lucida Grande"/>
              </a:rPr>
              <a:t>d </a:t>
            </a:r>
            <a:r>
              <a:rPr sz="2668" dirty="0">
                <a:solidFill>
                  <a:srgbClr val="800000"/>
                </a:solidFill>
                <a:latin typeface="Lucida Grande"/>
                <a:cs typeface="Lucida Grande"/>
              </a:rPr>
              <a:t>i</a:t>
            </a:r>
            <a:r>
              <a:rPr sz="2668" spc="-585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800000"/>
                </a:solidFill>
                <a:latin typeface="Lucida Grande"/>
                <a:cs typeface="Lucida Grande"/>
              </a:rPr>
              <a:t>v</a:t>
            </a:r>
            <a:endParaRPr sz="2668">
              <a:latin typeface="Lucida Grande"/>
              <a:cs typeface="Lucida Gran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22046" y="6106146"/>
            <a:ext cx="2083566" cy="410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1"/>
            <a:r>
              <a:rPr sz="2668" spc="-30" dirty="0">
                <a:solidFill>
                  <a:srgbClr val="FF0000"/>
                </a:solidFill>
                <a:latin typeface="Lucida Grande"/>
                <a:cs typeface="Lucida Grande"/>
              </a:rPr>
              <a:t>ng-</a:t>
            </a:r>
            <a:r>
              <a:rPr sz="2668" spc="-600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spc="82" dirty="0">
                <a:solidFill>
                  <a:srgbClr val="FF0000"/>
                </a:solidFill>
                <a:latin typeface="Lucida Grande"/>
                <a:cs typeface="Lucida Grande"/>
              </a:rPr>
              <a:t>repea</a:t>
            </a:r>
            <a:r>
              <a:rPr sz="2668" spc="-467" dirty="0">
                <a:solidFill>
                  <a:srgbClr val="FF0000"/>
                </a:solidFill>
                <a:latin typeface="Lucida Grande"/>
                <a:cs typeface="Lucida Grande"/>
              </a:rPr>
              <a:t> </a:t>
            </a:r>
            <a:r>
              <a:rPr sz="2668" spc="-111" dirty="0">
                <a:solidFill>
                  <a:srgbClr val="FF0000"/>
                </a:solidFill>
                <a:latin typeface="Lucida Grande"/>
                <a:cs typeface="Lucida Grande"/>
              </a:rPr>
              <a:t>t</a:t>
            </a:r>
            <a:r>
              <a:rPr sz="2668" spc="-111" dirty="0">
                <a:solidFill>
                  <a:srgbClr val="0000FF"/>
                </a:solidFill>
                <a:latin typeface="Lucida Grande"/>
                <a:cs typeface="Lucida Grande"/>
              </a:rPr>
              <a:t>=</a:t>
            </a:r>
            <a:endParaRPr sz="2668">
              <a:latin typeface="Lucida Grande"/>
              <a:cs typeface="Lucida Gran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98896" y="6512697"/>
            <a:ext cx="5662518" cy="328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0348">
              <a:tabLst>
                <a:tab pos="2986015" algn="l"/>
                <a:tab pos="3594887" algn="l"/>
              </a:tabLst>
            </a:pPr>
            <a:r>
              <a:rPr sz="2668" dirty="0">
                <a:solidFill>
                  <a:srgbClr val="0000FF"/>
                </a:solidFill>
                <a:latin typeface="Lucida Grande"/>
                <a:cs typeface="Lucida Grande"/>
              </a:rPr>
              <a:t>"</a:t>
            </a:r>
            <a:r>
              <a:rPr sz="2668" spc="-534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spc="67" dirty="0">
                <a:solidFill>
                  <a:srgbClr val="0000FF"/>
                </a:solidFill>
                <a:latin typeface="Lucida Grande"/>
                <a:cs typeface="Lucida Grande"/>
              </a:rPr>
              <a:t>produc</a:t>
            </a:r>
            <a:r>
              <a:rPr sz="2668" spc="-408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0000FF"/>
                </a:solidFill>
                <a:latin typeface="Lucida Grande"/>
                <a:cs typeface="Lucida Grande"/>
              </a:rPr>
              <a:t>t	i</a:t>
            </a:r>
            <a:r>
              <a:rPr sz="2668" spc="-422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spc="-52" dirty="0">
                <a:solidFill>
                  <a:srgbClr val="0000FF"/>
                </a:solidFill>
                <a:latin typeface="Lucida Grande"/>
                <a:cs typeface="Lucida Grande"/>
              </a:rPr>
              <a:t>n	</a:t>
            </a:r>
            <a:r>
              <a:rPr sz="2668" spc="67" dirty="0">
                <a:solidFill>
                  <a:srgbClr val="0000FF"/>
                </a:solidFill>
                <a:latin typeface="Lucida Grande"/>
                <a:cs typeface="Lucida Grande"/>
              </a:rPr>
              <a:t>produc</a:t>
            </a:r>
            <a:r>
              <a:rPr sz="2668" spc="-459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0000FF"/>
                </a:solidFill>
                <a:latin typeface="Lucida Grande"/>
                <a:cs typeface="Lucida Grande"/>
              </a:rPr>
              <a:t>t</a:t>
            </a:r>
            <a:r>
              <a:rPr sz="2668" spc="-459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0000FF"/>
                </a:solidFill>
                <a:latin typeface="Lucida Grande"/>
                <a:cs typeface="Lucida Grande"/>
              </a:rPr>
              <a:t>s</a:t>
            </a:r>
            <a:r>
              <a:rPr sz="2668" spc="-459" dirty="0">
                <a:solidFill>
                  <a:srgbClr val="0000FF"/>
                </a:solidFill>
                <a:latin typeface="Lucida Grande"/>
                <a:cs typeface="Lucida Grande"/>
              </a:rPr>
              <a:t> </a:t>
            </a:r>
            <a:r>
              <a:rPr sz="2668" spc="-111" dirty="0">
                <a:solidFill>
                  <a:srgbClr val="0000FF"/>
                </a:solidFill>
                <a:latin typeface="Lucida Grande"/>
                <a:cs typeface="Lucida Grande"/>
              </a:rPr>
              <a:t>"&gt;</a:t>
            </a:r>
            <a:endParaRPr sz="2668">
              <a:latin typeface="Lucida Grande"/>
              <a:cs typeface="Lucida Grande"/>
            </a:endParaRPr>
          </a:p>
          <a:p>
            <a:pPr marL="427246"/>
            <a:r>
              <a:rPr sz="2668" spc="-296" dirty="0">
                <a:solidFill>
                  <a:srgbClr val="0000FF"/>
                </a:solidFill>
                <a:latin typeface="Lucida Grande"/>
                <a:cs typeface="Lucida Grande"/>
              </a:rPr>
              <a:t>&lt;</a:t>
            </a:r>
            <a:r>
              <a:rPr sz="2668" spc="-296" dirty="0">
                <a:solidFill>
                  <a:srgbClr val="800000"/>
                </a:solidFill>
                <a:latin typeface="Lucida Grande"/>
                <a:cs typeface="Lucida Grande"/>
              </a:rPr>
              <a:t>d </a:t>
            </a:r>
            <a:r>
              <a:rPr sz="2668" dirty="0">
                <a:solidFill>
                  <a:srgbClr val="800000"/>
                </a:solidFill>
                <a:latin typeface="Lucida Grande"/>
                <a:cs typeface="Lucida Grande"/>
              </a:rPr>
              <a:t>i</a:t>
            </a:r>
            <a:r>
              <a:rPr sz="2668" spc="-563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spc="-207" dirty="0">
                <a:solidFill>
                  <a:srgbClr val="800000"/>
                </a:solidFill>
                <a:latin typeface="Lucida Grande"/>
                <a:cs typeface="Lucida Grande"/>
              </a:rPr>
              <a:t>v</a:t>
            </a:r>
            <a:r>
              <a:rPr sz="2668" spc="-207" dirty="0">
                <a:solidFill>
                  <a:srgbClr val="0000FF"/>
                </a:solidFill>
                <a:latin typeface="Lucida Grande"/>
                <a:cs typeface="Lucida Grande"/>
              </a:rPr>
              <a:t>&gt;</a:t>
            </a:r>
            <a:endParaRPr sz="2668">
              <a:latin typeface="Lucida Grande"/>
              <a:cs typeface="Lucida Grande"/>
            </a:endParaRPr>
          </a:p>
          <a:p>
            <a:pPr marL="679453"/>
            <a:r>
              <a:rPr sz="2668" b="1" spc="89" dirty="0">
                <a:latin typeface="Lucida Grande"/>
                <a:cs typeface="Lucida Grande"/>
              </a:rPr>
              <a:t>{{</a:t>
            </a:r>
            <a:r>
              <a:rPr sz="2668" b="1" spc="-222" dirty="0">
                <a:latin typeface="Lucida Grande"/>
                <a:cs typeface="Lucida Grande"/>
              </a:rPr>
              <a:t> </a:t>
            </a:r>
            <a:r>
              <a:rPr sz="2668" b="1" spc="-7" dirty="0">
                <a:solidFill>
                  <a:srgbClr val="800080"/>
                </a:solidFill>
                <a:latin typeface="Lucida Grande"/>
                <a:cs typeface="Lucida Grande"/>
              </a:rPr>
              <a:t>produc</a:t>
            </a:r>
            <a:r>
              <a:rPr sz="2668" b="1" spc="-504" dirty="0">
                <a:solidFill>
                  <a:srgbClr val="800080"/>
                </a:solidFill>
                <a:latin typeface="Lucida Grande"/>
                <a:cs typeface="Lucida Grande"/>
              </a:rPr>
              <a:t> </a:t>
            </a:r>
            <a:r>
              <a:rPr sz="2668" b="1" spc="-89" dirty="0">
                <a:solidFill>
                  <a:srgbClr val="800080"/>
                </a:solidFill>
                <a:latin typeface="Lucida Grande"/>
                <a:cs typeface="Lucida Grande"/>
              </a:rPr>
              <a:t>t</a:t>
            </a:r>
            <a:r>
              <a:rPr sz="2668" b="1" spc="-267" dirty="0">
                <a:solidFill>
                  <a:srgbClr val="800080"/>
                </a:solidFill>
                <a:latin typeface="Lucida Grande"/>
                <a:cs typeface="Lucida Grande"/>
              </a:rPr>
              <a:t> </a:t>
            </a:r>
            <a:r>
              <a:rPr sz="2668" b="1" spc="178" dirty="0">
                <a:solidFill>
                  <a:srgbClr val="800080"/>
                </a:solidFill>
                <a:latin typeface="Lucida Grande"/>
                <a:cs typeface="Lucida Grande"/>
              </a:rPr>
              <a:t>.</a:t>
            </a:r>
            <a:r>
              <a:rPr sz="2668" b="1" spc="-541" dirty="0">
                <a:solidFill>
                  <a:srgbClr val="800080"/>
                </a:solidFill>
                <a:latin typeface="Lucida Grande"/>
                <a:cs typeface="Lucida Grande"/>
              </a:rPr>
              <a:t> </a:t>
            </a:r>
            <a:r>
              <a:rPr sz="2668" b="1" spc="-7" dirty="0">
                <a:solidFill>
                  <a:srgbClr val="800080"/>
                </a:solidFill>
                <a:latin typeface="Lucida Grande"/>
                <a:cs typeface="Lucida Grande"/>
              </a:rPr>
              <a:t>produc</a:t>
            </a:r>
            <a:r>
              <a:rPr sz="2668" b="1" spc="-504" dirty="0">
                <a:solidFill>
                  <a:srgbClr val="800080"/>
                </a:solidFill>
                <a:latin typeface="Lucida Grande"/>
                <a:cs typeface="Lucida Grande"/>
              </a:rPr>
              <a:t> </a:t>
            </a:r>
            <a:r>
              <a:rPr sz="2668" b="1" spc="-89" dirty="0">
                <a:solidFill>
                  <a:srgbClr val="800080"/>
                </a:solidFill>
                <a:latin typeface="Lucida Grande"/>
                <a:cs typeface="Lucida Grande"/>
              </a:rPr>
              <a:t>t</a:t>
            </a:r>
            <a:r>
              <a:rPr sz="2668" b="1" spc="-606" dirty="0">
                <a:solidFill>
                  <a:srgbClr val="800080"/>
                </a:solidFill>
                <a:latin typeface="Lucida Grande"/>
                <a:cs typeface="Lucida Grande"/>
              </a:rPr>
              <a:t> </a:t>
            </a:r>
            <a:r>
              <a:rPr sz="2668" b="1" spc="-339" dirty="0">
                <a:solidFill>
                  <a:srgbClr val="800080"/>
                </a:solidFill>
                <a:latin typeface="Lucida Grande"/>
                <a:cs typeface="Lucida Grande"/>
              </a:rPr>
              <a:t>Name</a:t>
            </a:r>
            <a:r>
              <a:rPr sz="2668" b="1" spc="-519" dirty="0">
                <a:solidFill>
                  <a:srgbClr val="800080"/>
                </a:solidFill>
                <a:latin typeface="Lucida Grande"/>
                <a:cs typeface="Lucida Grande"/>
              </a:rPr>
              <a:t> </a:t>
            </a:r>
            <a:r>
              <a:rPr sz="2668" b="1" spc="89" dirty="0">
                <a:latin typeface="Lucida Grande"/>
                <a:cs typeface="Lucida Grande"/>
              </a:rPr>
              <a:t>}}</a:t>
            </a:r>
            <a:r>
              <a:rPr sz="2668" b="1" spc="-511" dirty="0">
                <a:latin typeface="Lucida Grande"/>
                <a:cs typeface="Lucida Grande"/>
              </a:rPr>
              <a:t> </a:t>
            </a:r>
            <a:endParaRPr sz="2668">
              <a:latin typeface="Lucida Grande"/>
              <a:cs typeface="Lucida Grande"/>
            </a:endParaRPr>
          </a:p>
          <a:p>
            <a:pPr marL="428187"/>
            <a:r>
              <a:rPr sz="2668" b="1" spc="-185" dirty="0">
                <a:solidFill>
                  <a:srgbClr val="0000FF"/>
                </a:solidFill>
                <a:latin typeface="Lucida Grande"/>
                <a:cs typeface="Lucida Grande"/>
              </a:rPr>
              <a:t>&lt;/</a:t>
            </a:r>
            <a:r>
              <a:rPr sz="2668" b="1" spc="-185" dirty="0">
                <a:solidFill>
                  <a:srgbClr val="800000"/>
                </a:solidFill>
                <a:latin typeface="Lucida Grande"/>
                <a:cs typeface="Lucida Grande"/>
              </a:rPr>
              <a:t>d</a:t>
            </a:r>
            <a:r>
              <a:rPr sz="2668" b="1" spc="-541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b="1" spc="-96" dirty="0">
                <a:solidFill>
                  <a:srgbClr val="800000"/>
                </a:solidFill>
                <a:latin typeface="Lucida Grande"/>
                <a:cs typeface="Lucida Grande"/>
              </a:rPr>
              <a:t>i</a:t>
            </a:r>
            <a:r>
              <a:rPr sz="2668" b="1" spc="-445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b="1" spc="-296" dirty="0">
                <a:solidFill>
                  <a:srgbClr val="800000"/>
                </a:solidFill>
                <a:latin typeface="Lucida Grande"/>
                <a:cs typeface="Lucida Grande"/>
              </a:rPr>
              <a:t>v</a:t>
            </a:r>
            <a:r>
              <a:rPr sz="2668" b="1" spc="-296" dirty="0">
                <a:solidFill>
                  <a:srgbClr val="0000FF"/>
                </a:solidFill>
                <a:latin typeface="Lucida Grande"/>
                <a:cs typeface="Lucida Grande"/>
              </a:rPr>
              <a:t>&gt;</a:t>
            </a:r>
            <a:endParaRPr sz="2668">
              <a:latin typeface="Lucida Grande"/>
              <a:cs typeface="Lucida Grande"/>
            </a:endParaRPr>
          </a:p>
          <a:p>
            <a:pPr marL="427246"/>
            <a:r>
              <a:rPr sz="2668" spc="-296" dirty="0">
                <a:solidFill>
                  <a:srgbClr val="0000FF"/>
                </a:solidFill>
                <a:latin typeface="Lucida Grande"/>
                <a:cs typeface="Lucida Grande"/>
              </a:rPr>
              <a:t>&lt;</a:t>
            </a:r>
            <a:r>
              <a:rPr sz="2668" spc="-296" dirty="0">
                <a:solidFill>
                  <a:srgbClr val="800000"/>
                </a:solidFill>
                <a:latin typeface="Lucida Grande"/>
                <a:cs typeface="Lucida Grande"/>
              </a:rPr>
              <a:t>d </a:t>
            </a:r>
            <a:r>
              <a:rPr sz="2668" dirty="0">
                <a:solidFill>
                  <a:srgbClr val="800000"/>
                </a:solidFill>
                <a:latin typeface="Lucida Grande"/>
                <a:cs typeface="Lucida Grande"/>
              </a:rPr>
              <a:t>i</a:t>
            </a:r>
            <a:r>
              <a:rPr sz="2668" spc="-563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spc="-207" dirty="0">
                <a:solidFill>
                  <a:srgbClr val="800000"/>
                </a:solidFill>
                <a:latin typeface="Lucida Grande"/>
                <a:cs typeface="Lucida Grande"/>
              </a:rPr>
              <a:t>v</a:t>
            </a:r>
            <a:r>
              <a:rPr sz="2668" spc="-207" dirty="0">
                <a:solidFill>
                  <a:srgbClr val="0000FF"/>
                </a:solidFill>
                <a:latin typeface="Lucida Grande"/>
                <a:cs typeface="Lucida Grande"/>
              </a:rPr>
              <a:t>&gt;</a:t>
            </a:r>
            <a:endParaRPr sz="2668">
              <a:latin typeface="Lucida Grande"/>
              <a:cs typeface="Lucida Grande"/>
            </a:endParaRPr>
          </a:p>
          <a:p>
            <a:pPr marL="679453"/>
            <a:r>
              <a:rPr sz="2668" b="1" spc="89" dirty="0">
                <a:latin typeface="Lucida Grande"/>
                <a:cs typeface="Lucida Grande"/>
              </a:rPr>
              <a:t>{{</a:t>
            </a:r>
            <a:r>
              <a:rPr sz="2668" b="1" spc="-178" dirty="0">
                <a:latin typeface="Lucida Grande"/>
                <a:cs typeface="Lucida Grande"/>
              </a:rPr>
              <a:t> </a:t>
            </a:r>
            <a:r>
              <a:rPr sz="2668" b="1" spc="-7" dirty="0">
                <a:solidFill>
                  <a:srgbClr val="800080"/>
                </a:solidFill>
                <a:latin typeface="Lucida Grande"/>
                <a:cs typeface="Lucida Grande"/>
              </a:rPr>
              <a:t>produc</a:t>
            </a:r>
            <a:r>
              <a:rPr sz="2668" b="1" spc="-474" dirty="0">
                <a:solidFill>
                  <a:srgbClr val="800080"/>
                </a:solidFill>
                <a:latin typeface="Lucida Grande"/>
                <a:cs typeface="Lucida Grande"/>
              </a:rPr>
              <a:t> </a:t>
            </a:r>
            <a:r>
              <a:rPr sz="2668" b="1" spc="-89" dirty="0">
                <a:solidFill>
                  <a:srgbClr val="800080"/>
                </a:solidFill>
                <a:latin typeface="Lucida Grande"/>
                <a:cs typeface="Lucida Grande"/>
              </a:rPr>
              <a:t>t</a:t>
            </a:r>
            <a:r>
              <a:rPr sz="2668" b="1" spc="-230" dirty="0">
                <a:solidFill>
                  <a:srgbClr val="800080"/>
                </a:solidFill>
                <a:latin typeface="Lucida Grande"/>
                <a:cs typeface="Lucida Grande"/>
              </a:rPr>
              <a:t> </a:t>
            </a:r>
            <a:r>
              <a:rPr sz="2668" b="1" spc="178" dirty="0">
                <a:solidFill>
                  <a:srgbClr val="800080"/>
                </a:solidFill>
                <a:latin typeface="Lucida Grande"/>
                <a:cs typeface="Lucida Grande"/>
              </a:rPr>
              <a:t>.</a:t>
            </a:r>
            <a:r>
              <a:rPr sz="2668" b="1" spc="-519" dirty="0">
                <a:solidFill>
                  <a:srgbClr val="800080"/>
                </a:solidFill>
                <a:latin typeface="Lucida Grande"/>
                <a:cs typeface="Lucida Grande"/>
              </a:rPr>
              <a:t> </a:t>
            </a:r>
            <a:r>
              <a:rPr sz="2668" b="1" spc="-15" dirty="0">
                <a:solidFill>
                  <a:srgbClr val="800080"/>
                </a:solidFill>
                <a:latin typeface="Lucida Grande"/>
                <a:cs typeface="Lucida Grande"/>
              </a:rPr>
              <a:t>desc</a:t>
            </a:r>
            <a:r>
              <a:rPr sz="2668" b="1" spc="-408" dirty="0">
                <a:solidFill>
                  <a:srgbClr val="800080"/>
                </a:solidFill>
                <a:latin typeface="Lucida Grande"/>
                <a:cs typeface="Lucida Grande"/>
              </a:rPr>
              <a:t> </a:t>
            </a:r>
            <a:r>
              <a:rPr sz="2668" b="1" spc="-126" dirty="0">
                <a:solidFill>
                  <a:srgbClr val="800080"/>
                </a:solidFill>
                <a:latin typeface="Lucida Grande"/>
                <a:cs typeface="Lucida Grande"/>
              </a:rPr>
              <a:t>r</a:t>
            </a:r>
            <a:r>
              <a:rPr sz="2668" b="1" spc="-237" dirty="0">
                <a:solidFill>
                  <a:srgbClr val="800080"/>
                </a:solidFill>
                <a:latin typeface="Lucida Grande"/>
                <a:cs typeface="Lucida Grande"/>
              </a:rPr>
              <a:t> </a:t>
            </a:r>
            <a:r>
              <a:rPr sz="2668" b="1" spc="-96" dirty="0">
                <a:solidFill>
                  <a:srgbClr val="800080"/>
                </a:solidFill>
                <a:latin typeface="Lucida Grande"/>
                <a:cs typeface="Lucida Grande"/>
              </a:rPr>
              <a:t>i</a:t>
            </a:r>
            <a:r>
              <a:rPr sz="2668" b="1" spc="-482" dirty="0">
                <a:solidFill>
                  <a:srgbClr val="800080"/>
                </a:solidFill>
                <a:latin typeface="Lucida Grande"/>
                <a:cs typeface="Lucida Grande"/>
              </a:rPr>
              <a:t> </a:t>
            </a:r>
            <a:r>
              <a:rPr sz="2668" b="1" spc="-163" dirty="0">
                <a:solidFill>
                  <a:srgbClr val="800080"/>
                </a:solidFill>
                <a:latin typeface="Lucida Grande"/>
                <a:cs typeface="Lucida Grande"/>
              </a:rPr>
              <a:t>p</a:t>
            </a:r>
            <a:r>
              <a:rPr sz="2668" b="1" spc="-585" dirty="0">
                <a:solidFill>
                  <a:srgbClr val="800080"/>
                </a:solidFill>
                <a:latin typeface="Lucida Grande"/>
                <a:cs typeface="Lucida Grande"/>
              </a:rPr>
              <a:t> </a:t>
            </a:r>
            <a:r>
              <a:rPr sz="2668" b="1" spc="-89" dirty="0">
                <a:solidFill>
                  <a:srgbClr val="800080"/>
                </a:solidFill>
                <a:latin typeface="Lucida Grande"/>
                <a:cs typeface="Lucida Grande"/>
              </a:rPr>
              <a:t>t</a:t>
            </a:r>
            <a:r>
              <a:rPr sz="2668" b="1" spc="-193" dirty="0">
                <a:solidFill>
                  <a:srgbClr val="800080"/>
                </a:solidFill>
                <a:latin typeface="Lucida Grande"/>
                <a:cs typeface="Lucida Grande"/>
              </a:rPr>
              <a:t> </a:t>
            </a:r>
            <a:r>
              <a:rPr sz="2668" b="1" spc="-96" dirty="0">
                <a:solidFill>
                  <a:srgbClr val="800080"/>
                </a:solidFill>
                <a:latin typeface="Lucida Grande"/>
                <a:cs typeface="Lucida Grande"/>
              </a:rPr>
              <a:t>i</a:t>
            </a:r>
            <a:r>
              <a:rPr sz="2668" b="1" spc="-482" dirty="0">
                <a:solidFill>
                  <a:srgbClr val="800080"/>
                </a:solidFill>
                <a:latin typeface="Lucida Grande"/>
                <a:cs typeface="Lucida Grande"/>
              </a:rPr>
              <a:t> </a:t>
            </a:r>
            <a:r>
              <a:rPr sz="2668" b="1" spc="-126" dirty="0">
                <a:solidFill>
                  <a:srgbClr val="800080"/>
                </a:solidFill>
                <a:latin typeface="Lucida Grande"/>
                <a:cs typeface="Lucida Grande"/>
              </a:rPr>
              <a:t>on</a:t>
            </a:r>
            <a:r>
              <a:rPr sz="2668" b="1" spc="-556" dirty="0">
                <a:solidFill>
                  <a:srgbClr val="800080"/>
                </a:solidFill>
                <a:latin typeface="Lucida Grande"/>
                <a:cs typeface="Lucida Grande"/>
              </a:rPr>
              <a:t> </a:t>
            </a:r>
            <a:r>
              <a:rPr sz="2668" b="1" spc="89" dirty="0">
                <a:latin typeface="Lucida Grande"/>
                <a:cs typeface="Lucida Grande"/>
              </a:rPr>
              <a:t>}}</a:t>
            </a:r>
            <a:r>
              <a:rPr sz="2668" b="1" spc="-511" dirty="0">
                <a:latin typeface="Lucida Grande"/>
                <a:cs typeface="Lucida Grande"/>
              </a:rPr>
              <a:t> </a:t>
            </a:r>
            <a:endParaRPr sz="2668">
              <a:latin typeface="Lucida Grande"/>
              <a:cs typeface="Lucida Grande"/>
            </a:endParaRPr>
          </a:p>
          <a:p>
            <a:pPr marL="428187"/>
            <a:r>
              <a:rPr sz="2668" b="1" spc="-185" dirty="0">
                <a:solidFill>
                  <a:srgbClr val="0000FF"/>
                </a:solidFill>
                <a:latin typeface="Lucida Grande"/>
                <a:cs typeface="Lucida Grande"/>
              </a:rPr>
              <a:t>&lt;/</a:t>
            </a:r>
            <a:r>
              <a:rPr sz="2668" b="1" spc="-185" dirty="0">
                <a:solidFill>
                  <a:srgbClr val="800000"/>
                </a:solidFill>
                <a:latin typeface="Lucida Grande"/>
                <a:cs typeface="Lucida Grande"/>
              </a:rPr>
              <a:t>d</a:t>
            </a:r>
            <a:r>
              <a:rPr sz="2668" b="1" spc="-541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b="1" spc="-96" dirty="0">
                <a:solidFill>
                  <a:srgbClr val="800000"/>
                </a:solidFill>
                <a:latin typeface="Lucida Grande"/>
                <a:cs typeface="Lucida Grande"/>
              </a:rPr>
              <a:t>i</a:t>
            </a:r>
            <a:r>
              <a:rPr sz="2668" b="1" spc="-445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b="1" spc="-296" dirty="0">
                <a:solidFill>
                  <a:srgbClr val="800000"/>
                </a:solidFill>
                <a:latin typeface="Lucida Grande"/>
                <a:cs typeface="Lucida Grande"/>
              </a:rPr>
              <a:t>v</a:t>
            </a:r>
            <a:r>
              <a:rPr sz="2668" b="1" spc="-296" dirty="0">
                <a:solidFill>
                  <a:srgbClr val="0000FF"/>
                </a:solidFill>
                <a:latin typeface="Lucida Grande"/>
                <a:cs typeface="Lucida Grande"/>
              </a:rPr>
              <a:t>&gt;</a:t>
            </a:r>
            <a:endParaRPr sz="2668">
              <a:latin typeface="Lucida Grande"/>
              <a:cs typeface="Lucida Grande"/>
            </a:endParaRPr>
          </a:p>
          <a:p>
            <a:pPr marL="18821"/>
            <a:r>
              <a:rPr sz="2668" spc="-119" dirty="0">
                <a:solidFill>
                  <a:srgbClr val="0000FF"/>
                </a:solidFill>
                <a:latin typeface="Lucida Grande"/>
                <a:cs typeface="Lucida Grande"/>
              </a:rPr>
              <a:t>&lt;/</a:t>
            </a:r>
            <a:r>
              <a:rPr sz="2668" spc="-119" dirty="0">
                <a:solidFill>
                  <a:srgbClr val="800000"/>
                </a:solidFill>
                <a:latin typeface="Lucida Grande"/>
                <a:cs typeface="Lucida Grande"/>
              </a:rPr>
              <a:t>d</a:t>
            </a:r>
            <a:r>
              <a:rPr sz="2668" spc="-504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dirty="0">
                <a:solidFill>
                  <a:srgbClr val="800000"/>
                </a:solidFill>
                <a:latin typeface="Lucida Grande"/>
                <a:cs typeface="Lucida Grande"/>
              </a:rPr>
              <a:t>i</a:t>
            </a:r>
            <a:r>
              <a:rPr sz="2668" spc="-408" dirty="0">
                <a:solidFill>
                  <a:srgbClr val="800000"/>
                </a:solidFill>
                <a:latin typeface="Lucida Grande"/>
                <a:cs typeface="Lucida Grande"/>
              </a:rPr>
              <a:t> </a:t>
            </a:r>
            <a:r>
              <a:rPr sz="2668" spc="-200" dirty="0">
                <a:solidFill>
                  <a:srgbClr val="800000"/>
                </a:solidFill>
                <a:latin typeface="Lucida Grande"/>
                <a:cs typeface="Lucida Grande"/>
              </a:rPr>
              <a:t>v</a:t>
            </a:r>
            <a:r>
              <a:rPr sz="2668" spc="-200" dirty="0">
                <a:solidFill>
                  <a:srgbClr val="0000FF"/>
                </a:solidFill>
                <a:latin typeface="Lucida Grande"/>
                <a:cs typeface="Lucida Grande"/>
              </a:rPr>
              <a:t>&gt;</a:t>
            </a:r>
            <a:endParaRPr sz="2668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8941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210" dirty="0"/>
              <a:t>$Compile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3965695"/>
            <a:ext cx="14138275" cy="289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400"/>
              </a:lnSpc>
            </a:pPr>
            <a:r>
              <a:rPr sz="5250" b="1" spc="-90" dirty="0">
                <a:solidFill>
                  <a:srgbClr val="797979"/>
                </a:solidFill>
                <a:latin typeface="Arial"/>
                <a:cs typeface="Arial"/>
              </a:rPr>
              <a:t>$compile </a:t>
            </a:r>
            <a:r>
              <a:rPr sz="5250" dirty="0">
                <a:solidFill>
                  <a:srgbClr val="797979"/>
                </a:solidFill>
                <a:latin typeface="Arial"/>
                <a:cs typeface="Arial"/>
              </a:rPr>
              <a:t>compiles </a:t>
            </a:r>
            <a:r>
              <a:rPr sz="5250" spc="-85" dirty="0">
                <a:solidFill>
                  <a:srgbClr val="797979"/>
                </a:solidFill>
                <a:latin typeface="Arial"/>
                <a:cs typeface="Arial"/>
              </a:rPr>
              <a:t>DOM </a:t>
            </a:r>
            <a:r>
              <a:rPr sz="5250" spc="50" dirty="0">
                <a:solidFill>
                  <a:srgbClr val="797979"/>
                </a:solidFill>
                <a:latin typeface="Arial"/>
                <a:cs typeface="Arial"/>
              </a:rPr>
              <a:t>into </a:t>
            </a:r>
            <a:r>
              <a:rPr sz="5250" spc="-135" dirty="0">
                <a:solidFill>
                  <a:srgbClr val="797979"/>
                </a:solidFill>
                <a:latin typeface="Arial"/>
                <a:cs typeface="Arial"/>
              </a:rPr>
              <a:t>a </a:t>
            </a:r>
            <a:r>
              <a:rPr sz="5250" spc="20" dirty="0">
                <a:solidFill>
                  <a:srgbClr val="797979"/>
                </a:solidFill>
                <a:latin typeface="Arial"/>
                <a:cs typeface="Arial"/>
              </a:rPr>
              <a:t>template  </a:t>
            </a:r>
            <a:r>
              <a:rPr sz="5250" spc="25" dirty="0">
                <a:solidFill>
                  <a:srgbClr val="797979"/>
                </a:solidFill>
                <a:latin typeface="Arial"/>
                <a:cs typeface="Arial"/>
              </a:rPr>
              <a:t>function</a:t>
            </a:r>
            <a:r>
              <a:rPr sz="5250" spc="-10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10" dirty="0">
                <a:solidFill>
                  <a:srgbClr val="797979"/>
                </a:solidFill>
                <a:latin typeface="Arial"/>
                <a:cs typeface="Arial"/>
              </a:rPr>
              <a:t>that</a:t>
            </a:r>
            <a:r>
              <a:rPr sz="5250" spc="-10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-50" dirty="0">
                <a:solidFill>
                  <a:srgbClr val="797979"/>
                </a:solidFill>
                <a:latin typeface="Arial"/>
                <a:cs typeface="Arial"/>
              </a:rPr>
              <a:t>can</a:t>
            </a:r>
            <a:r>
              <a:rPr sz="5250" spc="-10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30" dirty="0">
                <a:solidFill>
                  <a:srgbClr val="797979"/>
                </a:solidFill>
                <a:latin typeface="Arial"/>
                <a:cs typeface="Arial"/>
              </a:rPr>
              <a:t>then</a:t>
            </a:r>
            <a:r>
              <a:rPr sz="5250" spc="-10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80" dirty="0">
                <a:solidFill>
                  <a:srgbClr val="797979"/>
                </a:solidFill>
                <a:latin typeface="Arial"/>
                <a:cs typeface="Arial"/>
              </a:rPr>
              <a:t>be</a:t>
            </a:r>
            <a:r>
              <a:rPr sz="5250" spc="-10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-5" dirty="0">
                <a:solidFill>
                  <a:srgbClr val="797979"/>
                </a:solidFill>
                <a:latin typeface="Arial"/>
                <a:cs typeface="Arial"/>
              </a:rPr>
              <a:t>used</a:t>
            </a:r>
            <a:r>
              <a:rPr sz="5250" spc="-10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95" dirty="0">
                <a:solidFill>
                  <a:srgbClr val="797979"/>
                </a:solidFill>
                <a:latin typeface="Arial"/>
                <a:cs typeface="Arial"/>
              </a:rPr>
              <a:t>to</a:t>
            </a:r>
            <a:r>
              <a:rPr sz="5250" spc="-10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30" dirty="0">
                <a:solidFill>
                  <a:srgbClr val="797979"/>
                </a:solidFill>
                <a:latin typeface="Arial"/>
                <a:cs typeface="Arial"/>
              </a:rPr>
              <a:t>link</a:t>
            </a:r>
            <a:r>
              <a:rPr sz="5250" spc="-10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10" dirty="0">
                <a:solidFill>
                  <a:srgbClr val="797979"/>
                </a:solidFill>
                <a:latin typeface="Arial"/>
                <a:cs typeface="Arial"/>
              </a:rPr>
              <a:t>scope</a:t>
            </a:r>
            <a:r>
              <a:rPr sz="5250" spc="-10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-10" dirty="0">
                <a:solidFill>
                  <a:srgbClr val="797979"/>
                </a:solidFill>
                <a:latin typeface="Arial"/>
                <a:cs typeface="Arial"/>
              </a:rPr>
              <a:t>and 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the </a:t>
            </a:r>
            <a:r>
              <a:rPr sz="5250" spc="30" dirty="0">
                <a:solidFill>
                  <a:srgbClr val="797979"/>
                </a:solidFill>
                <a:latin typeface="Arial"/>
                <a:cs typeface="Arial"/>
              </a:rPr>
              <a:t>View</a:t>
            </a:r>
            <a:r>
              <a:rPr sz="5250" spc="-32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60" dirty="0">
                <a:solidFill>
                  <a:srgbClr val="797979"/>
                </a:solidFill>
                <a:latin typeface="Arial"/>
                <a:cs typeface="Arial"/>
              </a:rPr>
              <a:t>together</a:t>
            </a:r>
            <a:endParaRPr sz="5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ts val="10665"/>
              </a:lnSpc>
            </a:pPr>
            <a:r>
              <a:rPr spc="-1935" dirty="0" smtClean="0">
                <a:solidFill>
                  <a:srgbClr val="5F5E5F"/>
                </a:solidFill>
              </a:rPr>
              <a:t>B</a:t>
            </a:r>
            <a:r>
              <a:rPr lang="en-US" spc="-1935" dirty="0" smtClean="0">
                <a:solidFill>
                  <a:srgbClr val="5F5E5F"/>
                </a:solidFill>
              </a:rPr>
              <a:t> </a:t>
            </a:r>
            <a:r>
              <a:rPr spc="-1935" dirty="0" smtClean="0">
                <a:solidFill>
                  <a:srgbClr val="5F5E5F"/>
                </a:solidFill>
              </a:rPr>
              <a:t>U</a:t>
            </a:r>
            <a:r>
              <a:rPr lang="en-US" spc="-1935" dirty="0" smtClean="0">
                <a:solidFill>
                  <a:srgbClr val="5F5E5F"/>
                </a:solidFill>
              </a:rPr>
              <a:t>  </a:t>
            </a:r>
            <a:r>
              <a:rPr spc="-1935" dirty="0" smtClean="0">
                <a:solidFill>
                  <a:srgbClr val="5F5E5F"/>
                </a:solidFill>
              </a:rPr>
              <a:t>I</a:t>
            </a:r>
            <a:r>
              <a:rPr lang="en-US" spc="-1935" dirty="0" smtClean="0">
                <a:solidFill>
                  <a:srgbClr val="5F5E5F"/>
                </a:solidFill>
              </a:rPr>
              <a:t>  </a:t>
            </a:r>
            <a:r>
              <a:rPr spc="-1935" dirty="0" smtClean="0">
                <a:solidFill>
                  <a:srgbClr val="5F5E5F"/>
                </a:solidFill>
              </a:rPr>
              <a:t>LD </a:t>
            </a:r>
            <a:r>
              <a:rPr lang="en-US" spc="-1935" dirty="0" smtClean="0">
                <a:solidFill>
                  <a:srgbClr val="5F5E5F"/>
                </a:solidFill>
              </a:rPr>
              <a:t>   </a:t>
            </a:r>
            <a:r>
              <a:rPr spc="-1935" dirty="0" smtClean="0">
                <a:solidFill>
                  <a:srgbClr val="5F5E5F"/>
                </a:solidFill>
              </a:rPr>
              <a:t> </a:t>
            </a:r>
            <a:r>
              <a:rPr spc="-2350" dirty="0">
                <a:solidFill>
                  <a:srgbClr val="5F5E5F"/>
                </a:solidFill>
              </a:rPr>
              <a:t>A   </a:t>
            </a:r>
            <a:r>
              <a:rPr lang="en-US" spc="-2350" dirty="0" smtClean="0">
                <a:solidFill>
                  <a:srgbClr val="5F5E5F"/>
                </a:solidFill>
              </a:rPr>
              <a:t>     </a:t>
            </a:r>
            <a:r>
              <a:rPr spc="-2350" dirty="0" smtClean="0">
                <a:solidFill>
                  <a:srgbClr val="5F5E5F"/>
                </a:solidFill>
              </a:rPr>
              <a:t>     </a:t>
            </a:r>
            <a:r>
              <a:rPr lang="en-US" spc="-2350" dirty="0" smtClean="0">
                <a:solidFill>
                  <a:srgbClr val="5F5E5F"/>
                </a:solidFill>
              </a:rPr>
              <a:t>  </a:t>
            </a:r>
            <a:r>
              <a:rPr spc="-475" dirty="0" smtClean="0">
                <a:solidFill>
                  <a:srgbClr val="5F5E5F"/>
                </a:solidFill>
              </a:rPr>
              <a:t>strong </a:t>
            </a:r>
            <a:r>
              <a:rPr spc="-1000" dirty="0">
                <a:solidFill>
                  <a:srgbClr val="DD1B16"/>
                </a:solidFill>
              </a:rPr>
              <a:t>AngularJS</a:t>
            </a:r>
            <a:r>
              <a:rPr spc="-1689" dirty="0">
                <a:solidFill>
                  <a:srgbClr val="DD1B16"/>
                </a:solidFill>
              </a:rPr>
              <a:t> </a:t>
            </a:r>
            <a:r>
              <a:rPr spc="-894" dirty="0">
                <a:solidFill>
                  <a:srgbClr val="5F5E5F"/>
                </a:solidFill>
              </a:rPr>
              <a:t>Foundation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907" y="4123680"/>
            <a:ext cx="6997700" cy="347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435" indent="-292735">
              <a:lnSpc>
                <a:spcPct val="100000"/>
              </a:lnSpc>
              <a:buClr>
                <a:srgbClr val="A9A9A9"/>
              </a:buClr>
              <a:buSzPct val="46666"/>
              <a:buFont typeface="Lucida Grande"/>
              <a:buChar char="‣"/>
              <a:tabLst>
                <a:tab pos="306070" algn="l"/>
              </a:tabLst>
            </a:pPr>
            <a:r>
              <a:rPr sz="5250" spc="-55" dirty="0">
                <a:solidFill>
                  <a:srgbClr val="5F5E5F"/>
                </a:solidFill>
                <a:latin typeface="Arial"/>
                <a:cs typeface="Arial"/>
              </a:rPr>
              <a:t>The </a:t>
            </a:r>
            <a:r>
              <a:rPr sz="5250" b="1" spc="-229" dirty="0">
                <a:solidFill>
                  <a:srgbClr val="5F5E5F"/>
                </a:solidFill>
                <a:latin typeface="Arial"/>
                <a:cs typeface="Arial"/>
              </a:rPr>
              <a:t>AngularJS</a:t>
            </a:r>
            <a:r>
              <a:rPr sz="5250" b="1" spc="-165" dirty="0">
                <a:solidFill>
                  <a:srgbClr val="5F5E5F"/>
                </a:solidFill>
                <a:latin typeface="Arial"/>
                <a:cs typeface="Arial"/>
              </a:rPr>
              <a:t> </a:t>
            </a:r>
            <a:r>
              <a:rPr sz="5250" spc="-30" dirty="0">
                <a:solidFill>
                  <a:srgbClr val="5F5E5F"/>
                </a:solidFill>
                <a:latin typeface="Arial"/>
                <a:cs typeface="Arial"/>
              </a:rPr>
              <a:t>players</a:t>
            </a:r>
            <a:endParaRPr sz="5250">
              <a:latin typeface="Arial"/>
              <a:cs typeface="Arial"/>
            </a:endParaRPr>
          </a:p>
          <a:p>
            <a:pPr marL="305435" indent="-292735">
              <a:lnSpc>
                <a:spcPct val="100000"/>
              </a:lnSpc>
              <a:spcBef>
                <a:spcPts val="625"/>
              </a:spcBef>
              <a:buClr>
                <a:srgbClr val="A9A9A9"/>
              </a:buClr>
              <a:buSzPct val="46666"/>
              <a:buFont typeface="Lucida Grande"/>
              <a:buChar char="‣"/>
              <a:tabLst>
                <a:tab pos="306070" algn="l"/>
              </a:tabLst>
            </a:pPr>
            <a:r>
              <a:rPr sz="5250" spc="45" dirty="0">
                <a:solidFill>
                  <a:srgbClr val="5F5E5F"/>
                </a:solidFill>
                <a:latin typeface="Arial"/>
                <a:cs typeface="Arial"/>
              </a:rPr>
              <a:t>$compile</a:t>
            </a:r>
            <a:endParaRPr sz="5250">
              <a:latin typeface="Arial"/>
              <a:cs typeface="Arial"/>
            </a:endParaRPr>
          </a:p>
          <a:p>
            <a:pPr marL="305435" indent="-292735">
              <a:lnSpc>
                <a:spcPct val="100000"/>
              </a:lnSpc>
              <a:spcBef>
                <a:spcPts val="705"/>
              </a:spcBef>
              <a:buClr>
                <a:srgbClr val="A9A9A9"/>
              </a:buClr>
              <a:buSzPct val="46666"/>
              <a:buFont typeface="Lucida Grande"/>
              <a:buChar char="‣"/>
              <a:tabLst>
                <a:tab pos="306070" algn="l"/>
              </a:tabLst>
            </a:pPr>
            <a:r>
              <a:rPr sz="5250" spc="60" dirty="0">
                <a:solidFill>
                  <a:srgbClr val="5F5E5F"/>
                </a:solidFill>
                <a:latin typeface="Arial"/>
                <a:cs typeface="Arial"/>
              </a:rPr>
              <a:t>$digest </a:t>
            </a:r>
            <a:r>
              <a:rPr sz="5250" spc="-10" dirty="0">
                <a:solidFill>
                  <a:srgbClr val="5F5E5F"/>
                </a:solidFill>
                <a:latin typeface="Arial"/>
                <a:cs typeface="Arial"/>
              </a:rPr>
              <a:t>and</a:t>
            </a:r>
            <a:r>
              <a:rPr sz="5250" spc="-325" dirty="0">
                <a:solidFill>
                  <a:srgbClr val="5F5E5F"/>
                </a:solidFill>
                <a:latin typeface="Arial"/>
                <a:cs typeface="Arial"/>
              </a:rPr>
              <a:t> </a:t>
            </a:r>
            <a:r>
              <a:rPr sz="5250" spc="40" dirty="0">
                <a:solidFill>
                  <a:srgbClr val="5F5E5F"/>
                </a:solidFill>
                <a:latin typeface="Arial"/>
                <a:cs typeface="Arial"/>
              </a:rPr>
              <a:t>$apply</a:t>
            </a:r>
            <a:endParaRPr sz="5250">
              <a:latin typeface="Arial"/>
              <a:cs typeface="Arial"/>
            </a:endParaRPr>
          </a:p>
          <a:p>
            <a:pPr marL="305435" indent="-292735">
              <a:lnSpc>
                <a:spcPct val="100000"/>
              </a:lnSpc>
              <a:spcBef>
                <a:spcPts val="705"/>
              </a:spcBef>
              <a:buClr>
                <a:srgbClr val="A9A9A9"/>
              </a:buClr>
              <a:buSzPct val="46666"/>
              <a:buFont typeface="Lucida Grande"/>
              <a:buChar char="‣"/>
              <a:tabLst>
                <a:tab pos="306070" algn="l"/>
              </a:tabLst>
            </a:pPr>
            <a:r>
              <a:rPr sz="5250" spc="35" dirty="0">
                <a:solidFill>
                  <a:srgbClr val="5F5E5F"/>
                </a:solidFill>
                <a:latin typeface="Arial"/>
                <a:cs typeface="Arial"/>
              </a:rPr>
              <a:t>Model </a:t>
            </a:r>
            <a:r>
              <a:rPr sz="5250" spc="30" dirty="0">
                <a:solidFill>
                  <a:srgbClr val="5F5E5F"/>
                </a:solidFill>
                <a:latin typeface="Arial"/>
                <a:cs typeface="Arial"/>
              </a:rPr>
              <a:t>View</a:t>
            </a:r>
            <a:r>
              <a:rPr sz="5250" spc="-285" dirty="0">
                <a:solidFill>
                  <a:srgbClr val="5F5E5F"/>
                </a:solidFill>
                <a:latin typeface="Arial"/>
                <a:cs typeface="Arial"/>
              </a:rPr>
              <a:t> </a:t>
            </a:r>
            <a:r>
              <a:rPr sz="5250" spc="-40" dirty="0">
                <a:solidFill>
                  <a:srgbClr val="5F5E5F"/>
                </a:solidFill>
                <a:latin typeface="Arial"/>
                <a:cs typeface="Arial"/>
              </a:rPr>
              <a:t>Whatever</a:t>
            </a:r>
            <a:endParaRPr sz="5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2620" y="4118445"/>
            <a:ext cx="6949440" cy="347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435" indent="-292735">
              <a:lnSpc>
                <a:spcPct val="100000"/>
              </a:lnSpc>
              <a:buClr>
                <a:srgbClr val="A9A9A9"/>
              </a:buClr>
              <a:buSzPct val="46666"/>
              <a:buFont typeface="Lucida Grande"/>
              <a:buChar char="‣"/>
              <a:tabLst>
                <a:tab pos="306070" algn="l"/>
              </a:tabLst>
            </a:pPr>
            <a:r>
              <a:rPr sz="5250" spc="10" dirty="0">
                <a:solidFill>
                  <a:srgbClr val="5F5E5F"/>
                </a:solidFill>
                <a:latin typeface="Arial"/>
                <a:cs typeface="Arial"/>
              </a:rPr>
              <a:t>Controller </a:t>
            </a:r>
            <a:r>
              <a:rPr sz="5250" spc="-10" dirty="0">
                <a:solidFill>
                  <a:srgbClr val="5F5E5F"/>
                </a:solidFill>
                <a:latin typeface="Arial"/>
                <a:cs typeface="Arial"/>
              </a:rPr>
              <a:t>and</a:t>
            </a:r>
            <a:r>
              <a:rPr sz="5250" spc="-250" dirty="0">
                <a:solidFill>
                  <a:srgbClr val="5F5E5F"/>
                </a:solidFill>
                <a:latin typeface="Arial"/>
                <a:cs typeface="Arial"/>
              </a:rPr>
              <a:t> </a:t>
            </a:r>
            <a:r>
              <a:rPr sz="5250" spc="5" dirty="0">
                <a:solidFill>
                  <a:srgbClr val="5F5E5F"/>
                </a:solidFill>
                <a:latin typeface="Arial"/>
                <a:cs typeface="Arial"/>
              </a:rPr>
              <a:t>$Scope</a:t>
            </a:r>
            <a:endParaRPr sz="5250">
              <a:latin typeface="Arial"/>
              <a:cs typeface="Arial"/>
            </a:endParaRPr>
          </a:p>
          <a:p>
            <a:pPr marL="305435" indent="-292735">
              <a:lnSpc>
                <a:spcPct val="100000"/>
              </a:lnSpc>
              <a:spcBef>
                <a:spcPts val="625"/>
              </a:spcBef>
              <a:buClr>
                <a:srgbClr val="A9A9A9"/>
              </a:buClr>
              <a:buSzPct val="46666"/>
              <a:buFont typeface="Lucida Grande"/>
              <a:buChar char="‣"/>
              <a:tabLst>
                <a:tab pos="306070" algn="l"/>
              </a:tabLst>
            </a:pPr>
            <a:r>
              <a:rPr sz="5250" spc="30" dirty="0">
                <a:solidFill>
                  <a:srgbClr val="5F5E5F"/>
                </a:solidFill>
                <a:latin typeface="Arial"/>
                <a:cs typeface="Arial"/>
              </a:rPr>
              <a:t>View </a:t>
            </a:r>
            <a:r>
              <a:rPr sz="5250" spc="-10" dirty="0">
                <a:solidFill>
                  <a:srgbClr val="5F5E5F"/>
                </a:solidFill>
                <a:latin typeface="Arial"/>
                <a:cs typeface="Arial"/>
              </a:rPr>
              <a:t>and</a:t>
            </a:r>
            <a:r>
              <a:rPr sz="5250" spc="-300" dirty="0">
                <a:solidFill>
                  <a:srgbClr val="5F5E5F"/>
                </a:solidFill>
                <a:latin typeface="Arial"/>
                <a:cs typeface="Arial"/>
              </a:rPr>
              <a:t> </a:t>
            </a:r>
            <a:r>
              <a:rPr sz="5250" spc="-35" dirty="0">
                <a:solidFill>
                  <a:srgbClr val="5F5E5F"/>
                </a:solidFill>
                <a:latin typeface="Arial"/>
                <a:cs typeface="Arial"/>
              </a:rPr>
              <a:t>Templates</a:t>
            </a:r>
            <a:endParaRPr sz="5250">
              <a:latin typeface="Arial"/>
              <a:cs typeface="Arial"/>
            </a:endParaRPr>
          </a:p>
          <a:p>
            <a:pPr marL="305435" indent="-292735">
              <a:lnSpc>
                <a:spcPct val="100000"/>
              </a:lnSpc>
              <a:spcBef>
                <a:spcPts val="705"/>
              </a:spcBef>
              <a:buClr>
                <a:srgbClr val="A9A9A9"/>
              </a:buClr>
              <a:buSzPct val="46666"/>
              <a:buFont typeface="Lucida Grande"/>
              <a:buChar char="‣"/>
              <a:tabLst>
                <a:tab pos="306070" algn="l"/>
              </a:tabLst>
            </a:pPr>
            <a:r>
              <a:rPr sz="5250" dirty="0">
                <a:solidFill>
                  <a:srgbClr val="5F5E5F"/>
                </a:solidFill>
                <a:latin typeface="Arial"/>
                <a:cs typeface="Arial"/>
              </a:rPr>
              <a:t>Models </a:t>
            </a:r>
            <a:r>
              <a:rPr sz="5250" spc="-10" dirty="0">
                <a:solidFill>
                  <a:srgbClr val="5F5E5F"/>
                </a:solidFill>
                <a:latin typeface="Arial"/>
                <a:cs typeface="Arial"/>
              </a:rPr>
              <a:t>and</a:t>
            </a:r>
            <a:r>
              <a:rPr sz="5250" spc="-275" dirty="0">
                <a:solidFill>
                  <a:srgbClr val="5F5E5F"/>
                </a:solidFill>
                <a:latin typeface="Arial"/>
                <a:cs typeface="Arial"/>
              </a:rPr>
              <a:t> </a:t>
            </a:r>
            <a:r>
              <a:rPr sz="5250" spc="-65" dirty="0">
                <a:solidFill>
                  <a:srgbClr val="5F5E5F"/>
                </a:solidFill>
                <a:latin typeface="Arial"/>
                <a:cs typeface="Arial"/>
              </a:rPr>
              <a:t>Services</a:t>
            </a:r>
            <a:endParaRPr sz="5250">
              <a:latin typeface="Arial"/>
              <a:cs typeface="Arial"/>
            </a:endParaRPr>
          </a:p>
          <a:p>
            <a:pPr marL="305435" indent="-292735">
              <a:lnSpc>
                <a:spcPct val="100000"/>
              </a:lnSpc>
              <a:spcBef>
                <a:spcPts val="705"/>
              </a:spcBef>
              <a:buClr>
                <a:srgbClr val="A9A9A9"/>
              </a:buClr>
              <a:buSzPct val="46666"/>
              <a:buFont typeface="Lucida Grande"/>
              <a:buChar char="‣"/>
              <a:tabLst>
                <a:tab pos="306070" algn="l"/>
              </a:tabLst>
            </a:pPr>
            <a:r>
              <a:rPr sz="5250" spc="-90" dirty="0">
                <a:solidFill>
                  <a:srgbClr val="5F5E5F"/>
                </a:solidFill>
                <a:latin typeface="Arial"/>
                <a:cs typeface="Arial"/>
              </a:rPr>
              <a:t>Routes</a:t>
            </a:r>
            <a:endParaRPr sz="5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68343" y="4115058"/>
            <a:ext cx="125730" cy="3895725"/>
          </a:xfrm>
          <a:custGeom>
            <a:avLst/>
            <a:gdLst/>
            <a:ahLst/>
            <a:cxnLst/>
            <a:rect l="l" t="t" r="r" b="b"/>
            <a:pathLst>
              <a:path w="125729" h="3895725">
                <a:moveTo>
                  <a:pt x="62825" y="0"/>
                </a:moveTo>
                <a:lnTo>
                  <a:pt x="38370" y="4937"/>
                </a:lnTo>
                <a:lnTo>
                  <a:pt x="18401" y="18401"/>
                </a:lnTo>
                <a:lnTo>
                  <a:pt x="4937" y="38370"/>
                </a:lnTo>
                <a:lnTo>
                  <a:pt x="0" y="62825"/>
                </a:lnTo>
                <a:lnTo>
                  <a:pt x="0" y="3832344"/>
                </a:lnTo>
                <a:lnTo>
                  <a:pt x="4937" y="3856798"/>
                </a:lnTo>
                <a:lnTo>
                  <a:pt x="18401" y="3876768"/>
                </a:lnTo>
                <a:lnTo>
                  <a:pt x="38370" y="3890232"/>
                </a:lnTo>
                <a:lnTo>
                  <a:pt x="62825" y="3895169"/>
                </a:lnTo>
                <a:lnTo>
                  <a:pt x="87279" y="3890232"/>
                </a:lnTo>
                <a:lnTo>
                  <a:pt x="107249" y="3876768"/>
                </a:lnTo>
                <a:lnTo>
                  <a:pt x="120713" y="3856798"/>
                </a:lnTo>
                <a:lnTo>
                  <a:pt x="125650" y="3832344"/>
                </a:lnTo>
                <a:lnTo>
                  <a:pt x="125650" y="62825"/>
                </a:lnTo>
                <a:lnTo>
                  <a:pt x="120713" y="38370"/>
                </a:lnTo>
                <a:lnTo>
                  <a:pt x="107249" y="18401"/>
                </a:lnTo>
                <a:lnTo>
                  <a:pt x="87279" y="4937"/>
                </a:lnTo>
                <a:lnTo>
                  <a:pt x="62825" y="0"/>
                </a:lnTo>
                <a:close/>
              </a:path>
            </a:pathLst>
          </a:custGeom>
          <a:solidFill>
            <a:srgbClr val="F4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440" dirty="0" smtClean="0"/>
              <a:t>$</a:t>
            </a:r>
            <a:r>
              <a:rPr lang="en-US" spc="-1440" dirty="0" smtClean="0"/>
              <a:t> d i g e s t  </a:t>
            </a:r>
            <a:r>
              <a:rPr spc="-1120" dirty="0" smtClean="0"/>
              <a:t>and</a:t>
            </a:r>
            <a:r>
              <a:rPr spc="-1080" dirty="0" smtClean="0"/>
              <a:t> </a:t>
            </a:r>
            <a:r>
              <a:rPr spc="-755" dirty="0"/>
              <a:t>$apply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3965695"/>
            <a:ext cx="13054965" cy="4827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0975">
              <a:lnSpc>
                <a:spcPct val="120400"/>
              </a:lnSpc>
            </a:pPr>
            <a:r>
              <a:rPr sz="5250" b="1" spc="-60" dirty="0">
                <a:solidFill>
                  <a:srgbClr val="797979"/>
                </a:solidFill>
                <a:latin typeface="Arial"/>
                <a:cs typeface="Arial"/>
              </a:rPr>
              <a:t>$digest </a:t>
            </a:r>
            <a:r>
              <a:rPr sz="5250" spc="-30" dirty="0">
                <a:solidFill>
                  <a:srgbClr val="797979"/>
                </a:solidFill>
                <a:latin typeface="Arial"/>
                <a:cs typeface="Arial"/>
              </a:rPr>
              <a:t>processes </a:t>
            </a:r>
            <a:r>
              <a:rPr sz="5250" spc="-35" dirty="0">
                <a:solidFill>
                  <a:srgbClr val="797979"/>
                </a:solidFill>
                <a:latin typeface="Arial"/>
                <a:cs typeface="Arial"/>
              </a:rPr>
              <a:t>all </a:t>
            </a:r>
            <a:r>
              <a:rPr sz="5250" spc="65" dirty="0">
                <a:solidFill>
                  <a:srgbClr val="797979"/>
                </a:solidFill>
                <a:latin typeface="Arial"/>
                <a:cs typeface="Arial"/>
              </a:rPr>
              <a:t>of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the </a:t>
            </a:r>
            <a:r>
              <a:rPr sz="5250" spc="-15" dirty="0">
                <a:solidFill>
                  <a:srgbClr val="797979"/>
                </a:solidFill>
                <a:latin typeface="Arial"/>
                <a:cs typeface="Arial"/>
              </a:rPr>
              <a:t>watchers </a:t>
            </a:r>
            <a:r>
              <a:rPr sz="5250" spc="65" dirty="0">
                <a:solidFill>
                  <a:srgbClr val="797979"/>
                </a:solidFill>
                <a:latin typeface="Arial"/>
                <a:cs typeface="Arial"/>
              </a:rPr>
              <a:t>of</a:t>
            </a:r>
            <a:r>
              <a:rPr sz="5250" spc="-63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the  </a:t>
            </a:r>
            <a:r>
              <a:rPr sz="5250" spc="10" dirty="0">
                <a:solidFill>
                  <a:srgbClr val="797979"/>
                </a:solidFill>
                <a:latin typeface="Arial"/>
                <a:cs typeface="Arial"/>
              </a:rPr>
              <a:t>current</a:t>
            </a:r>
            <a:r>
              <a:rPr sz="5250" spc="-14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10" dirty="0">
                <a:solidFill>
                  <a:srgbClr val="797979"/>
                </a:solidFill>
                <a:latin typeface="Arial"/>
                <a:cs typeface="Arial"/>
              </a:rPr>
              <a:t>scope</a:t>
            </a:r>
            <a:endParaRPr sz="5250">
              <a:latin typeface="Arial"/>
              <a:cs typeface="Arial"/>
            </a:endParaRPr>
          </a:p>
          <a:p>
            <a:pPr marL="12700" marR="5080">
              <a:lnSpc>
                <a:spcPts val="7670"/>
              </a:lnSpc>
              <a:spcBef>
                <a:spcPts val="400"/>
              </a:spcBef>
            </a:pPr>
            <a:r>
              <a:rPr sz="5250" b="1" spc="-90" dirty="0">
                <a:solidFill>
                  <a:srgbClr val="797979"/>
                </a:solidFill>
                <a:latin typeface="Arial"/>
                <a:cs typeface="Arial"/>
              </a:rPr>
              <a:t>$apply() </a:t>
            </a:r>
            <a:r>
              <a:rPr sz="5250" spc="-80" dirty="0">
                <a:solidFill>
                  <a:srgbClr val="797979"/>
                </a:solidFill>
                <a:latin typeface="Arial"/>
                <a:cs typeface="Arial"/>
              </a:rPr>
              <a:t>is </a:t>
            </a:r>
            <a:r>
              <a:rPr sz="5250" spc="-5" dirty="0">
                <a:solidFill>
                  <a:srgbClr val="797979"/>
                </a:solidFill>
                <a:latin typeface="Arial"/>
                <a:cs typeface="Arial"/>
              </a:rPr>
              <a:t>used </a:t>
            </a:r>
            <a:r>
              <a:rPr sz="5250" spc="95" dirty="0">
                <a:solidFill>
                  <a:srgbClr val="797979"/>
                </a:solidFill>
                <a:latin typeface="Arial"/>
                <a:cs typeface="Arial"/>
              </a:rPr>
              <a:t>to </a:t>
            </a:r>
            <a:r>
              <a:rPr sz="5250" spc="30" dirty="0">
                <a:solidFill>
                  <a:srgbClr val="797979"/>
                </a:solidFill>
                <a:latin typeface="Arial"/>
                <a:cs typeface="Arial"/>
              </a:rPr>
              <a:t>notify </a:t>
            </a:r>
            <a:r>
              <a:rPr sz="5250" spc="10" dirty="0">
                <a:solidFill>
                  <a:srgbClr val="797979"/>
                </a:solidFill>
                <a:latin typeface="Arial"/>
                <a:cs typeface="Arial"/>
              </a:rPr>
              <a:t>that </a:t>
            </a:r>
            <a:r>
              <a:rPr sz="5250" spc="5" dirty="0">
                <a:solidFill>
                  <a:srgbClr val="797979"/>
                </a:solidFill>
                <a:latin typeface="Arial"/>
                <a:cs typeface="Arial"/>
              </a:rPr>
              <a:t>something</a:t>
            </a:r>
            <a:r>
              <a:rPr sz="5250" spc="-61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-105" dirty="0">
                <a:solidFill>
                  <a:srgbClr val="797979"/>
                </a:solidFill>
                <a:latin typeface="Arial"/>
                <a:cs typeface="Arial"/>
              </a:rPr>
              <a:t>has  </a:t>
            </a:r>
            <a:r>
              <a:rPr sz="5250" spc="30" dirty="0">
                <a:solidFill>
                  <a:srgbClr val="797979"/>
                </a:solidFill>
                <a:latin typeface="Arial"/>
                <a:cs typeface="Arial"/>
              </a:rPr>
              <a:t>happened </a:t>
            </a:r>
            <a:r>
              <a:rPr sz="5250" spc="25" dirty="0">
                <a:solidFill>
                  <a:srgbClr val="797979"/>
                </a:solidFill>
                <a:latin typeface="Arial"/>
                <a:cs typeface="Arial"/>
              </a:rPr>
              <a:t>outside </a:t>
            </a:r>
            <a:r>
              <a:rPr sz="5250" spc="65" dirty="0">
                <a:solidFill>
                  <a:srgbClr val="797979"/>
                </a:solidFill>
                <a:latin typeface="Arial"/>
                <a:cs typeface="Arial"/>
              </a:rPr>
              <a:t>of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the </a:t>
            </a:r>
            <a:r>
              <a:rPr sz="5250" spc="-65" dirty="0">
                <a:solidFill>
                  <a:srgbClr val="797979"/>
                </a:solidFill>
                <a:latin typeface="Arial"/>
                <a:cs typeface="Arial"/>
              </a:rPr>
              <a:t>AngularJS</a:t>
            </a:r>
            <a:r>
              <a:rPr sz="5250" spc="-67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-5" dirty="0">
                <a:solidFill>
                  <a:srgbClr val="797979"/>
                </a:solidFill>
                <a:latin typeface="Arial"/>
                <a:cs typeface="Arial"/>
              </a:rPr>
              <a:t>domain</a:t>
            </a:r>
            <a:endParaRPr sz="5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5250" b="1" spc="-60" dirty="0">
                <a:solidFill>
                  <a:srgbClr val="797979"/>
                </a:solidFill>
                <a:latin typeface="Arial"/>
                <a:cs typeface="Arial"/>
              </a:rPr>
              <a:t>$apply </a:t>
            </a:r>
            <a:r>
              <a:rPr sz="5250" dirty="0">
                <a:solidFill>
                  <a:srgbClr val="797979"/>
                </a:solidFill>
                <a:latin typeface="Arial"/>
                <a:cs typeface="Arial"/>
              </a:rPr>
              <a:t>forces </a:t>
            </a:r>
            <a:r>
              <a:rPr sz="5250" spc="-135" dirty="0">
                <a:solidFill>
                  <a:srgbClr val="797979"/>
                </a:solidFill>
                <a:latin typeface="Arial"/>
                <a:cs typeface="Arial"/>
              </a:rPr>
              <a:t>a </a:t>
            </a:r>
            <a:r>
              <a:rPr sz="5250" b="1" spc="-60" dirty="0">
                <a:solidFill>
                  <a:srgbClr val="797979"/>
                </a:solidFill>
                <a:latin typeface="Arial"/>
                <a:cs typeface="Arial"/>
              </a:rPr>
              <a:t>$digest</a:t>
            </a:r>
            <a:r>
              <a:rPr sz="5250" b="1" spc="-22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dirty="0">
                <a:solidFill>
                  <a:srgbClr val="797979"/>
                </a:solidFill>
                <a:latin typeface="Arial"/>
                <a:cs typeface="Arial"/>
              </a:rPr>
              <a:t>cycle</a:t>
            </a:r>
            <a:endParaRPr sz="5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" y="0"/>
            <a:ext cx="19894682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210" dirty="0" smtClean="0"/>
              <a:t>M</a:t>
            </a:r>
            <a:r>
              <a:rPr lang="en-US" spc="-1210" dirty="0" smtClean="0"/>
              <a:t> </a:t>
            </a:r>
            <a:r>
              <a:rPr spc="-1210" dirty="0" smtClean="0"/>
              <a:t>V</a:t>
            </a:r>
            <a:r>
              <a:rPr lang="en-US" spc="-1210" dirty="0" smtClean="0"/>
              <a:t> </a:t>
            </a:r>
            <a:r>
              <a:rPr spc="-1210" dirty="0" smtClean="0"/>
              <a:t>W</a:t>
            </a:r>
            <a:r>
              <a:rPr lang="en-US" spc="-1210" dirty="0" smtClean="0"/>
              <a:t> </a:t>
            </a:r>
            <a:r>
              <a:rPr spc="-1210" dirty="0" smtClean="0"/>
              <a:t>h</a:t>
            </a:r>
            <a:r>
              <a:rPr lang="en-US" spc="-1210" dirty="0" smtClean="0"/>
              <a:t> </a:t>
            </a:r>
            <a:r>
              <a:rPr spc="-1210" dirty="0" smtClean="0"/>
              <a:t>a</a:t>
            </a:r>
            <a:r>
              <a:rPr lang="en-US" spc="-1210" dirty="0" smtClean="0"/>
              <a:t> </a:t>
            </a:r>
            <a:r>
              <a:rPr spc="-1210" dirty="0" smtClean="0"/>
              <a:t>t</a:t>
            </a:r>
            <a:r>
              <a:rPr lang="en-US" spc="-1210" dirty="0" smtClean="0"/>
              <a:t> </a:t>
            </a:r>
            <a:r>
              <a:rPr spc="-1210" dirty="0" smtClean="0"/>
              <a:t>e</a:t>
            </a:r>
            <a:r>
              <a:rPr lang="en-US" spc="-1210" dirty="0" smtClean="0"/>
              <a:t> </a:t>
            </a:r>
            <a:r>
              <a:rPr spc="-1210" dirty="0" smtClean="0"/>
              <a:t>v</a:t>
            </a:r>
            <a:r>
              <a:rPr lang="en-US" spc="-1210" dirty="0" smtClean="0"/>
              <a:t> </a:t>
            </a:r>
            <a:r>
              <a:rPr spc="-1210" dirty="0" smtClean="0"/>
              <a:t>e</a:t>
            </a:r>
            <a:r>
              <a:rPr lang="en-US" spc="-1210" dirty="0" smtClean="0"/>
              <a:t> </a:t>
            </a:r>
            <a:r>
              <a:rPr spc="-1210" dirty="0" smtClean="0"/>
              <a:t>r</a:t>
            </a:r>
            <a:endParaRPr spc="-1210" dirty="0"/>
          </a:p>
        </p:txBody>
      </p:sp>
      <p:sp>
        <p:nvSpPr>
          <p:cNvPr id="3" name="object 3"/>
          <p:cNvSpPr txBox="1"/>
          <p:nvPr/>
        </p:nvSpPr>
        <p:spPr>
          <a:xfrm>
            <a:off x="1044859" y="3965695"/>
            <a:ext cx="13423900" cy="192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400"/>
              </a:lnSpc>
            </a:pPr>
            <a:r>
              <a:rPr sz="5250" spc="-30" dirty="0">
                <a:solidFill>
                  <a:srgbClr val="797979"/>
                </a:solidFill>
                <a:latin typeface="Arial"/>
                <a:cs typeface="Arial"/>
              </a:rPr>
              <a:t>Choose </a:t>
            </a:r>
            <a:r>
              <a:rPr sz="5250" spc="15" dirty="0">
                <a:solidFill>
                  <a:srgbClr val="797979"/>
                </a:solidFill>
                <a:latin typeface="Arial"/>
                <a:cs typeface="Arial"/>
              </a:rPr>
              <a:t>whichever </a:t>
            </a:r>
            <a:r>
              <a:rPr sz="5250" spc="25" dirty="0">
                <a:solidFill>
                  <a:srgbClr val="797979"/>
                </a:solidFill>
                <a:latin typeface="Arial"/>
                <a:cs typeface="Arial"/>
              </a:rPr>
              <a:t>pattern </a:t>
            </a:r>
            <a:r>
              <a:rPr sz="5250" spc="-5" dirty="0">
                <a:solidFill>
                  <a:srgbClr val="797979"/>
                </a:solidFill>
                <a:latin typeface="Arial"/>
                <a:cs typeface="Arial"/>
              </a:rPr>
              <a:t>helps </a:t>
            </a:r>
            <a:r>
              <a:rPr sz="5250" spc="15" dirty="0">
                <a:solidFill>
                  <a:srgbClr val="797979"/>
                </a:solidFill>
                <a:latin typeface="Arial"/>
                <a:cs typeface="Arial"/>
              </a:rPr>
              <a:t>you </a:t>
            </a:r>
            <a:r>
              <a:rPr sz="5250" spc="80" dirty="0">
                <a:solidFill>
                  <a:srgbClr val="797979"/>
                </a:solidFill>
                <a:latin typeface="Arial"/>
                <a:cs typeface="Arial"/>
              </a:rPr>
              <a:t>be</a:t>
            </a:r>
            <a:r>
              <a:rPr sz="5250" spc="-62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5" dirty="0">
                <a:solidFill>
                  <a:srgbClr val="797979"/>
                </a:solidFill>
                <a:latin typeface="Arial"/>
                <a:cs typeface="Arial"/>
              </a:rPr>
              <a:t>more  </a:t>
            </a:r>
            <a:r>
              <a:rPr sz="5250" spc="40" dirty="0">
                <a:solidFill>
                  <a:srgbClr val="797979"/>
                </a:solidFill>
                <a:latin typeface="Arial"/>
                <a:cs typeface="Arial"/>
              </a:rPr>
              <a:t>productive</a:t>
            </a:r>
            <a:endParaRPr sz="5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290" dirty="0"/>
              <a:t>Controller</a:t>
            </a:r>
            <a:r>
              <a:rPr spc="-1250" dirty="0"/>
              <a:t> </a:t>
            </a:r>
            <a:r>
              <a:rPr spc="-1120" dirty="0"/>
              <a:t>and </a:t>
            </a:r>
            <a:r>
              <a:rPr spc="-1380" dirty="0"/>
              <a:t>$Scope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3965695"/>
            <a:ext cx="17286605" cy="3863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400"/>
              </a:lnSpc>
            </a:pPr>
            <a:r>
              <a:rPr sz="5250" b="1" spc="-114" dirty="0">
                <a:solidFill>
                  <a:srgbClr val="797979"/>
                </a:solidFill>
                <a:latin typeface="Arial"/>
                <a:cs typeface="Arial"/>
              </a:rPr>
              <a:t>$scope </a:t>
            </a:r>
            <a:r>
              <a:rPr sz="5250" spc="-80" dirty="0">
                <a:solidFill>
                  <a:srgbClr val="797979"/>
                </a:solidFill>
                <a:latin typeface="Arial"/>
                <a:cs typeface="Arial"/>
              </a:rPr>
              <a:t>is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the </a:t>
            </a:r>
            <a:r>
              <a:rPr sz="5250" b="1" spc="-100" dirty="0">
                <a:solidFill>
                  <a:srgbClr val="797979"/>
                </a:solidFill>
                <a:latin typeface="Arial"/>
                <a:cs typeface="Arial"/>
              </a:rPr>
              <a:t>glue </a:t>
            </a:r>
            <a:r>
              <a:rPr sz="5250" spc="60" dirty="0">
                <a:solidFill>
                  <a:srgbClr val="797979"/>
                </a:solidFill>
                <a:latin typeface="Arial"/>
                <a:cs typeface="Arial"/>
              </a:rPr>
              <a:t>between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the </a:t>
            </a:r>
            <a:r>
              <a:rPr sz="5250" spc="10" dirty="0">
                <a:solidFill>
                  <a:srgbClr val="797979"/>
                </a:solidFill>
                <a:latin typeface="Arial"/>
                <a:cs typeface="Arial"/>
              </a:rPr>
              <a:t>Controller </a:t>
            </a:r>
            <a:r>
              <a:rPr sz="5250" spc="-10" dirty="0">
                <a:solidFill>
                  <a:srgbClr val="797979"/>
                </a:solidFill>
                <a:latin typeface="Arial"/>
                <a:cs typeface="Arial"/>
              </a:rPr>
              <a:t>and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the </a:t>
            </a:r>
            <a:r>
              <a:rPr sz="5250" spc="30" dirty="0">
                <a:solidFill>
                  <a:srgbClr val="797979"/>
                </a:solidFill>
                <a:latin typeface="Arial"/>
                <a:cs typeface="Arial"/>
              </a:rPr>
              <a:t>View  </a:t>
            </a:r>
            <a:r>
              <a:rPr sz="5250" spc="-55" dirty="0">
                <a:solidFill>
                  <a:srgbClr val="797979"/>
                </a:solidFill>
                <a:latin typeface="Arial"/>
                <a:cs typeface="Arial"/>
              </a:rPr>
              <a:t>The </a:t>
            </a:r>
            <a:r>
              <a:rPr sz="5250" spc="10" dirty="0">
                <a:solidFill>
                  <a:srgbClr val="797979"/>
                </a:solidFill>
                <a:latin typeface="Arial"/>
                <a:cs typeface="Arial"/>
              </a:rPr>
              <a:t>Controller </a:t>
            </a:r>
            <a:r>
              <a:rPr sz="5250" spc="-80" dirty="0">
                <a:solidFill>
                  <a:srgbClr val="797979"/>
                </a:solidFill>
                <a:latin typeface="Arial"/>
                <a:cs typeface="Arial"/>
              </a:rPr>
              <a:t>is </a:t>
            </a:r>
            <a:r>
              <a:rPr sz="5250" spc="5" dirty="0">
                <a:solidFill>
                  <a:srgbClr val="797979"/>
                </a:solidFill>
                <a:latin typeface="Arial"/>
                <a:cs typeface="Arial"/>
              </a:rPr>
              <a:t>responsible </a:t>
            </a:r>
            <a:r>
              <a:rPr sz="5250" spc="40" dirty="0">
                <a:solidFill>
                  <a:srgbClr val="797979"/>
                </a:solidFill>
                <a:latin typeface="Arial"/>
                <a:cs typeface="Arial"/>
              </a:rPr>
              <a:t>for </a:t>
            </a:r>
            <a:r>
              <a:rPr sz="5250" spc="15" dirty="0">
                <a:solidFill>
                  <a:srgbClr val="797979"/>
                </a:solidFill>
                <a:latin typeface="Arial"/>
                <a:cs typeface="Arial"/>
              </a:rPr>
              <a:t>constructing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the </a:t>
            </a:r>
            <a:r>
              <a:rPr sz="5250" spc="35" dirty="0">
                <a:solidFill>
                  <a:srgbClr val="797979"/>
                </a:solidFill>
                <a:latin typeface="Arial"/>
                <a:cs typeface="Arial"/>
              </a:rPr>
              <a:t>model</a:t>
            </a:r>
            <a:r>
              <a:rPr sz="5250" spc="-7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endParaRPr sz="5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5250" b="1" spc="-114" dirty="0">
                <a:solidFill>
                  <a:srgbClr val="797979"/>
                </a:solidFill>
                <a:latin typeface="Arial"/>
                <a:cs typeface="Arial"/>
              </a:rPr>
              <a:t>$scope </a:t>
            </a:r>
            <a:r>
              <a:rPr sz="5250" spc="-10" dirty="0">
                <a:solidFill>
                  <a:srgbClr val="797979"/>
                </a:solidFill>
                <a:latin typeface="Arial"/>
                <a:cs typeface="Arial"/>
              </a:rPr>
              <a:t>and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providing </a:t>
            </a:r>
            <a:r>
              <a:rPr sz="5250" spc="-45" dirty="0">
                <a:solidFill>
                  <a:srgbClr val="797979"/>
                </a:solidFill>
                <a:latin typeface="Arial"/>
                <a:cs typeface="Arial"/>
              </a:rPr>
              <a:t>commands </a:t>
            </a:r>
            <a:r>
              <a:rPr sz="5250" spc="40" dirty="0">
                <a:solidFill>
                  <a:srgbClr val="797979"/>
                </a:solidFill>
                <a:latin typeface="Arial"/>
                <a:cs typeface="Arial"/>
              </a:rPr>
              <a:t>for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the </a:t>
            </a:r>
            <a:r>
              <a:rPr sz="5250" spc="30" dirty="0">
                <a:solidFill>
                  <a:srgbClr val="797979"/>
                </a:solidFill>
                <a:latin typeface="Arial"/>
                <a:cs typeface="Arial"/>
              </a:rPr>
              <a:t>View </a:t>
            </a:r>
            <a:r>
              <a:rPr sz="5250" spc="95" dirty="0">
                <a:solidFill>
                  <a:srgbClr val="797979"/>
                </a:solidFill>
                <a:latin typeface="Arial"/>
                <a:cs typeface="Arial"/>
              </a:rPr>
              <a:t>to </a:t>
            </a:r>
            <a:r>
              <a:rPr sz="5250" spc="-20" dirty="0">
                <a:solidFill>
                  <a:srgbClr val="797979"/>
                </a:solidFill>
                <a:latin typeface="Arial"/>
                <a:cs typeface="Arial"/>
              </a:rPr>
              <a:t>act</a:t>
            </a:r>
            <a:r>
              <a:rPr sz="5250" spc="-93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40" dirty="0">
                <a:solidFill>
                  <a:srgbClr val="797979"/>
                </a:solidFill>
                <a:latin typeface="Arial"/>
                <a:cs typeface="Arial"/>
              </a:rPr>
              <a:t>upon</a:t>
            </a:r>
            <a:endParaRPr sz="5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5250" b="1" spc="-114" dirty="0">
                <a:solidFill>
                  <a:srgbClr val="797979"/>
                </a:solidFill>
                <a:latin typeface="Arial"/>
                <a:cs typeface="Arial"/>
              </a:rPr>
              <a:t>$scope </a:t>
            </a:r>
            <a:r>
              <a:rPr sz="5250" spc="20" dirty="0">
                <a:solidFill>
                  <a:srgbClr val="797979"/>
                </a:solidFill>
                <a:latin typeface="Arial"/>
                <a:cs typeface="Arial"/>
              </a:rPr>
              <a:t>provides</a:t>
            </a:r>
            <a:r>
              <a:rPr sz="5250" spc="-13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35" dirty="0">
                <a:solidFill>
                  <a:srgbClr val="797979"/>
                </a:solidFill>
                <a:latin typeface="Arial"/>
                <a:cs typeface="Arial"/>
              </a:rPr>
              <a:t>context</a:t>
            </a:r>
            <a:endParaRPr sz="5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" y="0"/>
            <a:ext cx="19894682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5FB4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105" dirty="0">
                <a:solidFill>
                  <a:srgbClr val="FDFFFF"/>
                </a:solidFill>
              </a:rPr>
              <a:t>Bes</a:t>
            </a:r>
            <a:r>
              <a:rPr spc="-625" dirty="0">
                <a:solidFill>
                  <a:srgbClr val="FDFFFF"/>
                </a:solidFill>
              </a:rPr>
              <a:t>t</a:t>
            </a:r>
            <a:r>
              <a:rPr spc="-750" dirty="0">
                <a:solidFill>
                  <a:srgbClr val="FDFFFF"/>
                </a:solidFill>
              </a:rPr>
              <a:t> </a:t>
            </a:r>
            <a:r>
              <a:rPr lang="en-US" spc="-2025" dirty="0" smtClean="0">
                <a:solidFill>
                  <a:srgbClr val="FFFCC4"/>
                </a:solidFill>
              </a:rPr>
              <a:t>P </a:t>
            </a:r>
            <a:r>
              <a:rPr spc="-2025" dirty="0" smtClean="0">
                <a:solidFill>
                  <a:srgbClr val="FFFCC4"/>
                </a:solidFill>
              </a:rPr>
              <a:t>R</a:t>
            </a:r>
            <a:r>
              <a:rPr lang="en-US" spc="-2025" dirty="0" smtClean="0">
                <a:solidFill>
                  <a:srgbClr val="FFFCC4"/>
                </a:solidFill>
              </a:rPr>
              <a:t> </a:t>
            </a:r>
            <a:r>
              <a:rPr spc="-2025" dirty="0" smtClean="0">
                <a:solidFill>
                  <a:srgbClr val="FFFCC4"/>
                </a:solidFill>
              </a:rPr>
              <a:t>A</a:t>
            </a:r>
            <a:r>
              <a:rPr lang="en-US" spc="-2025" dirty="0" smtClean="0">
                <a:solidFill>
                  <a:srgbClr val="FFFCC4"/>
                </a:solidFill>
              </a:rPr>
              <a:t> </a:t>
            </a:r>
            <a:r>
              <a:rPr spc="-2025" dirty="0" smtClean="0">
                <a:solidFill>
                  <a:srgbClr val="FFFCC4"/>
                </a:solidFill>
              </a:rPr>
              <a:t>C</a:t>
            </a:r>
            <a:r>
              <a:rPr lang="en-US" spc="-2025" dirty="0" smtClean="0">
                <a:solidFill>
                  <a:srgbClr val="FFFCC4"/>
                </a:solidFill>
              </a:rPr>
              <a:t> </a:t>
            </a:r>
            <a:r>
              <a:rPr spc="-2025" dirty="0" smtClean="0">
                <a:solidFill>
                  <a:srgbClr val="FFFCC4"/>
                </a:solidFill>
              </a:rPr>
              <a:t>T</a:t>
            </a:r>
            <a:r>
              <a:rPr lang="en-US" spc="-2025" dirty="0" smtClean="0">
                <a:solidFill>
                  <a:srgbClr val="FFFCC4"/>
                </a:solidFill>
              </a:rPr>
              <a:t> </a:t>
            </a:r>
            <a:r>
              <a:rPr spc="-2025" dirty="0" smtClean="0">
                <a:solidFill>
                  <a:srgbClr val="FFFCC4"/>
                </a:solidFill>
              </a:rPr>
              <a:t>I</a:t>
            </a:r>
            <a:r>
              <a:rPr lang="en-US" spc="-2025" dirty="0" smtClean="0">
                <a:solidFill>
                  <a:srgbClr val="FFFCC4"/>
                </a:solidFill>
              </a:rPr>
              <a:t>  </a:t>
            </a:r>
            <a:r>
              <a:rPr spc="-2025" dirty="0" smtClean="0">
                <a:solidFill>
                  <a:srgbClr val="FFFCC4"/>
                </a:solidFill>
              </a:rPr>
              <a:t>C</a:t>
            </a:r>
            <a:r>
              <a:rPr lang="en-US" spc="-2025" dirty="0" smtClean="0">
                <a:solidFill>
                  <a:srgbClr val="FFFCC4"/>
                </a:solidFill>
              </a:rPr>
              <a:t>  </a:t>
            </a:r>
            <a:r>
              <a:rPr spc="-2025" dirty="0" smtClean="0">
                <a:solidFill>
                  <a:srgbClr val="FFFCC4"/>
                </a:solidFill>
              </a:rPr>
              <a:t>E</a:t>
            </a:r>
            <a:r>
              <a:rPr lang="en-US" spc="-2025" dirty="0" smtClean="0">
                <a:solidFill>
                  <a:srgbClr val="FFFCC4"/>
                </a:solidFill>
              </a:rPr>
              <a:t> </a:t>
            </a:r>
            <a:r>
              <a:rPr lang="en-US" spc="-2025" dirty="0">
                <a:solidFill>
                  <a:srgbClr val="FFFCC4"/>
                </a:solidFill>
              </a:rPr>
              <a:t>S</a:t>
            </a:r>
            <a:endParaRPr spc="-2025" dirty="0">
              <a:solidFill>
                <a:srgbClr val="FFFCC4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786" y="3771966"/>
            <a:ext cx="16454755" cy="5006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50" b="1" spc="150" dirty="0">
                <a:solidFill>
                  <a:srgbClr val="EFF2EC"/>
                </a:solidFill>
                <a:latin typeface="Helvetica Neue"/>
                <a:cs typeface="Helvetica Neue"/>
              </a:rPr>
              <a:t>Controllers</a:t>
            </a:r>
            <a:r>
              <a:rPr sz="9050" b="1" spc="425" dirty="0">
                <a:solidFill>
                  <a:srgbClr val="EFF2EC"/>
                </a:solidFill>
                <a:latin typeface="Helvetica Neue"/>
                <a:cs typeface="Helvetica Neue"/>
              </a:rPr>
              <a:t> </a:t>
            </a:r>
            <a:r>
              <a:rPr sz="9050" b="1" spc="180" dirty="0">
                <a:solidFill>
                  <a:srgbClr val="EFF2EC"/>
                </a:solidFill>
                <a:latin typeface="Helvetica Neue"/>
                <a:cs typeface="Helvetica Neue"/>
              </a:rPr>
              <a:t>should...</a:t>
            </a:r>
            <a:endParaRPr sz="9050">
              <a:latin typeface="Helvetica Neue"/>
              <a:cs typeface="Helvetica Neue"/>
            </a:endParaRPr>
          </a:p>
          <a:p>
            <a:pPr marL="12700" marR="5080">
              <a:lnSpc>
                <a:spcPct val="100099"/>
              </a:lnSpc>
              <a:spcBef>
                <a:spcPts val="195"/>
              </a:spcBef>
            </a:pPr>
            <a:r>
              <a:rPr sz="5900" spc="90" dirty="0">
                <a:solidFill>
                  <a:srgbClr val="EFF2EC"/>
                </a:solidFill>
                <a:latin typeface="Helvetica Neue"/>
                <a:cs typeface="Helvetica Neue"/>
              </a:rPr>
              <a:t>Not </a:t>
            </a:r>
            <a:r>
              <a:rPr sz="5900" spc="100" dirty="0">
                <a:solidFill>
                  <a:srgbClr val="EFF2EC"/>
                </a:solidFill>
                <a:latin typeface="Helvetica Neue"/>
                <a:cs typeface="Helvetica Neue"/>
              </a:rPr>
              <a:t>know </a:t>
            </a:r>
            <a:r>
              <a:rPr sz="5900" spc="110" dirty="0">
                <a:solidFill>
                  <a:srgbClr val="EFF2EC"/>
                </a:solidFill>
                <a:latin typeface="Helvetica Neue"/>
                <a:cs typeface="Helvetica Neue"/>
              </a:rPr>
              <a:t>Anything </a:t>
            </a:r>
            <a:r>
              <a:rPr sz="5900" spc="105" dirty="0">
                <a:solidFill>
                  <a:srgbClr val="EFF2EC"/>
                </a:solidFill>
                <a:latin typeface="Helvetica Neue"/>
                <a:cs typeface="Helvetica Neue"/>
              </a:rPr>
              <a:t>about </a:t>
            </a:r>
            <a:r>
              <a:rPr sz="5900" spc="90" dirty="0">
                <a:solidFill>
                  <a:srgbClr val="EFF2EC"/>
                </a:solidFill>
                <a:latin typeface="Helvetica Neue"/>
                <a:cs typeface="Helvetica Neue"/>
              </a:rPr>
              <a:t>the </a:t>
            </a:r>
            <a:r>
              <a:rPr sz="5900" spc="100" dirty="0">
                <a:solidFill>
                  <a:srgbClr val="EFF2EC"/>
                </a:solidFill>
                <a:latin typeface="Helvetica Neue"/>
                <a:cs typeface="Helvetica Neue"/>
              </a:rPr>
              <a:t>view </a:t>
            </a:r>
            <a:r>
              <a:rPr sz="5900" spc="95" dirty="0">
                <a:solidFill>
                  <a:srgbClr val="EFF2EC"/>
                </a:solidFill>
                <a:latin typeface="Helvetica Neue"/>
                <a:cs typeface="Helvetica Neue"/>
              </a:rPr>
              <a:t>they </a:t>
            </a:r>
            <a:r>
              <a:rPr sz="5900" spc="110" dirty="0">
                <a:solidFill>
                  <a:srgbClr val="EFF2EC"/>
                </a:solidFill>
                <a:latin typeface="Helvetica Neue"/>
                <a:cs typeface="Helvetica Neue"/>
              </a:rPr>
              <a:t>control  </a:t>
            </a:r>
            <a:r>
              <a:rPr sz="5900" spc="75" dirty="0">
                <a:solidFill>
                  <a:srgbClr val="EFF2EC"/>
                </a:solidFill>
                <a:latin typeface="Helvetica Neue"/>
                <a:cs typeface="Helvetica Neue"/>
              </a:rPr>
              <a:t>be </a:t>
            </a:r>
            <a:r>
              <a:rPr sz="5900" spc="105" dirty="0">
                <a:solidFill>
                  <a:srgbClr val="EFF2EC"/>
                </a:solidFill>
                <a:latin typeface="Helvetica Neue"/>
                <a:cs typeface="Helvetica Neue"/>
              </a:rPr>
              <a:t>small </a:t>
            </a:r>
            <a:r>
              <a:rPr sz="5900" spc="90" dirty="0">
                <a:solidFill>
                  <a:srgbClr val="EFF2EC"/>
                </a:solidFill>
                <a:latin typeface="Helvetica Neue"/>
                <a:cs typeface="Helvetica Neue"/>
              </a:rPr>
              <a:t>and</a:t>
            </a:r>
            <a:r>
              <a:rPr sz="5900" spc="560" dirty="0">
                <a:solidFill>
                  <a:srgbClr val="EFF2EC"/>
                </a:solidFill>
                <a:latin typeface="Helvetica Neue"/>
                <a:cs typeface="Helvetica Neue"/>
              </a:rPr>
              <a:t> </a:t>
            </a:r>
            <a:r>
              <a:rPr sz="5900" spc="125" dirty="0">
                <a:solidFill>
                  <a:srgbClr val="EFF2EC"/>
                </a:solidFill>
                <a:latin typeface="Helvetica Neue"/>
                <a:cs typeface="Helvetica Neue"/>
              </a:rPr>
              <a:t>focused</a:t>
            </a:r>
            <a:endParaRPr sz="5900">
              <a:latin typeface="Helvetica Neue"/>
              <a:cs typeface="Helvetica Neue"/>
            </a:endParaRPr>
          </a:p>
          <a:p>
            <a:pPr marL="12700" marR="3900170">
              <a:lnSpc>
                <a:spcPct val="100099"/>
              </a:lnSpc>
              <a:tabLst>
                <a:tab pos="2926080" algn="l"/>
              </a:tabLst>
            </a:pPr>
            <a:r>
              <a:rPr sz="5900" spc="110" dirty="0">
                <a:solidFill>
                  <a:srgbClr val="EFF2EC"/>
                </a:solidFill>
                <a:latin typeface="Helvetica Neue"/>
                <a:cs typeface="Helvetica Neue"/>
              </a:rPr>
              <a:t>Should	</a:t>
            </a:r>
            <a:r>
              <a:rPr sz="5900" spc="90" dirty="0">
                <a:solidFill>
                  <a:srgbClr val="EFF2EC"/>
                </a:solidFill>
                <a:latin typeface="Helvetica Neue"/>
                <a:cs typeface="Helvetica Neue"/>
              </a:rPr>
              <a:t>not </a:t>
            </a:r>
            <a:r>
              <a:rPr sz="5900" spc="95" dirty="0">
                <a:solidFill>
                  <a:srgbClr val="EFF2EC"/>
                </a:solidFill>
                <a:latin typeface="Helvetica Neue"/>
                <a:cs typeface="Helvetica Neue"/>
              </a:rPr>
              <a:t>talk </a:t>
            </a:r>
            <a:r>
              <a:rPr sz="5900" spc="70" dirty="0">
                <a:solidFill>
                  <a:srgbClr val="EFF2EC"/>
                </a:solidFill>
                <a:latin typeface="Helvetica Neue"/>
                <a:cs typeface="Helvetica Neue"/>
              </a:rPr>
              <a:t>to</a:t>
            </a:r>
            <a:r>
              <a:rPr sz="5900" spc="585" dirty="0">
                <a:solidFill>
                  <a:srgbClr val="EFF2EC"/>
                </a:solidFill>
                <a:latin typeface="Helvetica Neue"/>
                <a:cs typeface="Helvetica Neue"/>
              </a:rPr>
              <a:t> </a:t>
            </a:r>
            <a:r>
              <a:rPr sz="5900" spc="100" dirty="0">
                <a:solidFill>
                  <a:srgbClr val="EFF2EC"/>
                </a:solidFill>
                <a:latin typeface="Helvetica Neue"/>
                <a:cs typeface="Helvetica Neue"/>
              </a:rPr>
              <a:t>other</a:t>
            </a:r>
            <a:r>
              <a:rPr sz="5900" spc="254" dirty="0">
                <a:solidFill>
                  <a:srgbClr val="EFF2EC"/>
                </a:solidFill>
                <a:latin typeface="Helvetica Neue"/>
                <a:cs typeface="Helvetica Neue"/>
              </a:rPr>
              <a:t> </a:t>
            </a:r>
            <a:r>
              <a:rPr sz="5900" spc="114" dirty="0">
                <a:solidFill>
                  <a:srgbClr val="EFF2EC"/>
                </a:solidFill>
                <a:latin typeface="Helvetica Neue"/>
                <a:cs typeface="Helvetica Neue"/>
              </a:rPr>
              <a:t>controllers </a:t>
            </a:r>
            <a:r>
              <a:rPr sz="5900" spc="125" dirty="0">
                <a:solidFill>
                  <a:srgbClr val="EFF2EC"/>
                </a:solidFill>
                <a:latin typeface="Helvetica Neue"/>
                <a:cs typeface="Helvetica Neue"/>
              </a:rPr>
              <a:t> </a:t>
            </a:r>
            <a:r>
              <a:rPr sz="5900" spc="110" dirty="0">
                <a:solidFill>
                  <a:srgbClr val="EFF2EC"/>
                </a:solidFill>
                <a:latin typeface="Helvetica Neue"/>
                <a:cs typeface="Helvetica Neue"/>
              </a:rPr>
              <a:t>Should </a:t>
            </a:r>
            <a:r>
              <a:rPr sz="5900" spc="95" dirty="0">
                <a:solidFill>
                  <a:srgbClr val="EFF2EC"/>
                </a:solidFill>
                <a:latin typeface="Helvetica Neue"/>
                <a:cs typeface="Helvetica Neue"/>
              </a:rPr>
              <a:t>NOT own </a:t>
            </a:r>
            <a:r>
              <a:rPr sz="5900" spc="90" dirty="0">
                <a:solidFill>
                  <a:srgbClr val="EFF2EC"/>
                </a:solidFill>
                <a:latin typeface="Helvetica Neue"/>
                <a:cs typeface="Helvetica Neue"/>
              </a:rPr>
              <a:t>the </a:t>
            </a:r>
            <a:r>
              <a:rPr sz="5900" spc="110" dirty="0">
                <a:solidFill>
                  <a:srgbClr val="EFF2EC"/>
                </a:solidFill>
                <a:latin typeface="Helvetica Neue"/>
                <a:cs typeface="Helvetica Neue"/>
              </a:rPr>
              <a:t>domain</a:t>
            </a:r>
            <a:r>
              <a:rPr sz="5900" spc="865" dirty="0">
                <a:solidFill>
                  <a:srgbClr val="EFF2EC"/>
                </a:solidFill>
                <a:latin typeface="Helvetica Neue"/>
                <a:cs typeface="Helvetica Neue"/>
              </a:rPr>
              <a:t> </a:t>
            </a:r>
            <a:r>
              <a:rPr sz="5900" spc="130" dirty="0">
                <a:solidFill>
                  <a:srgbClr val="EFF2EC"/>
                </a:solidFill>
                <a:latin typeface="Helvetica Neue"/>
                <a:cs typeface="Helvetica Neue"/>
              </a:rPr>
              <a:t>model</a:t>
            </a:r>
            <a:endParaRPr sz="5900">
              <a:latin typeface="Helvetica Neue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2105" dirty="0" smtClean="0"/>
              <a:t>V</a:t>
            </a:r>
            <a:r>
              <a:rPr lang="en-US" spc="-2105" dirty="0" smtClean="0"/>
              <a:t>   </a:t>
            </a:r>
            <a:r>
              <a:rPr lang="en-US" spc="-2105" dirty="0"/>
              <a:t>I</a:t>
            </a:r>
            <a:r>
              <a:rPr lang="en-US" spc="-2105" dirty="0" smtClean="0"/>
              <a:t>   </a:t>
            </a:r>
            <a:r>
              <a:rPr spc="-2105" dirty="0" smtClean="0"/>
              <a:t>E</a:t>
            </a:r>
            <a:r>
              <a:rPr lang="en-US" spc="-2105" dirty="0" smtClean="0"/>
              <a:t>  </a:t>
            </a:r>
            <a:r>
              <a:rPr spc="-2105" dirty="0" smtClean="0"/>
              <a:t>W   </a:t>
            </a:r>
            <a:r>
              <a:rPr spc="-1120" dirty="0"/>
              <a:t>and</a:t>
            </a:r>
            <a:r>
              <a:rPr spc="-1250" dirty="0"/>
              <a:t> </a:t>
            </a:r>
            <a:r>
              <a:rPr spc="-950" dirty="0"/>
              <a:t>Template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3220" rIns="0" bIns="0" rtlCol="0">
            <a:spAutoFit/>
          </a:bodyPr>
          <a:lstStyle/>
          <a:p>
            <a:pPr marL="391795">
              <a:lnSpc>
                <a:spcPct val="100000"/>
              </a:lnSpc>
            </a:pPr>
            <a:r>
              <a:rPr spc="-55" dirty="0"/>
              <a:t>The </a:t>
            </a:r>
            <a:r>
              <a:rPr spc="30" dirty="0"/>
              <a:t>View </a:t>
            </a:r>
            <a:r>
              <a:rPr spc="-80" dirty="0"/>
              <a:t>is </a:t>
            </a:r>
            <a:r>
              <a:rPr spc="-65" dirty="0"/>
              <a:t>AngularJS </a:t>
            </a:r>
            <a:r>
              <a:rPr spc="35" dirty="0"/>
              <a:t>compiled</a:t>
            </a:r>
            <a:r>
              <a:rPr spc="-370" dirty="0"/>
              <a:t> </a:t>
            </a:r>
            <a:r>
              <a:rPr spc="-85" dirty="0"/>
              <a:t>DOM</a:t>
            </a:r>
          </a:p>
          <a:p>
            <a:pPr marL="391795" marR="5080">
              <a:lnSpc>
                <a:spcPct val="120400"/>
              </a:lnSpc>
            </a:pPr>
            <a:r>
              <a:rPr spc="-55" dirty="0"/>
              <a:t>The </a:t>
            </a:r>
            <a:r>
              <a:rPr spc="30" dirty="0"/>
              <a:t>View </a:t>
            </a:r>
            <a:r>
              <a:rPr spc="-80" dirty="0"/>
              <a:t>is </a:t>
            </a:r>
            <a:r>
              <a:rPr spc="45" dirty="0"/>
              <a:t>the </a:t>
            </a:r>
            <a:r>
              <a:rPr spc="50" dirty="0"/>
              <a:t>product </a:t>
            </a:r>
            <a:r>
              <a:rPr spc="65" dirty="0"/>
              <a:t>of </a:t>
            </a:r>
            <a:r>
              <a:rPr spc="45" dirty="0"/>
              <a:t>$compile </a:t>
            </a:r>
            <a:r>
              <a:rPr spc="25" dirty="0"/>
              <a:t>merging </a:t>
            </a:r>
            <a:r>
              <a:rPr spc="45" dirty="0"/>
              <a:t>the</a:t>
            </a:r>
            <a:r>
              <a:rPr spc="-994" dirty="0"/>
              <a:t> </a:t>
            </a:r>
            <a:r>
              <a:rPr spc="-165" dirty="0"/>
              <a:t>HTML  </a:t>
            </a:r>
            <a:r>
              <a:rPr spc="20" dirty="0"/>
              <a:t>template </a:t>
            </a:r>
            <a:r>
              <a:rPr spc="45" dirty="0"/>
              <a:t>with</a:t>
            </a:r>
            <a:r>
              <a:rPr spc="-295" dirty="0"/>
              <a:t> </a:t>
            </a:r>
            <a:r>
              <a:rPr spc="45" dirty="0"/>
              <a:t>$scope</a:t>
            </a:r>
          </a:p>
          <a:p>
            <a:pPr marL="391795">
              <a:lnSpc>
                <a:spcPct val="100000"/>
              </a:lnSpc>
              <a:spcBef>
                <a:spcPts val="1365"/>
              </a:spcBef>
            </a:pPr>
            <a:r>
              <a:rPr spc="-85" dirty="0"/>
              <a:t>DOM </a:t>
            </a:r>
            <a:r>
              <a:rPr spc="-80" dirty="0"/>
              <a:t>is </a:t>
            </a:r>
            <a:r>
              <a:rPr spc="45" dirty="0"/>
              <a:t>no longer the </a:t>
            </a:r>
            <a:r>
              <a:rPr dirty="0"/>
              <a:t>single </a:t>
            </a:r>
            <a:r>
              <a:rPr spc="-10" dirty="0"/>
              <a:t>source </a:t>
            </a:r>
            <a:r>
              <a:rPr spc="65" dirty="0"/>
              <a:t>of</a:t>
            </a:r>
            <a:r>
              <a:rPr spc="-745" dirty="0"/>
              <a:t> </a:t>
            </a:r>
            <a:r>
              <a:rPr spc="-15" dirty="0"/>
              <a:t>truth.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019" dirty="0"/>
              <a:t>model </a:t>
            </a:r>
            <a:r>
              <a:rPr spc="-1120" dirty="0"/>
              <a:t>and</a:t>
            </a:r>
            <a:r>
              <a:rPr spc="-1365" dirty="0"/>
              <a:t> </a:t>
            </a:r>
            <a:r>
              <a:rPr spc="-855" dirty="0"/>
              <a:t>Services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795" marR="763270">
              <a:lnSpc>
                <a:spcPct val="120400"/>
              </a:lnSpc>
            </a:pPr>
            <a:r>
              <a:rPr spc="10" dirty="0">
                <a:latin typeface="Helvetica Neue"/>
                <a:cs typeface="Helvetica Neue"/>
              </a:rPr>
              <a:t>Services carry out </a:t>
            </a:r>
            <a:r>
              <a:rPr spc="15" dirty="0">
                <a:latin typeface="Helvetica Neue"/>
                <a:cs typeface="Helvetica Neue"/>
              </a:rPr>
              <a:t>common </a:t>
            </a:r>
            <a:r>
              <a:rPr spc="10" dirty="0">
                <a:latin typeface="Helvetica Neue"/>
                <a:cs typeface="Helvetica Neue"/>
              </a:rPr>
              <a:t>tasks specific to the</a:t>
            </a:r>
            <a:r>
              <a:rPr spc="-40" dirty="0">
                <a:latin typeface="Helvetica Neue"/>
                <a:cs typeface="Helvetica Neue"/>
              </a:rPr>
              <a:t> </a:t>
            </a:r>
            <a:r>
              <a:rPr spc="15" dirty="0">
                <a:latin typeface="Helvetica Neue"/>
                <a:cs typeface="Helvetica Neue"/>
              </a:rPr>
              <a:t>web  </a:t>
            </a:r>
            <a:r>
              <a:rPr spc="10" dirty="0">
                <a:latin typeface="Helvetica Neue"/>
                <a:cs typeface="Helvetica Neue"/>
              </a:rPr>
              <a:t>application</a:t>
            </a:r>
          </a:p>
          <a:p>
            <a:pPr marL="391795" marR="5080">
              <a:lnSpc>
                <a:spcPct val="121700"/>
              </a:lnSpc>
            </a:pPr>
            <a:r>
              <a:rPr spc="10" dirty="0">
                <a:latin typeface="Helvetica Neue"/>
                <a:cs typeface="Helvetica Neue"/>
              </a:rPr>
              <a:t>Services </a:t>
            </a:r>
            <a:r>
              <a:rPr spc="-20" dirty="0">
                <a:latin typeface="Helvetica Neue"/>
                <a:cs typeface="Helvetica Neue"/>
              </a:rPr>
              <a:t>are </a:t>
            </a:r>
            <a:r>
              <a:rPr spc="15" dirty="0">
                <a:latin typeface="Helvetica Neue"/>
                <a:cs typeface="Helvetica Neue"/>
              </a:rPr>
              <a:t>consumed </a:t>
            </a:r>
            <a:r>
              <a:rPr spc="10" dirty="0">
                <a:latin typeface="Helvetica Neue"/>
                <a:cs typeface="Helvetica Neue"/>
              </a:rPr>
              <a:t>via the </a:t>
            </a:r>
            <a:r>
              <a:rPr b="1" spc="10" dirty="0">
                <a:latin typeface="Helvetica Neue"/>
                <a:cs typeface="Helvetica Neue"/>
              </a:rPr>
              <a:t>AngularJS</a:t>
            </a:r>
            <a:r>
              <a:rPr b="1" spc="-15" dirty="0">
                <a:latin typeface="Helvetica Neue"/>
                <a:cs typeface="Helvetica Neue"/>
              </a:rPr>
              <a:t> </a:t>
            </a:r>
            <a:r>
              <a:rPr spc="15" dirty="0">
                <a:latin typeface="Helvetica Neue"/>
                <a:cs typeface="Helvetica Neue"/>
              </a:rPr>
              <a:t>Dependency  </a:t>
            </a:r>
            <a:r>
              <a:rPr spc="10" dirty="0">
                <a:latin typeface="Helvetica Neue"/>
                <a:cs typeface="Helvetica Neue"/>
              </a:rPr>
              <a:t>Injection</a:t>
            </a:r>
            <a:r>
              <a:rPr spc="-45" dirty="0">
                <a:latin typeface="Helvetica Neue"/>
                <a:cs typeface="Helvetica Neue"/>
              </a:rPr>
              <a:t> </a:t>
            </a:r>
            <a:r>
              <a:rPr spc="10" dirty="0">
                <a:latin typeface="Helvetica Neue"/>
                <a:cs typeface="Helvetica Neue"/>
              </a:rPr>
              <a:t>subsystem</a:t>
            </a:r>
          </a:p>
          <a:p>
            <a:pPr marL="391795" marR="6237605">
              <a:lnSpc>
                <a:spcPct val="120400"/>
              </a:lnSpc>
            </a:pPr>
            <a:r>
              <a:rPr spc="10" dirty="0">
                <a:latin typeface="Helvetica Neue"/>
                <a:cs typeface="Helvetica Neue"/>
              </a:rPr>
              <a:t>Services </a:t>
            </a:r>
            <a:r>
              <a:rPr spc="-20" dirty="0">
                <a:latin typeface="Helvetica Neue"/>
                <a:cs typeface="Helvetica Neue"/>
              </a:rPr>
              <a:t>are </a:t>
            </a:r>
            <a:r>
              <a:rPr spc="10" dirty="0">
                <a:latin typeface="Helvetica Neue"/>
                <a:cs typeface="Helvetica Neue"/>
              </a:rPr>
              <a:t>application</a:t>
            </a:r>
            <a:r>
              <a:rPr spc="-10" dirty="0">
                <a:latin typeface="Helvetica Neue"/>
                <a:cs typeface="Helvetica Neue"/>
              </a:rPr>
              <a:t> </a:t>
            </a:r>
            <a:r>
              <a:rPr spc="10" dirty="0">
                <a:latin typeface="Helvetica Neue"/>
                <a:cs typeface="Helvetica Neue"/>
              </a:rPr>
              <a:t>singletons  Services </a:t>
            </a:r>
            <a:r>
              <a:rPr spc="-20" dirty="0">
                <a:latin typeface="Helvetica Neue"/>
                <a:cs typeface="Helvetica Neue"/>
              </a:rPr>
              <a:t>are </a:t>
            </a:r>
            <a:r>
              <a:rPr spc="10" dirty="0">
                <a:latin typeface="Helvetica Neue"/>
                <a:cs typeface="Helvetica Neue"/>
              </a:rPr>
              <a:t>instantiated</a:t>
            </a:r>
            <a:r>
              <a:rPr spc="-5" dirty="0">
                <a:latin typeface="Helvetica Neue"/>
                <a:cs typeface="Helvetica Neue"/>
              </a:rPr>
              <a:t> </a:t>
            </a:r>
            <a:r>
              <a:rPr spc="5" dirty="0">
                <a:latin typeface="Helvetica Neue"/>
                <a:cs typeface="Helvetica Neue"/>
              </a:rPr>
              <a:t>lazily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5425" y="740823"/>
            <a:ext cx="1693956" cy="1693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2633" y="2441179"/>
            <a:ext cx="5276673" cy="798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1"/>
            <a:r>
              <a:rPr sz="5187" spc="-252" dirty="0">
                <a:solidFill>
                  <a:srgbClr val="4F82BD"/>
                </a:solidFill>
              </a:rPr>
              <a:t>Why </a:t>
            </a:r>
            <a:r>
              <a:rPr sz="5187" spc="-311" dirty="0"/>
              <a:t>use</a:t>
            </a:r>
            <a:r>
              <a:rPr sz="5187" spc="-578" dirty="0"/>
              <a:t> </a:t>
            </a:r>
            <a:r>
              <a:rPr sz="5187" spc="-245" dirty="0">
                <a:solidFill>
                  <a:srgbClr val="E52A3A"/>
                </a:solidFill>
              </a:rPr>
              <a:t>Angular</a:t>
            </a:r>
            <a:r>
              <a:rPr sz="5187" spc="-245" dirty="0"/>
              <a:t>?</a:t>
            </a:r>
            <a:endParaRPr sz="5187"/>
          </a:p>
        </p:txBody>
      </p:sp>
      <p:sp>
        <p:nvSpPr>
          <p:cNvPr id="4" name="object 4"/>
          <p:cNvSpPr txBox="1"/>
          <p:nvPr/>
        </p:nvSpPr>
        <p:spPr>
          <a:xfrm>
            <a:off x="4234300" y="4858997"/>
            <a:ext cx="10920369" cy="418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1" marR="7529">
              <a:lnSpc>
                <a:spcPts val="5572"/>
              </a:lnSpc>
            </a:pPr>
            <a:r>
              <a:rPr sz="5187" b="1" spc="-126" dirty="0">
                <a:solidFill>
                  <a:srgbClr val="4F82BD"/>
                </a:solidFill>
                <a:latin typeface="Arial"/>
                <a:cs typeface="Arial"/>
              </a:rPr>
              <a:t>What</a:t>
            </a:r>
            <a:r>
              <a:rPr sz="5187" b="1" spc="-371" dirty="0">
                <a:solidFill>
                  <a:srgbClr val="4F82BD"/>
                </a:solidFill>
                <a:latin typeface="Arial"/>
                <a:cs typeface="Arial"/>
              </a:rPr>
              <a:t> </a:t>
            </a:r>
            <a:r>
              <a:rPr sz="5187" b="1" spc="-133" dirty="0">
                <a:latin typeface="Arial"/>
                <a:cs typeface="Arial"/>
              </a:rPr>
              <a:t>are</a:t>
            </a:r>
            <a:r>
              <a:rPr sz="5187" b="1" spc="-376" dirty="0">
                <a:latin typeface="Arial"/>
                <a:cs typeface="Arial"/>
              </a:rPr>
              <a:t> </a:t>
            </a:r>
            <a:r>
              <a:rPr sz="5187" b="1" spc="-37" dirty="0">
                <a:latin typeface="Arial"/>
                <a:cs typeface="Arial"/>
              </a:rPr>
              <a:t>the</a:t>
            </a:r>
            <a:r>
              <a:rPr sz="5187" b="1" spc="-376" dirty="0">
                <a:latin typeface="Arial"/>
                <a:cs typeface="Arial"/>
              </a:rPr>
              <a:t> </a:t>
            </a:r>
            <a:r>
              <a:rPr sz="5187" b="1" spc="-178" dirty="0">
                <a:latin typeface="Arial"/>
                <a:cs typeface="Arial"/>
              </a:rPr>
              <a:t>key</a:t>
            </a:r>
            <a:r>
              <a:rPr sz="5187" b="1" spc="-376" dirty="0">
                <a:latin typeface="Arial"/>
                <a:cs typeface="Arial"/>
              </a:rPr>
              <a:t> </a:t>
            </a:r>
            <a:r>
              <a:rPr sz="5187" b="1" spc="-193" dirty="0">
                <a:latin typeface="Arial"/>
                <a:cs typeface="Arial"/>
              </a:rPr>
              <a:t>factors</a:t>
            </a:r>
            <a:r>
              <a:rPr sz="5187" b="1" spc="-376" dirty="0">
                <a:latin typeface="Arial"/>
                <a:cs typeface="Arial"/>
              </a:rPr>
              <a:t> </a:t>
            </a:r>
            <a:r>
              <a:rPr sz="5187" b="1" spc="-82" dirty="0">
                <a:latin typeface="Arial"/>
                <a:cs typeface="Arial"/>
              </a:rPr>
              <a:t>in</a:t>
            </a:r>
            <a:r>
              <a:rPr sz="5187" b="1" spc="-376" dirty="0">
                <a:latin typeface="Arial"/>
                <a:cs typeface="Arial"/>
              </a:rPr>
              <a:t> </a:t>
            </a:r>
            <a:r>
              <a:rPr sz="5187" b="1" spc="-82" dirty="0">
                <a:latin typeface="Arial"/>
                <a:cs typeface="Arial"/>
              </a:rPr>
              <a:t>building</a:t>
            </a:r>
            <a:r>
              <a:rPr sz="5187" b="1" spc="-376" dirty="0">
                <a:latin typeface="Arial"/>
                <a:cs typeface="Arial"/>
              </a:rPr>
              <a:t> </a:t>
            </a:r>
            <a:r>
              <a:rPr sz="5187" b="1" spc="-148" dirty="0">
                <a:latin typeface="Arial"/>
                <a:cs typeface="Arial"/>
              </a:rPr>
              <a:t>a  </a:t>
            </a:r>
            <a:r>
              <a:rPr sz="5187" b="1" spc="-82" dirty="0">
                <a:solidFill>
                  <a:srgbClr val="4F82BD"/>
                </a:solidFill>
                <a:latin typeface="Arial"/>
                <a:cs typeface="Arial"/>
              </a:rPr>
              <a:t>line </a:t>
            </a:r>
            <a:r>
              <a:rPr sz="5187" b="1" spc="-74" dirty="0">
                <a:solidFill>
                  <a:srgbClr val="4F82BD"/>
                </a:solidFill>
                <a:latin typeface="Arial"/>
                <a:cs typeface="Arial"/>
              </a:rPr>
              <a:t>of </a:t>
            </a:r>
            <a:r>
              <a:rPr sz="5187" b="1" spc="-302" dirty="0">
                <a:solidFill>
                  <a:srgbClr val="4F82BD"/>
                </a:solidFill>
                <a:latin typeface="Arial"/>
                <a:cs typeface="Arial"/>
              </a:rPr>
              <a:t>business</a:t>
            </a:r>
            <a:r>
              <a:rPr sz="5187" b="1" spc="-1060" dirty="0">
                <a:solidFill>
                  <a:srgbClr val="4F82BD"/>
                </a:solidFill>
                <a:latin typeface="Arial"/>
                <a:cs typeface="Arial"/>
              </a:rPr>
              <a:t> </a:t>
            </a:r>
            <a:r>
              <a:rPr sz="5187" b="1" spc="-178" dirty="0">
                <a:solidFill>
                  <a:srgbClr val="4F82BD"/>
                </a:solidFill>
                <a:latin typeface="Arial"/>
                <a:cs typeface="Arial"/>
              </a:rPr>
              <a:t>application</a:t>
            </a:r>
            <a:r>
              <a:rPr sz="5187" b="1" spc="-178" dirty="0">
                <a:latin typeface="Arial"/>
                <a:cs typeface="Arial"/>
              </a:rPr>
              <a:t>?</a:t>
            </a:r>
            <a:endParaRPr sz="518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187">
              <a:latin typeface="Times New Roman"/>
              <a:cs typeface="Times New Roman"/>
            </a:endParaRPr>
          </a:p>
          <a:p>
            <a:pPr marL="18821" marR="359489" indent="-941">
              <a:lnSpc>
                <a:spcPts val="5600"/>
              </a:lnSpc>
              <a:spcBef>
                <a:spcPts val="3957"/>
              </a:spcBef>
            </a:pPr>
            <a:r>
              <a:rPr sz="5187" b="1" spc="-185" dirty="0">
                <a:solidFill>
                  <a:srgbClr val="4F82BD"/>
                </a:solidFill>
                <a:latin typeface="Arial"/>
                <a:cs typeface="Arial"/>
              </a:rPr>
              <a:t>How</a:t>
            </a:r>
            <a:r>
              <a:rPr sz="5187" b="1" spc="-376" dirty="0">
                <a:solidFill>
                  <a:srgbClr val="4F82BD"/>
                </a:solidFill>
                <a:latin typeface="Arial"/>
                <a:cs typeface="Arial"/>
              </a:rPr>
              <a:t> </a:t>
            </a:r>
            <a:r>
              <a:rPr sz="5187" b="1" spc="-333" dirty="0">
                <a:latin typeface="Arial"/>
                <a:cs typeface="Arial"/>
              </a:rPr>
              <a:t>is</a:t>
            </a:r>
            <a:r>
              <a:rPr sz="5187" b="1" spc="-385" dirty="0">
                <a:latin typeface="Arial"/>
                <a:cs typeface="Arial"/>
              </a:rPr>
              <a:t> </a:t>
            </a:r>
            <a:r>
              <a:rPr sz="5187" b="1" spc="-148" dirty="0">
                <a:latin typeface="Arial"/>
                <a:cs typeface="Arial"/>
              </a:rPr>
              <a:t>a</a:t>
            </a:r>
            <a:r>
              <a:rPr sz="5187" b="1" spc="-400" dirty="0">
                <a:latin typeface="Arial"/>
                <a:cs typeface="Arial"/>
              </a:rPr>
              <a:t> </a:t>
            </a:r>
            <a:r>
              <a:rPr sz="5187" b="1" spc="-82" dirty="0">
                <a:solidFill>
                  <a:srgbClr val="4F82BD"/>
                </a:solidFill>
                <a:latin typeface="Arial"/>
                <a:cs typeface="Arial"/>
              </a:rPr>
              <a:t>line</a:t>
            </a:r>
            <a:r>
              <a:rPr sz="5187" b="1" spc="-393" dirty="0">
                <a:solidFill>
                  <a:srgbClr val="4F82BD"/>
                </a:solidFill>
                <a:latin typeface="Arial"/>
                <a:cs typeface="Arial"/>
              </a:rPr>
              <a:t> </a:t>
            </a:r>
            <a:r>
              <a:rPr sz="5187" b="1" spc="-74" dirty="0">
                <a:solidFill>
                  <a:srgbClr val="4F82BD"/>
                </a:solidFill>
                <a:latin typeface="Arial"/>
                <a:cs typeface="Arial"/>
              </a:rPr>
              <a:t>of</a:t>
            </a:r>
            <a:r>
              <a:rPr sz="5187" b="1" spc="-393" dirty="0">
                <a:solidFill>
                  <a:srgbClr val="4F82BD"/>
                </a:solidFill>
                <a:latin typeface="Arial"/>
                <a:cs typeface="Arial"/>
              </a:rPr>
              <a:t> </a:t>
            </a:r>
            <a:r>
              <a:rPr sz="5187" b="1" spc="-302" dirty="0">
                <a:solidFill>
                  <a:srgbClr val="4F82BD"/>
                </a:solidFill>
                <a:latin typeface="Arial"/>
                <a:cs typeface="Arial"/>
              </a:rPr>
              <a:t>business</a:t>
            </a:r>
            <a:r>
              <a:rPr sz="5187" b="1" spc="-393" dirty="0">
                <a:solidFill>
                  <a:srgbClr val="4F82BD"/>
                </a:solidFill>
                <a:latin typeface="Arial"/>
                <a:cs typeface="Arial"/>
              </a:rPr>
              <a:t> </a:t>
            </a:r>
            <a:r>
              <a:rPr sz="5187" b="1" spc="-111" dirty="0">
                <a:solidFill>
                  <a:srgbClr val="4F82BD"/>
                </a:solidFill>
                <a:latin typeface="Arial"/>
                <a:cs typeface="Arial"/>
              </a:rPr>
              <a:t>application  </a:t>
            </a:r>
            <a:r>
              <a:rPr sz="5187" b="1" spc="-22" dirty="0">
                <a:latin typeface="Arial"/>
                <a:cs typeface="Arial"/>
              </a:rPr>
              <a:t>built with</a:t>
            </a:r>
            <a:r>
              <a:rPr sz="5187" b="1" spc="-771" dirty="0">
                <a:latin typeface="Arial"/>
                <a:cs typeface="Arial"/>
              </a:rPr>
              <a:t> </a:t>
            </a:r>
            <a:r>
              <a:rPr sz="5187" b="1" spc="-245" dirty="0">
                <a:solidFill>
                  <a:srgbClr val="E52A3A"/>
                </a:solidFill>
                <a:latin typeface="Arial"/>
                <a:cs typeface="Arial"/>
              </a:rPr>
              <a:t>Angular</a:t>
            </a:r>
            <a:r>
              <a:rPr sz="5187" b="1" spc="-245" dirty="0">
                <a:latin typeface="Arial"/>
                <a:cs typeface="Arial"/>
              </a:rPr>
              <a:t>?</a:t>
            </a:r>
            <a:endParaRPr sz="518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4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" y="0"/>
            <a:ext cx="19894682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135" dirty="0"/>
              <a:t>Routes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795" marR="5080">
              <a:lnSpc>
                <a:spcPct val="120400"/>
              </a:lnSpc>
            </a:pPr>
            <a:r>
              <a:rPr b="1" spc="-20" dirty="0">
                <a:latin typeface="Arial"/>
                <a:cs typeface="Arial"/>
              </a:rPr>
              <a:t>$route </a:t>
            </a:r>
            <a:r>
              <a:rPr spc="-80" dirty="0"/>
              <a:t>is </a:t>
            </a:r>
            <a:r>
              <a:rPr spc="-5" dirty="0"/>
              <a:t>used </a:t>
            </a:r>
            <a:r>
              <a:rPr spc="40" dirty="0"/>
              <a:t>for </a:t>
            </a:r>
            <a:r>
              <a:rPr spc="75" dirty="0"/>
              <a:t>deep </a:t>
            </a:r>
            <a:r>
              <a:rPr spc="35" dirty="0"/>
              <a:t>linking </a:t>
            </a:r>
            <a:r>
              <a:rPr spc="-290" dirty="0"/>
              <a:t>URLs </a:t>
            </a:r>
            <a:r>
              <a:rPr spc="95" dirty="0"/>
              <a:t>to </a:t>
            </a:r>
            <a:r>
              <a:rPr spc="-5" dirty="0"/>
              <a:t>Controllers </a:t>
            </a:r>
            <a:r>
              <a:rPr spc="-10" dirty="0"/>
              <a:t>and</a:t>
            </a:r>
            <a:r>
              <a:rPr spc="-819" dirty="0"/>
              <a:t> </a:t>
            </a:r>
            <a:r>
              <a:rPr spc="-10" dirty="0"/>
              <a:t>Views  </a:t>
            </a:r>
            <a:r>
              <a:rPr spc="5" dirty="0"/>
              <a:t>Define routes </a:t>
            </a:r>
            <a:r>
              <a:rPr spc="-15" dirty="0"/>
              <a:t>using</a:t>
            </a:r>
            <a:r>
              <a:rPr spc="-300" dirty="0"/>
              <a:t> </a:t>
            </a:r>
            <a:r>
              <a:rPr b="1" spc="-90" dirty="0">
                <a:latin typeface="Arial"/>
                <a:cs typeface="Arial"/>
              </a:rPr>
              <a:t>$routeProvider</a:t>
            </a:r>
          </a:p>
          <a:p>
            <a:pPr marL="391795">
              <a:lnSpc>
                <a:spcPct val="100000"/>
              </a:lnSpc>
              <a:spcBef>
                <a:spcPts val="1285"/>
              </a:spcBef>
            </a:pPr>
            <a:r>
              <a:rPr spc="-30" dirty="0"/>
              <a:t>Typically </a:t>
            </a:r>
            <a:r>
              <a:rPr spc="-5" dirty="0"/>
              <a:t>used </a:t>
            </a:r>
            <a:r>
              <a:rPr spc="5" dirty="0"/>
              <a:t>in </a:t>
            </a:r>
            <a:r>
              <a:rPr spc="25" dirty="0"/>
              <a:t>conjunction </a:t>
            </a:r>
            <a:r>
              <a:rPr spc="45" dirty="0"/>
              <a:t>with </a:t>
            </a:r>
            <a:r>
              <a:rPr b="1" spc="-55" dirty="0">
                <a:latin typeface="Arial"/>
                <a:cs typeface="Arial"/>
              </a:rPr>
              <a:t>ngView </a:t>
            </a:r>
            <a:r>
              <a:rPr spc="30" dirty="0"/>
              <a:t>directive</a:t>
            </a:r>
            <a:r>
              <a:rPr spc="-670" dirty="0"/>
              <a:t> </a:t>
            </a:r>
            <a:r>
              <a:rPr spc="-10" dirty="0"/>
              <a:t>and</a:t>
            </a:r>
          </a:p>
          <a:p>
            <a:pPr marL="391795">
              <a:lnSpc>
                <a:spcPct val="100000"/>
              </a:lnSpc>
              <a:spcBef>
                <a:spcPts val="1365"/>
              </a:spcBef>
            </a:pPr>
            <a:r>
              <a:rPr b="1" spc="-95" dirty="0">
                <a:latin typeface="Arial"/>
                <a:cs typeface="Arial"/>
              </a:rPr>
              <a:t>$routeParams</a:t>
            </a:r>
            <a:r>
              <a:rPr b="1" spc="-195" dirty="0">
                <a:latin typeface="Arial"/>
                <a:cs typeface="Arial"/>
              </a:rPr>
              <a:t> </a:t>
            </a:r>
            <a:r>
              <a:rPr spc="-15" dirty="0"/>
              <a:t>service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000" dirty="0">
                <a:solidFill>
                  <a:srgbClr val="DD1B16"/>
                </a:solidFill>
              </a:rPr>
              <a:t>AngularJS </a:t>
            </a:r>
            <a:r>
              <a:rPr spc="-620" dirty="0">
                <a:solidFill>
                  <a:srgbClr val="5F5E5F"/>
                </a:solidFill>
              </a:rPr>
              <a:t>Directive</a:t>
            </a:r>
            <a:r>
              <a:rPr spc="-1795" dirty="0">
                <a:solidFill>
                  <a:srgbClr val="5F5E5F"/>
                </a:solidFill>
              </a:rPr>
              <a:t> </a:t>
            </a:r>
            <a:r>
              <a:rPr spc="-969" dirty="0">
                <a:solidFill>
                  <a:srgbClr val="5F5E5F"/>
                </a:solidFill>
              </a:rPr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907" y="4123680"/>
            <a:ext cx="8035290" cy="43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435" indent="-292735">
              <a:lnSpc>
                <a:spcPct val="100000"/>
              </a:lnSpc>
              <a:buClr>
                <a:srgbClr val="A9A9A9"/>
              </a:buClr>
              <a:buSzPct val="46666"/>
              <a:buFont typeface="Lucida Grande"/>
              <a:buChar char="‣"/>
              <a:tabLst>
                <a:tab pos="306070" algn="l"/>
              </a:tabLst>
            </a:pPr>
            <a:r>
              <a:rPr sz="5250" spc="-10" dirty="0">
                <a:solidFill>
                  <a:srgbClr val="5F5E5F"/>
                </a:solidFill>
                <a:latin typeface="Arial"/>
                <a:cs typeface="Arial"/>
              </a:rPr>
              <a:t>Directives </a:t>
            </a:r>
            <a:r>
              <a:rPr sz="5250" spc="-155" dirty="0">
                <a:solidFill>
                  <a:srgbClr val="5F5E5F"/>
                </a:solidFill>
                <a:latin typeface="Arial"/>
                <a:cs typeface="Arial"/>
              </a:rPr>
              <a:t>as </a:t>
            </a:r>
            <a:r>
              <a:rPr sz="5250" spc="-135" dirty="0">
                <a:solidFill>
                  <a:srgbClr val="5F5E5F"/>
                </a:solidFill>
                <a:latin typeface="Arial"/>
                <a:cs typeface="Arial"/>
              </a:rPr>
              <a:t>a</a:t>
            </a:r>
            <a:r>
              <a:rPr sz="5250" spc="-190" dirty="0">
                <a:solidFill>
                  <a:srgbClr val="5F5E5F"/>
                </a:solidFill>
                <a:latin typeface="Arial"/>
                <a:cs typeface="Arial"/>
              </a:rPr>
              <a:t> </a:t>
            </a:r>
            <a:r>
              <a:rPr sz="5250" spc="-280" dirty="0">
                <a:solidFill>
                  <a:srgbClr val="5F5E5F"/>
                </a:solidFill>
                <a:latin typeface="Arial"/>
                <a:cs typeface="Arial"/>
              </a:rPr>
              <a:t>DSL</a:t>
            </a:r>
            <a:endParaRPr sz="5250">
              <a:latin typeface="Arial"/>
              <a:cs typeface="Arial"/>
            </a:endParaRPr>
          </a:p>
          <a:p>
            <a:pPr marL="305435" indent="-292735">
              <a:lnSpc>
                <a:spcPct val="100000"/>
              </a:lnSpc>
              <a:spcBef>
                <a:spcPts val="625"/>
              </a:spcBef>
              <a:buClr>
                <a:srgbClr val="A9A9A9"/>
              </a:buClr>
              <a:buSzPct val="46666"/>
              <a:buFont typeface="Lucida Grande"/>
              <a:buChar char="‣"/>
              <a:tabLst>
                <a:tab pos="306070" algn="l"/>
              </a:tabLst>
            </a:pPr>
            <a:r>
              <a:rPr sz="5250" spc="-55" dirty="0">
                <a:solidFill>
                  <a:srgbClr val="5F5E5F"/>
                </a:solidFill>
                <a:latin typeface="Arial"/>
                <a:cs typeface="Arial"/>
              </a:rPr>
              <a:t>The </a:t>
            </a:r>
            <a:r>
              <a:rPr sz="5250" spc="-15" dirty="0">
                <a:solidFill>
                  <a:srgbClr val="5F5E5F"/>
                </a:solidFill>
                <a:latin typeface="Arial"/>
                <a:cs typeface="Arial"/>
              </a:rPr>
              <a:t>Simplified World</a:t>
            </a:r>
            <a:r>
              <a:rPr sz="5250" spc="-280" dirty="0">
                <a:solidFill>
                  <a:srgbClr val="5F5E5F"/>
                </a:solidFill>
                <a:latin typeface="Arial"/>
                <a:cs typeface="Arial"/>
              </a:rPr>
              <a:t> </a:t>
            </a:r>
            <a:r>
              <a:rPr sz="5250" spc="30" dirty="0">
                <a:solidFill>
                  <a:srgbClr val="5F5E5F"/>
                </a:solidFill>
                <a:latin typeface="Arial"/>
                <a:cs typeface="Arial"/>
              </a:rPr>
              <a:t>View</a:t>
            </a:r>
            <a:endParaRPr sz="5250">
              <a:latin typeface="Arial"/>
              <a:cs typeface="Arial"/>
            </a:endParaRPr>
          </a:p>
          <a:p>
            <a:pPr marL="305435" indent="-292735">
              <a:lnSpc>
                <a:spcPct val="100000"/>
              </a:lnSpc>
              <a:spcBef>
                <a:spcPts val="705"/>
              </a:spcBef>
              <a:buClr>
                <a:srgbClr val="A9A9A9"/>
              </a:buClr>
              <a:buSzPct val="46666"/>
              <a:buFont typeface="Lucida Grande"/>
              <a:buChar char="‣"/>
              <a:tabLst>
                <a:tab pos="306070" algn="l"/>
              </a:tabLst>
            </a:pPr>
            <a:r>
              <a:rPr sz="5250" spc="5" dirty="0">
                <a:solidFill>
                  <a:srgbClr val="5F5E5F"/>
                </a:solidFill>
                <a:latin typeface="Arial"/>
                <a:cs typeface="Arial"/>
              </a:rPr>
              <a:t>Directive </a:t>
            </a:r>
            <a:r>
              <a:rPr sz="5250" spc="20" dirty="0">
                <a:solidFill>
                  <a:srgbClr val="5F5E5F"/>
                </a:solidFill>
                <a:latin typeface="Arial"/>
                <a:cs typeface="Arial"/>
              </a:rPr>
              <a:t>Definition</a:t>
            </a:r>
            <a:r>
              <a:rPr sz="5250" spc="-210" dirty="0">
                <a:solidFill>
                  <a:srgbClr val="5F5E5F"/>
                </a:solidFill>
                <a:latin typeface="Arial"/>
                <a:cs typeface="Arial"/>
              </a:rPr>
              <a:t> </a:t>
            </a:r>
            <a:r>
              <a:rPr sz="5250" spc="35" dirty="0">
                <a:solidFill>
                  <a:srgbClr val="5F5E5F"/>
                </a:solidFill>
                <a:latin typeface="Arial"/>
                <a:cs typeface="Arial"/>
              </a:rPr>
              <a:t>Object</a:t>
            </a:r>
            <a:endParaRPr sz="5250">
              <a:latin typeface="Arial"/>
              <a:cs typeface="Arial"/>
            </a:endParaRPr>
          </a:p>
          <a:p>
            <a:pPr marL="305435" indent="-292735">
              <a:lnSpc>
                <a:spcPct val="100000"/>
              </a:lnSpc>
              <a:spcBef>
                <a:spcPts val="705"/>
              </a:spcBef>
              <a:buClr>
                <a:srgbClr val="A9A9A9"/>
              </a:buClr>
              <a:buSzPct val="46666"/>
              <a:buFont typeface="Lucida Grande"/>
              <a:buChar char="‣"/>
              <a:tabLst>
                <a:tab pos="306070" algn="l"/>
              </a:tabLst>
            </a:pPr>
            <a:r>
              <a:rPr sz="5250" spc="-55" dirty="0">
                <a:solidFill>
                  <a:srgbClr val="5F5E5F"/>
                </a:solidFill>
                <a:latin typeface="Arial"/>
                <a:cs typeface="Arial"/>
              </a:rPr>
              <a:t>The </a:t>
            </a:r>
            <a:r>
              <a:rPr sz="5250" spc="10" dirty="0">
                <a:solidFill>
                  <a:srgbClr val="5F5E5F"/>
                </a:solidFill>
                <a:latin typeface="Arial"/>
                <a:cs typeface="Arial"/>
              </a:rPr>
              <a:t>Controller</a:t>
            </a:r>
            <a:r>
              <a:rPr sz="5250" spc="-150" dirty="0">
                <a:solidFill>
                  <a:srgbClr val="5F5E5F"/>
                </a:solidFill>
                <a:latin typeface="Arial"/>
                <a:cs typeface="Arial"/>
              </a:rPr>
              <a:t> </a:t>
            </a:r>
            <a:r>
              <a:rPr sz="5250" spc="-20" dirty="0">
                <a:solidFill>
                  <a:srgbClr val="5F5E5F"/>
                </a:solidFill>
                <a:latin typeface="Arial"/>
                <a:cs typeface="Arial"/>
              </a:rPr>
              <a:t>Function</a:t>
            </a:r>
            <a:endParaRPr sz="5250">
              <a:latin typeface="Arial"/>
              <a:cs typeface="Arial"/>
            </a:endParaRPr>
          </a:p>
          <a:p>
            <a:pPr marL="305435" indent="-292735">
              <a:lnSpc>
                <a:spcPct val="100000"/>
              </a:lnSpc>
              <a:spcBef>
                <a:spcPts val="625"/>
              </a:spcBef>
              <a:buClr>
                <a:srgbClr val="A9A9A9"/>
              </a:buClr>
              <a:buSzPct val="46666"/>
              <a:buFont typeface="Lucida Grande"/>
              <a:buChar char="‣"/>
              <a:tabLst>
                <a:tab pos="306070" algn="l"/>
              </a:tabLst>
            </a:pPr>
            <a:r>
              <a:rPr sz="5250" spc="-55" dirty="0">
                <a:solidFill>
                  <a:srgbClr val="5F5E5F"/>
                </a:solidFill>
                <a:latin typeface="Arial"/>
                <a:cs typeface="Arial"/>
              </a:rPr>
              <a:t>The Link</a:t>
            </a:r>
            <a:r>
              <a:rPr sz="5250" spc="-185" dirty="0">
                <a:solidFill>
                  <a:srgbClr val="5F5E5F"/>
                </a:solidFill>
                <a:latin typeface="Arial"/>
                <a:cs typeface="Arial"/>
              </a:rPr>
              <a:t> </a:t>
            </a:r>
            <a:r>
              <a:rPr sz="5250" spc="-20" dirty="0">
                <a:solidFill>
                  <a:srgbClr val="5F5E5F"/>
                </a:solidFill>
                <a:latin typeface="Arial"/>
                <a:cs typeface="Arial"/>
              </a:rPr>
              <a:t>Function</a:t>
            </a:r>
            <a:endParaRPr sz="5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0956" y="1633458"/>
            <a:ext cx="10722186" cy="8041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0956" y="1633458"/>
            <a:ext cx="10722186" cy="8041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940" dirty="0"/>
              <a:t>DirectIVE </a:t>
            </a:r>
            <a:r>
              <a:rPr spc="-440" dirty="0"/>
              <a:t>definition</a:t>
            </a:r>
            <a:r>
              <a:rPr spc="-1680" dirty="0"/>
              <a:t> </a:t>
            </a:r>
            <a:r>
              <a:rPr spc="-530" dirty="0"/>
              <a:t>object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795" marR="5080">
              <a:lnSpc>
                <a:spcPct val="120400"/>
              </a:lnSpc>
            </a:pPr>
            <a:r>
              <a:rPr spc="-55" dirty="0"/>
              <a:t>The </a:t>
            </a:r>
            <a:r>
              <a:rPr spc="5" dirty="0"/>
              <a:t>Directive </a:t>
            </a:r>
            <a:r>
              <a:rPr spc="20" dirty="0"/>
              <a:t>Definition </a:t>
            </a:r>
            <a:r>
              <a:rPr spc="35" dirty="0"/>
              <a:t>Object </a:t>
            </a:r>
            <a:r>
              <a:rPr spc="-225" dirty="0"/>
              <a:t>(DDO) </a:t>
            </a:r>
            <a:r>
              <a:rPr dirty="0"/>
              <a:t>tells </a:t>
            </a:r>
            <a:r>
              <a:rPr spc="45" dirty="0"/>
              <a:t>the </a:t>
            </a:r>
            <a:r>
              <a:rPr spc="20" dirty="0"/>
              <a:t>compiler </a:t>
            </a:r>
            <a:r>
              <a:rPr spc="55" dirty="0"/>
              <a:t>how</a:t>
            </a:r>
            <a:r>
              <a:rPr spc="-675" dirty="0"/>
              <a:t> </a:t>
            </a:r>
            <a:r>
              <a:rPr spc="-135" dirty="0"/>
              <a:t>a  </a:t>
            </a:r>
            <a:r>
              <a:rPr spc="30" dirty="0"/>
              <a:t>directive </a:t>
            </a:r>
            <a:r>
              <a:rPr spc="-80" dirty="0"/>
              <a:t>is </a:t>
            </a:r>
            <a:r>
              <a:rPr spc="10" dirty="0"/>
              <a:t>supposed </a:t>
            </a:r>
            <a:r>
              <a:rPr spc="95" dirty="0"/>
              <a:t>to </a:t>
            </a:r>
            <a:r>
              <a:rPr spc="80" dirty="0"/>
              <a:t>be</a:t>
            </a:r>
            <a:r>
              <a:rPr spc="-530" dirty="0"/>
              <a:t> </a:t>
            </a:r>
            <a:r>
              <a:rPr spc="-30" dirty="0"/>
              <a:t>assembled</a:t>
            </a:r>
          </a:p>
          <a:p>
            <a:pPr marL="391795">
              <a:lnSpc>
                <a:spcPct val="100000"/>
              </a:lnSpc>
              <a:spcBef>
                <a:spcPts val="1285"/>
              </a:spcBef>
            </a:pPr>
            <a:r>
              <a:rPr spc="-45" dirty="0"/>
              <a:t>Common </a:t>
            </a:r>
            <a:r>
              <a:rPr spc="30" dirty="0"/>
              <a:t>properties </a:t>
            </a:r>
            <a:r>
              <a:rPr spc="-30" dirty="0"/>
              <a:t>are </a:t>
            </a:r>
            <a:r>
              <a:rPr spc="45" dirty="0"/>
              <a:t>the </a:t>
            </a:r>
            <a:r>
              <a:rPr b="1" spc="-125" dirty="0">
                <a:latin typeface="Arial"/>
                <a:cs typeface="Arial"/>
              </a:rPr>
              <a:t>link </a:t>
            </a:r>
            <a:r>
              <a:rPr spc="-5" dirty="0"/>
              <a:t>function, </a:t>
            </a:r>
            <a:r>
              <a:rPr b="1" spc="-130" dirty="0">
                <a:latin typeface="Arial"/>
                <a:cs typeface="Arial"/>
              </a:rPr>
              <a:t>controller</a:t>
            </a:r>
            <a:r>
              <a:rPr b="1" spc="-535" dirty="0">
                <a:latin typeface="Arial"/>
                <a:cs typeface="Arial"/>
              </a:rPr>
              <a:t> </a:t>
            </a:r>
            <a:r>
              <a:rPr spc="-5" dirty="0"/>
              <a:t>function,</a:t>
            </a:r>
          </a:p>
          <a:p>
            <a:pPr marL="391795">
              <a:lnSpc>
                <a:spcPct val="100000"/>
              </a:lnSpc>
              <a:spcBef>
                <a:spcPts val="1365"/>
              </a:spcBef>
            </a:pPr>
            <a:r>
              <a:rPr b="1" spc="-145" dirty="0">
                <a:latin typeface="Arial"/>
                <a:cs typeface="Arial"/>
              </a:rPr>
              <a:t>restrict</a:t>
            </a:r>
            <a:r>
              <a:rPr spc="-145" dirty="0"/>
              <a:t>, </a:t>
            </a:r>
            <a:r>
              <a:rPr b="1" spc="-55" dirty="0">
                <a:latin typeface="Arial"/>
                <a:cs typeface="Arial"/>
              </a:rPr>
              <a:t>template </a:t>
            </a:r>
            <a:r>
              <a:rPr spc="-10" dirty="0"/>
              <a:t>and</a:t>
            </a:r>
            <a:r>
              <a:rPr spc="-114" dirty="0"/>
              <a:t> </a:t>
            </a:r>
            <a:r>
              <a:rPr b="1" spc="-55" dirty="0">
                <a:latin typeface="Arial"/>
                <a:cs typeface="Arial"/>
              </a:rPr>
              <a:t>templateUrl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0956" y="1633458"/>
            <a:ext cx="10722186" cy="8041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545" dirty="0"/>
              <a:t>The  </a:t>
            </a:r>
            <a:r>
              <a:rPr spc="-95" dirty="0"/>
              <a:t>controller</a:t>
            </a:r>
            <a:r>
              <a:rPr spc="-1535" dirty="0"/>
              <a:t> </a:t>
            </a:r>
            <a:r>
              <a:rPr spc="-434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3965695"/>
            <a:ext cx="17564100" cy="192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400"/>
              </a:lnSpc>
            </a:pPr>
            <a:r>
              <a:rPr sz="5250" spc="-55" dirty="0">
                <a:solidFill>
                  <a:srgbClr val="797979"/>
                </a:solidFill>
                <a:latin typeface="Arial"/>
                <a:cs typeface="Arial"/>
              </a:rPr>
              <a:t>The </a:t>
            </a:r>
            <a:r>
              <a:rPr sz="5250" spc="35" dirty="0">
                <a:solidFill>
                  <a:srgbClr val="797979"/>
                </a:solidFill>
                <a:latin typeface="Arial"/>
                <a:cs typeface="Arial"/>
              </a:rPr>
              <a:t>controller </a:t>
            </a:r>
            <a:r>
              <a:rPr sz="5250" spc="-80" dirty="0">
                <a:solidFill>
                  <a:srgbClr val="797979"/>
                </a:solidFill>
                <a:latin typeface="Arial"/>
                <a:cs typeface="Arial"/>
              </a:rPr>
              <a:t>is </a:t>
            </a:r>
            <a:r>
              <a:rPr sz="5250" spc="20" dirty="0">
                <a:solidFill>
                  <a:srgbClr val="797979"/>
                </a:solidFill>
                <a:latin typeface="Arial"/>
                <a:cs typeface="Arial"/>
              </a:rPr>
              <a:t>constructed </a:t>
            </a:r>
            <a:r>
              <a:rPr sz="5250" spc="35" dirty="0">
                <a:solidFill>
                  <a:srgbClr val="797979"/>
                </a:solidFill>
                <a:latin typeface="Arial"/>
                <a:cs typeface="Arial"/>
              </a:rPr>
              <a:t>during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the </a:t>
            </a:r>
            <a:r>
              <a:rPr sz="5250" spc="20" dirty="0">
                <a:solidFill>
                  <a:srgbClr val="797979"/>
                </a:solidFill>
                <a:latin typeface="Arial"/>
                <a:cs typeface="Arial"/>
              </a:rPr>
              <a:t>pre-linking </a:t>
            </a:r>
            <a:r>
              <a:rPr sz="5250" spc="-35" dirty="0">
                <a:solidFill>
                  <a:srgbClr val="797979"/>
                </a:solidFill>
                <a:latin typeface="Arial"/>
                <a:cs typeface="Arial"/>
              </a:rPr>
              <a:t>phase  </a:t>
            </a:r>
            <a:r>
              <a:rPr sz="5250" spc="-80" dirty="0">
                <a:solidFill>
                  <a:srgbClr val="797979"/>
                </a:solidFill>
                <a:latin typeface="Arial"/>
                <a:cs typeface="Arial"/>
              </a:rPr>
              <a:t>Receives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$scope </a:t>
            </a:r>
            <a:r>
              <a:rPr sz="5250" spc="15" dirty="0">
                <a:solidFill>
                  <a:srgbClr val="797979"/>
                </a:solidFill>
                <a:latin typeface="Arial"/>
                <a:cs typeface="Arial"/>
              </a:rPr>
              <a:t>which </a:t>
            </a:r>
            <a:r>
              <a:rPr sz="5250" spc="-80" dirty="0">
                <a:solidFill>
                  <a:srgbClr val="797979"/>
                </a:solidFill>
                <a:latin typeface="Arial"/>
                <a:cs typeface="Arial"/>
              </a:rPr>
              <a:t>is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the </a:t>
            </a:r>
            <a:r>
              <a:rPr sz="5250" spc="10" dirty="0">
                <a:solidFill>
                  <a:srgbClr val="797979"/>
                </a:solidFill>
                <a:latin typeface="Arial"/>
                <a:cs typeface="Arial"/>
              </a:rPr>
              <a:t>current scope </a:t>
            </a:r>
            <a:r>
              <a:rPr sz="5250" spc="40" dirty="0">
                <a:solidFill>
                  <a:srgbClr val="797979"/>
                </a:solidFill>
                <a:latin typeface="Arial"/>
                <a:cs typeface="Arial"/>
              </a:rPr>
              <a:t>for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the</a:t>
            </a:r>
            <a:r>
              <a:rPr sz="5250" spc="-844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20" dirty="0">
                <a:solidFill>
                  <a:srgbClr val="797979"/>
                </a:solidFill>
                <a:latin typeface="Arial"/>
                <a:cs typeface="Arial"/>
              </a:rPr>
              <a:t>element</a:t>
            </a:r>
            <a:endParaRPr sz="5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0956" y="1633458"/>
            <a:ext cx="10722186" cy="8041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545" dirty="0"/>
              <a:t>The  </a:t>
            </a:r>
            <a:r>
              <a:rPr spc="-145" dirty="0"/>
              <a:t>link</a:t>
            </a:r>
            <a:r>
              <a:rPr spc="-1480" dirty="0"/>
              <a:t> </a:t>
            </a:r>
            <a:r>
              <a:rPr spc="-434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3963294"/>
            <a:ext cx="16150590" cy="58032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 algn="just">
              <a:lnSpc>
                <a:spcPct val="120400"/>
              </a:lnSpc>
              <a:spcBef>
                <a:spcPts val="15"/>
              </a:spcBef>
            </a:pPr>
            <a:r>
              <a:rPr sz="5250" spc="-55" dirty="0">
                <a:solidFill>
                  <a:srgbClr val="797979"/>
                </a:solidFill>
                <a:latin typeface="Arial"/>
                <a:cs typeface="Arial"/>
              </a:rPr>
              <a:t>The </a:t>
            </a:r>
            <a:r>
              <a:rPr sz="5250" spc="30" dirty="0">
                <a:solidFill>
                  <a:srgbClr val="797979"/>
                </a:solidFill>
                <a:latin typeface="Arial"/>
                <a:cs typeface="Arial"/>
              </a:rPr>
              <a:t>link </a:t>
            </a:r>
            <a:r>
              <a:rPr sz="5250" spc="25" dirty="0">
                <a:solidFill>
                  <a:srgbClr val="797979"/>
                </a:solidFill>
                <a:latin typeface="Arial"/>
                <a:cs typeface="Arial"/>
              </a:rPr>
              <a:t>function </a:t>
            </a:r>
            <a:r>
              <a:rPr sz="5250" spc="-80" dirty="0">
                <a:solidFill>
                  <a:srgbClr val="797979"/>
                </a:solidFill>
                <a:latin typeface="Arial"/>
                <a:cs typeface="Arial"/>
              </a:rPr>
              <a:t>is </a:t>
            </a:r>
            <a:r>
              <a:rPr sz="5250" spc="30" dirty="0">
                <a:solidFill>
                  <a:srgbClr val="797979"/>
                </a:solidFill>
                <a:latin typeface="Arial"/>
                <a:cs typeface="Arial"/>
              </a:rPr>
              <a:t>where </a:t>
            </a:r>
            <a:r>
              <a:rPr sz="5250" spc="-85" dirty="0">
                <a:solidFill>
                  <a:srgbClr val="797979"/>
                </a:solidFill>
                <a:latin typeface="Arial"/>
                <a:cs typeface="Arial"/>
              </a:rPr>
              <a:t>DOM </a:t>
            </a:r>
            <a:r>
              <a:rPr sz="5250" spc="-5" dirty="0">
                <a:solidFill>
                  <a:srgbClr val="797979"/>
                </a:solidFill>
                <a:latin typeface="Arial"/>
                <a:cs typeface="Arial"/>
              </a:rPr>
              <a:t>manipulation </a:t>
            </a:r>
            <a:r>
              <a:rPr sz="5250" spc="-15" dirty="0">
                <a:solidFill>
                  <a:srgbClr val="797979"/>
                </a:solidFill>
                <a:latin typeface="Arial"/>
                <a:cs typeface="Arial"/>
              </a:rPr>
              <a:t>happens  </a:t>
            </a:r>
            <a:r>
              <a:rPr sz="5250" spc="-55" dirty="0">
                <a:solidFill>
                  <a:srgbClr val="797979"/>
                </a:solidFill>
                <a:latin typeface="Arial"/>
                <a:cs typeface="Arial"/>
              </a:rPr>
              <a:t>The </a:t>
            </a:r>
            <a:r>
              <a:rPr sz="5250" spc="30" dirty="0">
                <a:solidFill>
                  <a:srgbClr val="797979"/>
                </a:solidFill>
                <a:latin typeface="Arial"/>
                <a:cs typeface="Arial"/>
              </a:rPr>
              <a:t>link </a:t>
            </a:r>
            <a:r>
              <a:rPr sz="5250" spc="25" dirty="0">
                <a:solidFill>
                  <a:srgbClr val="797979"/>
                </a:solidFill>
                <a:latin typeface="Arial"/>
                <a:cs typeface="Arial"/>
              </a:rPr>
              <a:t>function </a:t>
            </a:r>
            <a:r>
              <a:rPr sz="5250" spc="-30" dirty="0">
                <a:solidFill>
                  <a:srgbClr val="797979"/>
                </a:solidFill>
                <a:latin typeface="Arial"/>
                <a:cs typeface="Arial"/>
              </a:rPr>
              <a:t>comes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with </a:t>
            </a:r>
            <a:r>
              <a:rPr sz="5250" b="1" spc="-210" dirty="0">
                <a:solidFill>
                  <a:srgbClr val="797979"/>
                </a:solidFill>
                <a:latin typeface="Arial"/>
                <a:cs typeface="Arial"/>
              </a:rPr>
              <a:t>scope</a:t>
            </a:r>
            <a:r>
              <a:rPr sz="5250" spc="-210" dirty="0">
                <a:solidFill>
                  <a:srgbClr val="797979"/>
                </a:solidFill>
                <a:latin typeface="Arial"/>
                <a:cs typeface="Arial"/>
              </a:rPr>
              <a:t>, </a:t>
            </a:r>
            <a:r>
              <a:rPr sz="5250" b="1" spc="-60" dirty="0">
                <a:solidFill>
                  <a:srgbClr val="797979"/>
                </a:solidFill>
                <a:latin typeface="Arial"/>
                <a:cs typeface="Arial"/>
              </a:rPr>
              <a:t>element </a:t>
            </a:r>
            <a:r>
              <a:rPr sz="5250" spc="-10" dirty="0">
                <a:solidFill>
                  <a:srgbClr val="797979"/>
                </a:solidFill>
                <a:latin typeface="Arial"/>
                <a:cs typeface="Arial"/>
              </a:rPr>
              <a:t>and </a:t>
            </a:r>
            <a:r>
              <a:rPr sz="5250" b="1" spc="-110" dirty="0">
                <a:solidFill>
                  <a:srgbClr val="797979"/>
                </a:solidFill>
                <a:latin typeface="Arial"/>
                <a:cs typeface="Arial"/>
              </a:rPr>
              <a:t>attrs  </a:t>
            </a:r>
            <a:r>
              <a:rPr sz="5250" b="1" spc="-200" dirty="0">
                <a:solidFill>
                  <a:srgbClr val="797979"/>
                </a:solidFill>
                <a:latin typeface="Arial"/>
                <a:cs typeface="Arial"/>
              </a:rPr>
              <a:t>scope </a:t>
            </a:r>
            <a:r>
              <a:rPr sz="5250" spc="-80" dirty="0">
                <a:solidFill>
                  <a:srgbClr val="797979"/>
                </a:solidFill>
                <a:latin typeface="Arial"/>
                <a:cs typeface="Arial"/>
              </a:rPr>
              <a:t>is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the the </a:t>
            </a:r>
            <a:r>
              <a:rPr sz="5250" spc="-95" dirty="0">
                <a:solidFill>
                  <a:srgbClr val="797979"/>
                </a:solidFill>
                <a:latin typeface="Arial"/>
                <a:cs typeface="Arial"/>
              </a:rPr>
              <a:t>same </a:t>
            </a:r>
            <a:r>
              <a:rPr sz="5250" b="1" spc="-114" dirty="0">
                <a:solidFill>
                  <a:srgbClr val="797979"/>
                </a:solidFill>
                <a:latin typeface="Arial"/>
                <a:cs typeface="Arial"/>
              </a:rPr>
              <a:t>$scope </a:t>
            </a:r>
            <a:r>
              <a:rPr sz="5250" spc="5" dirty="0">
                <a:solidFill>
                  <a:srgbClr val="797979"/>
                </a:solidFill>
                <a:latin typeface="Arial"/>
                <a:cs typeface="Arial"/>
              </a:rPr>
              <a:t>in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the </a:t>
            </a:r>
            <a:r>
              <a:rPr sz="5250" spc="35" dirty="0">
                <a:solidFill>
                  <a:srgbClr val="797979"/>
                </a:solidFill>
                <a:latin typeface="Arial"/>
                <a:cs typeface="Arial"/>
              </a:rPr>
              <a:t>controller</a:t>
            </a:r>
            <a:r>
              <a:rPr sz="5250" spc="-53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25" dirty="0">
                <a:solidFill>
                  <a:srgbClr val="797979"/>
                </a:solidFill>
                <a:latin typeface="Arial"/>
                <a:cs typeface="Arial"/>
              </a:rPr>
              <a:t>function</a:t>
            </a:r>
            <a:endParaRPr sz="5250">
              <a:latin typeface="Arial"/>
              <a:cs typeface="Arial"/>
            </a:endParaRPr>
          </a:p>
          <a:p>
            <a:pPr marL="12700" marR="256540">
              <a:lnSpc>
                <a:spcPct val="120400"/>
              </a:lnSpc>
              <a:spcBef>
                <a:spcPts val="80"/>
              </a:spcBef>
            </a:pPr>
            <a:r>
              <a:rPr sz="5250" b="1" spc="-60" dirty="0">
                <a:solidFill>
                  <a:srgbClr val="797979"/>
                </a:solidFill>
                <a:latin typeface="Arial"/>
                <a:cs typeface="Arial"/>
              </a:rPr>
              <a:t>element </a:t>
            </a:r>
            <a:r>
              <a:rPr sz="5250" spc="-80" dirty="0">
                <a:solidFill>
                  <a:srgbClr val="797979"/>
                </a:solidFill>
                <a:latin typeface="Arial"/>
                <a:cs typeface="Arial"/>
              </a:rPr>
              <a:t>is </a:t>
            </a:r>
            <a:r>
              <a:rPr sz="5250" spc="-135" dirty="0">
                <a:solidFill>
                  <a:srgbClr val="797979"/>
                </a:solidFill>
                <a:latin typeface="Arial"/>
                <a:cs typeface="Arial"/>
              </a:rPr>
              <a:t>a </a:t>
            </a:r>
            <a:r>
              <a:rPr sz="5250" spc="-45" dirty="0">
                <a:solidFill>
                  <a:srgbClr val="797979"/>
                </a:solidFill>
                <a:latin typeface="Arial"/>
                <a:cs typeface="Arial"/>
              </a:rPr>
              <a:t>jQuery* </a:t>
            </a:r>
            <a:r>
              <a:rPr sz="5250" spc="-25" dirty="0">
                <a:solidFill>
                  <a:srgbClr val="797979"/>
                </a:solidFill>
                <a:latin typeface="Arial"/>
                <a:cs typeface="Arial"/>
              </a:rPr>
              <a:t>instance </a:t>
            </a:r>
            <a:r>
              <a:rPr sz="5250" spc="65" dirty="0">
                <a:solidFill>
                  <a:srgbClr val="797979"/>
                </a:solidFill>
                <a:latin typeface="Arial"/>
                <a:cs typeface="Arial"/>
              </a:rPr>
              <a:t>of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the </a:t>
            </a:r>
            <a:r>
              <a:rPr sz="5250" spc="-85" dirty="0">
                <a:solidFill>
                  <a:srgbClr val="797979"/>
                </a:solidFill>
                <a:latin typeface="Arial"/>
                <a:cs typeface="Arial"/>
              </a:rPr>
              <a:t>DOM </a:t>
            </a:r>
            <a:r>
              <a:rPr sz="5250" spc="20" dirty="0">
                <a:solidFill>
                  <a:srgbClr val="797979"/>
                </a:solidFill>
                <a:latin typeface="Arial"/>
                <a:cs typeface="Arial"/>
              </a:rPr>
              <a:t>element</a:t>
            </a:r>
            <a:r>
              <a:rPr sz="5250" spc="-52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the  </a:t>
            </a:r>
            <a:r>
              <a:rPr sz="5250" spc="30" dirty="0">
                <a:solidFill>
                  <a:srgbClr val="797979"/>
                </a:solidFill>
                <a:latin typeface="Arial"/>
                <a:cs typeface="Arial"/>
              </a:rPr>
              <a:t>directive </a:t>
            </a:r>
            <a:r>
              <a:rPr sz="5250" spc="-80" dirty="0">
                <a:solidFill>
                  <a:srgbClr val="797979"/>
                </a:solidFill>
                <a:latin typeface="Arial"/>
                <a:cs typeface="Arial"/>
              </a:rPr>
              <a:t>is </a:t>
            </a:r>
            <a:r>
              <a:rPr sz="5250" spc="25" dirty="0">
                <a:solidFill>
                  <a:srgbClr val="797979"/>
                </a:solidFill>
                <a:latin typeface="Arial"/>
                <a:cs typeface="Arial"/>
              </a:rPr>
              <a:t>declared</a:t>
            </a:r>
            <a:r>
              <a:rPr sz="5250" spc="-29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endParaRPr sz="52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365"/>
              </a:spcBef>
            </a:pPr>
            <a:r>
              <a:rPr sz="5250" b="1" spc="-110" dirty="0">
                <a:solidFill>
                  <a:srgbClr val="797979"/>
                </a:solidFill>
                <a:latin typeface="Arial"/>
                <a:cs typeface="Arial"/>
              </a:rPr>
              <a:t>attrs </a:t>
            </a:r>
            <a:r>
              <a:rPr sz="5250" spc="-80" dirty="0">
                <a:solidFill>
                  <a:srgbClr val="797979"/>
                </a:solidFill>
                <a:latin typeface="Arial"/>
                <a:cs typeface="Arial"/>
              </a:rPr>
              <a:t>is </a:t>
            </a:r>
            <a:r>
              <a:rPr sz="5250" spc="-135" dirty="0">
                <a:solidFill>
                  <a:srgbClr val="797979"/>
                </a:solidFill>
                <a:latin typeface="Arial"/>
                <a:cs typeface="Arial"/>
              </a:rPr>
              <a:t>a </a:t>
            </a:r>
            <a:r>
              <a:rPr sz="5250" spc="-10" dirty="0">
                <a:solidFill>
                  <a:srgbClr val="797979"/>
                </a:solidFill>
                <a:latin typeface="Arial"/>
                <a:cs typeface="Arial"/>
              </a:rPr>
              <a:t>list </a:t>
            </a:r>
            <a:r>
              <a:rPr sz="5250" spc="65" dirty="0">
                <a:solidFill>
                  <a:srgbClr val="797979"/>
                </a:solidFill>
                <a:latin typeface="Arial"/>
                <a:cs typeface="Arial"/>
              </a:rPr>
              <a:t>of </a:t>
            </a:r>
            <a:r>
              <a:rPr sz="5250" spc="10" dirty="0">
                <a:solidFill>
                  <a:srgbClr val="797979"/>
                </a:solidFill>
                <a:latin typeface="Arial"/>
                <a:cs typeface="Arial"/>
              </a:rPr>
              <a:t>attributes </a:t>
            </a:r>
            <a:r>
              <a:rPr sz="5250" spc="25" dirty="0">
                <a:solidFill>
                  <a:srgbClr val="797979"/>
                </a:solidFill>
                <a:latin typeface="Arial"/>
                <a:cs typeface="Arial"/>
              </a:rPr>
              <a:t>declared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on the</a:t>
            </a:r>
            <a:r>
              <a:rPr sz="5250" spc="-67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20" dirty="0">
                <a:solidFill>
                  <a:srgbClr val="797979"/>
                </a:solidFill>
                <a:latin typeface="Arial"/>
                <a:cs typeface="Arial"/>
              </a:rPr>
              <a:t>element</a:t>
            </a:r>
            <a:endParaRPr sz="5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75258" y="2656122"/>
            <a:ext cx="3308860" cy="3085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3" name="object 3"/>
          <p:cNvSpPr/>
          <p:nvPr/>
        </p:nvSpPr>
        <p:spPr>
          <a:xfrm>
            <a:off x="5593556" y="7967239"/>
            <a:ext cx="1555052" cy="211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4" name="object 4"/>
          <p:cNvSpPr/>
          <p:nvPr/>
        </p:nvSpPr>
        <p:spPr>
          <a:xfrm>
            <a:off x="5574360" y="8178417"/>
            <a:ext cx="1593448" cy="326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5" name="object 5"/>
          <p:cNvSpPr/>
          <p:nvPr/>
        </p:nvSpPr>
        <p:spPr>
          <a:xfrm>
            <a:off x="5593557" y="8504787"/>
            <a:ext cx="1574248" cy="2303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6" name="object 6"/>
          <p:cNvSpPr/>
          <p:nvPr/>
        </p:nvSpPr>
        <p:spPr>
          <a:xfrm>
            <a:off x="5566453" y="8708063"/>
            <a:ext cx="2530770" cy="1436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7" name="object 7"/>
          <p:cNvSpPr/>
          <p:nvPr/>
        </p:nvSpPr>
        <p:spPr>
          <a:xfrm>
            <a:off x="4337773" y="2545451"/>
            <a:ext cx="2396381" cy="2127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8" name="object 8"/>
          <p:cNvSpPr/>
          <p:nvPr/>
        </p:nvSpPr>
        <p:spPr>
          <a:xfrm>
            <a:off x="3904120" y="5119135"/>
            <a:ext cx="1730092" cy="26165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9" name="object 9"/>
          <p:cNvSpPr/>
          <p:nvPr/>
        </p:nvSpPr>
        <p:spPr>
          <a:xfrm>
            <a:off x="14134484" y="5176729"/>
            <a:ext cx="2300392" cy="28356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10" name="object 10"/>
          <p:cNvSpPr/>
          <p:nvPr/>
        </p:nvSpPr>
        <p:spPr>
          <a:xfrm>
            <a:off x="12353571" y="5228677"/>
            <a:ext cx="1718424" cy="990964"/>
          </a:xfrm>
          <a:custGeom>
            <a:avLst/>
            <a:gdLst/>
            <a:ahLst/>
            <a:cxnLst/>
            <a:rect l="l" t="t" r="r" b="b"/>
            <a:pathLst>
              <a:path w="1159509" h="668654">
                <a:moveTo>
                  <a:pt x="275844" y="28956"/>
                </a:moveTo>
                <a:lnTo>
                  <a:pt x="273569" y="17680"/>
                </a:lnTo>
                <a:lnTo>
                  <a:pt x="267366" y="8477"/>
                </a:lnTo>
                <a:lnTo>
                  <a:pt x="258163" y="2274"/>
                </a:lnTo>
                <a:lnTo>
                  <a:pt x="246888" y="0"/>
                </a:lnTo>
                <a:lnTo>
                  <a:pt x="0" y="2286"/>
                </a:lnTo>
                <a:lnTo>
                  <a:pt x="34290" y="61764"/>
                </a:lnTo>
                <a:lnTo>
                  <a:pt x="34290" y="54864"/>
                </a:lnTo>
                <a:lnTo>
                  <a:pt x="63246" y="5334"/>
                </a:lnTo>
                <a:lnTo>
                  <a:pt x="154871" y="57860"/>
                </a:lnTo>
                <a:lnTo>
                  <a:pt x="247650" y="57150"/>
                </a:lnTo>
                <a:lnTo>
                  <a:pt x="258806" y="54887"/>
                </a:lnTo>
                <a:lnTo>
                  <a:pt x="267747" y="48768"/>
                </a:lnTo>
                <a:lnTo>
                  <a:pt x="273688" y="39790"/>
                </a:lnTo>
                <a:lnTo>
                  <a:pt x="275844" y="28956"/>
                </a:lnTo>
                <a:close/>
              </a:path>
              <a:path w="1159509" h="668654">
                <a:moveTo>
                  <a:pt x="154871" y="57860"/>
                </a:moveTo>
                <a:lnTo>
                  <a:pt x="63246" y="5334"/>
                </a:lnTo>
                <a:lnTo>
                  <a:pt x="34290" y="54864"/>
                </a:lnTo>
                <a:lnTo>
                  <a:pt x="48768" y="63157"/>
                </a:lnTo>
                <a:lnTo>
                  <a:pt x="48768" y="58674"/>
                </a:lnTo>
                <a:lnTo>
                  <a:pt x="73914" y="16002"/>
                </a:lnTo>
                <a:lnTo>
                  <a:pt x="98241" y="58294"/>
                </a:lnTo>
                <a:lnTo>
                  <a:pt x="154871" y="57860"/>
                </a:lnTo>
                <a:close/>
              </a:path>
              <a:path w="1159509" h="668654">
                <a:moveTo>
                  <a:pt x="176450" y="199001"/>
                </a:moveTo>
                <a:lnTo>
                  <a:pt x="172974" y="188214"/>
                </a:lnTo>
                <a:lnTo>
                  <a:pt x="126729" y="107819"/>
                </a:lnTo>
                <a:lnTo>
                  <a:pt x="34290" y="54864"/>
                </a:lnTo>
                <a:lnTo>
                  <a:pt x="34290" y="61764"/>
                </a:lnTo>
                <a:lnTo>
                  <a:pt x="123444" y="216408"/>
                </a:lnTo>
                <a:lnTo>
                  <a:pt x="130802" y="225040"/>
                </a:lnTo>
                <a:lnTo>
                  <a:pt x="140589" y="230028"/>
                </a:lnTo>
                <a:lnTo>
                  <a:pt x="151518" y="230874"/>
                </a:lnTo>
                <a:lnTo>
                  <a:pt x="162306" y="227076"/>
                </a:lnTo>
                <a:lnTo>
                  <a:pt x="170830" y="219717"/>
                </a:lnTo>
                <a:lnTo>
                  <a:pt x="175641" y="209931"/>
                </a:lnTo>
                <a:lnTo>
                  <a:pt x="176450" y="199001"/>
                </a:lnTo>
                <a:close/>
              </a:path>
              <a:path w="1159509" h="668654">
                <a:moveTo>
                  <a:pt x="98241" y="58294"/>
                </a:moveTo>
                <a:lnTo>
                  <a:pt x="73914" y="16002"/>
                </a:lnTo>
                <a:lnTo>
                  <a:pt x="48768" y="58674"/>
                </a:lnTo>
                <a:lnTo>
                  <a:pt x="98241" y="58294"/>
                </a:lnTo>
                <a:close/>
              </a:path>
              <a:path w="1159509" h="668654">
                <a:moveTo>
                  <a:pt x="126729" y="107819"/>
                </a:moveTo>
                <a:lnTo>
                  <a:pt x="98241" y="58294"/>
                </a:lnTo>
                <a:lnTo>
                  <a:pt x="48768" y="58674"/>
                </a:lnTo>
                <a:lnTo>
                  <a:pt x="48768" y="63157"/>
                </a:lnTo>
                <a:lnTo>
                  <a:pt x="126729" y="107819"/>
                </a:lnTo>
                <a:close/>
              </a:path>
              <a:path w="1159509" h="668654">
                <a:moveTo>
                  <a:pt x="1060649" y="609974"/>
                </a:moveTo>
                <a:lnTo>
                  <a:pt x="1032266" y="560850"/>
                </a:lnTo>
                <a:lnTo>
                  <a:pt x="154871" y="57860"/>
                </a:lnTo>
                <a:lnTo>
                  <a:pt x="98241" y="58294"/>
                </a:lnTo>
                <a:lnTo>
                  <a:pt x="126729" y="107819"/>
                </a:lnTo>
                <a:lnTo>
                  <a:pt x="1004055" y="610407"/>
                </a:lnTo>
                <a:lnTo>
                  <a:pt x="1060649" y="609974"/>
                </a:lnTo>
                <a:close/>
              </a:path>
              <a:path w="1159509" h="668654">
                <a:moveTo>
                  <a:pt x="1123950" y="666965"/>
                </a:moveTo>
                <a:lnTo>
                  <a:pt x="1123950" y="613410"/>
                </a:lnTo>
                <a:lnTo>
                  <a:pt x="1095756" y="662940"/>
                </a:lnTo>
                <a:lnTo>
                  <a:pt x="1004055" y="610407"/>
                </a:lnTo>
                <a:lnTo>
                  <a:pt x="910590" y="611124"/>
                </a:lnTo>
                <a:lnTo>
                  <a:pt x="882396" y="640080"/>
                </a:lnTo>
                <a:lnTo>
                  <a:pt x="884670" y="651236"/>
                </a:lnTo>
                <a:lnTo>
                  <a:pt x="890873" y="660177"/>
                </a:lnTo>
                <a:lnTo>
                  <a:pt x="900076" y="666118"/>
                </a:lnTo>
                <a:lnTo>
                  <a:pt x="911352" y="668274"/>
                </a:lnTo>
                <a:lnTo>
                  <a:pt x="1123950" y="666965"/>
                </a:lnTo>
                <a:close/>
              </a:path>
              <a:path w="1159509" h="668654">
                <a:moveTo>
                  <a:pt x="1159002" y="666750"/>
                </a:moveTo>
                <a:lnTo>
                  <a:pt x="1035558" y="451866"/>
                </a:lnTo>
                <a:lnTo>
                  <a:pt x="1027771" y="443341"/>
                </a:lnTo>
                <a:lnTo>
                  <a:pt x="1017841" y="438531"/>
                </a:lnTo>
                <a:lnTo>
                  <a:pt x="1007054" y="437721"/>
                </a:lnTo>
                <a:lnTo>
                  <a:pt x="996696" y="441198"/>
                </a:lnTo>
                <a:lnTo>
                  <a:pt x="988063" y="448996"/>
                </a:lnTo>
                <a:lnTo>
                  <a:pt x="983075" y="459009"/>
                </a:lnTo>
                <a:lnTo>
                  <a:pt x="982229" y="470023"/>
                </a:lnTo>
                <a:lnTo>
                  <a:pt x="986028" y="480822"/>
                </a:lnTo>
                <a:lnTo>
                  <a:pt x="1032266" y="560850"/>
                </a:lnTo>
                <a:lnTo>
                  <a:pt x="1123950" y="613410"/>
                </a:lnTo>
                <a:lnTo>
                  <a:pt x="1123950" y="666965"/>
                </a:lnTo>
                <a:lnTo>
                  <a:pt x="1159002" y="666750"/>
                </a:lnTo>
                <a:close/>
              </a:path>
              <a:path w="1159509" h="668654">
                <a:moveTo>
                  <a:pt x="1109472" y="638844"/>
                </a:moveTo>
                <a:lnTo>
                  <a:pt x="1109472" y="609600"/>
                </a:lnTo>
                <a:lnTo>
                  <a:pt x="1085088" y="652272"/>
                </a:lnTo>
                <a:lnTo>
                  <a:pt x="1060649" y="609974"/>
                </a:lnTo>
                <a:lnTo>
                  <a:pt x="1004055" y="610407"/>
                </a:lnTo>
                <a:lnTo>
                  <a:pt x="1095756" y="662940"/>
                </a:lnTo>
                <a:lnTo>
                  <a:pt x="1109472" y="638844"/>
                </a:lnTo>
                <a:close/>
              </a:path>
              <a:path w="1159509" h="668654">
                <a:moveTo>
                  <a:pt x="1123950" y="613410"/>
                </a:moveTo>
                <a:lnTo>
                  <a:pt x="1032266" y="560850"/>
                </a:lnTo>
                <a:lnTo>
                  <a:pt x="1060649" y="609974"/>
                </a:lnTo>
                <a:lnTo>
                  <a:pt x="1109472" y="609600"/>
                </a:lnTo>
                <a:lnTo>
                  <a:pt x="1109472" y="638844"/>
                </a:lnTo>
                <a:lnTo>
                  <a:pt x="1123950" y="613410"/>
                </a:lnTo>
                <a:close/>
              </a:path>
              <a:path w="1159509" h="668654">
                <a:moveTo>
                  <a:pt x="1109472" y="609600"/>
                </a:moveTo>
                <a:lnTo>
                  <a:pt x="1060649" y="609974"/>
                </a:lnTo>
                <a:lnTo>
                  <a:pt x="1085088" y="652272"/>
                </a:lnTo>
                <a:lnTo>
                  <a:pt x="1109472" y="609600"/>
                </a:lnTo>
                <a:close/>
              </a:path>
            </a:pathLst>
          </a:custGeom>
          <a:solidFill>
            <a:srgbClr val="4A452A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11" name="object 11"/>
          <p:cNvSpPr/>
          <p:nvPr/>
        </p:nvSpPr>
        <p:spPr>
          <a:xfrm>
            <a:off x="6758998" y="3364568"/>
            <a:ext cx="3719174" cy="599472"/>
          </a:xfrm>
          <a:custGeom>
            <a:avLst/>
            <a:gdLst/>
            <a:ahLst/>
            <a:cxnLst/>
            <a:rect l="l" t="t" r="r" b="b"/>
            <a:pathLst>
              <a:path w="2509520" h="404494">
                <a:moveTo>
                  <a:pt x="248602" y="181772"/>
                </a:moveTo>
                <a:lnTo>
                  <a:pt x="225456" y="148435"/>
                </a:lnTo>
                <a:lnTo>
                  <a:pt x="214586" y="148423"/>
                </a:lnTo>
                <a:lnTo>
                  <a:pt x="204216" y="152911"/>
                </a:lnTo>
                <a:lnTo>
                  <a:pt x="0" y="292357"/>
                </a:lnTo>
                <a:lnTo>
                  <a:pt x="54864" y="319226"/>
                </a:lnTo>
                <a:lnTo>
                  <a:pt x="54864" y="260353"/>
                </a:lnTo>
                <a:lnTo>
                  <a:pt x="159192" y="252821"/>
                </a:lnTo>
                <a:lnTo>
                  <a:pt x="236220" y="200155"/>
                </a:lnTo>
                <a:lnTo>
                  <a:pt x="244482" y="191928"/>
                </a:lnTo>
                <a:lnTo>
                  <a:pt x="248602" y="181772"/>
                </a:lnTo>
                <a:close/>
              </a:path>
              <a:path w="2509520" h="404494">
                <a:moveTo>
                  <a:pt x="159192" y="252821"/>
                </a:moveTo>
                <a:lnTo>
                  <a:pt x="54864" y="260353"/>
                </a:lnTo>
                <a:lnTo>
                  <a:pt x="58674" y="316741"/>
                </a:lnTo>
                <a:lnTo>
                  <a:pt x="69342" y="315975"/>
                </a:lnTo>
                <a:lnTo>
                  <a:pt x="69342" y="262639"/>
                </a:lnTo>
                <a:lnTo>
                  <a:pt x="113262" y="284224"/>
                </a:lnTo>
                <a:lnTo>
                  <a:pt x="159192" y="252821"/>
                </a:lnTo>
                <a:close/>
              </a:path>
              <a:path w="2509520" h="404494">
                <a:moveTo>
                  <a:pt x="263401" y="377594"/>
                </a:moveTo>
                <a:lnTo>
                  <a:pt x="261842" y="366748"/>
                </a:lnTo>
                <a:lnTo>
                  <a:pt x="256424" y="357187"/>
                </a:lnTo>
                <a:lnTo>
                  <a:pt x="247650" y="350269"/>
                </a:lnTo>
                <a:lnTo>
                  <a:pt x="164023" y="309171"/>
                </a:lnTo>
                <a:lnTo>
                  <a:pt x="58674" y="316741"/>
                </a:lnTo>
                <a:lnTo>
                  <a:pt x="54864" y="260353"/>
                </a:lnTo>
                <a:lnTo>
                  <a:pt x="54864" y="319226"/>
                </a:lnTo>
                <a:lnTo>
                  <a:pt x="222504" y="401323"/>
                </a:lnTo>
                <a:lnTo>
                  <a:pt x="233279" y="404229"/>
                </a:lnTo>
                <a:lnTo>
                  <a:pt x="244125" y="402847"/>
                </a:lnTo>
                <a:lnTo>
                  <a:pt x="253686" y="397466"/>
                </a:lnTo>
                <a:lnTo>
                  <a:pt x="260604" y="388369"/>
                </a:lnTo>
                <a:lnTo>
                  <a:pt x="263401" y="377594"/>
                </a:lnTo>
                <a:close/>
              </a:path>
              <a:path w="2509520" h="404494">
                <a:moveTo>
                  <a:pt x="113262" y="284224"/>
                </a:moveTo>
                <a:lnTo>
                  <a:pt x="69342" y="262639"/>
                </a:lnTo>
                <a:lnTo>
                  <a:pt x="72390" y="312169"/>
                </a:lnTo>
                <a:lnTo>
                  <a:pt x="113262" y="284224"/>
                </a:lnTo>
                <a:close/>
              </a:path>
              <a:path w="2509520" h="404494">
                <a:moveTo>
                  <a:pt x="164023" y="309171"/>
                </a:moveTo>
                <a:lnTo>
                  <a:pt x="113262" y="284224"/>
                </a:lnTo>
                <a:lnTo>
                  <a:pt x="72390" y="312169"/>
                </a:lnTo>
                <a:lnTo>
                  <a:pt x="69342" y="262639"/>
                </a:lnTo>
                <a:lnTo>
                  <a:pt x="69342" y="315975"/>
                </a:lnTo>
                <a:lnTo>
                  <a:pt x="164023" y="309171"/>
                </a:lnTo>
                <a:close/>
              </a:path>
              <a:path w="2509520" h="404494">
                <a:moveTo>
                  <a:pt x="2396482" y="119757"/>
                </a:moveTo>
                <a:lnTo>
                  <a:pt x="2345970" y="94933"/>
                </a:lnTo>
                <a:lnTo>
                  <a:pt x="159192" y="252821"/>
                </a:lnTo>
                <a:lnTo>
                  <a:pt x="113262" y="284224"/>
                </a:lnTo>
                <a:lnTo>
                  <a:pt x="164023" y="309171"/>
                </a:lnTo>
                <a:lnTo>
                  <a:pt x="2349461" y="152125"/>
                </a:lnTo>
                <a:lnTo>
                  <a:pt x="2396482" y="119757"/>
                </a:lnTo>
                <a:close/>
              </a:path>
              <a:path w="2509520" h="404494">
                <a:moveTo>
                  <a:pt x="2509266" y="111763"/>
                </a:moveTo>
                <a:lnTo>
                  <a:pt x="2287524" y="2797"/>
                </a:lnTo>
                <a:lnTo>
                  <a:pt x="2276427" y="0"/>
                </a:lnTo>
                <a:lnTo>
                  <a:pt x="2265616" y="1559"/>
                </a:lnTo>
                <a:lnTo>
                  <a:pt x="2256234" y="6977"/>
                </a:lnTo>
                <a:lnTo>
                  <a:pt x="2249424" y="15751"/>
                </a:lnTo>
                <a:lnTo>
                  <a:pt x="2246518" y="26848"/>
                </a:lnTo>
                <a:lnTo>
                  <a:pt x="2247900" y="37659"/>
                </a:lnTo>
                <a:lnTo>
                  <a:pt x="2253281" y="47041"/>
                </a:lnTo>
                <a:lnTo>
                  <a:pt x="2262378" y="53851"/>
                </a:lnTo>
                <a:lnTo>
                  <a:pt x="2345970" y="94933"/>
                </a:lnTo>
                <a:lnTo>
                  <a:pt x="2450592" y="87379"/>
                </a:lnTo>
                <a:lnTo>
                  <a:pt x="2455164" y="144529"/>
                </a:lnTo>
                <a:lnTo>
                  <a:pt x="2455164" y="148706"/>
                </a:lnTo>
                <a:lnTo>
                  <a:pt x="2509266" y="111763"/>
                </a:lnTo>
                <a:close/>
              </a:path>
              <a:path w="2509520" h="404494">
                <a:moveTo>
                  <a:pt x="2455164" y="148706"/>
                </a:moveTo>
                <a:lnTo>
                  <a:pt x="2455164" y="144529"/>
                </a:lnTo>
                <a:lnTo>
                  <a:pt x="2349461" y="152125"/>
                </a:lnTo>
                <a:lnTo>
                  <a:pt x="2273046" y="204727"/>
                </a:lnTo>
                <a:lnTo>
                  <a:pt x="2265211" y="212633"/>
                </a:lnTo>
                <a:lnTo>
                  <a:pt x="2261235" y="222825"/>
                </a:lnTo>
                <a:lnTo>
                  <a:pt x="2261258" y="233874"/>
                </a:lnTo>
                <a:lnTo>
                  <a:pt x="2265426" y="244351"/>
                </a:lnTo>
                <a:lnTo>
                  <a:pt x="2273653" y="252174"/>
                </a:lnTo>
                <a:lnTo>
                  <a:pt x="2283809" y="256067"/>
                </a:lnTo>
                <a:lnTo>
                  <a:pt x="2294679" y="255817"/>
                </a:lnTo>
                <a:lnTo>
                  <a:pt x="2305050" y="251209"/>
                </a:lnTo>
                <a:lnTo>
                  <a:pt x="2455164" y="148706"/>
                </a:lnTo>
                <a:close/>
              </a:path>
              <a:path w="2509520" h="404494">
                <a:moveTo>
                  <a:pt x="2455164" y="144529"/>
                </a:moveTo>
                <a:lnTo>
                  <a:pt x="2450592" y="87379"/>
                </a:lnTo>
                <a:lnTo>
                  <a:pt x="2345970" y="94933"/>
                </a:lnTo>
                <a:lnTo>
                  <a:pt x="2396482" y="119757"/>
                </a:lnTo>
                <a:lnTo>
                  <a:pt x="2436876" y="91951"/>
                </a:lnTo>
                <a:lnTo>
                  <a:pt x="2440686" y="141481"/>
                </a:lnTo>
                <a:lnTo>
                  <a:pt x="2440686" y="145570"/>
                </a:lnTo>
                <a:lnTo>
                  <a:pt x="2455164" y="144529"/>
                </a:lnTo>
                <a:close/>
              </a:path>
              <a:path w="2509520" h="404494">
                <a:moveTo>
                  <a:pt x="2440686" y="145570"/>
                </a:moveTo>
                <a:lnTo>
                  <a:pt x="2440686" y="141481"/>
                </a:lnTo>
                <a:lnTo>
                  <a:pt x="2396482" y="119757"/>
                </a:lnTo>
                <a:lnTo>
                  <a:pt x="2349461" y="152125"/>
                </a:lnTo>
                <a:lnTo>
                  <a:pt x="2440686" y="145570"/>
                </a:lnTo>
                <a:close/>
              </a:path>
              <a:path w="2509520" h="404494">
                <a:moveTo>
                  <a:pt x="2440686" y="141481"/>
                </a:moveTo>
                <a:lnTo>
                  <a:pt x="2436876" y="91951"/>
                </a:lnTo>
                <a:lnTo>
                  <a:pt x="2396482" y="119757"/>
                </a:lnTo>
                <a:lnTo>
                  <a:pt x="2440686" y="141481"/>
                </a:lnTo>
                <a:close/>
              </a:path>
            </a:pathLst>
          </a:custGeom>
          <a:solidFill>
            <a:srgbClr val="4A452A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12" name="object 12"/>
          <p:cNvSpPr/>
          <p:nvPr/>
        </p:nvSpPr>
        <p:spPr>
          <a:xfrm>
            <a:off x="5561938" y="4985436"/>
            <a:ext cx="4507805" cy="1676075"/>
          </a:xfrm>
          <a:custGeom>
            <a:avLst/>
            <a:gdLst/>
            <a:ahLst/>
            <a:cxnLst/>
            <a:rect l="l" t="t" r="r" b="b"/>
            <a:pathLst>
              <a:path w="3041650" h="1130935">
                <a:moveTo>
                  <a:pt x="212121" y="910982"/>
                </a:moveTo>
                <a:lnTo>
                  <a:pt x="209371" y="900279"/>
                </a:lnTo>
                <a:lnTo>
                  <a:pt x="202691" y="891075"/>
                </a:lnTo>
                <a:lnTo>
                  <a:pt x="192631" y="885658"/>
                </a:lnTo>
                <a:lnTo>
                  <a:pt x="181641" y="884312"/>
                </a:lnTo>
                <a:lnTo>
                  <a:pt x="171080" y="887110"/>
                </a:lnTo>
                <a:lnTo>
                  <a:pt x="162305" y="894123"/>
                </a:lnTo>
                <a:lnTo>
                  <a:pt x="0" y="1080813"/>
                </a:lnTo>
                <a:lnTo>
                  <a:pt x="44195" y="1089847"/>
                </a:lnTo>
                <a:lnTo>
                  <a:pt x="44195" y="1035855"/>
                </a:lnTo>
                <a:lnTo>
                  <a:pt x="143644" y="1002120"/>
                </a:lnTo>
                <a:lnTo>
                  <a:pt x="204977" y="931461"/>
                </a:lnTo>
                <a:lnTo>
                  <a:pt x="210728" y="921829"/>
                </a:lnTo>
                <a:lnTo>
                  <a:pt x="212121" y="910982"/>
                </a:lnTo>
                <a:close/>
              </a:path>
              <a:path w="3041650" h="1130935">
                <a:moveTo>
                  <a:pt x="143644" y="1002120"/>
                </a:moveTo>
                <a:lnTo>
                  <a:pt x="44195" y="1035855"/>
                </a:lnTo>
                <a:lnTo>
                  <a:pt x="59435" y="1080940"/>
                </a:lnTo>
                <a:lnTo>
                  <a:pt x="59435" y="1034331"/>
                </a:lnTo>
                <a:lnTo>
                  <a:pt x="107225" y="1044076"/>
                </a:lnTo>
                <a:lnTo>
                  <a:pt x="143644" y="1002120"/>
                </a:lnTo>
                <a:close/>
              </a:path>
              <a:path w="3041650" h="1130935">
                <a:moveTo>
                  <a:pt x="275843" y="1108245"/>
                </a:moveTo>
                <a:lnTo>
                  <a:pt x="253745" y="1073955"/>
                </a:lnTo>
                <a:lnTo>
                  <a:pt x="163754" y="1055604"/>
                </a:lnTo>
                <a:lnTo>
                  <a:pt x="62483" y="1089957"/>
                </a:lnTo>
                <a:lnTo>
                  <a:pt x="44195" y="1035855"/>
                </a:lnTo>
                <a:lnTo>
                  <a:pt x="44195" y="1089847"/>
                </a:lnTo>
                <a:lnTo>
                  <a:pt x="242315" y="1130343"/>
                </a:lnTo>
                <a:lnTo>
                  <a:pt x="253745" y="1130241"/>
                </a:lnTo>
                <a:lnTo>
                  <a:pt x="263651" y="1126152"/>
                </a:lnTo>
                <a:lnTo>
                  <a:pt x="271462" y="1118556"/>
                </a:lnTo>
                <a:lnTo>
                  <a:pt x="275843" y="1108245"/>
                </a:lnTo>
                <a:close/>
              </a:path>
              <a:path w="3041650" h="1130935">
                <a:moveTo>
                  <a:pt x="107225" y="1044076"/>
                </a:moveTo>
                <a:lnTo>
                  <a:pt x="59435" y="1034331"/>
                </a:lnTo>
                <a:lnTo>
                  <a:pt x="74675" y="1081575"/>
                </a:lnTo>
                <a:lnTo>
                  <a:pt x="107225" y="1044076"/>
                </a:lnTo>
                <a:close/>
              </a:path>
              <a:path w="3041650" h="1130935">
                <a:moveTo>
                  <a:pt x="163754" y="1055604"/>
                </a:moveTo>
                <a:lnTo>
                  <a:pt x="107225" y="1044076"/>
                </a:lnTo>
                <a:lnTo>
                  <a:pt x="74675" y="1081575"/>
                </a:lnTo>
                <a:lnTo>
                  <a:pt x="59435" y="1034331"/>
                </a:lnTo>
                <a:lnTo>
                  <a:pt x="59435" y="1080940"/>
                </a:lnTo>
                <a:lnTo>
                  <a:pt x="62483" y="1089957"/>
                </a:lnTo>
                <a:lnTo>
                  <a:pt x="163754" y="1055604"/>
                </a:lnTo>
                <a:close/>
              </a:path>
              <a:path w="3041650" h="1130935">
                <a:moveTo>
                  <a:pt x="2933664" y="85789"/>
                </a:moveTo>
                <a:lnTo>
                  <a:pt x="2878162" y="74515"/>
                </a:lnTo>
                <a:lnTo>
                  <a:pt x="143644" y="1002120"/>
                </a:lnTo>
                <a:lnTo>
                  <a:pt x="107225" y="1044076"/>
                </a:lnTo>
                <a:lnTo>
                  <a:pt x="163754" y="1055604"/>
                </a:lnTo>
                <a:lnTo>
                  <a:pt x="2896235" y="128690"/>
                </a:lnTo>
                <a:lnTo>
                  <a:pt x="2933664" y="85789"/>
                </a:lnTo>
                <a:close/>
              </a:path>
              <a:path w="3041650" h="1130935">
                <a:moveTo>
                  <a:pt x="3041141" y="49065"/>
                </a:moveTo>
                <a:lnTo>
                  <a:pt x="2798064" y="297"/>
                </a:lnTo>
                <a:lnTo>
                  <a:pt x="2786824" y="0"/>
                </a:lnTo>
                <a:lnTo>
                  <a:pt x="2776727" y="4202"/>
                </a:lnTo>
                <a:lnTo>
                  <a:pt x="2768917" y="11977"/>
                </a:lnTo>
                <a:lnTo>
                  <a:pt x="2764535" y="22395"/>
                </a:lnTo>
                <a:lnTo>
                  <a:pt x="2764559" y="33635"/>
                </a:lnTo>
                <a:lnTo>
                  <a:pt x="2768727" y="43731"/>
                </a:lnTo>
                <a:lnTo>
                  <a:pt x="2776323" y="51542"/>
                </a:lnTo>
                <a:lnTo>
                  <a:pt x="2786634" y="55923"/>
                </a:lnTo>
                <a:lnTo>
                  <a:pt x="2878162" y="74515"/>
                </a:lnTo>
                <a:lnTo>
                  <a:pt x="2977896" y="40683"/>
                </a:lnTo>
                <a:lnTo>
                  <a:pt x="2996184" y="94785"/>
                </a:lnTo>
                <a:lnTo>
                  <a:pt x="2996184" y="100746"/>
                </a:lnTo>
                <a:lnTo>
                  <a:pt x="3041141" y="49065"/>
                </a:lnTo>
                <a:close/>
              </a:path>
              <a:path w="3041650" h="1130935">
                <a:moveTo>
                  <a:pt x="2996184" y="100746"/>
                </a:moveTo>
                <a:lnTo>
                  <a:pt x="2996184" y="94785"/>
                </a:lnTo>
                <a:lnTo>
                  <a:pt x="2896235" y="128690"/>
                </a:lnTo>
                <a:lnTo>
                  <a:pt x="2835402" y="198417"/>
                </a:lnTo>
                <a:lnTo>
                  <a:pt x="2829663" y="208478"/>
                </a:lnTo>
                <a:lnTo>
                  <a:pt x="2828353" y="219467"/>
                </a:lnTo>
                <a:lnTo>
                  <a:pt x="2831330" y="230028"/>
                </a:lnTo>
                <a:lnTo>
                  <a:pt x="2838450" y="238803"/>
                </a:lnTo>
                <a:lnTo>
                  <a:pt x="2848070" y="244554"/>
                </a:lnTo>
                <a:lnTo>
                  <a:pt x="2858833" y="245947"/>
                </a:lnTo>
                <a:lnTo>
                  <a:pt x="2869310" y="243197"/>
                </a:lnTo>
                <a:lnTo>
                  <a:pt x="2878073" y="236517"/>
                </a:lnTo>
                <a:lnTo>
                  <a:pt x="2996184" y="100746"/>
                </a:lnTo>
                <a:close/>
              </a:path>
              <a:path w="3041650" h="1130935">
                <a:moveTo>
                  <a:pt x="2996184" y="94785"/>
                </a:moveTo>
                <a:lnTo>
                  <a:pt x="2977896" y="40683"/>
                </a:lnTo>
                <a:lnTo>
                  <a:pt x="2878162" y="74515"/>
                </a:lnTo>
                <a:lnTo>
                  <a:pt x="2933664" y="85789"/>
                </a:lnTo>
                <a:lnTo>
                  <a:pt x="2965704" y="49065"/>
                </a:lnTo>
                <a:lnTo>
                  <a:pt x="2981706" y="95547"/>
                </a:lnTo>
                <a:lnTo>
                  <a:pt x="2981706" y="99696"/>
                </a:lnTo>
                <a:lnTo>
                  <a:pt x="2996184" y="94785"/>
                </a:lnTo>
                <a:close/>
              </a:path>
              <a:path w="3041650" h="1130935">
                <a:moveTo>
                  <a:pt x="2981706" y="99696"/>
                </a:moveTo>
                <a:lnTo>
                  <a:pt x="2981706" y="95547"/>
                </a:lnTo>
                <a:lnTo>
                  <a:pt x="2933664" y="85789"/>
                </a:lnTo>
                <a:lnTo>
                  <a:pt x="2896235" y="128690"/>
                </a:lnTo>
                <a:lnTo>
                  <a:pt x="2981706" y="99696"/>
                </a:lnTo>
                <a:close/>
              </a:path>
              <a:path w="3041650" h="1130935">
                <a:moveTo>
                  <a:pt x="2981706" y="95547"/>
                </a:moveTo>
                <a:lnTo>
                  <a:pt x="2965704" y="49065"/>
                </a:lnTo>
                <a:lnTo>
                  <a:pt x="2933664" y="85789"/>
                </a:lnTo>
                <a:lnTo>
                  <a:pt x="2981706" y="95547"/>
                </a:lnTo>
                <a:close/>
              </a:path>
            </a:pathLst>
          </a:custGeom>
          <a:solidFill>
            <a:srgbClr val="4A452A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13" name="object 13"/>
          <p:cNvSpPr/>
          <p:nvPr/>
        </p:nvSpPr>
        <p:spPr>
          <a:xfrm>
            <a:off x="7610493" y="5326926"/>
            <a:ext cx="3811401" cy="3577070"/>
          </a:xfrm>
          <a:custGeom>
            <a:avLst/>
            <a:gdLst/>
            <a:ahLst/>
            <a:cxnLst/>
            <a:rect l="l" t="t" r="r" b="b"/>
            <a:pathLst>
              <a:path w="2571750" h="2413635">
                <a:moveTo>
                  <a:pt x="126063" y="2181332"/>
                </a:moveTo>
                <a:lnTo>
                  <a:pt x="122872" y="2171033"/>
                </a:lnTo>
                <a:lnTo>
                  <a:pt x="115966" y="2162591"/>
                </a:lnTo>
                <a:lnTo>
                  <a:pt x="105918" y="2157222"/>
                </a:lnTo>
                <a:lnTo>
                  <a:pt x="94535" y="2156126"/>
                </a:lnTo>
                <a:lnTo>
                  <a:pt x="84010" y="2159317"/>
                </a:lnTo>
                <a:lnTo>
                  <a:pt x="75485" y="2166223"/>
                </a:lnTo>
                <a:lnTo>
                  <a:pt x="70104" y="2176272"/>
                </a:lnTo>
                <a:lnTo>
                  <a:pt x="0" y="2413254"/>
                </a:lnTo>
                <a:lnTo>
                  <a:pt x="21336" y="2408392"/>
                </a:lnTo>
                <a:lnTo>
                  <a:pt x="21336" y="2353817"/>
                </a:lnTo>
                <a:lnTo>
                  <a:pt x="98619" y="2281289"/>
                </a:lnTo>
                <a:lnTo>
                  <a:pt x="124968" y="2192273"/>
                </a:lnTo>
                <a:lnTo>
                  <a:pt x="126063" y="2181332"/>
                </a:lnTo>
                <a:close/>
              </a:path>
              <a:path w="2571750" h="2413635">
                <a:moveTo>
                  <a:pt x="98619" y="2281289"/>
                </a:moveTo>
                <a:lnTo>
                  <a:pt x="21336" y="2353817"/>
                </a:lnTo>
                <a:lnTo>
                  <a:pt x="34290" y="2367788"/>
                </a:lnTo>
                <a:lnTo>
                  <a:pt x="34290" y="2346960"/>
                </a:lnTo>
                <a:lnTo>
                  <a:pt x="82435" y="2335966"/>
                </a:lnTo>
                <a:lnTo>
                  <a:pt x="98619" y="2281289"/>
                </a:lnTo>
                <a:close/>
              </a:path>
              <a:path w="2571750" h="2413635">
                <a:moveTo>
                  <a:pt x="262544" y="2335351"/>
                </a:moveTo>
                <a:lnTo>
                  <a:pt x="262128" y="2324100"/>
                </a:lnTo>
                <a:lnTo>
                  <a:pt x="257734" y="2313801"/>
                </a:lnTo>
                <a:lnTo>
                  <a:pt x="249840" y="2306288"/>
                </a:lnTo>
                <a:lnTo>
                  <a:pt x="239518" y="2302347"/>
                </a:lnTo>
                <a:lnTo>
                  <a:pt x="227838" y="2302764"/>
                </a:lnTo>
                <a:lnTo>
                  <a:pt x="137234" y="2323452"/>
                </a:lnTo>
                <a:lnTo>
                  <a:pt x="60198" y="2395728"/>
                </a:lnTo>
                <a:lnTo>
                  <a:pt x="21336" y="2353817"/>
                </a:lnTo>
                <a:lnTo>
                  <a:pt x="21336" y="2408392"/>
                </a:lnTo>
                <a:lnTo>
                  <a:pt x="240792" y="2358390"/>
                </a:lnTo>
                <a:lnTo>
                  <a:pt x="251090" y="2353567"/>
                </a:lnTo>
                <a:lnTo>
                  <a:pt x="258603" y="2345531"/>
                </a:lnTo>
                <a:lnTo>
                  <a:pt x="262544" y="2335351"/>
                </a:lnTo>
                <a:close/>
              </a:path>
              <a:path w="2571750" h="2413635">
                <a:moveTo>
                  <a:pt x="82435" y="2335966"/>
                </a:moveTo>
                <a:lnTo>
                  <a:pt x="34290" y="2346960"/>
                </a:lnTo>
                <a:lnTo>
                  <a:pt x="68580" y="2382773"/>
                </a:lnTo>
                <a:lnTo>
                  <a:pt x="82435" y="2335966"/>
                </a:lnTo>
                <a:close/>
              </a:path>
              <a:path w="2571750" h="2413635">
                <a:moveTo>
                  <a:pt x="137234" y="2323452"/>
                </a:moveTo>
                <a:lnTo>
                  <a:pt x="82435" y="2335966"/>
                </a:lnTo>
                <a:lnTo>
                  <a:pt x="68580" y="2382773"/>
                </a:lnTo>
                <a:lnTo>
                  <a:pt x="34290" y="2346960"/>
                </a:lnTo>
                <a:lnTo>
                  <a:pt x="34290" y="2367788"/>
                </a:lnTo>
                <a:lnTo>
                  <a:pt x="60198" y="2395728"/>
                </a:lnTo>
                <a:lnTo>
                  <a:pt x="137234" y="2323452"/>
                </a:lnTo>
                <a:close/>
              </a:path>
              <a:path w="2571750" h="2413635">
                <a:moveTo>
                  <a:pt x="2489370" y="77101"/>
                </a:moveTo>
                <a:lnTo>
                  <a:pt x="2433784" y="89793"/>
                </a:lnTo>
                <a:lnTo>
                  <a:pt x="98619" y="2281289"/>
                </a:lnTo>
                <a:lnTo>
                  <a:pt x="82435" y="2335966"/>
                </a:lnTo>
                <a:lnTo>
                  <a:pt x="137234" y="2323452"/>
                </a:lnTo>
                <a:lnTo>
                  <a:pt x="2473139" y="131933"/>
                </a:lnTo>
                <a:lnTo>
                  <a:pt x="2489370" y="77101"/>
                </a:lnTo>
                <a:close/>
              </a:path>
              <a:path w="2571750" h="2413635">
                <a:moveTo>
                  <a:pt x="2571750" y="0"/>
                </a:moveTo>
                <a:lnTo>
                  <a:pt x="2330958" y="54863"/>
                </a:lnTo>
                <a:lnTo>
                  <a:pt x="2320325" y="59686"/>
                </a:lnTo>
                <a:lnTo>
                  <a:pt x="2312765" y="67722"/>
                </a:lnTo>
                <a:lnTo>
                  <a:pt x="2308776" y="77902"/>
                </a:lnTo>
                <a:lnTo>
                  <a:pt x="2308860" y="89153"/>
                </a:lnTo>
                <a:lnTo>
                  <a:pt x="2313682" y="99452"/>
                </a:lnTo>
                <a:lnTo>
                  <a:pt x="2321718" y="106965"/>
                </a:lnTo>
                <a:lnTo>
                  <a:pt x="2331898" y="110906"/>
                </a:lnTo>
                <a:lnTo>
                  <a:pt x="2343150" y="110489"/>
                </a:lnTo>
                <a:lnTo>
                  <a:pt x="2433784" y="89793"/>
                </a:lnTo>
                <a:lnTo>
                  <a:pt x="2510790" y="17525"/>
                </a:lnTo>
                <a:lnTo>
                  <a:pt x="2550414" y="59435"/>
                </a:lnTo>
                <a:lnTo>
                  <a:pt x="2550414" y="72124"/>
                </a:lnTo>
                <a:lnTo>
                  <a:pt x="2571750" y="0"/>
                </a:lnTo>
                <a:close/>
              </a:path>
              <a:path w="2571750" h="2413635">
                <a:moveTo>
                  <a:pt x="2550414" y="59435"/>
                </a:moveTo>
                <a:lnTo>
                  <a:pt x="2510790" y="17525"/>
                </a:lnTo>
                <a:lnTo>
                  <a:pt x="2433784" y="89793"/>
                </a:lnTo>
                <a:lnTo>
                  <a:pt x="2489370" y="77101"/>
                </a:lnTo>
                <a:lnTo>
                  <a:pt x="2503170" y="30479"/>
                </a:lnTo>
                <a:lnTo>
                  <a:pt x="2536698" y="66293"/>
                </a:lnTo>
                <a:lnTo>
                  <a:pt x="2536698" y="72304"/>
                </a:lnTo>
                <a:lnTo>
                  <a:pt x="2550414" y="59435"/>
                </a:lnTo>
                <a:close/>
              </a:path>
              <a:path w="2571750" h="2413635">
                <a:moveTo>
                  <a:pt x="2550414" y="72124"/>
                </a:moveTo>
                <a:lnTo>
                  <a:pt x="2550414" y="59435"/>
                </a:lnTo>
                <a:lnTo>
                  <a:pt x="2473139" y="131933"/>
                </a:lnTo>
                <a:lnTo>
                  <a:pt x="2446782" y="220979"/>
                </a:lnTo>
                <a:lnTo>
                  <a:pt x="2445686" y="231921"/>
                </a:lnTo>
                <a:lnTo>
                  <a:pt x="2448877" y="242220"/>
                </a:lnTo>
                <a:lnTo>
                  <a:pt x="2455783" y="250662"/>
                </a:lnTo>
                <a:lnTo>
                  <a:pt x="2465832" y="256031"/>
                </a:lnTo>
                <a:lnTo>
                  <a:pt x="2477214" y="257127"/>
                </a:lnTo>
                <a:lnTo>
                  <a:pt x="2487739" y="253936"/>
                </a:lnTo>
                <a:lnTo>
                  <a:pt x="2496264" y="247030"/>
                </a:lnTo>
                <a:lnTo>
                  <a:pt x="2501646" y="236981"/>
                </a:lnTo>
                <a:lnTo>
                  <a:pt x="2550414" y="72124"/>
                </a:lnTo>
                <a:close/>
              </a:path>
              <a:path w="2571750" h="2413635">
                <a:moveTo>
                  <a:pt x="2536698" y="72304"/>
                </a:moveTo>
                <a:lnTo>
                  <a:pt x="2536698" y="66293"/>
                </a:lnTo>
                <a:lnTo>
                  <a:pt x="2489370" y="77101"/>
                </a:lnTo>
                <a:lnTo>
                  <a:pt x="2473139" y="131933"/>
                </a:lnTo>
                <a:lnTo>
                  <a:pt x="2536698" y="72304"/>
                </a:lnTo>
                <a:close/>
              </a:path>
              <a:path w="2571750" h="2413635">
                <a:moveTo>
                  <a:pt x="2536698" y="66293"/>
                </a:moveTo>
                <a:lnTo>
                  <a:pt x="2503170" y="30479"/>
                </a:lnTo>
                <a:lnTo>
                  <a:pt x="2489370" y="77101"/>
                </a:lnTo>
                <a:lnTo>
                  <a:pt x="2536698" y="66293"/>
                </a:lnTo>
                <a:close/>
              </a:path>
            </a:pathLst>
          </a:custGeom>
          <a:solidFill>
            <a:srgbClr val="4A452A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14" name="object 14"/>
          <p:cNvSpPr/>
          <p:nvPr/>
        </p:nvSpPr>
        <p:spPr>
          <a:xfrm>
            <a:off x="9844257" y="7560690"/>
            <a:ext cx="3737996" cy="317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15" name="object 15"/>
          <p:cNvSpPr/>
          <p:nvPr/>
        </p:nvSpPr>
        <p:spPr>
          <a:xfrm>
            <a:off x="11468868" y="5552786"/>
            <a:ext cx="424430" cy="2008279"/>
          </a:xfrm>
          <a:custGeom>
            <a:avLst/>
            <a:gdLst/>
            <a:ahLst/>
            <a:cxnLst/>
            <a:rect l="l" t="t" r="r" b="b"/>
            <a:pathLst>
              <a:path w="286385" h="1355089">
                <a:moveTo>
                  <a:pt x="256460" y="219908"/>
                </a:moveTo>
                <a:lnTo>
                  <a:pt x="252531" y="209550"/>
                </a:lnTo>
                <a:lnTo>
                  <a:pt x="120705" y="0"/>
                </a:lnTo>
                <a:lnTo>
                  <a:pt x="3357" y="217170"/>
                </a:lnTo>
                <a:lnTo>
                  <a:pt x="0" y="228278"/>
                </a:lnTo>
                <a:lnTo>
                  <a:pt x="1071" y="239172"/>
                </a:lnTo>
                <a:lnTo>
                  <a:pt x="6143" y="248781"/>
                </a:lnTo>
                <a:lnTo>
                  <a:pt x="14787" y="256032"/>
                </a:lnTo>
                <a:lnTo>
                  <a:pt x="25574" y="259389"/>
                </a:lnTo>
                <a:lnTo>
                  <a:pt x="36504" y="258318"/>
                </a:lnTo>
                <a:lnTo>
                  <a:pt x="46291" y="253245"/>
                </a:lnTo>
                <a:lnTo>
                  <a:pt x="53649" y="244602"/>
                </a:lnTo>
                <a:lnTo>
                  <a:pt x="94035" y="169411"/>
                </a:lnTo>
                <a:lnTo>
                  <a:pt x="94035" y="57150"/>
                </a:lnTo>
                <a:lnTo>
                  <a:pt x="151185" y="55626"/>
                </a:lnTo>
                <a:lnTo>
                  <a:pt x="154610" y="160908"/>
                </a:lnTo>
                <a:lnTo>
                  <a:pt x="203763" y="239268"/>
                </a:lnTo>
                <a:lnTo>
                  <a:pt x="232588" y="252448"/>
                </a:lnTo>
                <a:lnTo>
                  <a:pt x="243387" y="248412"/>
                </a:lnTo>
                <a:lnTo>
                  <a:pt x="251460" y="240625"/>
                </a:lnTo>
                <a:lnTo>
                  <a:pt x="255960" y="230695"/>
                </a:lnTo>
                <a:lnTo>
                  <a:pt x="256460" y="219908"/>
                </a:lnTo>
                <a:close/>
              </a:path>
              <a:path w="286385" h="1355089">
                <a:moveTo>
                  <a:pt x="191571" y="1305625"/>
                </a:moveTo>
                <a:lnTo>
                  <a:pt x="191571" y="1296924"/>
                </a:lnTo>
                <a:lnTo>
                  <a:pt x="134421" y="1299210"/>
                </a:lnTo>
                <a:lnTo>
                  <a:pt x="130972" y="1193127"/>
                </a:lnTo>
                <a:lnTo>
                  <a:pt x="81843" y="1114806"/>
                </a:lnTo>
                <a:lnTo>
                  <a:pt x="74044" y="1106412"/>
                </a:lnTo>
                <a:lnTo>
                  <a:pt x="64031" y="1101947"/>
                </a:lnTo>
                <a:lnTo>
                  <a:pt x="53018" y="1101625"/>
                </a:lnTo>
                <a:lnTo>
                  <a:pt x="42219" y="1105662"/>
                </a:lnTo>
                <a:lnTo>
                  <a:pt x="34147" y="1113460"/>
                </a:lnTo>
                <a:lnTo>
                  <a:pt x="29646" y="1123473"/>
                </a:lnTo>
                <a:lnTo>
                  <a:pt x="29146" y="1134487"/>
                </a:lnTo>
                <a:lnTo>
                  <a:pt x="33075" y="1145286"/>
                </a:lnTo>
                <a:lnTo>
                  <a:pt x="164901" y="1354836"/>
                </a:lnTo>
                <a:lnTo>
                  <a:pt x="191571" y="1305625"/>
                </a:lnTo>
                <a:close/>
              </a:path>
              <a:path w="286385" h="1355089">
                <a:moveTo>
                  <a:pt x="154610" y="160908"/>
                </a:moveTo>
                <a:lnTo>
                  <a:pt x="151185" y="55626"/>
                </a:lnTo>
                <a:lnTo>
                  <a:pt x="94035" y="57150"/>
                </a:lnTo>
                <a:lnTo>
                  <a:pt x="97477" y="163003"/>
                </a:lnTo>
                <a:lnTo>
                  <a:pt x="98607" y="160899"/>
                </a:lnTo>
                <a:lnTo>
                  <a:pt x="98607" y="71628"/>
                </a:lnTo>
                <a:lnTo>
                  <a:pt x="147375" y="70104"/>
                </a:lnTo>
                <a:lnTo>
                  <a:pt x="147375" y="149374"/>
                </a:lnTo>
                <a:lnTo>
                  <a:pt x="154610" y="160908"/>
                </a:lnTo>
                <a:close/>
              </a:path>
              <a:path w="286385" h="1355089">
                <a:moveTo>
                  <a:pt x="97477" y="163003"/>
                </a:moveTo>
                <a:lnTo>
                  <a:pt x="94035" y="57150"/>
                </a:lnTo>
                <a:lnTo>
                  <a:pt x="94035" y="169411"/>
                </a:lnTo>
                <a:lnTo>
                  <a:pt x="97477" y="163003"/>
                </a:lnTo>
                <a:close/>
              </a:path>
              <a:path w="286385" h="1355089">
                <a:moveTo>
                  <a:pt x="188150" y="1191780"/>
                </a:moveTo>
                <a:lnTo>
                  <a:pt x="154610" y="160908"/>
                </a:lnTo>
                <a:lnTo>
                  <a:pt x="124438" y="112807"/>
                </a:lnTo>
                <a:lnTo>
                  <a:pt x="97477" y="163003"/>
                </a:lnTo>
                <a:lnTo>
                  <a:pt x="130972" y="1193127"/>
                </a:lnTo>
                <a:lnTo>
                  <a:pt x="161268" y="1241425"/>
                </a:lnTo>
                <a:lnTo>
                  <a:pt x="188150" y="1191780"/>
                </a:lnTo>
                <a:close/>
              </a:path>
              <a:path w="286385" h="1355089">
                <a:moveTo>
                  <a:pt x="147375" y="70104"/>
                </a:moveTo>
                <a:lnTo>
                  <a:pt x="98607" y="71628"/>
                </a:lnTo>
                <a:lnTo>
                  <a:pt x="124438" y="112807"/>
                </a:lnTo>
                <a:lnTo>
                  <a:pt x="147375" y="70104"/>
                </a:lnTo>
                <a:close/>
              </a:path>
              <a:path w="286385" h="1355089">
                <a:moveTo>
                  <a:pt x="124438" y="112807"/>
                </a:moveTo>
                <a:lnTo>
                  <a:pt x="98607" y="71628"/>
                </a:lnTo>
                <a:lnTo>
                  <a:pt x="98607" y="160899"/>
                </a:lnTo>
                <a:lnTo>
                  <a:pt x="124438" y="112807"/>
                </a:lnTo>
                <a:close/>
              </a:path>
              <a:path w="286385" h="1355089">
                <a:moveTo>
                  <a:pt x="147375" y="149374"/>
                </a:moveTo>
                <a:lnTo>
                  <a:pt x="147375" y="70104"/>
                </a:lnTo>
                <a:lnTo>
                  <a:pt x="124438" y="112807"/>
                </a:lnTo>
                <a:lnTo>
                  <a:pt x="147375" y="149374"/>
                </a:lnTo>
                <a:close/>
              </a:path>
              <a:path w="286385" h="1355089">
                <a:moveTo>
                  <a:pt x="161268" y="1241425"/>
                </a:moveTo>
                <a:lnTo>
                  <a:pt x="130972" y="1193127"/>
                </a:lnTo>
                <a:lnTo>
                  <a:pt x="134421" y="1299210"/>
                </a:lnTo>
                <a:lnTo>
                  <a:pt x="138231" y="1299057"/>
                </a:lnTo>
                <a:lnTo>
                  <a:pt x="138231" y="1283970"/>
                </a:lnTo>
                <a:lnTo>
                  <a:pt x="161268" y="1241425"/>
                </a:lnTo>
                <a:close/>
              </a:path>
              <a:path w="286385" h="1355089">
                <a:moveTo>
                  <a:pt x="186999" y="1282446"/>
                </a:moveTo>
                <a:lnTo>
                  <a:pt x="161268" y="1241425"/>
                </a:lnTo>
                <a:lnTo>
                  <a:pt x="138231" y="1283970"/>
                </a:lnTo>
                <a:lnTo>
                  <a:pt x="186999" y="1282446"/>
                </a:lnTo>
                <a:close/>
              </a:path>
              <a:path w="286385" h="1355089">
                <a:moveTo>
                  <a:pt x="186999" y="1297106"/>
                </a:moveTo>
                <a:lnTo>
                  <a:pt x="186999" y="1282446"/>
                </a:lnTo>
                <a:lnTo>
                  <a:pt x="138231" y="1283970"/>
                </a:lnTo>
                <a:lnTo>
                  <a:pt x="138231" y="1299057"/>
                </a:lnTo>
                <a:lnTo>
                  <a:pt x="186999" y="1297106"/>
                </a:lnTo>
                <a:close/>
              </a:path>
              <a:path w="286385" h="1355089">
                <a:moveTo>
                  <a:pt x="191571" y="1296924"/>
                </a:moveTo>
                <a:lnTo>
                  <a:pt x="188150" y="1191780"/>
                </a:lnTo>
                <a:lnTo>
                  <a:pt x="161268" y="1241425"/>
                </a:lnTo>
                <a:lnTo>
                  <a:pt x="186999" y="1282446"/>
                </a:lnTo>
                <a:lnTo>
                  <a:pt x="186999" y="1297106"/>
                </a:lnTo>
                <a:lnTo>
                  <a:pt x="191571" y="1296924"/>
                </a:lnTo>
                <a:close/>
              </a:path>
              <a:path w="286385" h="1355089">
                <a:moveTo>
                  <a:pt x="286035" y="1126116"/>
                </a:moveTo>
                <a:lnTo>
                  <a:pt x="284916" y="1115187"/>
                </a:lnTo>
                <a:lnTo>
                  <a:pt x="279796" y="1105400"/>
                </a:lnTo>
                <a:lnTo>
                  <a:pt x="270819" y="1098042"/>
                </a:lnTo>
                <a:lnTo>
                  <a:pt x="260044" y="1094684"/>
                </a:lnTo>
                <a:lnTo>
                  <a:pt x="249197" y="1095756"/>
                </a:lnTo>
                <a:lnTo>
                  <a:pt x="239637" y="1100828"/>
                </a:lnTo>
                <a:lnTo>
                  <a:pt x="232719" y="1109472"/>
                </a:lnTo>
                <a:lnTo>
                  <a:pt x="188150" y="1191780"/>
                </a:lnTo>
                <a:lnTo>
                  <a:pt x="191571" y="1296924"/>
                </a:lnTo>
                <a:lnTo>
                  <a:pt x="191571" y="1305625"/>
                </a:lnTo>
                <a:lnTo>
                  <a:pt x="283011" y="1136904"/>
                </a:lnTo>
                <a:lnTo>
                  <a:pt x="286035" y="1126116"/>
                </a:lnTo>
                <a:close/>
              </a:path>
            </a:pathLst>
          </a:custGeom>
          <a:solidFill>
            <a:srgbClr val="4A452A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</p:spTree>
    <p:extLst>
      <p:ext uri="{BB962C8B-B14F-4D97-AF65-F5344CB8AC3E}">
        <p14:creationId xmlns:p14="http://schemas.microsoft.com/office/powerpoint/2010/main" val="13450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095" dirty="0"/>
              <a:t>Simple</a:t>
            </a:r>
            <a:r>
              <a:rPr spc="-1470" dirty="0"/>
              <a:t> </a:t>
            </a:r>
            <a:r>
              <a:rPr spc="-440" dirty="0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4097502"/>
            <a:ext cx="507746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spc="-5" dirty="0">
                <a:solidFill>
                  <a:srgbClr val="797979"/>
                </a:solidFill>
                <a:latin typeface="Helvetica Neue"/>
                <a:cs typeface="Helvetica Neue"/>
              </a:rPr>
              <a:t>Boards</a:t>
            </a:r>
            <a:r>
              <a:rPr sz="5250" spc="-65" dirty="0">
                <a:solidFill>
                  <a:srgbClr val="797979"/>
                </a:solidFill>
                <a:latin typeface="Helvetica Neue"/>
                <a:cs typeface="Helvetica Neue"/>
              </a:rPr>
              <a:t> </a:t>
            </a:r>
            <a:r>
              <a:rPr sz="5250" dirty="0">
                <a:solidFill>
                  <a:srgbClr val="797979"/>
                </a:solidFill>
                <a:latin typeface="Helvetica Neue"/>
                <a:cs typeface="Helvetica Neue"/>
              </a:rPr>
              <a:t>directive.</a:t>
            </a:r>
            <a:endParaRPr sz="5250">
              <a:latin typeface="Helvetica Neue"/>
              <a:cs typeface="Helvetica Ne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1095" dirty="0"/>
              <a:t>Simple </a:t>
            </a:r>
            <a:r>
              <a:rPr spc="-459" dirty="0"/>
              <a:t>directive </a:t>
            </a:r>
            <a:r>
              <a:rPr spc="-390" dirty="0"/>
              <a:t>with</a:t>
            </a:r>
            <a:r>
              <a:rPr spc="-1710" dirty="0"/>
              <a:t> </a:t>
            </a:r>
            <a:r>
              <a:rPr spc="-540" dirty="0"/>
              <a:t>jquery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2975" y="4097502"/>
            <a:ext cx="470598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spc="10" dirty="0">
                <a:solidFill>
                  <a:srgbClr val="797979"/>
                </a:solidFill>
                <a:latin typeface="Helvetica Neue"/>
                <a:cs typeface="Helvetica Neue"/>
              </a:rPr>
              <a:t>jQuery</a:t>
            </a:r>
            <a:r>
              <a:rPr sz="5250" spc="-65" dirty="0">
                <a:solidFill>
                  <a:srgbClr val="797979"/>
                </a:solidFill>
                <a:latin typeface="Helvetica Neue"/>
                <a:cs typeface="Helvetica Neue"/>
              </a:rPr>
              <a:t> </a:t>
            </a:r>
            <a:r>
              <a:rPr sz="5250" spc="-50" dirty="0">
                <a:solidFill>
                  <a:srgbClr val="797979"/>
                </a:solidFill>
                <a:latin typeface="Helvetica Neue"/>
                <a:cs typeface="Helvetica Neue"/>
              </a:rPr>
              <a:t>Transmit</a:t>
            </a:r>
            <a:endParaRPr sz="5250">
              <a:latin typeface="Helvetica Neue"/>
              <a:cs typeface="Helvetica Ne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45" dirty="0"/>
              <a:t>The </a:t>
            </a:r>
            <a:r>
              <a:rPr spc="-790" dirty="0"/>
              <a:t>animation </a:t>
            </a:r>
            <a:r>
              <a:rPr spc="-1385" dirty="0"/>
              <a:t>Naming</a:t>
            </a:r>
            <a:r>
              <a:rPr spc="-1540" dirty="0"/>
              <a:t> </a:t>
            </a:r>
            <a:r>
              <a:rPr spc="-915" dirty="0"/>
              <a:t>Convention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3965695"/>
            <a:ext cx="17100550" cy="582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400"/>
              </a:lnSpc>
            </a:pPr>
            <a:r>
              <a:rPr sz="5250" spc="-55" dirty="0">
                <a:solidFill>
                  <a:srgbClr val="797979"/>
                </a:solidFill>
                <a:latin typeface="Arial"/>
                <a:cs typeface="Arial"/>
              </a:rPr>
              <a:t>The </a:t>
            </a:r>
            <a:r>
              <a:rPr sz="5250" spc="25" dirty="0">
                <a:solidFill>
                  <a:srgbClr val="797979"/>
                </a:solidFill>
                <a:latin typeface="Arial"/>
                <a:cs typeface="Arial"/>
              </a:rPr>
              <a:t>pattern </a:t>
            </a:r>
            <a:r>
              <a:rPr sz="5250" spc="-80" dirty="0">
                <a:solidFill>
                  <a:srgbClr val="797979"/>
                </a:solidFill>
                <a:latin typeface="Arial"/>
                <a:cs typeface="Arial"/>
              </a:rPr>
              <a:t>is </a:t>
            </a:r>
            <a:r>
              <a:rPr sz="5250" spc="-45" dirty="0">
                <a:solidFill>
                  <a:srgbClr val="6EB2D8"/>
                </a:solidFill>
                <a:latin typeface="Arial"/>
                <a:cs typeface="Arial"/>
              </a:rPr>
              <a:t>[class][event][destination] </a:t>
            </a:r>
            <a:r>
              <a:rPr sz="5250" spc="-10" dirty="0">
                <a:solidFill>
                  <a:srgbClr val="797979"/>
                </a:solidFill>
                <a:latin typeface="Arial"/>
                <a:cs typeface="Arial"/>
              </a:rPr>
              <a:t>and </a:t>
            </a:r>
            <a:r>
              <a:rPr sz="5250" spc="-30" dirty="0">
                <a:solidFill>
                  <a:srgbClr val="797979"/>
                </a:solidFill>
                <a:latin typeface="Arial"/>
                <a:cs typeface="Arial"/>
              </a:rPr>
              <a:t>stack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on</a:t>
            </a:r>
            <a:r>
              <a:rPr sz="5250" spc="-50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-25" dirty="0">
                <a:solidFill>
                  <a:srgbClr val="797979"/>
                </a:solidFill>
                <a:latin typeface="Arial"/>
                <a:cs typeface="Arial"/>
              </a:rPr>
              <a:t>each 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other</a:t>
            </a:r>
            <a:endParaRPr sz="5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7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250" spc="-20" dirty="0">
                <a:solidFill>
                  <a:srgbClr val="6EB2D8"/>
                </a:solidFill>
                <a:latin typeface="Arial"/>
                <a:cs typeface="Arial"/>
              </a:rPr>
              <a:t>.repeat-item.ng-enter.ng-enter-active</a:t>
            </a:r>
            <a:endParaRPr sz="5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5250" spc="-35" dirty="0">
                <a:solidFill>
                  <a:srgbClr val="6EB2D8"/>
                </a:solidFill>
                <a:latin typeface="Arial"/>
                <a:cs typeface="Arial"/>
              </a:rPr>
              <a:t>.my-elm.ng-hide-add.ng-hide-add-active</a:t>
            </a:r>
            <a:endParaRPr sz="5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5250" spc="-110" dirty="0">
                <a:solidFill>
                  <a:srgbClr val="6EB2D8"/>
                </a:solidFill>
                <a:latin typeface="Arial"/>
                <a:cs typeface="Arial"/>
              </a:rPr>
              <a:t>.my-animation.CLASS-add.CLASS-add-active</a:t>
            </a:r>
            <a:endParaRPr sz="5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60" dirty="0"/>
              <a:t>CSS</a:t>
            </a:r>
            <a:r>
              <a:rPr spc="-1495" dirty="0"/>
              <a:t> </a:t>
            </a:r>
            <a:r>
              <a:rPr spc="-459" dirty="0"/>
              <a:t>transitionS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795" marR="2727325">
              <a:lnSpc>
                <a:spcPct val="120400"/>
              </a:lnSpc>
            </a:pPr>
            <a:r>
              <a:rPr spc="-55" dirty="0"/>
              <a:t>The </a:t>
            </a:r>
            <a:r>
              <a:rPr b="1" spc="-140" dirty="0">
                <a:latin typeface="Arial"/>
                <a:cs typeface="Arial"/>
              </a:rPr>
              <a:t>easiest </a:t>
            </a:r>
            <a:r>
              <a:rPr spc="-10" dirty="0"/>
              <a:t>and </a:t>
            </a:r>
            <a:r>
              <a:rPr b="1" spc="-120" dirty="0">
                <a:latin typeface="Arial"/>
                <a:cs typeface="Arial"/>
              </a:rPr>
              <a:t>fastest </a:t>
            </a:r>
            <a:r>
              <a:rPr spc="-35" dirty="0"/>
              <a:t>way </a:t>
            </a:r>
            <a:r>
              <a:rPr spc="95" dirty="0"/>
              <a:t>to </a:t>
            </a:r>
            <a:r>
              <a:rPr spc="-20" dirty="0"/>
              <a:t>attach </a:t>
            </a:r>
            <a:r>
              <a:rPr spc="-35" dirty="0"/>
              <a:t>animations  </a:t>
            </a:r>
            <a:r>
              <a:rPr spc="-10" dirty="0"/>
              <a:t>Support </a:t>
            </a:r>
            <a:r>
              <a:rPr spc="35" dirty="0"/>
              <a:t>by </a:t>
            </a:r>
            <a:r>
              <a:rPr dirty="0"/>
              <a:t>every </a:t>
            </a:r>
            <a:r>
              <a:rPr spc="20" dirty="0"/>
              <a:t>browser </a:t>
            </a:r>
            <a:r>
              <a:rPr spc="35" dirty="0"/>
              <a:t>except </a:t>
            </a:r>
            <a:r>
              <a:rPr spc="40" dirty="0"/>
              <a:t>for </a:t>
            </a:r>
            <a:r>
              <a:rPr spc="-170" dirty="0"/>
              <a:t>IE9 </a:t>
            </a:r>
            <a:r>
              <a:rPr spc="-10" dirty="0"/>
              <a:t>and</a:t>
            </a:r>
            <a:r>
              <a:rPr spc="-680" dirty="0"/>
              <a:t> </a:t>
            </a:r>
            <a:r>
              <a:rPr spc="70" dirty="0"/>
              <a:t>below</a:t>
            </a:r>
          </a:p>
          <a:p>
            <a:pPr marL="391795" marR="5080">
              <a:lnSpc>
                <a:spcPts val="7670"/>
              </a:lnSpc>
              <a:spcBef>
                <a:spcPts val="400"/>
              </a:spcBef>
            </a:pPr>
            <a:r>
              <a:rPr spc="-105" dirty="0"/>
              <a:t>As </a:t>
            </a:r>
            <a:r>
              <a:rPr spc="55" dirty="0"/>
              <a:t>long </a:t>
            </a:r>
            <a:r>
              <a:rPr spc="-155" dirty="0"/>
              <a:t>as </a:t>
            </a:r>
            <a:r>
              <a:rPr spc="45" dirty="0"/>
              <a:t>the </a:t>
            </a:r>
            <a:r>
              <a:rPr spc="-5" dirty="0"/>
              <a:t>matching </a:t>
            </a:r>
            <a:r>
              <a:rPr spc="-350" dirty="0"/>
              <a:t>CSS </a:t>
            </a:r>
            <a:r>
              <a:rPr spc="-95" dirty="0"/>
              <a:t>class </a:t>
            </a:r>
            <a:r>
              <a:rPr spc="-80" dirty="0"/>
              <a:t>is </a:t>
            </a:r>
            <a:r>
              <a:rPr spc="15" dirty="0"/>
              <a:t>present </a:t>
            </a:r>
            <a:r>
              <a:rPr spc="30" dirty="0"/>
              <a:t>then</a:t>
            </a:r>
            <a:r>
              <a:rPr spc="-310" dirty="0"/>
              <a:t> </a:t>
            </a:r>
            <a:r>
              <a:rPr spc="-65" dirty="0">
                <a:solidFill>
                  <a:srgbClr val="DD1B16"/>
                </a:solidFill>
              </a:rPr>
              <a:t>AngularJS  </a:t>
            </a:r>
            <a:r>
              <a:rPr spc="35" dirty="0"/>
              <a:t>will </a:t>
            </a:r>
            <a:r>
              <a:rPr spc="45" dirty="0"/>
              <a:t>pick </a:t>
            </a:r>
            <a:r>
              <a:rPr spc="40" dirty="0"/>
              <a:t>up </a:t>
            </a:r>
            <a:r>
              <a:rPr spc="45" dirty="0"/>
              <a:t>the</a:t>
            </a:r>
            <a:r>
              <a:rPr spc="-550" dirty="0"/>
              <a:t> </a:t>
            </a:r>
            <a:r>
              <a:rPr spc="-20" dirty="0"/>
              <a:t>animation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44" dirty="0"/>
              <a:t>css</a:t>
            </a:r>
            <a:r>
              <a:rPr spc="-1475" dirty="0"/>
              <a:t> </a:t>
            </a:r>
            <a:r>
              <a:rPr spc="-875" dirty="0"/>
              <a:t>Animations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3220" rIns="0" bIns="0" rtlCol="0">
            <a:spAutoFit/>
          </a:bodyPr>
          <a:lstStyle/>
          <a:p>
            <a:pPr marL="391795">
              <a:lnSpc>
                <a:spcPct val="100000"/>
              </a:lnSpc>
            </a:pPr>
            <a:r>
              <a:rPr spc="5" dirty="0"/>
              <a:t>More </a:t>
            </a:r>
            <a:r>
              <a:rPr spc="-5" dirty="0"/>
              <a:t>extensive </a:t>
            </a:r>
            <a:r>
              <a:rPr spc="-15" dirty="0"/>
              <a:t>than</a:t>
            </a:r>
            <a:r>
              <a:rPr spc="-280" dirty="0"/>
              <a:t> </a:t>
            </a:r>
            <a:r>
              <a:rPr spc="-20" dirty="0"/>
              <a:t>transitions</a:t>
            </a:r>
          </a:p>
          <a:p>
            <a:pPr marL="391795">
              <a:lnSpc>
                <a:spcPct val="100000"/>
              </a:lnSpc>
              <a:spcBef>
                <a:spcPts val="1285"/>
              </a:spcBef>
            </a:pPr>
            <a:r>
              <a:rPr spc="10" dirty="0"/>
              <a:t>Supported </a:t>
            </a:r>
            <a:r>
              <a:rPr spc="35" dirty="0"/>
              <a:t>by </a:t>
            </a:r>
            <a:r>
              <a:rPr dirty="0"/>
              <a:t>every </a:t>
            </a:r>
            <a:r>
              <a:rPr spc="20" dirty="0"/>
              <a:t>browser </a:t>
            </a:r>
            <a:r>
              <a:rPr spc="35" dirty="0"/>
              <a:t>except </a:t>
            </a:r>
            <a:r>
              <a:rPr spc="-170" dirty="0"/>
              <a:t>IE9 </a:t>
            </a:r>
            <a:r>
              <a:rPr spc="-10" dirty="0"/>
              <a:t>and</a:t>
            </a:r>
            <a:r>
              <a:rPr spc="-570" dirty="0"/>
              <a:t> </a:t>
            </a:r>
            <a:r>
              <a:rPr spc="70" dirty="0"/>
              <a:t>below</a:t>
            </a:r>
          </a:p>
          <a:p>
            <a:pPr marL="391795">
              <a:lnSpc>
                <a:spcPct val="100000"/>
              </a:lnSpc>
              <a:spcBef>
                <a:spcPts val="1285"/>
              </a:spcBef>
            </a:pPr>
            <a:r>
              <a:rPr spc="-30" dirty="0"/>
              <a:t>Does </a:t>
            </a:r>
            <a:r>
              <a:rPr spc="60" dirty="0"/>
              <a:t>not </a:t>
            </a:r>
            <a:r>
              <a:rPr spc="25" dirty="0"/>
              <a:t>require </a:t>
            </a:r>
            <a:r>
              <a:rPr spc="45" dirty="0"/>
              <a:t>the </a:t>
            </a:r>
            <a:r>
              <a:rPr spc="15" dirty="0"/>
              <a:t>destination </a:t>
            </a:r>
            <a:r>
              <a:rPr spc="-95" dirty="0"/>
              <a:t>class </a:t>
            </a:r>
            <a:r>
              <a:rPr dirty="0"/>
              <a:t>styling </a:t>
            </a:r>
            <a:r>
              <a:rPr spc="-60" dirty="0"/>
              <a:t>aka </a:t>
            </a:r>
            <a:r>
              <a:rPr b="1" spc="-120" dirty="0">
                <a:latin typeface="Arial"/>
                <a:cs typeface="Arial"/>
              </a:rPr>
              <a:t>-active</a:t>
            </a:r>
            <a:r>
              <a:rPr b="1" spc="-800" dirty="0">
                <a:latin typeface="Arial"/>
                <a:cs typeface="Arial"/>
              </a:rPr>
              <a:t> </a:t>
            </a:r>
            <a:r>
              <a:rPr spc="-95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0" dirty="0"/>
              <a:t>Javascript</a:t>
            </a:r>
            <a:r>
              <a:rPr spc="-1739" dirty="0"/>
              <a:t> </a:t>
            </a:r>
            <a:r>
              <a:rPr spc="-875" dirty="0"/>
              <a:t>Animations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3965695"/>
            <a:ext cx="17355185" cy="4827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94610">
              <a:lnSpc>
                <a:spcPct val="120400"/>
              </a:lnSpc>
            </a:pPr>
            <a:r>
              <a:rPr sz="5250" dirty="0">
                <a:solidFill>
                  <a:srgbClr val="797979"/>
                </a:solidFill>
                <a:latin typeface="Arial"/>
                <a:cs typeface="Arial"/>
              </a:rPr>
              <a:t>Allows </a:t>
            </a:r>
            <a:r>
              <a:rPr sz="5250" spc="40" dirty="0">
                <a:solidFill>
                  <a:srgbClr val="797979"/>
                </a:solidFill>
                <a:latin typeface="Arial"/>
                <a:cs typeface="Arial"/>
              </a:rPr>
              <a:t>for </a:t>
            </a:r>
            <a:r>
              <a:rPr sz="5250" spc="5" dirty="0">
                <a:solidFill>
                  <a:srgbClr val="797979"/>
                </a:solidFill>
                <a:latin typeface="Arial"/>
                <a:cs typeface="Arial"/>
              </a:rPr>
              <a:t>more </a:t>
            </a:r>
            <a:r>
              <a:rPr sz="5250" spc="40" dirty="0">
                <a:solidFill>
                  <a:srgbClr val="797979"/>
                </a:solidFill>
                <a:latin typeface="Arial"/>
                <a:cs typeface="Arial"/>
              </a:rPr>
              <a:t>control </a:t>
            </a:r>
            <a:r>
              <a:rPr sz="5250" spc="25" dirty="0">
                <a:solidFill>
                  <a:srgbClr val="797979"/>
                </a:solidFill>
                <a:latin typeface="Arial"/>
                <a:cs typeface="Arial"/>
              </a:rPr>
              <a:t>over </a:t>
            </a:r>
            <a:r>
              <a:rPr sz="5250" spc="5" dirty="0">
                <a:solidFill>
                  <a:srgbClr val="797979"/>
                </a:solidFill>
                <a:latin typeface="Arial"/>
                <a:cs typeface="Arial"/>
              </a:rPr>
              <a:t>your </a:t>
            </a:r>
            <a:r>
              <a:rPr sz="5250" spc="-35" dirty="0">
                <a:solidFill>
                  <a:srgbClr val="797979"/>
                </a:solidFill>
                <a:latin typeface="Arial"/>
                <a:cs typeface="Arial"/>
              </a:rPr>
              <a:t>animations  </a:t>
            </a:r>
            <a:r>
              <a:rPr sz="5250" spc="5" dirty="0">
                <a:solidFill>
                  <a:srgbClr val="797979"/>
                </a:solidFill>
                <a:latin typeface="Arial"/>
                <a:cs typeface="Arial"/>
              </a:rPr>
              <a:t>Define your </a:t>
            </a:r>
            <a:r>
              <a:rPr sz="5250" spc="-35" dirty="0">
                <a:solidFill>
                  <a:srgbClr val="797979"/>
                </a:solidFill>
                <a:latin typeface="Arial"/>
                <a:cs typeface="Arial"/>
              </a:rPr>
              <a:t>animations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with the </a:t>
            </a:r>
            <a:r>
              <a:rPr sz="5250" b="1" spc="-110" dirty="0">
                <a:solidFill>
                  <a:srgbClr val="797979"/>
                </a:solidFill>
                <a:latin typeface="Arial"/>
                <a:cs typeface="Arial"/>
              </a:rPr>
              <a:t>animation</a:t>
            </a:r>
            <a:r>
              <a:rPr sz="5250" b="1" spc="-63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-15" dirty="0">
                <a:solidFill>
                  <a:srgbClr val="797979"/>
                </a:solidFill>
                <a:latin typeface="Arial"/>
                <a:cs typeface="Arial"/>
              </a:rPr>
              <a:t>service  </a:t>
            </a:r>
            <a:r>
              <a:rPr sz="5250" spc="-30" dirty="0">
                <a:solidFill>
                  <a:srgbClr val="797979"/>
                </a:solidFill>
                <a:latin typeface="Arial"/>
                <a:cs typeface="Arial"/>
              </a:rPr>
              <a:t>Naming </a:t>
            </a:r>
            <a:r>
              <a:rPr sz="5250" spc="25" dirty="0">
                <a:solidFill>
                  <a:srgbClr val="797979"/>
                </a:solidFill>
                <a:latin typeface="Arial"/>
                <a:cs typeface="Arial"/>
              </a:rPr>
              <a:t>convention </a:t>
            </a:r>
            <a:r>
              <a:rPr sz="5250" spc="-80" dirty="0">
                <a:solidFill>
                  <a:srgbClr val="797979"/>
                </a:solidFill>
                <a:latin typeface="Arial"/>
                <a:cs typeface="Arial"/>
              </a:rPr>
              <a:t>is </a:t>
            </a:r>
            <a:r>
              <a:rPr sz="5250" spc="-5" dirty="0">
                <a:solidFill>
                  <a:srgbClr val="797979"/>
                </a:solidFill>
                <a:latin typeface="Arial"/>
                <a:cs typeface="Arial"/>
              </a:rPr>
              <a:t>still </a:t>
            </a:r>
            <a:r>
              <a:rPr sz="5250" spc="-95" dirty="0">
                <a:solidFill>
                  <a:srgbClr val="797979"/>
                </a:solidFill>
                <a:latin typeface="Arial"/>
                <a:cs typeface="Arial"/>
              </a:rPr>
              <a:t>class</a:t>
            </a:r>
            <a:r>
              <a:rPr sz="5250" spc="-38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-10" dirty="0">
                <a:solidFill>
                  <a:srgbClr val="797979"/>
                </a:solidFill>
                <a:latin typeface="Arial"/>
                <a:cs typeface="Arial"/>
              </a:rPr>
              <a:t>based</a:t>
            </a:r>
            <a:endParaRPr sz="5250">
              <a:latin typeface="Arial"/>
              <a:cs typeface="Arial"/>
            </a:endParaRPr>
          </a:p>
          <a:p>
            <a:pPr marL="12700" marR="5080">
              <a:lnSpc>
                <a:spcPct val="120400"/>
              </a:lnSpc>
              <a:spcBef>
                <a:spcPts val="80"/>
              </a:spcBef>
            </a:pPr>
            <a:r>
              <a:rPr sz="5250" spc="-25" dirty="0">
                <a:solidFill>
                  <a:srgbClr val="797979"/>
                </a:solidFill>
                <a:latin typeface="Arial"/>
                <a:cs typeface="Arial"/>
              </a:rPr>
              <a:t>Make </a:t>
            </a:r>
            <a:r>
              <a:rPr sz="5250" spc="-35" dirty="0">
                <a:solidFill>
                  <a:srgbClr val="797979"/>
                </a:solidFill>
                <a:latin typeface="Arial"/>
                <a:cs typeface="Arial"/>
              </a:rPr>
              <a:t>sure </a:t>
            </a:r>
            <a:r>
              <a:rPr sz="5250" spc="95" dirty="0">
                <a:solidFill>
                  <a:srgbClr val="797979"/>
                </a:solidFill>
                <a:latin typeface="Arial"/>
                <a:cs typeface="Arial"/>
              </a:rPr>
              <a:t>to </a:t>
            </a:r>
            <a:r>
              <a:rPr sz="5250" spc="-25" dirty="0">
                <a:solidFill>
                  <a:srgbClr val="797979"/>
                </a:solidFill>
                <a:latin typeface="Arial"/>
                <a:cs typeface="Arial"/>
              </a:rPr>
              <a:t>call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the </a:t>
            </a:r>
            <a:r>
              <a:rPr sz="5250" b="1" spc="-135" dirty="0">
                <a:solidFill>
                  <a:srgbClr val="797979"/>
                </a:solidFill>
                <a:latin typeface="Arial"/>
                <a:cs typeface="Arial"/>
              </a:rPr>
              <a:t>done() </a:t>
            </a:r>
            <a:r>
              <a:rPr sz="5250" spc="25" dirty="0">
                <a:solidFill>
                  <a:srgbClr val="797979"/>
                </a:solidFill>
                <a:latin typeface="Arial"/>
                <a:cs typeface="Arial"/>
              </a:rPr>
              <a:t>function when </a:t>
            </a:r>
            <a:r>
              <a:rPr sz="5250" spc="45" dirty="0">
                <a:solidFill>
                  <a:srgbClr val="797979"/>
                </a:solidFill>
                <a:latin typeface="Arial"/>
                <a:cs typeface="Arial"/>
              </a:rPr>
              <a:t>the </a:t>
            </a:r>
            <a:r>
              <a:rPr sz="5250" spc="-20" dirty="0">
                <a:solidFill>
                  <a:srgbClr val="797979"/>
                </a:solidFill>
                <a:latin typeface="Arial"/>
                <a:cs typeface="Arial"/>
              </a:rPr>
              <a:t>animation</a:t>
            </a:r>
            <a:r>
              <a:rPr sz="5250" spc="-98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5250" spc="-80" dirty="0">
                <a:solidFill>
                  <a:srgbClr val="797979"/>
                </a:solidFill>
                <a:latin typeface="Arial"/>
                <a:cs typeface="Arial"/>
              </a:rPr>
              <a:t>is  </a:t>
            </a:r>
            <a:r>
              <a:rPr sz="5250" spc="25" dirty="0">
                <a:solidFill>
                  <a:srgbClr val="797979"/>
                </a:solidFill>
                <a:latin typeface="Arial"/>
                <a:cs typeface="Arial"/>
              </a:rPr>
              <a:t>over</a:t>
            </a:r>
            <a:endParaRPr sz="5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ln w="1047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15" dirty="0"/>
              <a:t>Friday, </a:t>
            </a:r>
            <a:r>
              <a:rPr spc="20" dirty="0"/>
              <a:t>September </a:t>
            </a:r>
            <a:r>
              <a:rPr spc="15" dirty="0"/>
              <a:t>6,</a:t>
            </a:r>
            <a:r>
              <a:rPr spc="-55" dirty="0"/>
              <a:t> </a:t>
            </a:r>
            <a:r>
              <a:rPr spc="2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0503" y="3075848"/>
            <a:ext cx="10799908" cy="3845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999" marR="7529" indent="-508178">
              <a:buFont typeface="Wingdings"/>
              <a:buChar char=""/>
              <a:tabLst>
                <a:tab pos="526999" algn="l"/>
              </a:tabLst>
            </a:pPr>
            <a:r>
              <a:rPr sz="2964" b="1" spc="-259" dirty="0">
                <a:latin typeface="Arial"/>
                <a:cs typeface="Arial"/>
              </a:rPr>
              <a:t>A </a:t>
            </a:r>
            <a:r>
              <a:rPr sz="2964" b="1" spc="-126" dirty="0">
                <a:solidFill>
                  <a:srgbClr val="DD1B16"/>
                </a:solidFill>
                <a:latin typeface="Arial"/>
                <a:cs typeface="Arial"/>
              </a:rPr>
              <a:t>client-side </a:t>
            </a:r>
            <a:r>
              <a:rPr sz="2964" b="1" spc="-193" dirty="0">
                <a:latin typeface="Arial"/>
                <a:cs typeface="Arial"/>
              </a:rPr>
              <a:t>JavaScript </a:t>
            </a:r>
            <a:r>
              <a:rPr sz="2964" b="1" spc="-111" dirty="0">
                <a:latin typeface="Arial"/>
                <a:cs typeface="Arial"/>
              </a:rPr>
              <a:t>framework </a:t>
            </a:r>
            <a:r>
              <a:rPr sz="2964" b="1" spc="-96" dirty="0">
                <a:latin typeface="Arial"/>
                <a:cs typeface="Arial"/>
              </a:rPr>
              <a:t>for building </a:t>
            </a:r>
            <a:r>
              <a:rPr sz="2964" b="1" spc="-104" dirty="0">
                <a:solidFill>
                  <a:srgbClr val="FF0000"/>
                </a:solidFill>
                <a:latin typeface="Arial"/>
                <a:cs typeface="Arial"/>
              </a:rPr>
              <a:t>interactive</a:t>
            </a:r>
            <a:r>
              <a:rPr sz="2964" b="1" spc="-45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64" b="1" spc="-148" dirty="0">
                <a:latin typeface="Arial"/>
                <a:cs typeface="Arial"/>
              </a:rPr>
              <a:t>Web  </a:t>
            </a:r>
            <a:r>
              <a:rPr sz="2964" b="1" spc="-133" dirty="0">
                <a:latin typeface="Arial"/>
                <a:cs typeface="Arial"/>
              </a:rPr>
              <a:t>applications</a:t>
            </a:r>
            <a:endParaRPr sz="2964">
              <a:latin typeface="Arial"/>
              <a:cs typeface="Arial"/>
            </a:endParaRPr>
          </a:p>
          <a:p>
            <a:pPr marL="526999" indent="-508178">
              <a:spcBef>
                <a:spcPts val="2668"/>
              </a:spcBef>
              <a:buFont typeface="Wingdings"/>
              <a:buChar char=""/>
              <a:tabLst>
                <a:tab pos="526999" algn="l"/>
              </a:tabLst>
            </a:pPr>
            <a:r>
              <a:rPr sz="2964" b="1" spc="-207" dirty="0">
                <a:latin typeface="Arial"/>
                <a:cs typeface="Arial"/>
              </a:rPr>
              <a:t>Brings </a:t>
            </a:r>
            <a:r>
              <a:rPr sz="2964" b="1" spc="-126" dirty="0">
                <a:solidFill>
                  <a:srgbClr val="FF0000"/>
                </a:solidFill>
                <a:latin typeface="Arial"/>
                <a:cs typeface="Arial"/>
              </a:rPr>
              <a:t>simple</a:t>
            </a:r>
            <a:r>
              <a:rPr sz="2964" b="1" spc="-126" dirty="0">
                <a:latin typeface="Arial"/>
                <a:cs typeface="Arial"/>
              </a:rPr>
              <a:t>/</a:t>
            </a:r>
            <a:r>
              <a:rPr sz="2964" b="1" spc="-126" dirty="0">
                <a:solidFill>
                  <a:srgbClr val="FF0000"/>
                </a:solidFill>
                <a:latin typeface="Arial"/>
                <a:cs typeface="Arial"/>
              </a:rPr>
              <a:t>clean </a:t>
            </a:r>
            <a:r>
              <a:rPr sz="2964" b="1" spc="-178" dirty="0">
                <a:latin typeface="Arial"/>
                <a:cs typeface="Arial"/>
              </a:rPr>
              <a:t>back </a:t>
            </a:r>
            <a:r>
              <a:rPr sz="2964" b="1" spc="-44" dirty="0">
                <a:latin typeface="Arial"/>
                <a:cs typeface="Arial"/>
              </a:rPr>
              <a:t>to </a:t>
            </a:r>
            <a:r>
              <a:rPr sz="2964" b="1" spc="-148" dirty="0">
                <a:latin typeface="Arial"/>
                <a:cs typeface="Arial"/>
              </a:rPr>
              <a:t>complex Web</a:t>
            </a:r>
            <a:r>
              <a:rPr sz="2964" b="1" spc="-519" dirty="0">
                <a:latin typeface="Arial"/>
                <a:cs typeface="Arial"/>
              </a:rPr>
              <a:t> </a:t>
            </a:r>
            <a:r>
              <a:rPr sz="2964" b="1" spc="-133" dirty="0">
                <a:latin typeface="Arial"/>
                <a:cs typeface="Arial"/>
              </a:rPr>
              <a:t>applications</a:t>
            </a:r>
            <a:endParaRPr sz="2964">
              <a:latin typeface="Arial"/>
              <a:cs typeface="Arial"/>
            </a:endParaRPr>
          </a:p>
          <a:p>
            <a:pPr marL="526999" indent="-508178">
              <a:spcBef>
                <a:spcPts val="2668"/>
              </a:spcBef>
              <a:buFont typeface="Wingdings"/>
              <a:buChar char=""/>
              <a:tabLst>
                <a:tab pos="526999" algn="l"/>
              </a:tabLst>
            </a:pPr>
            <a:r>
              <a:rPr sz="2964" b="1" spc="-126" dirty="0">
                <a:latin typeface="Arial"/>
                <a:cs typeface="Arial"/>
              </a:rPr>
              <a:t>Originally developed </a:t>
            </a:r>
            <a:r>
              <a:rPr sz="2964" b="1" spc="-133" dirty="0">
                <a:latin typeface="Arial"/>
                <a:cs typeface="Arial"/>
              </a:rPr>
              <a:t>by</a:t>
            </a:r>
            <a:r>
              <a:rPr sz="2964" b="1" spc="-259" dirty="0">
                <a:latin typeface="Arial"/>
                <a:cs typeface="Arial"/>
              </a:rPr>
              <a:t> </a:t>
            </a:r>
            <a:r>
              <a:rPr sz="2964" b="1" spc="-156" dirty="0">
                <a:solidFill>
                  <a:srgbClr val="FF0000"/>
                </a:solidFill>
                <a:latin typeface="Arial"/>
                <a:cs typeface="Arial"/>
              </a:rPr>
              <a:t>Google</a:t>
            </a:r>
            <a:endParaRPr sz="2964">
              <a:latin typeface="Arial"/>
              <a:cs typeface="Arial"/>
            </a:endParaRPr>
          </a:p>
          <a:p>
            <a:pPr marL="526999" indent="-508178">
              <a:spcBef>
                <a:spcPts val="2668"/>
              </a:spcBef>
              <a:buFont typeface="Wingdings"/>
              <a:buChar char=""/>
              <a:tabLst>
                <a:tab pos="527940" algn="l"/>
              </a:tabLst>
            </a:pPr>
            <a:r>
              <a:rPr sz="2964" b="1" spc="-126" dirty="0">
                <a:latin typeface="Arial"/>
                <a:cs typeface="Arial"/>
              </a:rPr>
              <a:t>Now </a:t>
            </a:r>
            <a:r>
              <a:rPr sz="2964" b="1" spc="-119" dirty="0">
                <a:latin typeface="Arial"/>
                <a:cs typeface="Arial"/>
              </a:rPr>
              <a:t>open</a:t>
            </a:r>
            <a:r>
              <a:rPr sz="2964" b="1" spc="-371" dirty="0">
                <a:latin typeface="Arial"/>
                <a:cs typeface="Arial"/>
              </a:rPr>
              <a:t> </a:t>
            </a:r>
            <a:r>
              <a:rPr sz="2964" b="1" spc="-207" dirty="0">
                <a:latin typeface="Arial"/>
                <a:cs typeface="Arial"/>
              </a:rPr>
              <a:t>source</a:t>
            </a:r>
            <a:endParaRPr sz="2964">
              <a:latin typeface="Arial"/>
              <a:cs typeface="Arial"/>
            </a:endParaRPr>
          </a:p>
          <a:p>
            <a:pPr marL="1119873" lvl="1" indent="-423482">
              <a:spcBef>
                <a:spcPts val="889"/>
              </a:spcBef>
              <a:buSzPct val="50000"/>
              <a:buFont typeface="Wingdings"/>
              <a:buChar char=""/>
              <a:tabLst>
                <a:tab pos="1119873" algn="l"/>
              </a:tabLst>
            </a:pPr>
            <a:r>
              <a:rPr sz="2668" spc="-22" dirty="0">
                <a:latin typeface="Arial"/>
                <a:cs typeface="Arial"/>
                <a:hlinkClick r:id="rId2"/>
              </a:rPr>
              <a:t>http://angularjs.org/</a:t>
            </a:r>
            <a:endParaRPr sz="2668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48440" y="883115"/>
            <a:ext cx="7208347" cy="1985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4" name="object 4"/>
          <p:cNvSpPr/>
          <p:nvPr/>
        </p:nvSpPr>
        <p:spPr>
          <a:xfrm>
            <a:off x="4631391" y="7016365"/>
            <a:ext cx="10464130" cy="35810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5" name="object 5"/>
          <p:cNvSpPr/>
          <p:nvPr/>
        </p:nvSpPr>
        <p:spPr>
          <a:xfrm>
            <a:off x="4616710" y="7001684"/>
            <a:ext cx="10493116" cy="3610008"/>
          </a:xfrm>
          <a:custGeom>
            <a:avLst/>
            <a:gdLst/>
            <a:ahLst/>
            <a:cxnLst/>
            <a:rect l="l" t="t" r="r" b="b"/>
            <a:pathLst>
              <a:path w="7080250" h="2435859">
                <a:moveTo>
                  <a:pt x="7079742" y="2435352"/>
                </a:moveTo>
                <a:lnTo>
                  <a:pt x="7079742" y="0"/>
                </a:lnTo>
                <a:lnTo>
                  <a:pt x="0" y="0"/>
                </a:lnTo>
                <a:lnTo>
                  <a:pt x="0" y="2435352"/>
                </a:lnTo>
                <a:lnTo>
                  <a:pt x="4572" y="2435352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7070598" y="9905"/>
                </a:lnTo>
                <a:lnTo>
                  <a:pt x="7070598" y="4572"/>
                </a:lnTo>
                <a:lnTo>
                  <a:pt x="7075170" y="9905"/>
                </a:lnTo>
                <a:lnTo>
                  <a:pt x="7075170" y="2435352"/>
                </a:lnTo>
                <a:lnTo>
                  <a:pt x="7079742" y="2435352"/>
                </a:lnTo>
                <a:close/>
              </a:path>
              <a:path w="7080250" h="2435859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7080250" h="2435859">
                <a:moveTo>
                  <a:pt x="9906" y="2426208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2426208"/>
                </a:lnTo>
                <a:lnTo>
                  <a:pt x="9906" y="2426208"/>
                </a:lnTo>
                <a:close/>
              </a:path>
              <a:path w="7080250" h="2435859">
                <a:moveTo>
                  <a:pt x="7075170" y="2426208"/>
                </a:moveTo>
                <a:lnTo>
                  <a:pt x="4571" y="2426208"/>
                </a:lnTo>
                <a:lnTo>
                  <a:pt x="9906" y="2430780"/>
                </a:lnTo>
                <a:lnTo>
                  <a:pt x="9906" y="2435352"/>
                </a:lnTo>
                <a:lnTo>
                  <a:pt x="7070598" y="2435352"/>
                </a:lnTo>
                <a:lnTo>
                  <a:pt x="7070598" y="2430780"/>
                </a:lnTo>
                <a:lnTo>
                  <a:pt x="7075170" y="2426208"/>
                </a:lnTo>
                <a:close/>
              </a:path>
              <a:path w="7080250" h="2435859">
                <a:moveTo>
                  <a:pt x="9906" y="2435352"/>
                </a:moveTo>
                <a:lnTo>
                  <a:pt x="9906" y="2430780"/>
                </a:lnTo>
                <a:lnTo>
                  <a:pt x="4571" y="2426208"/>
                </a:lnTo>
                <a:lnTo>
                  <a:pt x="4572" y="2435352"/>
                </a:lnTo>
                <a:lnTo>
                  <a:pt x="9906" y="2435352"/>
                </a:lnTo>
                <a:close/>
              </a:path>
              <a:path w="7080250" h="2435859">
                <a:moveTo>
                  <a:pt x="7075170" y="9905"/>
                </a:moveTo>
                <a:lnTo>
                  <a:pt x="7070598" y="4572"/>
                </a:lnTo>
                <a:lnTo>
                  <a:pt x="7070598" y="9905"/>
                </a:lnTo>
                <a:lnTo>
                  <a:pt x="7075170" y="9905"/>
                </a:lnTo>
                <a:close/>
              </a:path>
              <a:path w="7080250" h="2435859">
                <a:moveTo>
                  <a:pt x="7075170" y="2426208"/>
                </a:moveTo>
                <a:lnTo>
                  <a:pt x="7075170" y="9905"/>
                </a:lnTo>
                <a:lnTo>
                  <a:pt x="7070598" y="9905"/>
                </a:lnTo>
                <a:lnTo>
                  <a:pt x="7070598" y="2426208"/>
                </a:lnTo>
                <a:lnTo>
                  <a:pt x="7075170" y="2426208"/>
                </a:lnTo>
                <a:close/>
              </a:path>
              <a:path w="7080250" h="2435859">
                <a:moveTo>
                  <a:pt x="7075170" y="2435352"/>
                </a:moveTo>
                <a:lnTo>
                  <a:pt x="7075170" y="2426208"/>
                </a:lnTo>
                <a:lnTo>
                  <a:pt x="7070598" y="2430780"/>
                </a:lnTo>
                <a:lnTo>
                  <a:pt x="7070598" y="2435352"/>
                </a:lnTo>
                <a:lnTo>
                  <a:pt x="7075170" y="2435352"/>
                </a:lnTo>
                <a:close/>
              </a:path>
            </a:pathLst>
          </a:custGeom>
          <a:solidFill>
            <a:srgbClr val="948A54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</p:spTree>
    <p:extLst>
      <p:ext uri="{BB962C8B-B14F-4D97-AF65-F5344CB8AC3E}">
        <p14:creationId xmlns:p14="http://schemas.microsoft.com/office/powerpoint/2010/main" val="18465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250" y="196850"/>
            <a:ext cx="28249595" cy="1711982"/>
          </a:xfrm>
          <a:prstGeom prst="rect">
            <a:avLst/>
          </a:prstGeom>
        </p:spPr>
        <p:txBody>
          <a:bodyPr vert="horz" wrap="square" lIns="0" tIns="316205" rIns="0" bIns="0" rtlCol="0">
            <a:spAutoFit/>
          </a:bodyPr>
          <a:lstStyle/>
          <a:p>
            <a:pPr marL="2808151"/>
            <a:r>
              <a:rPr spc="-156" dirty="0"/>
              <a:t>Why</a:t>
            </a:r>
            <a:r>
              <a:rPr spc="-376" dirty="0"/>
              <a:t> </a:t>
            </a:r>
            <a:r>
              <a:rPr spc="-200" dirty="0">
                <a:solidFill>
                  <a:srgbClr val="C0504D"/>
                </a:solidFill>
              </a:rPr>
              <a:t>Angular</a:t>
            </a:r>
            <a:r>
              <a:rPr spc="-200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3935740" y="3303214"/>
            <a:ext cx="3849044" cy="2324484"/>
          </a:xfrm>
          <a:custGeom>
            <a:avLst/>
            <a:gdLst/>
            <a:ahLst/>
            <a:cxnLst/>
            <a:rect l="l" t="t" r="r" b="b"/>
            <a:pathLst>
              <a:path w="2597150" h="1568450">
                <a:moveTo>
                  <a:pt x="2596896" y="1562862"/>
                </a:moveTo>
                <a:lnTo>
                  <a:pt x="2596896" y="5334"/>
                </a:lnTo>
                <a:lnTo>
                  <a:pt x="2591562" y="0"/>
                </a:lnTo>
                <a:lnTo>
                  <a:pt x="5333" y="0"/>
                </a:lnTo>
                <a:lnTo>
                  <a:pt x="0" y="5334"/>
                </a:lnTo>
                <a:lnTo>
                  <a:pt x="0" y="1562862"/>
                </a:lnTo>
                <a:lnTo>
                  <a:pt x="5334" y="1568196"/>
                </a:lnTo>
                <a:lnTo>
                  <a:pt x="12192" y="1568196"/>
                </a:lnTo>
                <a:lnTo>
                  <a:pt x="12192" y="25146"/>
                </a:lnTo>
                <a:lnTo>
                  <a:pt x="25146" y="12954"/>
                </a:lnTo>
                <a:lnTo>
                  <a:pt x="25145" y="25146"/>
                </a:lnTo>
                <a:lnTo>
                  <a:pt x="2571750" y="25146"/>
                </a:lnTo>
                <a:lnTo>
                  <a:pt x="2571750" y="12954"/>
                </a:lnTo>
                <a:lnTo>
                  <a:pt x="2583942" y="25146"/>
                </a:lnTo>
                <a:lnTo>
                  <a:pt x="2583942" y="1568196"/>
                </a:lnTo>
                <a:lnTo>
                  <a:pt x="2591562" y="1568196"/>
                </a:lnTo>
                <a:lnTo>
                  <a:pt x="2596896" y="1562862"/>
                </a:lnTo>
                <a:close/>
              </a:path>
              <a:path w="2597150" h="1568450">
                <a:moveTo>
                  <a:pt x="25145" y="25146"/>
                </a:moveTo>
                <a:lnTo>
                  <a:pt x="25146" y="12954"/>
                </a:lnTo>
                <a:lnTo>
                  <a:pt x="12192" y="25146"/>
                </a:lnTo>
                <a:lnTo>
                  <a:pt x="25145" y="25146"/>
                </a:lnTo>
                <a:close/>
              </a:path>
              <a:path w="2597150" h="1568450">
                <a:moveTo>
                  <a:pt x="25145" y="1543050"/>
                </a:moveTo>
                <a:lnTo>
                  <a:pt x="25145" y="25146"/>
                </a:lnTo>
                <a:lnTo>
                  <a:pt x="12192" y="25146"/>
                </a:lnTo>
                <a:lnTo>
                  <a:pt x="12192" y="1543050"/>
                </a:lnTo>
                <a:lnTo>
                  <a:pt x="25145" y="1543050"/>
                </a:lnTo>
                <a:close/>
              </a:path>
              <a:path w="2597150" h="1568450">
                <a:moveTo>
                  <a:pt x="2583942" y="1543050"/>
                </a:moveTo>
                <a:lnTo>
                  <a:pt x="12192" y="1543050"/>
                </a:lnTo>
                <a:lnTo>
                  <a:pt x="25146" y="1556004"/>
                </a:lnTo>
                <a:lnTo>
                  <a:pt x="25145" y="1568196"/>
                </a:lnTo>
                <a:lnTo>
                  <a:pt x="2571750" y="1568196"/>
                </a:lnTo>
                <a:lnTo>
                  <a:pt x="2571750" y="1556004"/>
                </a:lnTo>
                <a:lnTo>
                  <a:pt x="2583942" y="1543050"/>
                </a:lnTo>
                <a:close/>
              </a:path>
              <a:path w="2597150" h="1568450">
                <a:moveTo>
                  <a:pt x="25145" y="1568196"/>
                </a:moveTo>
                <a:lnTo>
                  <a:pt x="25146" y="1556004"/>
                </a:lnTo>
                <a:lnTo>
                  <a:pt x="12192" y="1543050"/>
                </a:lnTo>
                <a:lnTo>
                  <a:pt x="12192" y="1568196"/>
                </a:lnTo>
                <a:lnTo>
                  <a:pt x="25145" y="1568196"/>
                </a:lnTo>
                <a:close/>
              </a:path>
              <a:path w="2597150" h="1568450">
                <a:moveTo>
                  <a:pt x="2583942" y="25146"/>
                </a:moveTo>
                <a:lnTo>
                  <a:pt x="2571750" y="12954"/>
                </a:lnTo>
                <a:lnTo>
                  <a:pt x="2571750" y="25146"/>
                </a:lnTo>
                <a:lnTo>
                  <a:pt x="2583942" y="25146"/>
                </a:lnTo>
                <a:close/>
              </a:path>
              <a:path w="2597150" h="1568450">
                <a:moveTo>
                  <a:pt x="2583942" y="1543050"/>
                </a:moveTo>
                <a:lnTo>
                  <a:pt x="2583942" y="25146"/>
                </a:lnTo>
                <a:lnTo>
                  <a:pt x="2571750" y="25146"/>
                </a:lnTo>
                <a:lnTo>
                  <a:pt x="2571750" y="1543050"/>
                </a:lnTo>
                <a:lnTo>
                  <a:pt x="2583942" y="1543050"/>
                </a:lnTo>
                <a:close/>
              </a:path>
              <a:path w="2597150" h="1568450">
                <a:moveTo>
                  <a:pt x="2583942" y="1568196"/>
                </a:moveTo>
                <a:lnTo>
                  <a:pt x="2583942" y="1543050"/>
                </a:lnTo>
                <a:lnTo>
                  <a:pt x="2571750" y="1556004"/>
                </a:lnTo>
                <a:lnTo>
                  <a:pt x="2571750" y="1568196"/>
                </a:lnTo>
                <a:lnTo>
                  <a:pt x="2583942" y="1568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4" name="object 4"/>
          <p:cNvSpPr txBox="1"/>
          <p:nvPr/>
        </p:nvSpPr>
        <p:spPr>
          <a:xfrm>
            <a:off x="3953809" y="3322413"/>
            <a:ext cx="3811401" cy="178794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475249" rIns="0" bIns="0" rtlCol="0">
            <a:spAutoFit/>
          </a:bodyPr>
          <a:lstStyle/>
          <a:p>
            <a:pPr marL="1149046" marR="511942" indent="-625812">
              <a:lnSpc>
                <a:spcPts val="5128"/>
              </a:lnSpc>
              <a:spcBef>
                <a:spcPts val="3742"/>
              </a:spcBef>
            </a:pPr>
            <a:r>
              <a:rPr sz="4594" b="1" spc="-267" dirty="0">
                <a:solidFill>
                  <a:srgbClr val="FFFFFF"/>
                </a:solidFill>
                <a:latin typeface="Arial"/>
                <a:cs typeface="Arial"/>
              </a:rPr>
              <a:t>Expressive  </a:t>
            </a:r>
            <a:r>
              <a:rPr sz="4594" b="1" spc="-23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4594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27717" y="3303214"/>
            <a:ext cx="3849985" cy="2324484"/>
          </a:xfrm>
          <a:custGeom>
            <a:avLst/>
            <a:gdLst/>
            <a:ahLst/>
            <a:cxnLst/>
            <a:rect l="l" t="t" r="r" b="b"/>
            <a:pathLst>
              <a:path w="2597785" h="1568450">
                <a:moveTo>
                  <a:pt x="2597658" y="1562862"/>
                </a:moveTo>
                <a:lnTo>
                  <a:pt x="2597658" y="5334"/>
                </a:lnTo>
                <a:lnTo>
                  <a:pt x="2591562" y="0"/>
                </a:lnTo>
                <a:lnTo>
                  <a:pt x="6095" y="0"/>
                </a:lnTo>
                <a:lnTo>
                  <a:pt x="0" y="5334"/>
                </a:lnTo>
                <a:lnTo>
                  <a:pt x="0" y="1562862"/>
                </a:lnTo>
                <a:lnTo>
                  <a:pt x="6096" y="1568196"/>
                </a:lnTo>
                <a:lnTo>
                  <a:pt x="12954" y="1568196"/>
                </a:lnTo>
                <a:lnTo>
                  <a:pt x="12954" y="25146"/>
                </a:lnTo>
                <a:lnTo>
                  <a:pt x="25908" y="12954"/>
                </a:lnTo>
                <a:lnTo>
                  <a:pt x="25907" y="25146"/>
                </a:lnTo>
                <a:lnTo>
                  <a:pt x="2571750" y="25146"/>
                </a:lnTo>
                <a:lnTo>
                  <a:pt x="2571750" y="12954"/>
                </a:lnTo>
                <a:lnTo>
                  <a:pt x="2584704" y="25146"/>
                </a:lnTo>
                <a:lnTo>
                  <a:pt x="2584704" y="1568196"/>
                </a:lnTo>
                <a:lnTo>
                  <a:pt x="2591562" y="1568196"/>
                </a:lnTo>
                <a:lnTo>
                  <a:pt x="2597658" y="1562862"/>
                </a:lnTo>
                <a:close/>
              </a:path>
              <a:path w="2597785" h="1568450">
                <a:moveTo>
                  <a:pt x="25907" y="25146"/>
                </a:moveTo>
                <a:lnTo>
                  <a:pt x="25908" y="12954"/>
                </a:lnTo>
                <a:lnTo>
                  <a:pt x="12954" y="25146"/>
                </a:lnTo>
                <a:lnTo>
                  <a:pt x="25907" y="25146"/>
                </a:lnTo>
                <a:close/>
              </a:path>
              <a:path w="2597785" h="1568450">
                <a:moveTo>
                  <a:pt x="25907" y="1543050"/>
                </a:moveTo>
                <a:lnTo>
                  <a:pt x="25907" y="25146"/>
                </a:lnTo>
                <a:lnTo>
                  <a:pt x="12954" y="25146"/>
                </a:lnTo>
                <a:lnTo>
                  <a:pt x="12954" y="1543050"/>
                </a:lnTo>
                <a:lnTo>
                  <a:pt x="25907" y="1543050"/>
                </a:lnTo>
                <a:close/>
              </a:path>
              <a:path w="2597785" h="1568450">
                <a:moveTo>
                  <a:pt x="2584704" y="1543050"/>
                </a:moveTo>
                <a:lnTo>
                  <a:pt x="12954" y="1543050"/>
                </a:lnTo>
                <a:lnTo>
                  <a:pt x="25908" y="1556004"/>
                </a:lnTo>
                <a:lnTo>
                  <a:pt x="25907" y="1568196"/>
                </a:lnTo>
                <a:lnTo>
                  <a:pt x="2571750" y="1568196"/>
                </a:lnTo>
                <a:lnTo>
                  <a:pt x="2571750" y="1556004"/>
                </a:lnTo>
                <a:lnTo>
                  <a:pt x="2584704" y="1543050"/>
                </a:lnTo>
                <a:close/>
              </a:path>
              <a:path w="2597785" h="1568450">
                <a:moveTo>
                  <a:pt x="25907" y="1568196"/>
                </a:moveTo>
                <a:lnTo>
                  <a:pt x="25908" y="1556004"/>
                </a:lnTo>
                <a:lnTo>
                  <a:pt x="12954" y="1543050"/>
                </a:lnTo>
                <a:lnTo>
                  <a:pt x="12954" y="1568196"/>
                </a:lnTo>
                <a:lnTo>
                  <a:pt x="25907" y="1568196"/>
                </a:lnTo>
                <a:close/>
              </a:path>
              <a:path w="2597785" h="1568450">
                <a:moveTo>
                  <a:pt x="2584704" y="25146"/>
                </a:moveTo>
                <a:lnTo>
                  <a:pt x="2571750" y="12954"/>
                </a:lnTo>
                <a:lnTo>
                  <a:pt x="2571750" y="25146"/>
                </a:lnTo>
                <a:lnTo>
                  <a:pt x="2584704" y="25146"/>
                </a:lnTo>
                <a:close/>
              </a:path>
              <a:path w="2597785" h="1568450">
                <a:moveTo>
                  <a:pt x="2584704" y="1543050"/>
                </a:moveTo>
                <a:lnTo>
                  <a:pt x="2584704" y="25146"/>
                </a:lnTo>
                <a:lnTo>
                  <a:pt x="2571750" y="25146"/>
                </a:lnTo>
                <a:lnTo>
                  <a:pt x="2571750" y="1543050"/>
                </a:lnTo>
                <a:lnTo>
                  <a:pt x="2584704" y="1543050"/>
                </a:lnTo>
                <a:close/>
              </a:path>
              <a:path w="2597785" h="1568450">
                <a:moveTo>
                  <a:pt x="2584704" y="1568196"/>
                </a:moveTo>
                <a:lnTo>
                  <a:pt x="2584704" y="1543050"/>
                </a:lnTo>
                <a:lnTo>
                  <a:pt x="2571750" y="1556004"/>
                </a:lnTo>
                <a:lnTo>
                  <a:pt x="2571750" y="1568196"/>
                </a:lnTo>
                <a:lnTo>
                  <a:pt x="2584704" y="1568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6" name="object 6"/>
          <p:cNvSpPr txBox="1"/>
          <p:nvPr/>
        </p:nvSpPr>
        <p:spPr>
          <a:xfrm>
            <a:off x="8146913" y="3322412"/>
            <a:ext cx="3811401" cy="1485561"/>
          </a:xfrm>
          <a:prstGeom prst="rect">
            <a:avLst/>
          </a:prstGeom>
          <a:solidFill>
            <a:srgbClr val="9BBB59"/>
          </a:solidFill>
        </p:spPr>
        <p:txBody>
          <a:bodyPr vert="horz" wrap="square" lIns="0" tIns="3074" rIns="0" bIns="0" rtlCol="0">
            <a:spAutoFit/>
          </a:bodyPr>
          <a:lstStyle/>
          <a:p>
            <a:pPr>
              <a:spcBef>
                <a:spcPts val="24"/>
              </a:spcBef>
            </a:pPr>
            <a:endParaRPr sz="5039">
              <a:latin typeface="Times New Roman"/>
              <a:cs typeface="Times New Roman"/>
            </a:endParaRPr>
          </a:p>
          <a:p>
            <a:pPr marL="457360"/>
            <a:r>
              <a:rPr sz="4594" b="1" spc="-52" dirty="0">
                <a:solidFill>
                  <a:srgbClr val="FFFFFF"/>
                </a:solidFill>
                <a:latin typeface="Arial"/>
                <a:cs typeface="Arial"/>
              </a:rPr>
              <a:t>Modularity</a:t>
            </a:r>
            <a:endParaRPr sz="4594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320820" y="3303214"/>
            <a:ext cx="3849044" cy="2324484"/>
          </a:xfrm>
          <a:custGeom>
            <a:avLst/>
            <a:gdLst/>
            <a:ahLst/>
            <a:cxnLst/>
            <a:rect l="l" t="t" r="r" b="b"/>
            <a:pathLst>
              <a:path w="2597150" h="1568450">
                <a:moveTo>
                  <a:pt x="2596896" y="1562862"/>
                </a:moveTo>
                <a:lnTo>
                  <a:pt x="2596896" y="5334"/>
                </a:lnTo>
                <a:lnTo>
                  <a:pt x="2591562" y="0"/>
                </a:lnTo>
                <a:lnTo>
                  <a:pt x="5333" y="0"/>
                </a:lnTo>
                <a:lnTo>
                  <a:pt x="0" y="5334"/>
                </a:lnTo>
                <a:lnTo>
                  <a:pt x="0" y="1562862"/>
                </a:lnTo>
                <a:lnTo>
                  <a:pt x="5334" y="1568196"/>
                </a:lnTo>
                <a:lnTo>
                  <a:pt x="12192" y="1568196"/>
                </a:lnTo>
                <a:lnTo>
                  <a:pt x="12192" y="25146"/>
                </a:lnTo>
                <a:lnTo>
                  <a:pt x="25146" y="12954"/>
                </a:lnTo>
                <a:lnTo>
                  <a:pt x="25145" y="25146"/>
                </a:lnTo>
                <a:lnTo>
                  <a:pt x="2571750" y="25146"/>
                </a:lnTo>
                <a:lnTo>
                  <a:pt x="2571750" y="12954"/>
                </a:lnTo>
                <a:lnTo>
                  <a:pt x="2583942" y="25146"/>
                </a:lnTo>
                <a:lnTo>
                  <a:pt x="2583942" y="1568196"/>
                </a:lnTo>
                <a:lnTo>
                  <a:pt x="2591562" y="1568196"/>
                </a:lnTo>
                <a:lnTo>
                  <a:pt x="2596896" y="1562862"/>
                </a:lnTo>
                <a:close/>
              </a:path>
              <a:path w="2597150" h="1568450">
                <a:moveTo>
                  <a:pt x="25145" y="25146"/>
                </a:moveTo>
                <a:lnTo>
                  <a:pt x="25146" y="12954"/>
                </a:lnTo>
                <a:lnTo>
                  <a:pt x="12192" y="25146"/>
                </a:lnTo>
                <a:lnTo>
                  <a:pt x="25145" y="25146"/>
                </a:lnTo>
                <a:close/>
              </a:path>
              <a:path w="2597150" h="1568450">
                <a:moveTo>
                  <a:pt x="25145" y="1543050"/>
                </a:moveTo>
                <a:lnTo>
                  <a:pt x="25145" y="25146"/>
                </a:lnTo>
                <a:lnTo>
                  <a:pt x="12192" y="25146"/>
                </a:lnTo>
                <a:lnTo>
                  <a:pt x="12192" y="1543050"/>
                </a:lnTo>
                <a:lnTo>
                  <a:pt x="25145" y="1543050"/>
                </a:lnTo>
                <a:close/>
              </a:path>
              <a:path w="2597150" h="1568450">
                <a:moveTo>
                  <a:pt x="2583942" y="1543050"/>
                </a:moveTo>
                <a:lnTo>
                  <a:pt x="12192" y="1543050"/>
                </a:lnTo>
                <a:lnTo>
                  <a:pt x="25146" y="1556004"/>
                </a:lnTo>
                <a:lnTo>
                  <a:pt x="25145" y="1568196"/>
                </a:lnTo>
                <a:lnTo>
                  <a:pt x="2571750" y="1568196"/>
                </a:lnTo>
                <a:lnTo>
                  <a:pt x="2571750" y="1556004"/>
                </a:lnTo>
                <a:lnTo>
                  <a:pt x="2583942" y="1543050"/>
                </a:lnTo>
                <a:close/>
              </a:path>
              <a:path w="2597150" h="1568450">
                <a:moveTo>
                  <a:pt x="25145" y="1568196"/>
                </a:moveTo>
                <a:lnTo>
                  <a:pt x="25146" y="1556004"/>
                </a:lnTo>
                <a:lnTo>
                  <a:pt x="12192" y="1543050"/>
                </a:lnTo>
                <a:lnTo>
                  <a:pt x="12192" y="1568196"/>
                </a:lnTo>
                <a:lnTo>
                  <a:pt x="25145" y="1568196"/>
                </a:lnTo>
                <a:close/>
              </a:path>
              <a:path w="2597150" h="1568450">
                <a:moveTo>
                  <a:pt x="2583942" y="25146"/>
                </a:moveTo>
                <a:lnTo>
                  <a:pt x="2571750" y="12954"/>
                </a:lnTo>
                <a:lnTo>
                  <a:pt x="2571750" y="25146"/>
                </a:lnTo>
                <a:lnTo>
                  <a:pt x="2583942" y="25146"/>
                </a:lnTo>
                <a:close/>
              </a:path>
              <a:path w="2597150" h="1568450">
                <a:moveTo>
                  <a:pt x="2583942" y="1543050"/>
                </a:moveTo>
                <a:lnTo>
                  <a:pt x="2583942" y="25146"/>
                </a:lnTo>
                <a:lnTo>
                  <a:pt x="2571750" y="25146"/>
                </a:lnTo>
                <a:lnTo>
                  <a:pt x="2571750" y="1543050"/>
                </a:lnTo>
                <a:lnTo>
                  <a:pt x="2583942" y="1543050"/>
                </a:lnTo>
                <a:close/>
              </a:path>
              <a:path w="2597150" h="1568450">
                <a:moveTo>
                  <a:pt x="2583942" y="1568196"/>
                </a:moveTo>
                <a:lnTo>
                  <a:pt x="2583942" y="1543050"/>
                </a:lnTo>
                <a:lnTo>
                  <a:pt x="2571750" y="1556004"/>
                </a:lnTo>
                <a:lnTo>
                  <a:pt x="2571750" y="1568196"/>
                </a:lnTo>
                <a:lnTo>
                  <a:pt x="2583942" y="1568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8" name="object 8"/>
          <p:cNvSpPr txBox="1"/>
          <p:nvPr/>
        </p:nvSpPr>
        <p:spPr>
          <a:xfrm>
            <a:off x="12338890" y="3322413"/>
            <a:ext cx="3811401" cy="1787940"/>
          </a:xfrm>
          <a:prstGeom prst="rect">
            <a:avLst/>
          </a:prstGeom>
          <a:solidFill>
            <a:srgbClr val="8064A2"/>
          </a:solidFill>
        </p:spPr>
        <p:txBody>
          <a:bodyPr vert="horz" wrap="square" lIns="0" tIns="475249" rIns="0" bIns="0" rtlCol="0">
            <a:spAutoFit/>
          </a:bodyPr>
          <a:lstStyle/>
          <a:p>
            <a:pPr marL="467712" marR="431010" indent="-27291">
              <a:lnSpc>
                <a:spcPts val="5128"/>
              </a:lnSpc>
              <a:spcBef>
                <a:spcPts val="3742"/>
              </a:spcBef>
            </a:pPr>
            <a:r>
              <a:rPr sz="4594" b="1" spc="-222" dirty="0">
                <a:solidFill>
                  <a:srgbClr val="FFFFFF"/>
                </a:solidFill>
                <a:latin typeface="Arial"/>
                <a:cs typeface="Arial"/>
              </a:rPr>
              <a:t>Rul</a:t>
            </a:r>
            <a:r>
              <a:rPr sz="4594" b="1" spc="-82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594" b="1" spc="-163" dirty="0">
                <a:solidFill>
                  <a:srgbClr val="FFFFFF"/>
                </a:solidFill>
                <a:latin typeface="Arial"/>
                <a:cs typeface="Arial"/>
              </a:rPr>
              <a:t>-based </a:t>
            </a:r>
            <a:r>
              <a:rPr sz="4594" b="1" spc="-9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94" b="1" spc="-89" dirty="0">
                <a:solidFill>
                  <a:srgbClr val="FFFFFF"/>
                </a:solidFill>
                <a:latin typeface="Arial"/>
                <a:cs typeface="Arial"/>
              </a:rPr>
              <a:t>Navigation</a:t>
            </a:r>
            <a:endParaRPr sz="4594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35740" y="5970631"/>
            <a:ext cx="3849044" cy="2325425"/>
          </a:xfrm>
          <a:custGeom>
            <a:avLst/>
            <a:gdLst/>
            <a:ahLst/>
            <a:cxnLst/>
            <a:rect l="l" t="t" r="r" b="b"/>
            <a:pathLst>
              <a:path w="2597150" h="1569085">
                <a:moveTo>
                  <a:pt x="2596896" y="1562862"/>
                </a:moveTo>
                <a:lnTo>
                  <a:pt x="2596896" y="6096"/>
                </a:lnTo>
                <a:lnTo>
                  <a:pt x="2591562" y="0"/>
                </a:lnTo>
                <a:lnTo>
                  <a:pt x="5333" y="0"/>
                </a:lnTo>
                <a:lnTo>
                  <a:pt x="0" y="6096"/>
                </a:lnTo>
                <a:lnTo>
                  <a:pt x="0" y="1562862"/>
                </a:lnTo>
                <a:lnTo>
                  <a:pt x="5334" y="1568958"/>
                </a:lnTo>
                <a:lnTo>
                  <a:pt x="12192" y="1568958"/>
                </a:lnTo>
                <a:lnTo>
                  <a:pt x="12192" y="25908"/>
                </a:lnTo>
                <a:lnTo>
                  <a:pt x="25146" y="12954"/>
                </a:lnTo>
                <a:lnTo>
                  <a:pt x="25145" y="25908"/>
                </a:lnTo>
                <a:lnTo>
                  <a:pt x="2571750" y="25908"/>
                </a:lnTo>
                <a:lnTo>
                  <a:pt x="2571750" y="12954"/>
                </a:lnTo>
                <a:lnTo>
                  <a:pt x="2583942" y="25908"/>
                </a:lnTo>
                <a:lnTo>
                  <a:pt x="2583942" y="1568958"/>
                </a:lnTo>
                <a:lnTo>
                  <a:pt x="2591562" y="1568958"/>
                </a:lnTo>
                <a:lnTo>
                  <a:pt x="2596896" y="1562862"/>
                </a:lnTo>
                <a:close/>
              </a:path>
              <a:path w="2597150" h="1569085">
                <a:moveTo>
                  <a:pt x="25145" y="25908"/>
                </a:moveTo>
                <a:lnTo>
                  <a:pt x="25146" y="12954"/>
                </a:lnTo>
                <a:lnTo>
                  <a:pt x="12192" y="25908"/>
                </a:lnTo>
                <a:lnTo>
                  <a:pt x="25145" y="25908"/>
                </a:lnTo>
                <a:close/>
              </a:path>
              <a:path w="2597150" h="1569085">
                <a:moveTo>
                  <a:pt x="25145" y="1543050"/>
                </a:moveTo>
                <a:lnTo>
                  <a:pt x="25145" y="25908"/>
                </a:lnTo>
                <a:lnTo>
                  <a:pt x="12192" y="25908"/>
                </a:lnTo>
                <a:lnTo>
                  <a:pt x="12192" y="1543050"/>
                </a:lnTo>
                <a:lnTo>
                  <a:pt x="25145" y="1543050"/>
                </a:lnTo>
                <a:close/>
              </a:path>
              <a:path w="2597150" h="1569085">
                <a:moveTo>
                  <a:pt x="2583942" y="1543050"/>
                </a:moveTo>
                <a:lnTo>
                  <a:pt x="12192" y="1543050"/>
                </a:lnTo>
                <a:lnTo>
                  <a:pt x="25146" y="1556004"/>
                </a:lnTo>
                <a:lnTo>
                  <a:pt x="25145" y="1568958"/>
                </a:lnTo>
                <a:lnTo>
                  <a:pt x="2571750" y="1568958"/>
                </a:lnTo>
                <a:lnTo>
                  <a:pt x="2571750" y="1556004"/>
                </a:lnTo>
                <a:lnTo>
                  <a:pt x="2583942" y="1543050"/>
                </a:lnTo>
                <a:close/>
              </a:path>
              <a:path w="2597150" h="1569085">
                <a:moveTo>
                  <a:pt x="25145" y="1568958"/>
                </a:moveTo>
                <a:lnTo>
                  <a:pt x="25146" y="1556004"/>
                </a:lnTo>
                <a:lnTo>
                  <a:pt x="12192" y="1543050"/>
                </a:lnTo>
                <a:lnTo>
                  <a:pt x="12192" y="1568958"/>
                </a:lnTo>
                <a:lnTo>
                  <a:pt x="25145" y="1568958"/>
                </a:lnTo>
                <a:close/>
              </a:path>
              <a:path w="2597150" h="1569085">
                <a:moveTo>
                  <a:pt x="2583942" y="25908"/>
                </a:moveTo>
                <a:lnTo>
                  <a:pt x="2571750" y="12954"/>
                </a:lnTo>
                <a:lnTo>
                  <a:pt x="2571750" y="25908"/>
                </a:lnTo>
                <a:lnTo>
                  <a:pt x="2583942" y="25908"/>
                </a:lnTo>
                <a:close/>
              </a:path>
              <a:path w="2597150" h="1569085">
                <a:moveTo>
                  <a:pt x="2583942" y="1543050"/>
                </a:moveTo>
                <a:lnTo>
                  <a:pt x="2583942" y="25908"/>
                </a:lnTo>
                <a:lnTo>
                  <a:pt x="2571750" y="25908"/>
                </a:lnTo>
                <a:lnTo>
                  <a:pt x="2571750" y="1543050"/>
                </a:lnTo>
                <a:lnTo>
                  <a:pt x="2583942" y="1543050"/>
                </a:lnTo>
                <a:close/>
              </a:path>
              <a:path w="2597150" h="1569085">
                <a:moveTo>
                  <a:pt x="2583942" y="1568958"/>
                </a:moveTo>
                <a:lnTo>
                  <a:pt x="2583942" y="1543050"/>
                </a:lnTo>
                <a:lnTo>
                  <a:pt x="2571750" y="1556004"/>
                </a:lnTo>
                <a:lnTo>
                  <a:pt x="2571750" y="1568958"/>
                </a:lnTo>
                <a:lnTo>
                  <a:pt x="2583942" y="15689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10" name="object 10"/>
          <p:cNvSpPr txBox="1"/>
          <p:nvPr/>
        </p:nvSpPr>
        <p:spPr>
          <a:xfrm>
            <a:off x="3953809" y="5989828"/>
            <a:ext cx="3811401" cy="1788891"/>
          </a:xfrm>
          <a:prstGeom prst="rect">
            <a:avLst/>
          </a:prstGeom>
          <a:solidFill>
            <a:srgbClr val="4BACC6"/>
          </a:solidFill>
        </p:spPr>
        <p:txBody>
          <a:bodyPr vert="horz" wrap="square" lIns="0" tIns="476190" rIns="0" bIns="0" rtlCol="0">
            <a:spAutoFit/>
          </a:bodyPr>
          <a:lstStyle/>
          <a:p>
            <a:pPr marL="207035" marR="196684" indent="530763">
              <a:lnSpc>
                <a:spcPts val="5128"/>
              </a:lnSpc>
              <a:spcBef>
                <a:spcPts val="3749"/>
              </a:spcBef>
            </a:pPr>
            <a:r>
              <a:rPr sz="4594" b="1" spc="-141" dirty="0">
                <a:solidFill>
                  <a:srgbClr val="FFFFFF"/>
                </a:solidFill>
                <a:latin typeface="Arial"/>
                <a:cs typeface="Arial"/>
              </a:rPr>
              <a:t>Powerful  </a:t>
            </a:r>
            <a:r>
              <a:rPr sz="4594" b="1" spc="-74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4594" b="1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94" b="1" spc="-156" dirty="0">
                <a:solidFill>
                  <a:srgbClr val="FFFFFF"/>
                </a:solidFill>
                <a:latin typeface="Arial"/>
                <a:cs typeface="Arial"/>
              </a:rPr>
              <a:t>Binding</a:t>
            </a:r>
            <a:endParaRPr sz="4594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27717" y="5970631"/>
            <a:ext cx="3849985" cy="2325425"/>
          </a:xfrm>
          <a:custGeom>
            <a:avLst/>
            <a:gdLst/>
            <a:ahLst/>
            <a:cxnLst/>
            <a:rect l="l" t="t" r="r" b="b"/>
            <a:pathLst>
              <a:path w="2597785" h="1569085">
                <a:moveTo>
                  <a:pt x="2597658" y="1562862"/>
                </a:moveTo>
                <a:lnTo>
                  <a:pt x="2597658" y="6096"/>
                </a:lnTo>
                <a:lnTo>
                  <a:pt x="2591562" y="0"/>
                </a:lnTo>
                <a:lnTo>
                  <a:pt x="6095" y="0"/>
                </a:lnTo>
                <a:lnTo>
                  <a:pt x="0" y="6096"/>
                </a:lnTo>
                <a:lnTo>
                  <a:pt x="0" y="1562862"/>
                </a:lnTo>
                <a:lnTo>
                  <a:pt x="6096" y="1568958"/>
                </a:lnTo>
                <a:lnTo>
                  <a:pt x="12954" y="1568958"/>
                </a:lnTo>
                <a:lnTo>
                  <a:pt x="12954" y="25908"/>
                </a:lnTo>
                <a:lnTo>
                  <a:pt x="25908" y="12954"/>
                </a:lnTo>
                <a:lnTo>
                  <a:pt x="25907" y="25908"/>
                </a:lnTo>
                <a:lnTo>
                  <a:pt x="2571750" y="25908"/>
                </a:lnTo>
                <a:lnTo>
                  <a:pt x="2571750" y="12954"/>
                </a:lnTo>
                <a:lnTo>
                  <a:pt x="2584704" y="25908"/>
                </a:lnTo>
                <a:lnTo>
                  <a:pt x="2584704" y="1568958"/>
                </a:lnTo>
                <a:lnTo>
                  <a:pt x="2591562" y="1568958"/>
                </a:lnTo>
                <a:lnTo>
                  <a:pt x="2597658" y="1562862"/>
                </a:lnTo>
                <a:close/>
              </a:path>
              <a:path w="2597785" h="1569085">
                <a:moveTo>
                  <a:pt x="25907" y="25908"/>
                </a:moveTo>
                <a:lnTo>
                  <a:pt x="25908" y="12954"/>
                </a:lnTo>
                <a:lnTo>
                  <a:pt x="12954" y="25908"/>
                </a:lnTo>
                <a:lnTo>
                  <a:pt x="25907" y="25908"/>
                </a:lnTo>
                <a:close/>
              </a:path>
              <a:path w="2597785" h="1569085">
                <a:moveTo>
                  <a:pt x="25907" y="1543050"/>
                </a:moveTo>
                <a:lnTo>
                  <a:pt x="25907" y="25908"/>
                </a:lnTo>
                <a:lnTo>
                  <a:pt x="12954" y="25908"/>
                </a:lnTo>
                <a:lnTo>
                  <a:pt x="12954" y="1543050"/>
                </a:lnTo>
                <a:lnTo>
                  <a:pt x="25907" y="1543050"/>
                </a:lnTo>
                <a:close/>
              </a:path>
              <a:path w="2597785" h="1569085">
                <a:moveTo>
                  <a:pt x="2584704" y="1543050"/>
                </a:moveTo>
                <a:lnTo>
                  <a:pt x="12954" y="1543050"/>
                </a:lnTo>
                <a:lnTo>
                  <a:pt x="25908" y="1556004"/>
                </a:lnTo>
                <a:lnTo>
                  <a:pt x="25907" y="1568958"/>
                </a:lnTo>
                <a:lnTo>
                  <a:pt x="2571750" y="1568958"/>
                </a:lnTo>
                <a:lnTo>
                  <a:pt x="2571750" y="1556004"/>
                </a:lnTo>
                <a:lnTo>
                  <a:pt x="2584704" y="1543050"/>
                </a:lnTo>
                <a:close/>
              </a:path>
              <a:path w="2597785" h="1569085">
                <a:moveTo>
                  <a:pt x="25907" y="1568958"/>
                </a:moveTo>
                <a:lnTo>
                  <a:pt x="25908" y="1556004"/>
                </a:lnTo>
                <a:lnTo>
                  <a:pt x="12954" y="1543050"/>
                </a:lnTo>
                <a:lnTo>
                  <a:pt x="12954" y="1568958"/>
                </a:lnTo>
                <a:lnTo>
                  <a:pt x="25907" y="1568958"/>
                </a:lnTo>
                <a:close/>
              </a:path>
              <a:path w="2597785" h="1569085">
                <a:moveTo>
                  <a:pt x="2584704" y="25908"/>
                </a:moveTo>
                <a:lnTo>
                  <a:pt x="2571750" y="12954"/>
                </a:lnTo>
                <a:lnTo>
                  <a:pt x="2571750" y="25908"/>
                </a:lnTo>
                <a:lnTo>
                  <a:pt x="2584704" y="25908"/>
                </a:lnTo>
                <a:close/>
              </a:path>
              <a:path w="2597785" h="1569085">
                <a:moveTo>
                  <a:pt x="2584704" y="1543050"/>
                </a:moveTo>
                <a:lnTo>
                  <a:pt x="2584704" y="25908"/>
                </a:lnTo>
                <a:lnTo>
                  <a:pt x="2571750" y="25908"/>
                </a:lnTo>
                <a:lnTo>
                  <a:pt x="2571750" y="1543050"/>
                </a:lnTo>
                <a:lnTo>
                  <a:pt x="2584704" y="1543050"/>
                </a:lnTo>
                <a:close/>
              </a:path>
              <a:path w="2597785" h="1569085">
                <a:moveTo>
                  <a:pt x="2584704" y="1568958"/>
                </a:moveTo>
                <a:lnTo>
                  <a:pt x="2584704" y="1543050"/>
                </a:lnTo>
                <a:lnTo>
                  <a:pt x="2571750" y="1556004"/>
                </a:lnTo>
                <a:lnTo>
                  <a:pt x="2571750" y="1568958"/>
                </a:lnTo>
                <a:lnTo>
                  <a:pt x="2584704" y="15689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12" name="object 12"/>
          <p:cNvSpPr txBox="1"/>
          <p:nvPr/>
        </p:nvSpPr>
        <p:spPr>
          <a:xfrm>
            <a:off x="8146913" y="5989826"/>
            <a:ext cx="3811401" cy="1485561"/>
          </a:xfrm>
          <a:prstGeom prst="rect">
            <a:avLst/>
          </a:prstGeom>
          <a:solidFill>
            <a:srgbClr val="F79646"/>
          </a:solidFill>
        </p:spPr>
        <p:txBody>
          <a:bodyPr vert="horz" wrap="square" lIns="0" tIns="3074" rIns="0" bIns="0" rtlCol="0">
            <a:spAutoFit/>
          </a:bodyPr>
          <a:lstStyle/>
          <a:p>
            <a:pPr>
              <a:spcBef>
                <a:spcPts val="24"/>
              </a:spcBef>
            </a:pPr>
            <a:endParaRPr sz="5039">
              <a:latin typeface="Times New Roman"/>
              <a:cs typeface="Times New Roman"/>
            </a:endParaRPr>
          </a:p>
          <a:p>
            <a:pPr marL="818731"/>
            <a:r>
              <a:rPr sz="4594" b="1" spc="-207" dirty="0">
                <a:solidFill>
                  <a:srgbClr val="FFFFFF"/>
                </a:solidFill>
                <a:latin typeface="Arial"/>
                <a:cs typeface="Arial"/>
              </a:rPr>
              <a:t>Testable</a:t>
            </a:r>
            <a:endParaRPr sz="4594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320820" y="5970631"/>
            <a:ext cx="3849044" cy="2325425"/>
          </a:xfrm>
          <a:custGeom>
            <a:avLst/>
            <a:gdLst/>
            <a:ahLst/>
            <a:cxnLst/>
            <a:rect l="l" t="t" r="r" b="b"/>
            <a:pathLst>
              <a:path w="2597150" h="1569085">
                <a:moveTo>
                  <a:pt x="2596896" y="1562862"/>
                </a:moveTo>
                <a:lnTo>
                  <a:pt x="2596896" y="6096"/>
                </a:lnTo>
                <a:lnTo>
                  <a:pt x="2591562" y="0"/>
                </a:lnTo>
                <a:lnTo>
                  <a:pt x="5333" y="0"/>
                </a:lnTo>
                <a:lnTo>
                  <a:pt x="0" y="6096"/>
                </a:lnTo>
                <a:lnTo>
                  <a:pt x="0" y="1562862"/>
                </a:lnTo>
                <a:lnTo>
                  <a:pt x="5334" y="1568958"/>
                </a:lnTo>
                <a:lnTo>
                  <a:pt x="12192" y="1568958"/>
                </a:lnTo>
                <a:lnTo>
                  <a:pt x="12192" y="25908"/>
                </a:lnTo>
                <a:lnTo>
                  <a:pt x="25146" y="12954"/>
                </a:lnTo>
                <a:lnTo>
                  <a:pt x="25145" y="25908"/>
                </a:lnTo>
                <a:lnTo>
                  <a:pt x="2571750" y="25908"/>
                </a:lnTo>
                <a:lnTo>
                  <a:pt x="2571750" y="12954"/>
                </a:lnTo>
                <a:lnTo>
                  <a:pt x="2583942" y="25908"/>
                </a:lnTo>
                <a:lnTo>
                  <a:pt x="2583942" y="1568958"/>
                </a:lnTo>
                <a:lnTo>
                  <a:pt x="2591562" y="1568958"/>
                </a:lnTo>
                <a:lnTo>
                  <a:pt x="2596896" y="1562862"/>
                </a:lnTo>
                <a:close/>
              </a:path>
              <a:path w="2597150" h="1569085">
                <a:moveTo>
                  <a:pt x="25145" y="25908"/>
                </a:moveTo>
                <a:lnTo>
                  <a:pt x="25146" y="12954"/>
                </a:lnTo>
                <a:lnTo>
                  <a:pt x="12192" y="25908"/>
                </a:lnTo>
                <a:lnTo>
                  <a:pt x="25145" y="25908"/>
                </a:lnTo>
                <a:close/>
              </a:path>
              <a:path w="2597150" h="1569085">
                <a:moveTo>
                  <a:pt x="25145" y="1543050"/>
                </a:moveTo>
                <a:lnTo>
                  <a:pt x="25145" y="25908"/>
                </a:lnTo>
                <a:lnTo>
                  <a:pt x="12192" y="25908"/>
                </a:lnTo>
                <a:lnTo>
                  <a:pt x="12192" y="1543050"/>
                </a:lnTo>
                <a:lnTo>
                  <a:pt x="25145" y="1543050"/>
                </a:lnTo>
                <a:close/>
              </a:path>
              <a:path w="2597150" h="1569085">
                <a:moveTo>
                  <a:pt x="2583942" y="1543050"/>
                </a:moveTo>
                <a:lnTo>
                  <a:pt x="12192" y="1543050"/>
                </a:lnTo>
                <a:lnTo>
                  <a:pt x="25146" y="1556004"/>
                </a:lnTo>
                <a:lnTo>
                  <a:pt x="25145" y="1568958"/>
                </a:lnTo>
                <a:lnTo>
                  <a:pt x="2571750" y="1568958"/>
                </a:lnTo>
                <a:lnTo>
                  <a:pt x="2571750" y="1556004"/>
                </a:lnTo>
                <a:lnTo>
                  <a:pt x="2583942" y="1543050"/>
                </a:lnTo>
                <a:close/>
              </a:path>
              <a:path w="2597150" h="1569085">
                <a:moveTo>
                  <a:pt x="25145" y="1568958"/>
                </a:moveTo>
                <a:lnTo>
                  <a:pt x="25146" y="1556004"/>
                </a:lnTo>
                <a:lnTo>
                  <a:pt x="12192" y="1543050"/>
                </a:lnTo>
                <a:lnTo>
                  <a:pt x="12192" y="1568958"/>
                </a:lnTo>
                <a:lnTo>
                  <a:pt x="25145" y="1568958"/>
                </a:lnTo>
                <a:close/>
              </a:path>
              <a:path w="2597150" h="1569085">
                <a:moveTo>
                  <a:pt x="2583942" y="25908"/>
                </a:moveTo>
                <a:lnTo>
                  <a:pt x="2571750" y="12954"/>
                </a:lnTo>
                <a:lnTo>
                  <a:pt x="2571750" y="25908"/>
                </a:lnTo>
                <a:lnTo>
                  <a:pt x="2583942" y="25908"/>
                </a:lnTo>
                <a:close/>
              </a:path>
              <a:path w="2597150" h="1569085">
                <a:moveTo>
                  <a:pt x="2583942" y="1543050"/>
                </a:moveTo>
                <a:lnTo>
                  <a:pt x="2583942" y="25908"/>
                </a:lnTo>
                <a:lnTo>
                  <a:pt x="2571750" y="25908"/>
                </a:lnTo>
                <a:lnTo>
                  <a:pt x="2571750" y="1543050"/>
                </a:lnTo>
                <a:lnTo>
                  <a:pt x="2583942" y="1543050"/>
                </a:lnTo>
                <a:close/>
              </a:path>
              <a:path w="2597150" h="1569085">
                <a:moveTo>
                  <a:pt x="2583942" y="1568958"/>
                </a:moveTo>
                <a:lnTo>
                  <a:pt x="2583942" y="1543050"/>
                </a:lnTo>
                <a:lnTo>
                  <a:pt x="2571750" y="1556004"/>
                </a:lnTo>
                <a:lnTo>
                  <a:pt x="2571750" y="1568958"/>
                </a:lnTo>
                <a:lnTo>
                  <a:pt x="2583942" y="15689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668"/>
          </a:p>
        </p:txBody>
      </p:sp>
      <p:sp>
        <p:nvSpPr>
          <p:cNvPr id="14" name="object 14"/>
          <p:cNvSpPr txBox="1"/>
          <p:nvPr/>
        </p:nvSpPr>
        <p:spPr>
          <a:xfrm>
            <a:off x="12338890" y="5989826"/>
            <a:ext cx="3811401" cy="1485561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3074" rIns="0" bIns="0" rtlCol="0">
            <a:spAutoFit/>
          </a:bodyPr>
          <a:lstStyle/>
          <a:p>
            <a:pPr>
              <a:spcBef>
                <a:spcPts val="24"/>
              </a:spcBef>
            </a:pPr>
            <a:endParaRPr sz="5039">
              <a:latin typeface="Times New Roman"/>
              <a:cs typeface="Times New Roman"/>
            </a:endParaRPr>
          </a:p>
          <a:p>
            <a:pPr marL="454537"/>
            <a:r>
              <a:rPr sz="4594" b="1" spc="-215" dirty="0">
                <a:solidFill>
                  <a:srgbClr val="FFFFFF"/>
                </a:solidFill>
                <a:latin typeface="Arial"/>
                <a:cs typeface="Arial"/>
              </a:rPr>
              <a:t>It’s</a:t>
            </a:r>
            <a:r>
              <a:rPr sz="4594" b="1" spc="-3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94" b="1" spc="-163" dirty="0">
                <a:solidFill>
                  <a:srgbClr val="FFFFFF"/>
                </a:solidFill>
                <a:latin typeface="Arial"/>
                <a:cs typeface="Arial"/>
              </a:rPr>
              <a:t>Popular</a:t>
            </a:r>
            <a:endParaRPr sz="459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23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050" y="44450"/>
            <a:ext cx="28249595" cy="2785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4323" marR="7529" indent="-1286441"/>
            <a:r>
              <a:rPr spc="-96" dirty="0">
                <a:solidFill>
                  <a:srgbClr val="4F82BD"/>
                </a:solidFill>
              </a:rPr>
              <a:t>What</a:t>
            </a:r>
            <a:r>
              <a:rPr spc="-339" dirty="0">
                <a:solidFill>
                  <a:srgbClr val="4F82BD"/>
                </a:solidFill>
              </a:rPr>
              <a:t> </a:t>
            </a:r>
            <a:r>
              <a:rPr spc="-178" dirty="0"/>
              <a:t>Are</a:t>
            </a:r>
            <a:r>
              <a:rPr spc="-311" dirty="0"/>
              <a:t> </a:t>
            </a:r>
            <a:r>
              <a:rPr spc="-30" dirty="0"/>
              <a:t>the</a:t>
            </a:r>
            <a:r>
              <a:rPr spc="-333" dirty="0"/>
              <a:t> </a:t>
            </a:r>
            <a:r>
              <a:rPr spc="-282" dirty="0"/>
              <a:t>Key</a:t>
            </a:r>
            <a:r>
              <a:rPr spc="-333" dirty="0"/>
              <a:t> </a:t>
            </a:r>
            <a:r>
              <a:rPr spc="-230" dirty="0"/>
              <a:t>Factors</a:t>
            </a:r>
            <a:r>
              <a:rPr spc="-333" dirty="0"/>
              <a:t> </a:t>
            </a:r>
            <a:r>
              <a:rPr spc="-67" dirty="0"/>
              <a:t>in</a:t>
            </a:r>
            <a:r>
              <a:rPr spc="-333" dirty="0"/>
              <a:t> </a:t>
            </a:r>
            <a:r>
              <a:rPr spc="-133" dirty="0"/>
              <a:t>Building</a:t>
            </a:r>
            <a:r>
              <a:rPr spc="-333" dirty="0"/>
              <a:t> </a:t>
            </a:r>
            <a:r>
              <a:rPr spc="-119" dirty="0"/>
              <a:t>a  </a:t>
            </a:r>
            <a:r>
              <a:rPr lang="en-US" spc="-119" dirty="0" smtClean="0"/>
              <a:t/>
            </a:r>
            <a:br>
              <a:rPr lang="en-US" spc="-119" dirty="0" smtClean="0"/>
            </a:br>
            <a:r>
              <a:rPr spc="-178" dirty="0" smtClean="0">
                <a:solidFill>
                  <a:srgbClr val="4F82BD"/>
                </a:solidFill>
              </a:rPr>
              <a:t>Line </a:t>
            </a:r>
            <a:r>
              <a:rPr spc="-67" dirty="0">
                <a:solidFill>
                  <a:srgbClr val="4F82BD"/>
                </a:solidFill>
              </a:rPr>
              <a:t>of </a:t>
            </a:r>
            <a:r>
              <a:rPr spc="-311" dirty="0">
                <a:solidFill>
                  <a:srgbClr val="4F82BD"/>
                </a:solidFill>
              </a:rPr>
              <a:t>Business</a:t>
            </a:r>
            <a:r>
              <a:rPr spc="-689" dirty="0">
                <a:solidFill>
                  <a:srgbClr val="4F82BD"/>
                </a:solidFill>
              </a:rPr>
              <a:t> </a:t>
            </a:r>
            <a:r>
              <a:rPr spc="-163" dirty="0">
                <a:solidFill>
                  <a:srgbClr val="4F82BD"/>
                </a:solidFill>
              </a:rPr>
              <a:t>Application</a:t>
            </a:r>
            <a:r>
              <a:rPr spc="-163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55850" y="2941099"/>
            <a:ext cx="3090527" cy="456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999" indent="-508178">
              <a:buFont typeface="Wingdings"/>
              <a:buChar char=""/>
              <a:tabLst>
                <a:tab pos="526999" algn="l"/>
              </a:tabLst>
            </a:pPr>
            <a:r>
              <a:rPr sz="2964" b="1" spc="-89" dirty="0">
                <a:latin typeface="Arial"/>
                <a:cs typeface="Arial"/>
              </a:rPr>
              <a:t>Data </a:t>
            </a:r>
            <a:r>
              <a:rPr sz="2964" b="1" spc="-245" dirty="0">
                <a:latin typeface="Arial"/>
                <a:cs typeface="Arial"/>
              </a:rPr>
              <a:t>is </a:t>
            </a:r>
            <a:r>
              <a:rPr sz="2964" b="1" spc="-133" dirty="0">
                <a:latin typeface="Arial"/>
                <a:cs typeface="Arial"/>
              </a:rPr>
              <a:t>an</a:t>
            </a:r>
            <a:r>
              <a:rPr sz="2964" b="1" spc="-408" dirty="0">
                <a:latin typeface="Arial"/>
                <a:cs typeface="Arial"/>
              </a:rPr>
              <a:t> </a:t>
            </a:r>
            <a:r>
              <a:rPr sz="2964" b="1" spc="-237" dirty="0">
                <a:latin typeface="Arial"/>
                <a:cs typeface="Arial"/>
              </a:rPr>
              <a:t>Asset</a:t>
            </a:r>
            <a:endParaRPr sz="2964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61202" y="3644898"/>
            <a:ext cx="7103320" cy="6534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68"/>
          </a:p>
        </p:txBody>
      </p:sp>
    </p:spTree>
    <p:extLst>
      <p:ext uri="{BB962C8B-B14F-4D97-AF65-F5344CB8AC3E}">
        <p14:creationId xmlns:p14="http://schemas.microsoft.com/office/powerpoint/2010/main" val="10198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22650" y="654050"/>
            <a:ext cx="5285142" cy="125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999" indent="-508178">
              <a:buFont typeface="Wingdings"/>
              <a:buChar char=""/>
              <a:tabLst>
                <a:tab pos="526999" algn="l"/>
              </a:tabLst>
            </a:pPr>
            <a:r>
              <a:rPr sz="2964" b="1" spc="-89" dirty="0">
                <a:latin typeface="Arial"/>
                <a:cs typeface="Arial"/>
              </a:rPr>
              <a:t>Data </a:t>
            </a:r>
            <a:r>
              <a:rPr sz="2964" b="1" spc="-245" dirty="0">
                <a:latin typeface="Arial"/>
                <a:cs typeface="Arial"/>
              </a:rPr>
              <a:t>is </a:t>
            </a:r>
            <a:r>
              <a:rPr sz="2964" b="1" spc="-133" dirty="0">
                <a:latin typeface="Arial"/>
                <a:cs typeface="Arial"/>
              </a:rPr>
              <a:t>an</a:t>
            </a:r>
            <a:r>
              <a:rPr sz="2964" b="1" spc="-408" dirty="0">
                <a:latin typeface="Arial"/>
                <a:cs typeface="Arial"/>
              </a:rPr>
              <a:t> </a:t>
            </a:r>
            <a:r>
              <a:rPr sz="2964" b="1" spc="-237" dirty="0">
                <a:latin typeface="Arial"/>
                <a:cs typeface="Arial"/>
              </a:rPr>
              <a:t>Asset</a:t>
            </a:r>
            <a:endParaRPr sz="2964">
              <a:latin typeface="Arial"/>
              <a:cs typeface="Arial"/>
            </a:endParaRPr>
          </a:p>
          <a:p>
            <a:pPr marL="526999" indent="-508178">
              <a:spcBef>
                <a:spcPts val="2668"/>
              </a:spcBef>
              <a:buFont typeface="Wingdings"/>
              <a:buChar char=""/>
              <a:tabLst>
                <a:tab pos="526999" algn="l"/>
              </a:tabLst>
            </a:pPr>
            <a:r>
              <a:rPr sz="2964" b="1" spc="-133" dirty="0">
                <a:latin typeface="Arial"/>
                <a:cs typeface="Arial"/>
              </a:rPr>
              <a:t>Amount </a:t>
            </a:r>
            <a:r>
              <a:rPr sz="2964" b="1" spc="-104" dirty="0">
                <a:latin typeface="Arial"/>
                <a:cs typeface="Arial"/>
              </a:rPr>
              <a:t>of Data </a:t>
            </a:r>
            <a:r>
              <a:rPr sz="2964" b="1" spc="-252" dirty="0">
                <a:latin typeface="Arial"/>
                <a:cs typeface="Arial"/>
              </a:rPr>
              <a:t>is</a:t>
            </a:r>
            <a:r>
              <a:rPr sz="2964" b="1" spc="-408" dirty="0">
                <a:latin typeface="Arial"/>
                <a:cs typeface="Arial"/>
              </a:rPr>
              <a:t> </a:t>
            </a:r>
            <a:r>
              <a:rPr sz="2964" b="1" spc="-148" dirty="0">
                <a:latin typeface="Arial"/>
                <a:cs typeface="Arial"/>
              </a:rPr>
              <a:t>Significant</a:t>
            </a:r>
            <a:endParaRPr sz="2964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53469" y="3664590"/>
            <a:ext cx="11376608" cy="6831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68"/>
          </a:p>
        </p:txBody>
      </p:sp>
    </p:spTree>
    <p:extLst>
      <p:ext uri="{BB962C8B-B14F-4D97-AF65-F5344CB8AC3E}">
        <p14:creationId xmlns:p14="http://schemas.microsoft.com/office/powerpoint/2010/main" val="20121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02123" y="2405040"/>
            <a:ext cx="6325984" cy="2060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999" indent="-508178">
              <a:buFont typeface="Wingdings"/>
              <a:buChar char=""/>
              <a:tabLst>
                <a:tab pos="526999" algn="l"/>
              </a:tabLst>
            </a:pPr>
            <a:r>
              <a:rPr sz="2964" b="1" spc="-89" dirty="0">
                <a:latin typeface="Arial"/>
                <a:cs typeface="Arial"/>
              </a:rPr>
              <a:t>Data </a:t>
            </a:r>
            <a:r>
              <a:rPr sz="2964" b="1" spc="-245" dirty="0">
                <a:latin typeface="Arial"/>
                <a:cs typeface="Arial"/>
              </a:rPr>
              <a:t>is </a:t>
            </a:r>
            <a:r>
              <a:rPr sz="2964" b="1" spc="-133" dirty="0">
                <a:latin typeface="Arial"/>
                <a:cs typeface="Arial"/>
              </a:rPr>
              <a:t>an</a:t>
            </a:r>
            <a:r>
              <a:rPr sz="2964" b="1" spc="-408" dirty="0">
                <a:latin typeface="Arial"/>
                <a:cs typeface="Arial"/>
              </a:rPr>
              <a:t> </a:t>
            </a:r>
            <a:r>
              <a:rPr sz="2964" b="1" spc="-237" dirty="0">
                <a:latin typeface="Arial"/>
                <a:cs typeface="Arial"/>
              </a:rPr>
              <a:t>Asset</a:t>
            </a:r>
            <a:endParaRPr sz="2964">
              <a:latin typeface="Arial"/>
              <a:cs typeface="Arial"/>
            </a:endParaRPr>
          </a:p>
          <a:p>
            <a:pPr marL="526999" indent="-508178">
              <a:spcBef>
                <a:spcPts val="2668"/>
              </a:spcBef>
              <a:buFont typeface="Wingdings"/>
              <a:buChar char=""/>
              <a:tabLst>
                <a:tab pos="526999" algn="l"/>
              </a:tabLst>
            </a:pPr>
            <a:r>
              <a:rPr sz="2964" b="1" spc="-133" dirty="0">
                <a:latin typeface="Arial"/>
                <a:cs typeface="Arial"/>
              </a:rPr>
              <a:t>Amount </a:t>
            </a:r>
            <a:r>
              <a:rPr sz="2964" b="1" spc="-104" dirty="0">
                <a:latin typeface="Arial"/>
                <a:cs typeface="Arial"/>
              </a:rPr>
              <a:t>of Data </a:t>
            </a:r>
            <a:r>
              <a:rPr sz="2964" b="1" spc="-252" dirty="0">
                <a:latin typeface="Arial"/>
                <a:cs typeface="Arial"/>
              </a:rPr>
              <a:t>is</a:t>
            </a:r>
            <a:r>
              <a:rPr sz="2964" b="1" spc="-408" dirty="0">
                <a:latin typeface="Arial"/>
                <a:cs typeface="Arial"/>
              </a:rPr>
              <a:t> </a:t>
            </a:r>
            <a:r>
              <a:rPr sz="2964" b="1" spc="-148" dirty="0">
                <a:latin typeface="Arial"/>
                <a:cs typeface="Arial"/>
              </a:rPr>
              <a:t>Significant</a:t>
            </a:r>
            <a:endParaRPr sz="2964">
              <a:latin typeface="Arial"/>
              <a:cs typeface="Arial"/>
            </a:endParaRPr>
          </a:p>
          <a:p>
            <a:pPr marL="526999" indent="-508178">
              <a:spcBef>
                <a:spcPts val="2668"/>
              </a:spcBef>
              <a:buFont typeface="Wingdings"/>
              <a:buChar char=""/>
              <a:tabLst>
                <a:tab pos="526999" algn="l"/>
              </a:tabLst>
            </a:pPr>
            <a:r>
              <a:rPr sz="2964" b="1" spc="-133" dirty="0">
                <a:latin typeface="Arial"/>
                <a:cs typeface="Arial"/>
              </a:rPr>
              <a:t>Number </a:t>
            </a:r>
            <a:r>
              <a:rPr sz="2964" b="1" spc="-104" dirty="0">
                <a:latin typeface="Arial"/>
                <a:cs typeface="Arial"/>
              </a:rPr>
              <a:t>of Data </a:t>
            </a:r>
            <a:r>
              <a:rPr sz="2964" b="1" spc="-193" dirty="0">
                <a:latin typeface="Arial"/>
                <a:cs typeface="Arial"/>
              </a:rPr>
              <a:t>Fields </a:t>
            </a:r>
            <a:r>
              <a:rPr sz="2964" b="1" spc="-252" dirty="0">
                <a:latin typeface="Arial"/>
                <a:cs typeface="Arial"/>
              </a:rPr>
              <a:t>is</a:t>
            </a:r>
            <a:r>
              <a:rPr sz="2964" b="1" spc="-326" dirty="0">
                <a:latin typeface="Arial"/>
                <a:cs typeface="Arial"/>
              </a:rPr>
              <a:t> </a:t>
            </a:r>
            <a:r>
              <a:rPr sz="2964" b="1" spc="-148" dirty="0">
                <a:latin typeface="Arial"/>
                <a:cs typeface="Arial"/>
              </a:rPr>
              <a:t>Significant</a:t>
            </a:r>
            <a:endParaRPr sz="2964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25744" y="4476562"/>
            <a:ext cx="10816471" cy="6003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68"/>
          </a:p>
        </p:txBody>
      </p:sp>
    </p:spTree>
    <p:extLst>
      <p:ext uri="{BB962C8B-B14F-4D97-AF65-F5344CB8AC3E}">
        <p14:creationId xmlns:p14="http://schemas.microsoft.com/office/powerpoint/2010/main" val="13119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1037</Words>
  <Application>Microsoft Macintosh PowerPoint</Application>
  <PresentationFormat>Custom</PresentationFormat>
  <Paragraphs>215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Calibri</vt:lpstr>
      <vt:lpstr>Helvetica</vt:lpstr>
      <vt:lpstr>Helvetica Neue</vt:lpstr>
      <vt:lpstr>Lucida Grande</vt:lpstr>
      <vt:lpstr>Times New Roman</vt:lpstr>
      <vt:lpstr>Wingdings</vt:lpstr>
      <vt:lpstr>Arial</vt:lpstr>
      <vt:lpstr>Office Theme</vt:lpstr>
      <vt:lpstr>T             H           E                    80/20 Rule</vt:lpstr>
      <vt:lpstr>B U  I  LD     A               strong AngularJS Foundation</vt:lpstr>
      <vt:lpstr>Why use Angular?</vt:lpstr>
      <vt:lpstr>PowerPoint Presentation</vt:lpstr>
      <vt:lpstr>PowerPoint Presentation</vt:lpstr>
      <vt:lpstr>Why Angular?</vt:lpstr>
      <vt:lpstr>What Are the Key Factors in Building a   Line of Business Application?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Prerequisites</vt:lpstr>
      <vt:lpstr>PowerPoint Presentation</vt:lpstr>
      <vt:lpstr>PowerPoint Presentation</vt:lpstr>
      <vt:lpstr>PowerPoint Presentation</vt:lpstr>
      <vt:lpstr>PowerPoint Presentation</vt:lpstr>
      <vt:lpstr>$Compile</vt:lpstr>
      <vt:lpstr>PowerPoint Presentation</vt:lpstr>
      <vt:lpstr>$ d i g e s t  and $apply</vt:lpstr>
      <vt:lpstr>PowerPoint Presentation</vt:lpstr>
      <vt:lpstr>M V W h a t e v e r</vt:lpstr>
      <vt:lpstr>PowerPoint Presentation</vt:lpstr>
      <vt:lpstr>Controller and $Scope</vt:lpstr>
      <vt:lpstr>PowerPoint Presentation</vt:lpstr>
      <vt:lpstr>Best P R A C T I  C  E S</vt:lpstr>
      <vt:lpstr>V   I   E  W   and Template</vt:lpstr>
      <vt:lpstr>PowerPoint Presentation</vt:lpstr>
      <vt:lpstr>model and Services</vt:lpstr>
      <vt:lpstr>PowerPoint Presentation</vt:lpstr>
      <vt:lpstr>Routes</vt:lpstr>
      <vt:lpstr>AngularJS Directive Basics</vt:lpstr>
      <vt:lpstr>PowerPoint Presentation</vt:lpstr>
      <vt:lpstr>PowerPoint Presentation</vt:lpstr>
      <vt:lpstr>DirectIVE definition object</vt:lpstr>
      <vt:lpstr>PowerPoint Presentation</vt:lpstr>
      <vt:lpstr>The  controller function</vt:lpstr>
      <vt:lpstr>PowerPoint Presentation</vt:lpstr>
      <vt:lpstr>The  link function</vt:lpstr>
      <vt:lpstr>Simple directive</vt:lpstr>
      <vt:lpstr>Simple directive with jquery</vt:lpstr>
      <vt:lpstr>The animation Naming Convention</vt:lpstr>
      <vt:lpstr>CSS transitionS</vt:lpstr>
      <vt:lpstr>css Animations</vt:lpstr>
      <vt:lpstr>Javascript Animations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       80/20 Rule</dc:title>
  <cp:lastModifiedBy>pradeep k</cp:lastModifiedBy>
  <cp:revision>23</cp:revision>
  <dcterms:created xsi:type="dcterms:W3CDTF">2016-04-10T21:32:28Z</dcterms:created>
  <dcterms:modified xsi:type="dcterms:W3CDTF">2016-04-14T01:34:37Z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2016-04-10T00:00:00Z</vt:filetime>
  </property>
</Properties>
</file>