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40" r:id="rId3"/>
    <p:sldId id="263" r:id="rId4"/>
    <p:sldId id="272" r:id="rId5"/>
    <p:sldId id="273" r:id="rId6"/>
    <p:sldId id="288" r:id="rId7"/>
    <p:sldId id="291" r:id="rId8"/>
    <p:sldId id="292" r:id="rId9"/>
    <p:sldId id="309" r:id="rId10"/>
    <p:sldId id="335" r:id="rId11"/>
    <p:sldId id="337" r:id="rId12"/>
    <p:sldId id="336" r:id="rId13"/>
    <p:sldId id="315" r:id="rId14"/>
    <p:sldId id="316" r:id="rId15"/>
    <p:sldId id="338" r:id="rId16"/>
    <p:sldId id="339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4" Type="http://schemas.openxmlformats.org/officeDocument/2006/relationships/image" Target="../media/image10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4" Type="http://schemas.openxmlformats.org/officeDocument/2006/relationships/image" Target="../media/image10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5B98D-F06E-4BDA-B7F5-16861DE47F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F5AFE-EA6A-4178-A842-82C58C34E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management free keyword search faceting</a:t>
          </a:r>
        </a:p>
      </dgm:t>
    </dgm:pt>
    <dgm:pt modelId="{F9F21977-E009-42D3-8A92-A6B0E9C565FB}" type="parTrans" cxnId="{3F615DD3-1043-493E-9F46-37D12B5C4EA4}">
      <dgm:prSet/>
      <dgm:spPr/>
      <dgm:t>
        <a:bodyPr/>
        <a:lstStyle/>
        <a:p>
          <a:endParaRPr lang="en-US"/>
        </a:p>
      </dgm:t>
    </dgm:pt>
    <dgm:pt modelId="{A25E973D-044F-4CA0-9FE2-E832D81F59BD}" type="sibTrans" cxnId="{3F615DD3-1043-493E-9F46-37D12B5C4EA4}">
      <dgm:prSet/>
      <dgm:spPr/>
      <dgm:t>
        <a:bodyPr/>
        <a:lstStyle/>
        <a:p>
          <a:endParaRPr lang="en-US"/>
        </a:p>
      </dgm:t>
    </dgm:pt>
    <dgm:pt modelId="{BBF6D4B2-1E48-4503-83F3-511C07759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 analyzers geospatial support suggestions/auto-complete customizable scoring proximity search</a:t>
          </a:r>
        </a:p>
      </dgm:t>
    </dgm:pt>
    <dgm:pt modelId="{16E51E74-A631-42FB-9712-69FFC75AF195}" type="parTrans" cxnId="{F0F704C4-8730-4849-91CB-11785FAB459D}">
      <dgm:prSet/>
      <dgm:spPr/>
      <dgm:t>
        <a:bodyPr/>
        <a:lstStyle/>
        <a:p>
          <a:endParaRPr lang="en-US"/>
        </a:p>
      </dgm:t>
    </dgm:pt>
    <dgm:pt modelId="{8AA05265-9B0D-497B-9CD0-1486DC79B73F}" type="sibTrans" cxnId="{F0F704C4-8730-4849-91CB-11785FAB459D}">
      <dgm:prSet/>
      <dgm:spPr/>
      <dgm:t>
        <a:bodyPr/>
        <a:lstStyle/>
        <a:p>
          <a:endParaRPr lang="en-US"/>
        </a:p>
      </dgm:t>
    </dgm:pt>
    <dgm:pt modelId="{C29926AD-1BD2-4EF6-AC6C-995850F61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synonyms complex types etc.</a:t>
          </a:r>
        </a:p>
      </dgm:t>
    </dgm:pt>
    <dgm:pt modelId="{D682245C-0BA1-4B54-BC78-5A240CDF7E31}" type="parTrans" cxnId="{A19AD96B-6D7C-4118-BABC-8383602BC8DD}">
      <dgm:prSet/>
      <dgm:spPr/>
      <dgm:t>
        <a:bodyPr/>
        <a:lstStyle/>
        <a:p>
          <a:endParaRPr lang="en-US"/>
        </a:p>
      </dgm:t>
    </dgm:pt>
    <dgm:pt modelId="{CB0F2BAA-DA24-4B72-B430-957C1C18F533}" type="sibTrans" cxnId="{A19AD96B-6D7C-4118-BABC-8383602BC8DD}">
      <dgm:prSet/>
      <dgm:spPr/>
      <dgm:t>
        <a:bodyPr/>
        <a:lstStyle/>
        <a:p>
          <a:endParaRPr lang="en-US"/>
        </a:p>
      </dgm:t>
    </dgm:pt>
    <dgm:pt modelId="{913C229E-2459-4A85-BFFC-7BC0D9B71D3E}" type="pres">
      <dgm:prSet presAssocID="{5795B98D-F06E-4BDA-B7F5-16861DE47FD5}" presName="root" presStyleCnt="0">
        <dgm:presLayoutVars>
          <dgm:dir/>
          <dgm:resizeHandles val="exact"/>
        </dgm:presLayoutVars>
      </dgm:prSet>
      <dgm:spPr/>
    </dgm:pt>
    <dgm:pt modelId="{7CF1CEC3-6B7E-4045-9896-7B0CAF3306DD}" type="pres">
      <dgm:prSet presAssocID="{D86F5AFE-EA6A-4178-A842-82C58C34ECD9}" presName="compNode" presStyleCnt="0"/>
      <dgm:spPr/>
    </dgm:pt>
    <dgm:pt modelId="{86EE042B-FB5F-465D-88CF-9BEABFD104DC}" type="pres">
      <dgm:prSet presAssocID="{D86F5AFE-EA6A-4178-A842-82C58C34EC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44DE31-A4D0-411E-A8B1-D20A9871EE32}" type="pres">
      <dgm:prSet presAssocID="{D86F5AFE-EA6A-4178-A842-82C58C34ECD9}" presName="spaceRect" presStyleCnt="0"/>
      <dgm:spPr/>
    </dgm:pt>
    <dgm:pt modelId="{D8A11631-1CF1-4541-B10B-B42C71118F05}" type="pres">
      <dgm:prSet presAssocID="{D86F5AFE-EA6A-4178-A842-82C58C34ECD9}" presName="textRect" presStyleLbl="revTx" presStyleIdx="0" presStyleCnt="3">
        <dgm:presLayoutVars>
          <dgm:chMax val="1"/>
          <dgm:chPref val="1"/>
        </dgm:presLayoutVars>
      </dgm:prSet>
      <dgm:spPr/>
    </dgm:pt>
    <dgm:pt modelId="{DF6368DE-CAC6-48BD-8335-A57D4B23D11D}" type="pres">
      <dgm:prSet presAssocID="{A25E973D-044F-4CA0-9FE2-E832D81F59BD}" presName="sibTrans" presStyleCnt="0"/>
      <dgm:spPr/>
    </dgm:pt>
    <dgm:pt modelId="{2B76BF51-E225-482D-9D32-0B35CD6F9DBA}" type="pres">
      <dgm:prSet presAssocID="{BBF6D4B2-1E48-4503-83F3-511C07759579}" presName="compNode" presStyleCnt="0"/>
      <dgm:spPr/>
    </dgm:pt>
    <dgm:pt modelId="{CAA1FFAE-724E-497D-A696-27EFC65D949C}" type="pres">
      <dgm:prSet presAssocID="{BBF6D4B2-1E48-4503-83F3-511C077595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6A45E18-3EBB-4B89-A865-3184E42365FA}" type="pres">
      <dgm:prSet presAssocID="{BBF6D4B2-1E48-4503-83F3-511C07759579}" presName="spaceRect" presStyleCnt="0"/>
      <dgm:spPr/>
    </dgm:pt>
    <dgm:pt modelId="{A58D1D99-8A81-4D99-AAE7-0CE53BFC0605}" type="pres">
      <dgm:prSet presAssocID="{BBF6D4B2-1E48-4503-83F3-511C07759579}" presName="textRect" presStyleLbl="revTx" presStyleIdx="1" presStyleCnt="3">
        <dgm:presLayoutVars>
          <dgm:chMax val="1"/>
          <dgm:chPref val="1"/>
        </dgm:presLayoutVars>
      </dgm:prSet>
      <dgm:spPr/>
    </dgm:pt>
    <dgm:pt modelId="{A48040B1-E8B3-401A-BD91-F05105049792}" type="pres">
      <dgm:prSet presAssocID="{8AA05265-9B0D-497B-9CD0-1486DC79B73F}" presName="sibTrans" presStyleCnt="0"/>
      <dgm:spPr/>
    </dgm:pt>
    <dgm:pt modelId="{EDAF90F6-FCDF-4219-9810-543EF91B01B8}" type="pres">
      <dgm:prSet presAssocID="{C29926AD-1BD2-4EF6-AC6C-995850F61410}" presName="compNode" presStyleCnt="0"/>
      <dgm:spPr/>
    </dgm:pt>
    <dgm:pt modelId="{ACCF7E11-5B99-4452-BF16-E51DE72C660C}" type="pres">
      <dgm:prSet presAssocID="{C29926AD-1BD2-4EF6-AC6C-995850F614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7450BF-C608-4EB0-ACD4-3697307CC7BE}" type="pres">
      <dgm:prSet presAssocID="{C29926AD-1BD2-4EF6-AC6C-995850F61410}" presName="spaceRect" presStyleCnt="0"/>
      <dgm:spPr/>
    </dgm:pt>
    <dgm:pt modelId="{F7B4012A-3C0B-4EF9-9D51-60A50DF17AAF}" type="pres">
      <dgm:prSet presAssocID="{C29926AD-1BD2-4EF6-AC6C-995850F614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691A40-F93B-4ADE-9316-D348727A2477}" type="presOf" srcId="{BBF6D4B2-1E48-4503-83F3-511C07759579}" destId="{A58D1D99-8A81-4D99-AAE7-0CE53BFC0605}" srcOrd="0" destOrd="0" presId="urn:microsoft.com/office/officeart/2018/2/layout/IconLabelList"/>
    <dgm:cxn modelId="{E5975C49-51B8-40BC-97BF-4AFF59327052}" type="presOf" srcId="{C29926AD-1BD2-4EF6-AC6C-995850F61410}" destId="{F7B4012A-3C0B-4EF9-9D51-60A50DF17AAF}" srcOrd="0" destOrd="0" presId="urn:microsoft.com/office/officeart/2018/2/layout/IconLabelList"/>
    <dgm:cxn modelId="{A19AD96B-6D7C-4118-BABC-8383602BC8DD}" srcId="{5795B98D-F06E-4BDA-B7F5-16861DE47FD5}" destId="{C29926AD-1BD2-4EF6-AC6C-995850F61410}" srcOrd="2" destOrd="0" parTransId="{D682245C-0BA1-4B54-BC78-5A240CDF7E31}" sibTransId="{CB0F2BAA-DA24-4B72-B430-957C1C18F533}"/>
    <dgm:cxn modelId="{85411D84-137B-47BD-9560-FB3F5F70A51D}" type="presOf" srcId="{D86F5AFE-EA6A-4178-A842-82C58C34ECD9}" destId="{D8A11631-1CF1-4541-B10B-B42C71118F05}" srcOrd="0" destOrd="0" presId="urn:microsoft.com/office/officeart/2018/2/layout/IconLabelList"/>
    <dgm:cxn modelId="{318499B5-3ED4-41FE-96E3-0AFCB74BCCB5}" type="presOf" srcId="{5795B98D-F06E-4BDA-B7F5-16861DE47FD5}" destId="{913C229E-2459-4A85-BFFC-7BC0D9B71D3E}" srcOrd="0" destOrd="0" presId="urn:microsoft.com/office/officeart/2018/2/layout/IconLabelList"/>
    <dgm:cxn modelId="{F0F704C4-8730-4849-91CB-11785FAB459D}" srcId="{5795B98D-F06E-4BDA-B7F5-16861DE47FD5}" destId="{BBF6D4B2-1E48-4503-83F3-511C07759579}" srcOrd="1" destOrd="0" parTransId="{16E51E74-A631-42FB-9712-69FFC75AF195}" sibTransId="{8AA05265-9B0D-497B-9CD0-1486DC79B73F}"/>
    <dgm:cxn modelId="{3F615DD3-1043-493E-9F46-37D12B5C4EA4}" srcId="{5795B98D-F06E-4BDA-B7F5-16861DE47FD5}" destId="{D86F5AFE-EA6A-4178-A842-82C58C34ECD9}" srcOrd="0" destOrd="0" parTransId="{F9F21977-E009-42D3-8A92-A6B0E9C565FB}" sibTransId="{A25E973D-044F-4CA0-9FE2-E832D81F59BD}"/>
    <dgm:cxn modelId="{72E82342-6EF7-426F-AEB7-50D7EA44F5DF}" type="presParOf" srcId="{913C229E-2459-4A85-BFFC-7BC0D9B71D3E}" destId="{7CF1CEC3-6B7E-4045-9896-7B0CAF3306DD}" srcOrd="0" destOrd="0" presId="urn:microsoft.com/office/officeart/2018/2/layout/IconLabelList"/>
    <dgm:cxn modelId="{E61977BC-9B0E-4F72-870C-17D0D82F4F8E}" type="presParOf" srcId="{7CF1CEC3-6B7E-4045-9896-7B0CAF3306DD}" destId="{86EE042B-FB5F-465D-88CF-9BEABFD104DC}" srcOrd="0" destOrd="0" presId="urn:microsoft.com/office/officeart/2018/2/layout/IconLabelList"/>
    <dgm:cxn modelId="{AC5553D9-66DC-4841-99C9-6E545A35A631}" type="presParOf" srcId="{7CF1CEC3-6B7E-4045-9896-7B0CAF3306DD}" destId="{6644DE31-A4D0-411E-A8B1-D20A9871EE32}" srcOrd="1" destOrd="0" presId="urn:microsoft.com/office/officeart/2018/2/layout/IconLabelList"/>
    <dgm:cxn modelId="{A4E56B28-2905-44CF-AB74-4DF2DF1176EF}" type="presParOf" srcId="{7CF1CEC3-6B7E-4045-9896-7B0CAF3306DD}" destId="{D8A11631-1CF1-4541-B10B-B42C71118F05}" srcOrd="2" destOrd="0" presId="urn:microsoft.com/office/officeart/2018/2/layout/IconLabelList"/>
    <dgm:cxn modelId="{269557E1-9A9B-4963-951D-E212C33F68C8}" type="presParOf" srcId="{913C229E-2459-4A85-BFFC-7BC0D9B71D3E}" destId="{DF6368DE-CAC6-48BD-8335-A57D4B23D11D}" srcOrd="1" destOrd="0" presId="urn:microsoft.com/office/officeart/2018/2/layout/IconLabelList"/>
    <dgm:cxn modelId="{6A350DEA-8E07-45E6-8147-E3C181FF76ED}" type="presParOf" srcId="{913C229E-2459-4A85-BFFC-7BC0D9B71D3E}" destId="{2B76BF51-E225-482D-9D32-0B35CD6F9DBA}" srcOrd="2" destOrd="0" presId="urn:microsoft.com/office/officeart/2018/2/layout/IconLabelList"/>
    <dgm:cxn modelId="{463190FA-1A70-4136-BD9D-E130F4AEC3EC}" type="presParOf" srcId="{2B76BF51-E225-482D-9D32-0B35CD6F9DBA}" destId="{CAA1FFAE-724E-497D-A696-27EFC65D949C}" srcOrd="0" destOrd="0" presId="urn:microsoft.com/office/officeart/2018/2/layout/IconLabelList"/>
    <dgm:cxn modelId="{3AB05D67-DAD0-4A0F-AF2D-B420486CB349}" type="presParOf" srcId="{2B76BF51-E225-482D-9D32-0B35CD6F9DBA}" destId="{D6A45E18-3EBB-4B89-A865-3184E42365FA}" srcOrd="1" destOrd="0" presId="urn:microsoft.com/office/officeart/2018/2/layout/IconLabelList"/>
    <dgm:cxn modelId="{6FFD163E-6F54-4922-837D-5987B67983E3}" type="presParOf" srcId="{2B76BF51-E225-482D-9D32-0B35CD6F9DBA}" destId="{A58D1D99-8A81-4D99-AAE7-0CE53BFC0605}" srcOrd="2" destOrd="0" presId="urn:microsoft.com/office/officeart/2018/2/layout/IconLabelList"/>
    <dgm:cxn modelId="{A06D8B57-87CB-46BF-A100-C925096CB391}" type="presParOf" srcId="{913C229E-2459-4A85-BFFC-7BC0D9B71D3E}" destId="{A48040B1-E8B3-401A-BD91-F05105049792}" srcOrd="3" destOrd="0" presId="urn:microsoft.com/office/officeart/2018/2/layout/IconLabelList"/>
    <dgm:cxn modelId="{AA9CFCC6-11D5-4C87-BC45-D5136962B1CE}" type="presParOf" srcId="{913C229E-2459-4A85-BFFC-7BC0D9B71D3E}" destId="{EDAF90F6-FCDF-4219-9810-543EF91B01B8}" srcOrd="4" destOrd="0" presId="urn:microsoft.com/office/officeart/2018/2/layout/IconLabelList"/>
    <dgm:cxn modelId="{883648C3-B9D0-4CC0-9546-896FF983F459}" type="presParOf" srcId="{EDAF90F6-FCDF-4219-9810-543EF91B01B8}" destId="{ACCF7E11-5B99-4452-BF16-E51DE72C660C}" srcOrd="0" destOrd="0" presId="urn:microsoft.com/office/officeart/2018/2/layout/IconLabelList"/>
    <dgm:cxn modelId="{60BC9A50-3447-482E-B0FC-6443143EB5BD}" type="presParOf" srcId="{EDAF90F6-FCDF-4219-9810-543EF91B01B8}" destId="{9D7450BF-C608-4EB0-ACD4-3697307CC7BE}" srcOrd="1" destOrd="0" presId="urn:microsoft.com/office/officeart/2018/2/layout/IconLabelList"/>
    <dgm:cxn modelId="{47A2324B-ED9A-4A5A-94DC-3BD9EA09FC36}" type="presParOf" srcId="{EDAF90F6-FCDF-4219-9810-543EF91B01B8}" destId="{F7B4012A-3C0B-4EF9-9D51-60A50DF17A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0BB70-0280-4AB9-8B89-543125C9B52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EC0E4-C289-4337-87C3-63DC02524E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Data Sources</a:t>
          </a:r>
          <a:endParaRPr lang="en-US"/>
        </a:p>
      </dgm:t>
    </dgm:pt>
    <dgm:pt modelId="{F23B6E96-D8A3-4379-AD0C-916B7655567F}" type="parTrans" cxnId="{6713410E-195C-4F2D-AA81-E9E156F4F2C3}">
      <dgm:prSet/>
      <dgm:spPr/>
      <dgm:t>
        <a:bodyPr/>
        <a:lstStyle/>
        <a:p>
          <a:endParaRPr lang="en-US"/>
        </a:p>
      </dgm:t>
    </dgm:pt>
    <dgm:pt modelId="{98257EBB-2CC8-4930-92A6-E84E576EE592}" type="sibTrans" cxnId="{6713410E-195C-4F2D-AA81-E9E156F4F2C3}">
      <dgm:prSet/>
      <dgm:spPr/>
      <dgm:t>
        <a:bodyPr/>
        <a:lstStyle/>
        <a:p>
          <a:endParaRPr lang="en-US"/>
        </a:p>
      </dgm:t>
    </dgm:pt>
    <dgm:pt modelId="{D021486E-1862-482E-9599-1D3F4A484E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Accept text as </a:t>
          </a:r>
          <a:r>
            <a:rPr lang="en-IN" b="1" i="0"/>
            <a:t>JSON documents</a:t>
          </a:r>
          <a:r>
            <a:rPr lang="en-IN" b="0" i="0"/>
            <a:t>.</a:t>
          </a:r>
          <a:endParaRPr lang="en-US"/>
        </a:p>
      </dgm:t>
    </dgm:pt>
    <dgm:pt modelId="{4BFE2712-6617-4931-B112-7E02DE453255}" type="parTrans" cxnId="{5F7F1550-D9B0-4697-A8A4-BDACEED4DBBC}">
      <dgm:prSet/>
      <dgm:spPr/>
      <dgm:t>
        <a:bodyPr/>
        <a:lstStyle/>
        <a:p>
          <a:endParaRPr lang="en-US"/>
        </a:p>
      </dgm:t>
    </dgm:pt>
    <dgm:pt modelId="{442FF17E-585B-423E-9DF4-C82EBFE27550}" type="sibTrans" cxnId="{5F7F1550-D9B0-4697-A8A4-BDACEED4DBBC}">
      <dgm:prSet/>
      <dgm:spPr/>
      <dgm:t>
        <a:bodyPr/>
        <a:lstStyle/>
        <a:p>
          <a:endParaRPr lang="en-US"/>
        </a:p>
      </dgm:t>
    </dgm:pt>
    <dgm:pt modelId="{7FFF2E20-8A5A-4197-B0B4-35F827918A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Indexers</a:t>
          </a:r>
          <a:r>
            <a:rPr lang="en-IN" b="0" i="0"/>
            <a:t> automate data import from sources like Azure SQL Database, Cosmos DB, and Blob storage.</a:t>
          </a:r>
          <a:endParaRPr lang="en-US"/>
        </a:p>
      </dgm:t>
    </dgm:pt>
    <dgm:pt modelId="{D40B00AC-1819-477E-9A70-C2A4E26ACDD0}" type="parTrans" cxnId="{2E8E01F0-D237-444A-A707-2510E61DC6E1}">
      <dgm:prSet/>
      <dgm:spPr/>
      <dgm:t>
        <a:bodyPr/>
        <a:lstStyle/>
        <a:p>
          <a:endParaRPr lang="en-US"/>
        </a:p>
      </dgm:t>
    </dgm:pt>
    <dgm:pt modelId="{7F469CD8-93D3-46A9-A844-560BD6607D0F}" type="sibTrans" cxnId="{2E8E01F0-D237-444A-A707-2510E61DC6E1}">
      <dgm:prSet/>
      <dgm:spPr/>
      <dgm:t>
        <a:bodyPr/>
        <a:lstStyle/>
        <a:p>
          <a:endParaRPr lang="en-US"/>
        </a:p>
      </dgm:t>
    </dgm:pt>
    <dgm:pt modelId="{DB66D3B8-D675-4625-9A31-37E4D7A18E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Hierarchical Structures</a:t>
          </a:r>
          <a:endParaRPr lang="en-US"/>
        </a:p>
      </dgm:t>
    </dgm:pt>
    <dgm:pt modelId="{80A82E95-CCA1-4AE3-ABFB-90D125DDD110}" type="parTrans" cxnId="{F5EE6542-6601-4ECF-8D7E-8DB716450DCF}">
      <dgm:prSet/>
      <dgm:spPr/>
      <dgm:t>
        <a:bodyPr/>
        <a:lstStyle/>
        <a:p>
          <a:endParaRPr lang="en-US"/>
        </a:p>
      </dgm:t>
    </dgm:pt>
    <dgm:pt modelId="{CEB0CD9F-1D57-4EF1-BFB7-306E4309C925}" type="sibTrans" cxnId="{F5EE6542-6601-4ECF-8D7E-8DB716450DCF}">
      <dgm:prSet/>
      <dgm:spPr/>
      <dgm:t>
        <a:bodyPr/>
        <a:lstStyle/>
        <a:p>
          <a:endParaRPr lang="en-US"/>
        </a:p>
      </dgm:t>
    </dgm:pt>
    <dgm:pt modelId="{68A56FC0-2482-4590-8B91-59CD75C498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Model complex JSON structures using </a:t>
          </a:r>
          <a:r>
            <a:rPr lang="en-IN" b="1" i="0"/>
            <a:t>complex types</a:t>
          </a:r>
          <a:r>
            <a:rPr lang="en-IN" b="0" i="0"/>
            <a:t> and </a:t>
          </a:r>
          <a:r>
            <a:rPr lang="en-IN" b="1" i="0"/>
            <a:t>collections</a:t>
          </a:r>
          <a:r>
            <a:rPr lang="en-IN" b="0" i="0"/>
            <a:t>.</a:t>
          </a:r>
          <a:endParaRPr lang="en-US"/>
        </a:p>
      </dgm:t>
    </dgm:pt>
    <dgm:pt modelId="{503F18ED-F305-4F08-ABB2-4C31FC71ACC5}" type="parTrans" cxnId="{68ACA69A-4A1A-4F03-AED8-C481B1292E15}">
      <dgm:prSet/>
      <dgm:spPr/>
      <dgm:t>
        <a:bodyPr/>
        <a:lstStyle/>
        <a:p>
          <a:endParaRPr lang="en-US"/>
        </a:p>
      </dgm:t>
    </dgm:pt>
    <dgm:pt modelId="{735313DC-33BB-4F91-9608-1D52C57CB745}" type="sibTrans" cxnId="{68ACA69A-4A1A-4F03-AED8-C481B1292E15}">
      <dgm:prSet/>
      <dgm:spPr/>
      <dgm:t>
        <a:bodyPr/>
        <a:lstStyle/>
        <a:p>
          <a:endParaRPr lang="en-US"/>
        </a:p>
      </dgm:t>
    </dgm:pt>
    <dgm:pt modelId="{770ABA53-081D-4A9D-B6F7-401664F0B5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Express </a:t>
          </a:r>
          <a:r>
            <a:rPr lang="en-IN" b="1" i="0"/>
            <a:t>one-to-many</a:t>
          </a:r>
          <a:r>
            <a:rPr lang="en-IN" b="0" i="0"/>
            <a:t> and </a:t>
          </a:r>
          <a:r>
            <a:rPr lang="en-IN" b="1" i="0"/>
            <a:t>many-to-many</a:t>
          </a:r>
          <a:r>
            <a:rPr lang="en-IN" b="0" i="0"/>
            <a:t> relationships.</a:t>
          </a:r>
          <a:endParaRPr lang="en-US"/>
        </a:p>
      </dgm:t>
    </dgm:pt>
    <dgm:pt modelId="{2352D677-DE5A-41CB-AF22-5EEB27325219}" type="parTrans" cxnId="{7A801F88-3D87-45F5-B114-C237DC517D2D}">
      <dgm:prSet/>
      <dgm:spPr/>
      <dgm:t>
        <a:bodyPr/>
        <a:lstStyle/>
        <a:p>
          <a:endParaRPr lang="en-US"/>
        </a:p>
      </dgm:t>
    </dgm:pt>
    <dgm:pt modelId="{0357B073-EDC0-417A-8C3D-65BB6A08230F}" type="sibTrans" cxnId="{7A801F88-3D87-45F5-B114-C237DC517D2D}">
      <dgm:prSet/>
      <dgm:spPr/>
      <dgm:t>
        <a:bodyPr/>
        <a:lstStyle/>
        <a:p>
          <a:endParaRPr lang="en-US"/>
        </a:p>
      </dgm:t>
    </dgm:pt>
    <dgm:pt modelId="{20106982-C5F9-41CF-B507-5522CB6CB5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Linguistic Analysis</a:t>
          </a:r>
          <a:endParaRPr lang="en-US"/>
        </a:p>
      </dgm:t>
    </dgm:pt>
    <dgm:pt modelId="{ACE3C935-06C5-4564-9F81-ADDE9AB347D5}" type="parTrans" cxnId="{6D740ED1-D0E2-4117-9661-EB341E09C7F1}">
      <dgm:prSet/>
      <dgm:spPr/>
      <dgm:t>
        <a:bodyPr/>
        <a:lstStyle/>
        <a:p>
          <a:endParaRPr lang="en-US"/>
        </a:p>
      </dgm:t>
    </dgm:pt>
    <dgm:pt modelId="{CEDA49D1-FE20-44D1-B216-7ED3DA6BC97E}" type="sibTrans" cxnId="{6D740ED1-D0E2-4117-9661-EB341E09C7F1}">
      <dgm:prSet/>
      <dgm:spPr/>
      <dgm:t>
        <a:bodyPr/>
        <a:lstStyle/>
        <a:p>
          <a:endParaRPr lang="en-US"/>
        </a:p>
      </dgm:t>
    </dgm:pt>
    <dgm:pt modelId="{914C9B71-46C7-4519-8B5B-EBEC1CB238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Default: </a:t>
          </a:r>
          <a:r>
            <a:rPr lang="en-IN" b="1" i="0"/>
            <a:t>Standard Lucene analyzer</a:t>
          </a:r>
          <a:r>
            <a:rPr lang="en-IN" b="0" i="0"/>
            <a:t>.</a:t>
          </a:r>
          <a:endParaRPr lang="en-US"/>
        </a:p>
      </dgm:t>
    </dgm:pt>
    <dgm:pt modelId="{049B9B68-623B-4B6B-B19E-5B72F5850EAD}" type="parTrans" cxnId="{CA9C34E0-39F7-43E4-A764-54CFF3004DBF}">
      <dgm:prSet/>
      <dgm:spPr/>
      <dgm:t>
        <a:bodyPr/>
        <a:lstStyle/>
        <a:p>
          <a:endParaRPr lang="en-US"/>
        </a:p>
      </dgm:t>
    </dgm:pt>
    <dgm:pt modelId="{A052CA62-22F3-4A1D-BBD5-043D3930DEB4}" type="sibTrans" cxnId="{CA9C34E0-39F7-43E4-A764-54CFF3004DBF}">
      <dgm:prSet/>
      <dgm:spPr/>
      <dgm:t>
        <a:bodyPr/>
        <a:lstStyle/>
        <a:p>
          <a:endParaRPr lang="en-US"/>
        </a:p>
      </dgm:t>
    </dgm:pt>
    <dgm:pt modelId="{1A19032D-DE8D-43EC-BB73-0999B32060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Use </a:t>
          </a:r>
          <a:r>
            <a:rPr lang="en-IN" b="1" i="0"/>
            <a:t>language analyzers</a:t>
          </a:r>
          <a:r>
            <a:rPr lang="en-IN" b="0" i="0"/>
            <a:t> for linguistics (e.g., verb tenses, plurals).</a:t>
          </a:r>
          <a:endParaRPr lang="en-US"/>
        </a:p>
      </dgm:t>
    </dgm:pt>
    <dgm:pt modelId="{D754964D-939F-4810-BD7E-449806BBA49E}" type="parTrans" cxnId="{9CDC19E6-2202-4F5D-9DB0-EFC1533EAE57}">
      <dgm:prSet/>
      <dgm:spPr/>
      <dgm:t>
        <a:bodyPr/>
        <a:lstStyle/>
        <a:p>
          <a:endParaRPr lang="en-US"/>
        </a:p>
      </dgm:t>
    </dgm:pt>
    <dgm:pt modelId="{2630FE62-381B-4638-B335-7793F3833638}" type="sibTrans" cxnId="{9CDC19E6-2202-4F5D-9DB0-EFC1533EAE57}">
      <dgm:prSet/>
      <dgm:spPr/>
      <dgm:t>
        <a:bodyPr/>
        <a:lstStyle/>
        <a:p>
          <a:endParaRPr lang="en-US"/>
        </a:p>
      </dgm:t>
    </dgm:pt>
    <dgm:pt modelId="{85D6CFE2-2700-48C9-8099-44A1924E48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Employ </a:t>
          </a:r>
          <a:r>
            <a:rPr lang="en-IN" b="1" i="0"/>
            <a:t>custom lexical analyzers</a:t>
          </a:r>
          <a:r>
            <a:rPr lang="en-IN" b="0" i="0"/>
            <a:t> for advanced queries.</a:t>
          </a:r>
          <a:endParaRPr lang="en-US"/>
        </a:p>
      </dgm:t>
    </dgm:pt>
    <dgm:pt modelId="{08E8E7FC-9C2B-4EBE-9280-A085FE6D2169}" type="parTrans" cxnId="{E339DE62-B35E-45D3-82D3-D7C6503F84C0}">
      <dgm:prSet/>
      <dgm:spPr/>
      <dgm:t>
        <a:bodyPr/>
        <a:lstStyle/>
        <a:p>
          <a:endParaRPr lang="en-US"/>
        </a:p>
      </dgm:t>
    </dgm:pt>
    <dgm:pt modelId="{A1C718BE-A222-4BCC-BB4A-81B39B3F37A8}" type="sibTrans" cxnId="{E339DE62-B35E-45D3-82D3-D7C6503F84C0}">
      <dgm:prSet/>
      <dgm:spPr/>
      <dgm:t>
        <a:bodyPr/>
        <a:lstStyle/>
        <a:p>
          <a:endParaRPr lang="en-US"/>
        </a:p>
      </dgm:t>
    </dgm:pt>
    <dgm:pt modelId="{8027F0F2-6CA4-4D04-98C3-49C9115741D6}" type="pres">
      <dgm:prSet presAssocID="{8A80BB70-0280-4AB9-8B89-543125C9B52E}" presName="root" presStyleCnt="0">
        <dgm:presLayoutVars>
          <dgm:dir/>
          <dgm:resizeHandles val="exact"/>
        </dgm:presLayoutVars>
      </dgm:prSet>
      <dgm:spPr/>
    </dgm:pt>
    <dgm:pt modelId="{9C10CD78-1C8F-4479-9632-6DBB8B2E70AE}" type="pres">
      <dgm:prSet presAssocID="{3D7EC0E4-C289-4337-87C3-63DC02524E32}" presName="compNode" presStyleCnt="0"/>
      <dgm:spPr/>
    </dgm:pt>
    <dgm:pt modelId="{BACE2CCF-48CB-4E7A-9997-ED3A484A4DAF}" type="pres">
      <dgm:prSet presAssocID="{3D7EC0E4-C289-4337-87C3-63DC02524E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712328-B23A-4D56-8017-3AA284AD9933}" type="pres">
      <dgm:prSet presAssocID="{3D7EC0E4-C289-4337-87C3-63DC02524E32}" presName="iconSpace" presStyleCnt="0"/>
      <dgm:spPr/>
    </dgm:pt>
    <dgm:pt modelId="{C258C72A-7D57-4733-9857-96A86CF9059E}" type="pres">
      <dgm:prSet presAssocID="{3D7EC0E4-C289-4337-87C3-63DC02524E32}" presName="parTx" presStyleLbl="revTx" presStyleIdx="0" presStyleCnt="6">
        <dgm:presLayoutVars>
          <dgm:chMax val="0"/>
          <dgm:chPref val="0"/>
        </dgm:presLayoutVars>
      </dgm:prSet>
      <dgm:spPr/>
    </dgm:pt>
    <dgm:pt modelId="{A3CB203F-9DA1-4782-817F-D41C0990153F}" type="pres">
      <dgm:prSet presAssocID="{3D7EC0E4-C289-4337-87C3-63DC02524E32}" presName="txSpace" presStyleCnt="0"/>
      <dgm:spPr/>
    </dgm:pt>
    <dgm:pt modelId="{41E02A25-1DC7-4B13-8303-FDE059773AB2}" type="pres">
      <dgm:prSet presAssocID="{3D7EC0E4-C289-4337-87C3-63DC02524E32}" presName="desTx" presStyleLbl="revTx" presStyleIdx="1" presStyleCnt="6">
        <dgm:presLayoutVars/>
      </dgm:prSet>
      <dgm:spPr/>
    </dgm:pt>
    <dgm:pt modelId="{98F37C95-76AE-4E42-93E8-69337AC29453}" type="pres">
      <dgm:prSet presAssocID="{98257EBB-2CC8-4930-92A6-E84E576EE592}" presName="sibTrans" presStyleCnt="0"/>
      <dgm:spPr/>
    </dgm:pt>
    <dgm:pt modelId="{52D53120-3D54-42BB-A411-5706C9DE35EB}" type="pres">
      <dgm:prSet presAssocID="{DB66D3B8-D675-4625-9A31-37E4D7A18E40}" presName="compNode" presStyleCnt="0"/>
      <dgm:spPr/>
    </dgm:pt>
    <dgm:pt modelId="{70A0603F-D29D-4FAF-9DA0-98BF9CA81333}" type="pres">
      <dgm:prSet presAssocID="{DB66D3B8-D675-4625-9A31-37E4D7A18E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D62C59A-9F09-47D4-8D8C-0075FFC6D4AA}" type="pres">
      <dgm:prSet presAssocID="{DB66D3B8-D675-4625-9A31-37E4D7A18E40}" presName="iconSpace" presStyleCnt="0"/>
      <dgm:spPr/>
    </dgm:pt>
    <dgm:pt modelId="{2E5B4DD2-4AA3-491C-A96B-03032BB93744}" type="pres">
      <dgm:prSet presAssocID="{DB66D3B8-D675-4625-9A31-37E4D7A18E40}" presName="parTx" presStyleLbl="revTx" presStyleIdx="2" presStyleCnt="6">
        <dgm:presLayoutVars>
          <dgm:chMax val="0"/>
          <dgm:chPref val="0"/>
        </dgm:presLayoutVars>
      </dgm:prSet>
      <dgm:spPr/>
    </dgm:pt>
    <dgm:pt modelId="{F97E8C95-0A8C-477C-939B-A4413166B2D2}" type="pres">
      <dgm:prSet presAssocID="{DB66D3B8-D675-4625-9A31-37E4D7A18E40}" presName="txSpace" presStyleCnt="0"/>
      <dgm:spPr/>
    </dgm:pt>
    <dgm:pt modelId="{30AEF5F5-87AC-40AD-9CF6-C689BC2CCBEA}" type="pres">
      <dgm:prSet presAssocID="{DB66D3B8-D675-4625-9A31-37E4D7A18E40}" presName="desTx" presStyleLbl="revTx" presStyleIdx="3" presStyleCnt="6">
        <dgm:presLayoutVars/>
      </dgm:prSet>
      <dgm:spPr/>
    </dgm:pt>
    <dgm:pt modelId="{B87670C5-FA77-4A09-A1AB-018F00E37888}" type="pres">
      <dgm:prSet presAssocID="{CEB0CD9F-1D57-4EF1-BFB7-306E4309C925}" presName="sibTrans" presStyleCnt="0"/>
      <dgm:spPr/>
    </dgm:pt>
    <dgm:pt modelId="{F6CB10FB-4689-47C7-AFAD-8643ED62AB4B}" type="pres">
      <dgm:prSet presAssocID="{20106982-C5F9-41CF-B507-5522CB6CB568}" presName="compNode" presStyleCnt="0"/>
      <dgm:spPr/>
    </dgm:pt>
    <dgm:pt modelId="{4A85B893-13AA-499C-A805-BD7624E14163}" type="pres">
      <dgm:prSet presAssocID="{20106982-C5F9-41CF-B507-5522CB6CB5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0D83491-48B4-4453-BBFF-81E62A811D37}" type="pres">
      <dgm:prSet presAssocID="{20106982-C5F9-41CF-B507-5522CB6CB568}" presName="iconSpace" presStyleCnt="0"/>
      <dgm:spPr/>
    </dgm:pt>
    <dgm:pt modelId="{8CC9A5C0-5850-4536-B510-650258814B65}" type="pres">
      <dgm:prSet presAssocID="{20106982-C5F9-41CF-B507-5522CB6CB568}" presName="parTx" presStyleLbl="revTx" presStyleIdx="4" presStyleCnt="6">
        <dgm:presLayoutVars>
          <dgm:chMax val="0"/>
          <dgm:chPref val="0"/>
        </dgm:presLayoutVars>
      </dgm:prSet>
      <dgm:spPr/>
    </dgm:pt>
    <dgm:pt modelId="{41A9F32B-BE3D-4DC1-A3D2-907E72E741F9}" type="pres">
      <dgm:prSet presAssocID="{20106982-C5F9-41CF-B507-5522CB6CB568}" presName="txSpace" presStyleCnt="0"/>
      <dgm:spPr/>
    </dgm:pt>
    <dgm:pt modelId="{AA336B3F-D7F5-4A05-B65C-693EC985CAB4}" type="pres">
      <dgm:prSet presAssocID="{20106982-C5F9-41CF-B507-5522CB6CB568}" presName="desTx" presStyleLbl="revTx" presStyleIdx="5" presStyleCnt="6">
        <dgm:presLayoutVars/>
      </dgm:prSet>
      <dgm:spPr/>
    </dgm:pt>
  </dgm:ptLst>
  <dgm:cxnLst>
    <dgm:cxn modelId="{550EAD07-D954-441F-A341-E3466B33820E}" type="presOf" srcId="{770ABA53-081D-4A9D-B6F7-401664F0B573}" destId="{30AEF5F5-87AC-40AD-9CF6-C689BC2CCBEA}" srcOrd="0" destOrd="1" presId="urn:microsoft.com/office/officeart/2018/2/layout/IconLabelDescriptionList"/>
    <dgm:cxn modelId="{6713410E-195C-4F2D-AA81-E9E156F4F2C3}" srcId="{8A80BB70-0280-4AB9-8B89-543125C9B52E}" destId="{3D7EC0E4-C289-4337-87C3-63DC02524E32}" srcOrd="0" destOrd="0" parTransId="{F23B6E96-D8A3-4379-AD0C-916B7655567F}" sibTransId="{98257EBB-2CC8-4930-92A6-E84E576EE592}"/>
    <dgm:cxn modelId="{E0C7B32E-801F-4901-A3AD-FDE523357B74}" type="presOf" srcId="{914C9B71-46C7-4519-8B5B-EBEC1CB2380F}" destId="{AA336B3F-D7F5-4A05-B65C-693EC985CAB4}" srcOrd="0" destOrd="0" presId="urn:microsoft.com/office/officeart/2018/2/layout/IconLabelDescriptionList"/>
    <dgm:cxn modelId="{F5EE6542-6601-4ECF-8D7E-8DB716450DCF}" srcId="{8A80BB70-0280-4AB9-8B89-543125C9B52E}" destId="{DB66D3B8-D675-4625-9A31-37E4D7A18E40}" srcOrd="1" destOrd="0" parTransId="{80A82E95-CCA1-4AE3-ABFB-90D125DDD110}" sibTransId="{CEB0CD9F-1D57-4EF1-BFB7-306E4309C925}"/>
    <dgm:cxn modelId="{E339DE62-B35E-45D3-82D3-D7C6503F84C0}" srcId="{20106982-C5F9-41CF-B507-5522CB6CB568}" destId="{85D6CFE2-2700-48C9-8099-44A1924E4881}" srcOrd="2" destOrd="0" parTransId="{08E8E7FC-9C2B-4EBE-9280-A085FE6D2169}" sibTransId="{A1C718BE-A222-4BCC-BB4A-81B39B3F37A8}"/>
    <dgm:cxn modelId="{751F1C4A-2E86-482C-9304-DA0AF7F09E7B}" type="presOf" srcId="{7FFF2E20-8A5A-4197-B0B4-35F827918ACA}" destId="{41E02A25-1DC7-4B13-8303-FDE059773AB2}" srcOrd="0" destOrd="1" presId="urn:microsoft.com/office/officeart/2018/2/layout/IconLabelDescriptionList"/>
    <dgm:cxn modelId="{A2870A6F-233C-4711-B4B8-38534D9E1786}" type="presOf" srcId="{DB66D3B8-D675-4625-9A31-37E4D7A18E40}" destId="{2E5B4DD2-4AA3-491C-A96B-03032BB93744}" srcOrd="0" destOrd="0" presId="urn:microsoft.com/office/officeart/2018/2/layout/IconLabelDescriptionList"/>
    <dgm:cxn modelId="{5F7F1550-D9B0-4697-A8A4-BDACEED4DBBC}" srcId="{3D7EC0E4-C289-4337-87C3-63DC02524E32}" destId="{D021486E-1862-482E-9599-1D3F4A484E97}" srcOrd="0" destOrd="0" parTransId="{4BFE2712-6617-4931-B112-7E02DE453255}" sibTransId="{442FF17E-585B-423E-9DF4-C82EBFE27550}"/>
    <dgm:cxn modelId="{CA419B54-65D8-4F96-B0B0-7CF37D37F9BB}" type="presOf" srcId="{85D6CFE2-2700-48C9-8099-44A1924E4881}" destId="{AA336B3F-D7F5-4A05-B65C-693EC985CAB4}" srcOrd="0" destOrd="2" presId="urn:microsoft.com/office/officeart/2018/2/layout/IconLabelDescriptionList"/>
    <dgm:cxn modelId="{A6719F7D-64E9-47F4-9CFD-79B916C783AF}" type="presOf" srcId="{20106982-C5F9-41CF-B507-5522CB6CB568}" destId="{8CC9A5C0-5850-4536-B510-650258814B65}" srcOrd="0" destOrd="0" presId="urn:microsoft.com/office/officeart/2018/2/layout/IconLabelDescriptionList"/>
    <dgm:cxn modelId="{3D28BB87-CB4F-4D4A-9C5F-AB8023C0713F}" type="presOf" srcId="{68A56FC0-2482-4590-8B91-59CD75C4985D}" destId="{30AEF5F5-87AC-40AD-9CF6-C689BC2CCBEA}" srcOrd="0" destOrd="0" presId="urn:microsoft.com/office/officeart/2018/2/layout/IconLabelDescriptionList"/>
    <dgm:cxn modelId="{7A801F88-3D87-45F5-B114-C237DC517D2D}" srcId="{DB66D3B8-D675-4625-9A31-37E4D7A18E40}" destId="{770ABA53-081D-4A9D-B6F7-401664F0B573}" srcOrd="1" destOrd="0" parTransId="{2352D677-DE5A-41CB-AF22-5EEB27325219}" sibTransId="{0357B073-EDC0-417A-8C3D-65BB6A08230F}"/>
    <dgm:cxn modelId="{68ACA69A-4A1A-4F03-AED8-C481B1292E15}" srcId="{DB66D3B8-D675-4625-9A31-37E4D7A18E40}" destId="{68A56FC0-2482-4590-8B91-59CD75C4985D}" srcOrd="0" destOrd="0" parTransId="{503F18ED-F305-4F08-ABB2-4C31FC71ACC5}" sibTransId="{735313DC-33BB-4F91-9608-1D52C57CB745}"/>
    <dgm:cxn modelId="{E68DBBC9-9B5F-46FF-BD49-8831DF7F1FF3}" type="presOf" srcId="{8A80BB70-0280-4AB9-8B89-543125C9B52E}" destId="{8027F0F2-6CA4-4D04-98C3-49C9115741D6}" srcOrd="0" destOrd="0" presId="urn:microsoft.com/office/officeart/2018/2/layout/IconLabelDescriptionList"/>
    <dgm:cxn modelId="{6D740ED1-D0E2-4117-9661-EB341E09C7F1}" srcId="{8A80BB70-0280-4AB9-8B89-543125C9B52E}" destId="{20106982-C5F9-41CF-B507-5522CB6CB568}" srcOrd="2" destOrd="0" parTransId="{ACE3C935-06C5-4564-9F81-ADDE9AB347D5}" sibTransId="{CEDA49D1-FE20-44D1-B216-7ED3DA6BC97E}"/>
    <dgm:cxn modelId="{CA9C34E0-39F7-43E4-A764-54CFF3004DBF}" srcId="{20106982-C5F9-41CF-B507-5522CB6CB568}" destId="{914C9B71-46C7-4519-8B5B-EBEC1CB2380F}" srcOrd="0" destOrd="0" parTransId="{049B9B68-623B-4B6B-B19E-5B72F5850EAD}" sibTransId="{A052CA62-22F3-4A1D-BBD5-043D3930DEB4}"/>
    <dgm:cxn modelId="{9CDC19E6-2202-4F5D-9DB0-EFC1533EAE57}" srcId="{20106982-C5F9-41CF-B507-5522CB6CB568}" destId="{1A19032D-DE8D-43EC-BB73-0999B3206078}" srcOrd="1" destOrd="0" parTransId="{D754964D-939F-4810-BD7E-449806BBA49E}" sibTransId="{2630FE62-381B-4638-B335-7793F3833638}"/>
    <dgm:cxn modelId="{5A8CF8E8-5390-4304-9F40-F5D39D2E7627}" type="presOf" srcId="{1A19032D-DE8D-43EC-BB73-0999B3206078}" destId="{AA336B3F-D7F5-4A05-B65C-693EC985CAB4}" srcOrd="0" destOrd="1" presId="urn:microsoft.com/office/officeart/2018/2/layout/IconLabelDescriptionList"/>
    <dgm:cxn modelId="{2E8E01F0-D237-444A-A707-2510E61DC6E1}" srcId="{3D7EC0E4-C289-4337-87C3-63DC02524E32}" destId="{7FFF2E20-8A5A-4197-B0B4-35F827918ACA}" srcOrd="1" destOrd="0" parTransId="{D40B00AC-1819-477E-9A70-C2A4E26ACDD0}" sibTransId="{7F469CD8-93D3-46A9-A844-560BD6607D0F}"/>
    <dgm:cxn modelId="{2B0AE9F1-57B3-47A7-B0C5-4C55A9CE3B59}" type="presOf" srcId="{3D7EC0E4-C289-4337-87C3-63DC02524E32}" destId="{C258C72A-7D57-4733-9857-96A86CF9059E}" srcOrd="0" destOrd="0" presId="urn:microsoft.com/office/officeart/2018/2/layout/IconLabelDescriptionList"/>
    <dgm:cxn modelId="{F3492DFB-2CFA-49D2-9C3D-69EF1A32476B}" type="presOf" srcId="{D021486E-1862-482E-9599-1D3F4A484E97}" destId="{41E02A25-1DC7-4B13-8303-FDE059773AB2}" srcOrd="0" destOrd="0" presId="urn:microsoft.com/office/officeart/2018/2/layout/IconLabelDescriptionList"/>
    <dgm:cxn modelId="{984C5539-AA03-4695-B07D-48879D02C2CF}" type="presParOf" srcId="{8027F0F2-6CA4-4D04-98C3-49C9115741D6}" destId="{9C10CD78-1C8F-4479-9632-6DBB8B2E70AE}" srcOrd="0" destOrd="0" presId="urn:microsoft.com/office/officeart/2018/2/layout/IconLabelDescriptionList"/>
    <dgm:cxn modelId="{6D124D5E-0065-465D-8746-AA54FE01357F}" type="presParOf" srcId="{9C10CD78-1C8F-4479-9632-6DBB8B2E70AE}" destId="{BACE2CCF-48CB-4E7A-9997-ED3A484A4DAF}" srcOrd="0" destOrd="0" presId="urn:microsoft.com/office/officeart/2018/2/layout/IconLabelDescriptionList"/>
    <dgm:cxn modelId="{3097B74F-DF51-4A36-83CD-2BAD856A2DDB}" type="presParOf" srcId="{9C10CD78-1C8F-4479-9632-6DBB8B2E70AE}" destId="{58712328-B23A-4D56-8017-3AA284AD9933}" srcOrd="1" destOrd="0" presId="urn:microsoft.com/office/officeart/2018/2/layout/IconLabelDescriptionList"/>
    <dgm:cxn modelId="{A2257481-E108-4224-941D-3E759D360B1D}" type="presParOf" srcId="{9C10CD78-1C8F-4479-9632-6DBB8B2E70AE}" destId="{C258C72A-7D57-4733-9857-96A86CF9059E}" srcOrd="2" destOrd="0" presId="urn:microsoft.com/office/officeart/2018/2/layout/IconLabelDescriptionList"/>
    <dgm:cxn modelId="{4E9DACC0-2727-464D-BDFE-4AEFAD38B9F6}" type="presParOf" srcId="{9C10CD78-1C8F-4479-9632-6DBB8B2E70AE}" destId="{A3CB203F-9DA1-4782-817F-D41C0990153F}" srcOrd="3" destOrd="0" presId="urn:microsoft.com/office/officeart/2018/2/layout/IconLabelDescriptionList"/>
    <dgm:cxn modelId="{B56E6EB1-4C96-445E-B24F-CC9396F776B7}" type="presParOf" srcId="{9C10CD78-1C8F-4479-9632-6DBB8B2E70AE}" destId="{41E02A25-1DC7-4B13-8303-FDE059773AB2}" srcOrd="4" destOrd="0" presId="urn:microsoft.com/office/officeart/2018/2/layout/IconLabelDescriptionList"/>
    <dgm:cxn modelId="{623E79AC-395C-4C54-97D0-DF0F4A923940}" type="presParOf" srcId="{8027F0F2-6CA4-4D04-98C3-49C9115741D6}" destId="{98F37C95-76AE-4E42-93E8-69337AC29453}" srcOrd="1" destOrd="0" presId="urn:microsoft.com/office/officeart/2018/2/layout/IconLabelDescriptionList"/>
    <dgm:cxn modelId="{BF76FDA2-2AE8-4F12-96F7-EF4DC651ECFA}" type="presParOf" srcId="{8027F0F2-6CA4-4D04-98C3-49C9115741D6}" destId="{52D53120-3D54-42BB-A411-5706C9DE35EB}" srcOrd="2" destOrd="0" presId="urn:microsoft.com/office/officeart/2018/2/layout/IconLabelDescriptionList"/>
    <dgm:cxn modelId="{2790D158-6413-4950-A4BB-3E83D485DE69}" type="presParOf" srcId="{52D53120-3D54-42BB-A411-5706C9DE35EB}" destId="{70A0603F-D29D-4FAF-9DA0-98BF9CA81333}" srcOrd="0" destOrd="0" presId="urn:microsoft.com/office/officeart/2018/2/layout/IconLabelDescriptionList"/>
    <dgm:cxn modelId="{97EC9B13-CBF0-4558-A8E0-122960F8F544}" type="presParOf" srcId="{52D53120-3D54-42BB-A411-5706C9DE35EB}" destId="{0D62C59A-9F09-47D4-8D8C-0075FFC6D4AA}" srcOrd="1" destOrd="0" presId="urn:microsoft.com/office/officeart/2018/2/layout/IconLabelDescriptionList"/>
    <dgm:cxn modelId="{286AB91A-37FF-4DCD-98B6-6434E26BA660}" type="presParOf" srcId="{52D53120-3D54-42BB-A411-5706C9DE35EB}" destId="{2E5B4DD2-4AA3-491C-A96B-03032BB93744}" srcOrd="2" destOrd="0" presId="urn:microsoft.com/office/officeart/2018/2/layout/IconLabelDescriptionList"/>
    <dgm:cxn modelId="{CBE95C33-853B-43F5-9A4B-158CFBB0DA7A}" type="presParOf" srcId="{52D53120-3D54-42BB-A411-5706C9DE35EB}" destId="{F97E8C95-0A8C-477C-939B-A4413166B2D2}" srcOrd="3" destOrd="0" presId="urn:microsoft.com/office/officeart/2018/2/layout/IconLabelDescriptionList"/>
    <dgm:cxn modelId="{2C33C658-8E09-4489-A8BF-8DB871FCAD36}" type="presParOf" srcId="{52D53120-3D54-42BB-A411-5706C9DE35EB}" destId="{30AEF5F5-87AC-40AD-9CF6-C689BC2CCBEA}" srcOrd="4" destOrd="0" presId="urn:microsoft.com/office/officeart/2018/2/layout/IconLabelDescriptionList"/>
    <dgm:cxn modelId="{95F7CC72-5878-4885-B6F5-B5FAF586862F}" type="presParOf" srcId="{8027F0F2-6CA4-4D04-98C3-49C9115741D6}" destId="{B87670C5-FA77-4A09-A1AB-018F00E37888}" srcOrd="3" destOrd="0" presId="urn:microsoft.com/office/officeart/2018/2/layout/IconLabelDescriptionList"/>
    <dgm:cxn modelId="{580F719E-74F4-4C61-A4DF-64C7CD4C8BBC}" type="presParOf" srcId="{8027F0F2-6CA4-4D04-98C3-49C9115741D6}" destId="{F6CB10FB-4689-47C7-AFAD-8643ED62AB4B}" srcOrd="4" destOrd="0" presId="urn:microsoft.com/office/officeart/2018/2/layout/IconLabelDescriptionList"/>
    <dgm:cxn modelId="{ED1F2B97-F4C9-40A0-AF3A-D436665E0901}" type="presParOf" srcId="{F6CB10FB-4689-47C7-AFAD-8643ED62AB4B}" destId="{4A85B893-13AA-499C-A805-BD7624E14163}" srcOrd="0" destOrd="0" presId="urn:microsoft.com/office/officeart/2018/2/layout/IconLabelDescriptionList"/>
    <dgm:cxn modelId="{8801B11C-8ADB-443D-89DF-0F2D96475D7F}" type="presParOf" srcId="{F6CB10FB-4689-47C7-AFAD-8643ED62AB4B}" destId="{50D83491-48B4-4453-BBFF-81E62A811D37}" srcOrd="1" destOrd="0" presId="urn:microsoft.com/office/officeart/2018/2/layout/IconLabelDescriptionList"/>
    <dgm:cxn modelId="{636D2358-2A6F-4D36-8614-C75FFD357E01}" type="presParOf" srcId="{F6CB10FB-4689-47C7-AFAD-8643ED62AB4B}" destId="{8CC9A5C0-5850-4536-B510-650258814B65}" srcOrd="2" destOrd="0" presId="urn:microsoft.com/office/officeart/2018/2/layout/IconLabelDescriptionList"/>
    <dgm:cxn modelId="{036D5313-8322-45DE-BEA6-B6A4AFB1F541}" type="presParOf" srcId="{F6CB10FB-4689-47C7-AFAD-8643ED62AB4B}" destId="{41A9F32B-BE3D-4DC1-A3D2-907E72E741F9}" srcOrd="3" destOrd="0" presId="urn:microsoft.com/office/officeart/2018/2/layout/IconLabelDescriptionList"/>
    <dgm:cxn modelId="{CAA1DBA9-ECCB-4750-A15F-724E86D7B49A}" type="presParOf" srcId="{F6CB10FB-4689-47C7-AFAD-8643ED62AB4B}" destId="{AA336B3F-D7F5-4A05-B65C-693EC985CA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7B942-C762-4E1D-A6EA-7A98D5BD6E0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C0F946-084F-4F7F-9354-F7A5370FA339}">
      <dgm:prSet/>
      <dgm:spPr/>
      <dgm:t>
        <a:bodyPr/>
        <a:lstStyle/>
        <a:p>
          <a:r>
            <a:rPr lang="en-IN" b="1" i="0" dirty="0"/>
            <a:t>Vector Indexing</a:t>
          </a:r>
          <a:endParaRPr lang="en-US" dirty="0"/>
        </a:p>
      </dgm:t>
    </dgm:pt>
    <dgm:pt modelId="{6C6A8BEE-3396-42E3-A05E-9553A3BD390A}" type="parTrans" cxnId="{3CD11021-537A-4B21-BB66-7022F09DFC16}">
      <dgm:prSet/>
      <dgm:spPr/>
      <dgm:t>
        <a:bodyPr/>
        <a:lstStyle/>
        <a:p>
          <a:endParaRPr lang="en-US"/>
        </a:p>
      </dgm:t>
    </dgm:pt>
    <dgm:pt modelId="{F1AF4FA7-D26F-4602-9D53-904A03F5FCF6}" type="sibTrans" cxnId="{3CD11021-537A-4B21-BB66-7022F09DFC16}">
      <dgm:prSet/>
      <dgm:spPr/>
      <dgm:t>
        <a:bodyPr/>
        <a:lstStyle/>
        <a:p>
          <a:endParaRPr lang="en-US"/>
        </a:p>
      </dgm:t>
    </dgm:pt>
    <dgm:pt modelId="{136DA7C7-45A4-4C77-BB15-67F680B7C4DA}">
      <dgm:prSet/>
      <dgm:spPr/>
      <dgm:t>
        <a:bodyPr/>
        <a:lstStyle/>
        <a:p>
          <a:r>
            <a:rPr lang="en-IN" b="0" i="0"/>
            <a:t>Add </a:t>
          </a:r>
          <a:r>
            <a:rPr lang="en-IN" b="1" i="0"/>
            <a:t>vector fields</a:t>
          </a:r>
          <a:r>
            <a:rPr lang="en-IN" b="0" i="0"/>
            <a:t> within a search index to support vector search scenarios.</a:t>
          </a:r>
          <a:endParaRPr lang="en-US"/>
        </a:p>
      </dgm:t>
    </dgm:pt>
    <dgm:pt modelId="{8C6230BB-5576-464E-A73B-DBF79EFF5CDD}" type="parTrans" cxnId="{4AF05655-AB4E-454B-B102-3DBFF74134F2}">
      <dgm:prSet/>
      <dgm:spPr/>
      <dgm:t>
        <a:bodyPr/>
        <a:lstStyle/>
        <a:p>
          <a:endParaRPr lang="en-US"/>
        </a:p>
      </dgm:t>
    </dgm:pt>
    <dgm:pt modelId="{6A22A362-2B54-461B-953C-E749B57146E8}" type="sibTrans" cxnId="{4AF05655-AB4E-454B-B102-3DBFF74134F2}">
      <dgm:prSet/>
      <dgm:spPr/>
      <dgm:t>
        <a:bodyPr/>
        <a:lstStyle/>
        <a:p>
          <a:endParaRPr lang="en-US"/>
        </a:p>
      </dgm:t>
    </dgm:pt>
    <dgm:pt modelId="{0A182433-1B93-4898-997D-495DF2B18D7B}">
      <dgm:prSet/>
      <dgm:spPr/>
      <dgm:t>
        <a:bodyPr/>
        <a:lstStyle/>
        <a:p>
          <a:r>
            <a:rPr lang="en-IN" b="0" i="0"/>
            <a:t>Vector fields can co-exist with non-vector fields in the same search document.</a:t>
          </a:r>
          <a:endParaRPr lang="en-US"/>
        </a:p>
      </dgm:t>
    </dgm:pt>
    <dgm:pt modelId="{ECC216F0-06CA-4189-9B29-60B49839CD66}" type="parTrans" cxnId="{F4BE4AB4-61FD-4291-8125-D4C5C97B095E}">
      <dgm:prSet/>
      <dgm:spPr/>
      <dgm:t>
        <a:bodyPr/>
        <a:lstStyle/>
        <a:p>
          <a:endParaRPr lang="en-US"/>
        </a:p>
      </dgm:t>
    </dgm:pt>
    <dgm:pt modelId="{74110DB2-CD69-4C2B-BD00-47ADC3D7403D}" type="sibTrans" cxnId="{F4BE4AB4-61FD-4291-8125-D4C5C97B095E}">
      <dgm:prSet/>
      <dgm:spPr/>
      <dgm:t>
        <a:bodyPr/>
        <a:lstStyle/>
        <a:p>
          <a:endParaRPr lang="en-US"/>
        </a:p>
      </dgm:t>
    </dgm:pt>
    <dgm:pt modelId="{3CC443BD-C83E-49EA-B967-2E52FD1BFA0E}">
      <dgm:prSet/>
      <dgm:spPr/>
      <dgm:t>
        <a:bodyPr/>
        <a:lstStyle/>
        <a:p>
          <a:r>
            <a:rPr lang="en-IN" b="1" i="0" dirty="0"/>
            <a:t>Vector Queries</a:t>
          </a:r>
          <a:endParaRPr lang="en-US" dirty="0"/>
        </a:p>
      </dgm:t>
    </dgm:pt>
    <dgm:pt modelId="{088BF8D5-7AFB-42AF-A770-3CCC37AB7481}" type="parTrans" cxnId="{341E14B0-B11E-475F-B232-671FAACF2B37}">
      <dgm:prSet/>
      <dgm:spPr/>
      <dgm:t>
        <a:bodyPr/>
        <a:lstStyle/>
        <a:p>
          <a:endParaRPr lang="en-US"/>
        </a:p>
      </dgm:t>
    </dgm:pt>
    <dgm:pt modelId="{83D5C78C-E00C-4371-9810-DDCC862133FA}" type="sibTrans" cxnId="{341E14B0-B11E-475F-B232-671FAACF2B37}">
      <dgm:prSet/>
      <dgm:spPr/>
      <dgm:t>
        <a:bodyPr/>
        <a:lstStyle/>
        <a:p>
          <a:endParaRPr lang="en-US"/>
        </a:p>
      </dgm:t>
    </dgm:pt>
    <dgm:pt modelId="{5194B541-EA41-4FDC-B9E2-0A9F120B65AD}">
      <dgm:prSet/>
      <dgm:spPr/>
      <dgm:t>
        <a:bodyPr/>
        <a:lstStyle/>
        <a:p>
          <a:r>
            <a:rPr lang="en-IN" b="0" i="0"/>
            <a:t>Formulate both </a:t>
          </a:r>
          <a:r>
            <a:rPr lang="en-IN" b="1" i="0"/>
            <a:t>single</a:t>
          </a:r>
          <a:r>
            <a:rPr lang="en-IN" b="0" i="0"/>
            <a:t> and </a:t>
          </a:r>
          <a:r>
            <a:rPr lang="en-IN" b="1" i="0"/>
            <a:t>multiple vector queries</a:t>
          </a:r>
          <a:r>
            <a:rPr lang="en-IN" b="0" i="0"/>
            <a:t>.</a:t>
          </a:r>
          <a:endParaRPr lang="en-US"/>
        </a:p>
      </dgm:t>
    </dgm:pt>
    <dgm:pt modelId="{62A7AFAA-CE4B-458F-B757-BDDA45169FFF}" type="parTrans" cxnId="{015C5482-A97D-4DCF-9C8F-5F9F3BD80DBD}">
      <dgm:prSet/>
      <dgm:spPr/>
      <dgm:t>
        <a:bodyPr/>
        <a:lstStyle/>
        <a:p>
          <a:endParaRPr lang="en-US"/>
        </a:p>
      </dgm:t>
    </dgm:pt>
    <dgm:pt modelId="{67BA2522-FED0-4937-BF03-E2D1209417F3}" type="sibTrans" cxnId="{015C5482-A97D-4DCF-9C8F-5F9F3BD80DBD}">
      <dgm:prSet/>
      <dgm:spPr/>
      <dgm:t>
        <a:bodyPr/>
        <a:lstStyle/>
        <a:p>
          <a:endParaRPr lang="en-US"/>
        </a:p>
      </dgm:t>
    </dgm:pt>
    <dgm:pt modelId="{23B0356D-2C72-487A-9F0A-B97ACFCBDF60}">
      <dgm:prSet/>
      <dgm:spPr/>
      <dgm:t>
        <a:bodyPr/>
        <a:lstStyle/>
        <a:p>
          <a:r>
            <a:rPr lang="en-IN" b="0" i="0"/>
            <a:t>Use </a:t>
          </a:r>
          <a:r>
            <a:rPr lang="en-IN" b="1" i="0"/>
            <a:t>Hierarchical Navigable Small World (HNSW)</a:t>
          </a:r>
          <a:r>
            <a:rPr lang="en-IN" b="0" i="0"/>
            <a:t> or </a:t>
          </a:r>
          <a:r>
            <a:rPr lang="en-IN" b="1" i="0"/>
            <a:t>exhaustive K-Nearest Neighbors (KNN)</a:t>
          </a:r>
          <a:r>
            <a:rPr lang="en-IN" b="0" i="0"/>
            <a:t> algorithms to find similar vectors.</a:t>
          </a:r>
          <a:endParaRPr lang="en-US"/>
        </a:p>
      </dgm:t>
    </dgm:pt>
    <dgm:pt modelId="{6A3A6AE1-A09E-4671-9851-8FA0B535F113}" type="parTrans" cxnId="{E631DC82-F59F-4E02-873D-1B17282C04DC}">
      <dgm:prSet/>
      <dgm:spPr/>
      <dgm:t>
        <a:bodyPr/>
        <a:lstStyle/>
        <a:p>
          <a:endParaRPr lang="en-US"/>
        </a:p>
      </dgm:t>
    </dgm:pt>
    <dgm:pt modelId="{63480695-0D30-4B43-A1D7-8B23BD43009F}" type="sibTrans" cxnId="{E631DC82-F59F-4E02-873D-1B17282C04DC}">
      <dgm:prSet/>
      <dgm:spPr/>
      <dgm:t>
        <a:bodyPr/>
        <a:lstStyle/>
        <a:p>
          <a:endParaRPr lang="en-US"/>
        </a:p>
      </dgm:t>
    </dgm:pt>
    <dgm:pt modelId="{10029516-A32B-411C-8DB4-1275F23CDD2E}">
      <dgm:prSet/>
      <dgm:spPr/>
      <dgm:t>
        <a:bodyPr/>
        <a:lstStyle/>
        <a:p>
          <a:r>
            <a:rPr lang="en-IN" b="1" i="0" dirty="0"/>
            <a:t>Vector Search Algorithms</a:t>
          </a:r>
          <a:endParaRPr lang="en-US" dirty="0"/>
        </a:p>
      </dgm:t>
    </dgm:pt>
    <dgm:pt modelId="{0717BC67-1D27-4596-9CB0-7F18027C0837}" type="parTrans" cxnId="{139AB374-B6C0-42E8-94DF-C31CF64AA14A}">
      <dgm:prSet/>
      <dgm:spPr/>
      <dgm:t>
        <a:bodyPr/>
        <a:lstStyle/>
        <a:p>
          <a:endParaRPr lang="en-US"/>
        </a:p>
      </dgm:t>
    </dgm:pt>
    <dgm:pt modelId="{4F5F4EF2-1573-46A6-914E-C2D5BB059541}" type="sibTrans" cxnId="{139AB374-B6C0-42E8-94DF-C31CF64AA14A}">
      <dgm:prSet/>
      <dgm:spPr/>
      <dgm:t>
        <a:bodyPr/>
        <a:lstStyle/>
        <a:p>
          <a:endParaRPr lang="en-US"/>
        </a:p>
      </dgm:t>
    </dgm:pt>
    <dgm:pt modelId="{0C549D73-7308-46EB-9F5A-8121399A2E1D}">
      <dgm:prSet/>
      <dgm:spPr/>
      <dgm:t>
        <a:bodyPr/>
        <a:lstStyle/>
        <a:p>
          <a:r>
            <a:rPr lang="en-IN" b="0" i="0"/>
            <a:t>Enhance precision during information retrieval.</a:t>
          </a:r>
          <a:endParaRPr lang="en-US"/>
        </a:p>
      </dgm:t>
    </dgm:pt>
    <dgm:pt modelId="{D67975DA-2AAB-42ED-8C89-E458535EC5A2}" type="parTrans" cxnId="{ABFE27F9-DCA1-4674-8AD9-B9B9DF74D29D}">
      <dgm:prSet/>
      <dgm:spPr/>
      <dgm:t>
        <a:bodyPr/>
        <a:lstStyle/>
        <a:p>
          <a:endParaRPr lang="en-US"/>
        </a:p>
      </dgm:t>
    </dgm:pt>
    <dgm:pt modelId="{3ED273A5-42B4-4E65-8923-9D4D840CB46B}" type="sibTrans" cxnId="{ABFE27F9-DCA1-4674-8AD9-B9B9DF74D29D}">
      <dgm:prSet/>
      <dgm:spPr/>
      <dgm:t>
        <a:bodyPr/>
        <a:lstStyle/>
        <a:p>
          <a:endParaRPr lang="en-US"/>
        </a:p>
      </dgm:t>
    </dgm:pt>
    <dgm:pt modelId="{196008B6-C33D-450A-804D-9D691F96AB8F}" type="pres">
      <dgm:prSet presAssocID="{2D37B942-C762-4E1D-A6EA-7A98D5BD6E0D}" presName="Name0" presStyleCnt="0">
        <dgm:presLayoutVars>
          <dgm:dir/>
          <dgm:resizeHandles val="exact"/>
        </dgm:presLayoutVars>
      </dgm:prSet>
      <dgm:spPr/>
    </dgm:pt>
    <dgm:pt modelId="{3E798715-24E4-4552-94C3-83E7DAFBF748}" type="pres">
      <dgm:prSet presAssocID="{D8C0F946-084F-4F7F-9354-F7A5370FA339}" presName="node" presStyleLbl="node1" presStyleIdx="0" presStyleCnt="8">
        <dgm:presLayoutVars>
          <dgm:bulletEnabled val="1"/>
        </dgm:presLayoutVars>
      </dgm:prSet>
      <dgm:spPr/>
    </dgm:pt>
    <dgm:pt modelId="{FE63CA9E-6B04-4B1E-BE3C-70A61554A8D4}" type="pres">
      <dgm:prSet presAssocID="{F1AF4FA7-D26F-4602-9D53-904A03F5FCF6}" presName="sibTrans" presStyleLbl="sibTrans1D1" presStyleIdx="0" presStyleCnt="7"/>
      <dgm:spPr/>
    </dgm:pt>
    <dgm:pt modelId="{C8692CE6-91E5-4151-A01F-93B5B6E1098A}" type="pres">
      <dgm:prSet presAssocID="{F1AF4FA7-D26F-4602-9D53-904A03F5FCF6}" presName="connectorText" presStyleLbl="sibTrans1D1" presStyleIdx="0" presStyleCnt="7"/>
      <dgm:spPr/>
    </dgm:pt>
    <dgm:pt modelId="{DFAB7CA5-9E26-4F68-8121-F726A5DBEDC2}" type="pres">
      <dgm:prSet presAssocID="{136DA7C7-45A4-4C77-BB15-67F680B7C4DA}" presName="node" presStyleLbl="node1" presStyleIdx="1" presStyleCnt="8">
        <dgm:presLayoutVars>
          <dgm:bulletEnabled val="1"/>
        </dgm:presLayoutVars>
      </dgm:prSet>
      <dgm:spPr/>
    </dgm:pt>
    <dgm:pt modelId="{45B80E0C-7F94-4328-ABE4-A76A964C2192}" type="pres">
      <dgm:prSet presAssocID="{6A22A362-2B54-461B-953C-E749B57146E8}" presName="sibTrans" presStyleLbl="sibTrans1D1" presStyleIdx="1" presStyleCnt="7"/>
      <dgm:spPr/>
    </dgm:pt>
    <dgm:pt modelId="{560C3B87-B8E8-4538-A862-5EEEEEA132EC}" type="pres">
      <dgm:prSet presAssocID="{6A22A362-2B54-461B-953C-E749B57146E8}" presName="connectorText" presStyleLbl="sibTrans1D1" presStyleIdx="1" presStyleCnt="7"/>
      <dgm:spPr/>
    </dgm:pt>
    <dgm:pt modelId="{A8843631-4301-4306-9CED-B68F47F65F5F}" type="pres">
      <dgm:prSet presAssocID="{0A182433-1B93-4898-997D-495DF2B18D7B}" presName="node" presStyleLbl="node1" presStyleIdx="2" presStyleCnt="8">
        <dgm:presLayoutVars>
          <dgm:bulletEnabled val="1"/>
        </dgm:presLayoutVars>
      </dgm:prSet>
      <dgm:spPr/>
    </dgm:pt>
    <dgm:pt modelId="{F410885A-CF06-4F1F-8D1A-2E54270F1773}" type="pres">
      <dgm:prSet presAssocID="{74110DB2-CD69-4C2B-BD00-47ADC3D7403D}" presName="sibTrans" presStyleLbl="sibTrans1D1" presStyleIdx="2" presStyleCnt="7"/>
      <dgm:spPr/>
    </dgm:pt>
    <dgm:pt modelId="{35D6132F-A1B6-4C1A-A58E-D8EA093E0E76}" type="pres">
      <dgm:prSet presAssocID="{74110DB2-CD69-4C2B-BD00-47ADC3D7403D}" presName="connectorText" presStyleLbl="sibTrans1D1" presStyleIdx="2" presStyleCnt="7"/>
      <dgm:spPr/>
    </dgm:pt>
    <dgm:pt modelId="{0B6AD327-95B2-46DE-80E2-0491681B77A7}" type="pres">
      <dgm:prSet presAssocID="{3CC443BD-C83E-49EA-B967-2E52FD1BFA0E}" presName="node" presStyleLbl="node1" presStyleIdx="3" presStyleCnt="8">
        <dgm:presLayoutVars>
          <dgm:bulletEnabled val="1"/>
        </dgm:presLayoutVars>
      </dgm:prSet>
      <dgm:spPr/>
    </dgm:pt>
    <dgm:pt modelId="{11D0747A-0474-4437-B102-FAC95364495A}" type="pres">
      <dgm:prSet presAssocID="{83D5C78C-E00C-4371-9810-DDCC862133FA}" presName="sibTrans" presStyleLbl="sibTrans1D1" presStyleIdx="3" presStyleCnt="7"/>
      <dgm:spPr/>
    </dgm:pt>
    <dgm:pt modelId="{3AB2EED4-9EB5-4EAC-8364-331AEE2D3007}" type="pres">
      <dgm:prSet presAssocID="{83D5C78C-E00C-4371-9810-DDCC862133FA}" presName="connectorText" presStyleLbl="sibTrans1D1" presStyleIdx="3" presStyleCnt="7"/>
      <dgm:spPr/>
    </dgm:pt>
    <dgm:pt modelId="{016A1A77-DEC8-44B2-B44E-4BA404197887}" type="pres">
      <dgm:prSet presAssocID="{5194B541-EA41-4FDC-B9E2-0A9F120B65AD}" presName="node" presStyleLbl="node1" presStyleIdx="4" presStyleCnt="8">
        <dgm:presLayoutVars>
          <dgm:bulletEnabled val="1"/>
        </dgm:presLayoutVars>
      </dgm:prSet>
      <dgm:spPr/>
    </dgm:pt>
    <dgm:pt modelId="{12141875-6689-4CB7-B2E3-DA46A0FD462F}" type="pres">
      <dgm:prSet presAssocID="{67BA2522-FED0-4937-BF03-E2D1209417F3}" presName="sibTrans" presStyleLbl="sibTrans1D1" presStyleIdx="4" presStyleCnt="7"/>
      <dgm:spPr/>
    </dgm:pt>
    <dgm:pt modelId="{9AC3C9C5-0DE1-4301-8CAC-F0885D58E72B}" type="pres">
      <dgm:prSet presAssocID="{67BA2522-FED0-4937-BF03-E2D1209417F3}" presName="connectorText" presStyleLbl="sibTrans1D1" presStyleIdx="4" presStyleCnt="7"/>
      <dgm:spPr/>
    </dgm:pt>
    <dgm:pt modelId="{EEAE637B-BFA5-4A8B-A3A6-E469C7225D9D}" type="pres">
      <dgm:prSet presAssocID="{23B0356D-2C72-487A-9F0A-B97ACFCBDF60}" presName="node" presStyleLbl="node1" presStyleIdx="5" presStyleCnt="8">
        <dgm:presLayoutVars>
          <dgm:bulletEnabled val="1"/>
        </dgm:presLayoutVars>
      </dgm:prSet>
      <dgm:spPr/>
    </dgm:pt>
    <dgm:pt modelId="{5EC29DDA-97E4-46E6-94A0-397E9F135BF6}" type="pres">
      <dgm:prSet presAssocID="{63480695-0D30-4B43-A1D7-8B23BD43009F}" presName="sibTrans" presStyleLbl="sibTrans1D1" presStyleIdx="5" presStyleCnt="7"/>
      <dgm:spPr/>
    </dgm:pt>
    <dgm:pt modelId="{A30BEDF5-792A-4852-9AC5-BAACAEFD85E0}" type="pres">
      <dgm:prSet presAssocID="{63480695-0D30-4B43-A1D7-8B23BD43009F}" presName="connectorText" presStyleLbl="sibTrans1D1" presStyleIdx="5" presStyleCnt="7"/>
      <dgm:spPr/>
    </dgm:pt>
    <dgm:pt modelId="{0F6F789B-9260-47CA-992F-5BC4BF311EDB}" type="pres">
      <dgm:prSet presAssocID="{10029516-A32B-411C-8DB4-1275F23CDD2E}" presName="node" presStyleLbl="node1" presStyleIdx="6" presStyleCnt="8">
        <dgm:presLayoutVars>
          <dgm:bulletEnabled val="1"/>
        </dgm:presLayoutVars>
      </dgm:prSet>
      <dgm:spPr/>
    </dgm:pt>
    <dgm:pt modelId="{D275B26C-1057-48A5-96F4-DCB2008D24B4}" type="pres">
      <dgm:prSet presAssocID="{4F5F4EF2-1573-46A6-914E-C2D5BB059541}" presName="sibTrans" presStyleLbl="sibTrans1D1" presStyleIdx="6" presStyleCnt="7"/>
      <dgm:spPr/>
    </dgm:pt>
    <dgm:pt modelId="{FDEF1B91-9A9A-4944-9222-E0C720B28085}" type="pres">
      <dgm:prSet presAssocID="{4F5F4EF2-1573-46A6-914E-C2D5BB059541}" presName="connectorText" presStyleLbl="sibTrans1D1" presStyleIdx="6" presStyleCnt="7"/>
      <dgm:spPr/>
    </dgm:pt>
    <dgm:pt modelId="{B76EC333-3EC4-4AE5-982F-4343CF03D79C}" type="pres">
      <dgm:prSet presAssocID="{0C549D73-7308-46EB-9F5A-8121399A2E1D}" presName="node" presStyleLbl="node1" presStyleIdx="7" presStyleCnt="8">
        <dgm:presLayoutVars>
          <dgm:bulletEnabled val="1"/>
        </dgm:presLayoutVars>
      </dgm:prSet>
      <dgm:spPr/>
    </dgm:pt>
  </dgm:ptLst>
  <dgm:cxnLst>
    <dgm:cxn modelId="{5094211E-C2DD-4C76-83C2-E14CFB5AC2A3}" type="presOf" srcId="{5194B541-EA41-4FDC-B9E2-0A9F120B65AD}" destId="{016A1A77-DEC8-44B2-B44E-4BA404197887}" srcOrd="0" destOrd="0" presId="urn:microsoft.com/office/officeart/2016/7/layout/RepeatingBendingProcessNew"/>
    <dgm:cxn modelId="{F41EE31E-9908-46EC-8256-19FB1EDA70F1}" type="presOf" srcId="{67BA2522-FED0-4937-BF03-E2D1209417F3}" destId="{9AC3C9C5-0DE1-4301-8CAC-F0885D58E72B}" srcOrd="1" destOrd="0" presId="urn:microsoft.com/office/officeart/2016/7/layout/RepeatingBendingProcessNew"/>
    <dgm:cxn modelId="{BD624E1F-F7D8-4D55-8545-65B66A67FB7A}" type="presOf" srcId="{74110DB2-CD69-4C2B-BD00-47ADC3D7403D}" destId="{F410885A-CF06-4F1F-8D1A-2E54270F1773}" srcOrd="0" destOrd="0" presId="urn:microsoft.com/office/officeart/2016/7/layout/RepeatingBendingProcessNew"/>
    <dgm:cxn modelId="{3CD11021-537A-4B21-BB66-7022F09DFC16}" srcId="{2D37B942-C762-4E1D-A6EA-7A98D5BD6E0D}" destId="{D8C0F946-084F-4F7F-9354-F7A5370FA339}" srcOrd="0" destOrd="0" parTransId="{6C6A8BEE-3396-42E3-A05E-9553A3BD390A}" sibTransId="{F1AF4FA7-D26F-4602-9D53-904A03F5FCF6}"/>
    <dgm:cxn modelId="{E3200D31-FC7A-43D0-9D99-E8ABA7D89D4B}" type="presOf" srcId="{4F5F4EF2-1573-46A6-914E-C2D5BB059541}" destId="{FDEF1B91-9A9A-4944-9222-E0C720B28085}" srcOrd="1" destOrd="0" presId="urn:microsoft.com/office/officeart/2016/7/layout/RepeatingBendingProcessNew"/>
    <dgm:cxn modelId="{1767F034-4DBE-4DC1-BB42-6C8EEAE85470}" type="presOf" srcId="{F1AF4FA7-D26F-4602-9D53-904A03F5FCF6}" destId="{FE63CA9E-6B04-4B1E-BE3C-70A61554A8D4}" srcOrd="0" destOrd="0" presId="urn:microsoft.com/office/officeart/2016/7/layout/RepeatingBendingProcessNew"/>
    <dgm:cxn modelId="{14F58242-C63F-421A-AF25-3555AEA3DBEB}" type="presOf" srcId="{136DA7C7-45A4-4C77-BB15-67F680B7C4DA}" destId="{DFAB7CA5-9E26-4F68-8121-F726A5DBEDC2}" srcOrd="0" destOrd="0" presId="urn:microsoft.com/office/officeart/2016/7/layout/RepeatingBendingProcessNew"/>
    <dgm:cxn modelId="{618A0E47-4D41-4438-8BE0-C793C694401F}" type="presOf" srcId="{74110DB2-CD69-4C2B-BD00-47ADC3D7403D}" destId="{35D6132F-A1B6-4C1A-A58E-D8EA093E0E76}" srcOrd="1" destOrd="0" presId="urn:microsoft.com/office/officeart/2016/7/layout/RepeatingBendingProcessNew"/>
    <dgm:cxn modelId="{06C39A48-6606-4F4E-A39B-A3EC26AD471F}" type="presOf" srcId="{63480695-0D30-4B43-A1D7-8B23BD43009F}" destId="{5EC29DDA-97E4-46E6-94A0-397E9F135BF6}" srcOrd="0" destOrd="0" presId="urn:microsoft.com/office/officeart/2016/7/layout/RepeatingBendingProcessNew"/>
    <dgm:cxn modelId="{0224AB6F-96AA-4485-AA14-EC6BE51C9BCE}" type="presOf" srcId="{D8C0F946-084F-4F7F-9354-F7A5370FA339}" destId="{3E798715-24E4-4552-94C3-83E7DAFBF748}" srcOrd="0" destOrd="0" presId="urn:microsoft.com/office/officeart/2016/7/layout/RepeatingBendingProcessNew"/>
    <dgm:cxn modelId="{BD9BD170-B04E-438D-A94C-07148DC2873F}" type="presOf" srcId="{67BA2522-FED0-4937-BF03-E2D1209417F3}" destId="{12141875-6689-4CB7-B2E3-DA46A0FD462F}" srcOrd="0" destOrd="0" presId="urn:microsoft.com/office/officeart/2016/7/layout/RepeatingBendingProcessNew"/>
    <dgm:cxn modelId="{139AB374-B6C0-42E8-94DF-C31CF64AA14A}" srcId="{2D37B942-C762-4E1D-A6EA-7A98D5BD6E0D}" destId="{10029516-A32B-411C-8DB4-1275F23CDD2E}" srcOrd="6" destOrd="0" parTransId="{0717BC67-1D27-4596-9CB0-7F18027C0837}" sibTransId="{4F5F4EF2-1573-46A6-914E-C2D5BB059541}"/>
    <dgm:cxn modelId="{4AF05655-AB4E-454B-B102-3DBFF74134F2}" srcId="{2D37B942-C762-4E1D-A6EA-7A98D5BD6E0D}" destId="{136DA7C7-45A4-4C77-BB15-67F680B7C4DA}" srcOrd="1" destOrd="0" parTransId="{8C6230BB-5576-464E-A73B-DBF79EFF5CDD}" sibTransId="{6A22A362-2B54-461B-953C-E749B57146E8}"/>
    <dgm:cxn modelId="{015C5482-A97D-4DCF-9C8F-5F9F3BD80DBD}" srcId="{2D37B942-C762-4E1D-A6EA-7A98D5BD6E0D}" destId="{5194B541-EA41-4FDC-B9E2-0A9F120B65AD}" srcOrd="4" destOrd="0" parTransId="{62A7AFAA-CE4B-458F-B757-BDDA45169FFF}" sibTransId="{67BA2522-FED0-4937-BF03-E2D1209417F3}"/>
    <dgm:cxn modelId="{E631DC82-F59F-4E02-873D-1B17282C04DC}" srcId="{2D37B942-C762-4E1D-A6EA-7A98D5BD6E0D}" destId="{23B0356D-2C72-487A-9F0A-B97ACFCBDF60}" srcOrd="5" destOrd="0" parTransId="{6A3A6AE1-A09E-4671-9851-8FA0B535F113}" sibTransId="{63480695-0D30-4B43-A1D7-8B23BD43009F}"/>
    <dgm:cxn modelId="{A7034689-8D1F-478D-AE77-6063657CE115}" type="presOf" srcId="{0A182433-1B93-4898-997D-495DF2B18D7B}" destId="{A8843631-4301-4306-9CED-B68F47F65F5F}" srcOrd="0" destOrd="0" presId="urn:microsoft.com/office/officeart/2016/7/layout/RepeatingBendingProcessNew"/>
    <dgm:cxn modelId="{D643ED8A-1851-42EC-84FB-DB97B0817DF2}" type="presOf" srcId="{2D37B942-C762-4E1D-A6EA-7A98D5BD6E0D}" destId="{196008B6-C33D-450A-804D-9D691F96AB8F}" srcOrd="0" destOrd="0" presId="urn:microsoft.com/office/officeart/2016/7/layout/RepeatingBendingProcessNew"/>
    <dgm:cxn modelId="{6D3C1B99-44CF-4FC4-90D3-074CCCC3DF69}" type="presOf" srcId="{83D5C78C-E00C-4371-9810-DDCC862133FA}" destId="{3AB2EED4-9EB5-4EAC-8364-331AEE2D3007}" srcOrd="1" destOrd="0" presId="urn:microsoft.com/office/officeart/2016/7/layout/RepeatingBendingProcessNew"/>
    <dgm:cxn modelId="{078B5CA1-95CE-4E29-A7F2-AB52A6B2ACA0}" type="presOf" srcId="{23B0356D-2C72-487A-9F0A-B97ACFCBDF60}" destId="{EEAE637B-BFA5-4A8B-A3A6-E469C7225D9D}" srcOrd="0" destOrd="0" presId="urn:microsoft.com/office/officeart/2016/7/layout/RepeatingBendingProcessNew"/>
    <dgm:cxn modelId="{5CF8FAA3-29D8-4F56-9073-1939D096706D}" type="presOf" srcId="{6A22A362-2B54-461B-953C-E749B57146E8}" destId="{560C3B87-B8E8-4538-A862-5EEEEEA132EC}" srcOrd="1" destOrd="0" presId="urn:microsoft.com/office/officeart/2016/7/layout/RepeatingBendingProcessNew"/>
    <dgm:cxn modelId="{341E14B0-B11E-475F-B232-671FAACF2B37}" srcId="{2D37B942-C762-4E1D-A6EA-7A98D5BD6E0D}" destId="{3CC443BD-C83E-49EA-B967-2E52FD1BFA0E}" srcOrd="3" destOrd="0" parTransId="{088BF8D5-7AFB-42AF-A770-3CCC37AB7481}" sibTransId="{83D5C78C-E00C-4371-9810-DDCC862133FA}"/>
    <dgm:cxn modelId="{21C8E2B1-AE2C-4057-8A8A-06EB34A119D8}" type="presOf" srcId="{0C549D73-7308-46EB-9F5A-8121399A2E1D}" destId="{B76EC333-3EC4-4AE5-982F-4343CF03D79C}" srcOrd="0" destOrd="0" presId="urn:microsoft.com/office/officeart/2016/7/layout/RepeatingBendingProcessNew"/>
    <dgm:cxn modelId="{053A2DB2-F905-4DFC-AD92-D47891730129}" type="presOf" srcId="{83D5C78C-E00C-4371-9810-DDCC862133FA}" destId="{11D0747A-0474-4437-B102-FAC95364495A}" srcOrd="0" destOrd="0" presId="urn:microsoft.com/office/officeart/2016/7/layout/RepeatingBendingProcessNew"/>
    <dgm:cxn modelId="{F4BE4AB4-61FD-4291-8125-D4C5C97B095E}" srcId="{2D37B942-C762-4E1D-A6EA-7A98D5BD6E0D}" destId="{0A182433-1B93-4898-997D-495DF2B18D7B}" srcOrd="2" destOrd="0" parTransId="{ECC216F0-06CA-4189-9B29-60B49839CD66}" sibTransId="{74110DB2-CD69-4C2B-BD00-47ADC3D7403D}"/>
    <dgm:cxn modelId="{1A1FD8B4-11BD-47C0-8C91-4A5D0749EFA8}" type="presOf" srcId="{63480695-0D30-4B43-A1D7-8B23BD43009F}" destId="{A30BEDF5-792A-4852-9AC5-BAACAEFD85E0}" srcOrd="1" destOrd="0" presId="urn:microsoft.com/office/officeart/2016/7/layout/RepeatingBendingProcessNew"/>
    <dgm:cxn modelId="{225889B9-6511-43F6-B94E-F30AEF40E28E}" type="presOf" srcId="{6A22A362-2B54-461B-953C-E749B57146E8}" destId="{45B80E0C-7F94-4328-ABE4-A76A964C2192}" srcOrd="0" destOrd="0" presId="urn:microsoft.com/office/officeart/2016/7/layout/RepeatingBendingProcessNew"/>
    <dgm:cxn modelId="{80BB37C2-573D-4848-B4B7-1C35602F2EAF}" type="presOf" srcId="{F1AF4FA7-D26F-4602-9D53-904A03F5FCF6}" destId="{C8692CE6-91E5-4151-A01F-93B5B6E1098A}" srcOrd="1" destOrd="0" presId="urn:microsoft.com/office/officeart/2016/7/layout/RepeatingBendingProcessNew"/>
    <dgm:cxn modelId="{057263CE-5C96-400C-A03D-69F183342E06}" type="presOf" srcId="{3CC443BD-C83E-49EA-B967-2E52FD1BFA0E}" destId="{0B6AD327-95B2-46DE-80E2-0491681B77A7}" srcOrd="0" destOrd="0" presId="urn:microsoft.com/office/officeart/2016/7/layout/RepeatingBendingProcessNew"/>
    <dgm:cxn modelId="{E475F2E9-F392-40EB-BFDB-7598805CBB9D}" type="presOf" srcId="{10029516-A32B-411C-8DB4-1275F23CDD2E}" destId="{0F6F789B-9260-47CA-992F-5BC4BF311EDB}" srcOrd="0" destOrd="0" presId="urn:microsoft.com/office/officeart/2016/7/layout/RepeatingBendingProcessNew"/>
    <dgm:cxn modelId="{AF9567F7-6A45-487C-8CEE-8672DFA0CDE5}" type="presOf" srcId="{4F5F4EF2-1573-46A6-914E-C2D5BB059541}" destId="{D275B26C-1057-48A5-96F4-DCB2008D24B4}" srcOrd="0" destOrd="0" presId="urn:microsoft.com/office/officeart/2016/7/layout/RepeatingBendingProcessNew"/>
    <dgm:cxn modelId="{ABFE27F9-DCA1-4674-8AD9-B9B9DF74D29D}" srcId="{2D37B942-C762-4E1D-A6EA-7A98D5BD6E0D}" destId="{0C549D73-7308-46EB-9F5A-8121399A2E1D}" srcOrd="7" destOrd="0" parTransId="{D67975DA-2AAB-42ED-8C89-E458535EC5A2}" sibTransId="{3ED273A5-42B4-4E65-8923-9D4D840CB46B}"/>
    <dgm:cxn modelId="{368B6FA8-12E5-454E-80CF-A834BE0F6CC8}" type="presParOf" srcId="{196008B6-C33D-450A-804D-9D691F96AB8F}" destId="{3E798715-24E4-4552-94C3-83E7DAFBF748}" srcOrd="0" destOrd="0" presId="urn:microsoft.com/office/officeart/2016/7/layout/RepeatingBendingProcessNew"/>
    <dgm:cxn modelId="{004DDCB5-20C0-4BDB-8805-9EDBAA30E6FA}" type="presParOf" srcId="{196008B6-C33D-450A-804D-9D691F96AB8F}" destId="{FE63CA9E-6B04-4B1E-BE3C-70A61554A8D4}" srcOrd="1" destOrd="0" presId="urn:microsoft.com/office/officeart/2016/7/layout/RepeatingBendingProcessNew"/>
    <dgm:cxn modelId="{B768144C-FA91-4BBF-BC6F-C3E4E77C85C0}" type="presParOf" srcId="{FE63CA9E-6B04-4B1E-BE3C-70A61554A8D4}" destId="{C8692CE6-91E5-4151-A01F-93B5B6E1098A}" srcOrd="0" destOrd="0" presId="urn:microsoft.com/office/officeart/2016/7/layout/RepeatingBendingProcessNew"/>
    <dgm:cxn modelId="{B663D370-B5D0-486F-B84F-17EE6FA628FD}" type="presParOf" srcId="{196008B6-C33D-450A-804D-9D691F96AB8F}" destId="{DFAB7CA5-9E26-4F68-8121-F726A5DBEDC2}" srcOrd="2" destOrd="0" presId="urn:microsoft.com/office/officeart/2016/7/layout/RepeatingBendingProcessNew"/>
    <dgm:cxn modelId="{E48E33EB-4C1B-4E7B-A522-7934E7FB902F}" type="presParOf" srcId="{196008B6-C33D-450A-804D-9D691F96AB8F}" destId="{45B80E0C-7F94-4328-ABE4-A76A964C2192}" srcOrd="3" destOrd="0" presId="urn:microsoft.com/office/officeart/2016/7/layout/RepeatingBendingProcessNew"/>
    <dgm:cxn modelId="{29987831-3EDF-479B-99F4-F4ACAFB760FC}" type="presParOf" srcId="{45B80E0C-7F94-4328-ABE4-A76A964C2192}" destId="{560C3B87-B8E8-4538-A862-5EEEEEA132EC}" srcOrd="0" destOrd="0" presId="urn:microsoft.com/office/officeart/2016/7/layout/RepeatingBendingProcessNew"/>
    <dgm:cxn modelId="{6B6654F4-1312-4D8C-89EE-46F7119B4597}" type="presParOf" srcId="{196008B6-C33D-450A-804D-9D691F96AB8F}" destId="{A8843631-4301-4306-9CED-B68F47F65F5F}" srcOrd="4" destOrd="0" presId="urn:microsoft.com/office/officeart/2016/7/layout/RepeatingBendingProcessNew"/>
    <dgm:cxn modelId="{922B1873-5D42-45F1-A034-767E4468564B}" type="presParOf" srcId="{196008B6-C33D-450A-804D-9D691F96AB8F}" destId="{F410885A-CF06-4F1F-8D1A-2E54270F1773}" srcOrd="5" destOrd="0" presId="urn:microsoft.com/office/officeart/2016/7/layout/RepeatingBendingProcessNew"/>
    <dgm:cxn modelId="{760F6D33-AF35-43B5-8AAE-3677556A44C1}" type="presParOf" srcId="{F410885A-CF06-4F1F-8D1A-2E54270F1773}" destId="{35D6132F-A1B6-4C1A-A58E-D8EA093E0E76}" srcOrd="0" destOrd="0" presId="urn:microsoft.com/office/officeart/2016/7/layout/RepeatingBendingProcessNew"/>
    <dgm:cxn modelId="{4F15A544-D7B1-49E4-9A3C-AE0DEC1269FD}" type="presParOf" srcId="{196008B6-C33D-450A-804D-9D691F96AB8F}" destId="{0B6AD327-95B2-46DE-80E2-0491681B77A7}" srcOrd="6" destOrd="0" presId="urn:microsoft.com/office/officeart/2016/7/layout/RepeatingBendingProcessNew"/>
    <dgm:cxn modelId="{823462FA-5968-4C61-8F96-AD3BC665139C}" type="presParOf" srcId="{196008B6-C33D-450A-804D-9D691F96AB8F}" destId="{11D0747A-0474-4437-B102-FAC95364495A}" srcOrd="7" destOrd="0" presId="urn:microsoft.com/office/officeart/2016/7/layout/RepeatingBendingProcessNew"/>
    <dgm:cxn modelId="{93D61BCC-5F0E-4D6D-9D68-E63D1DF972CC}" type="presParOf" srcId="{11D0747A-0474-4437-B102-FAC95364495A}" destId="{3AB2EED4-9EB5-4EAC-8364-331AEE2D3007}" srcOrd="0" destOrd="0" presId="urn:microsoft.com/office/officeart/2016/7/layout/RepeatingBendingProcessNew"/>
    <dgm:cxn modelId="{6D415B08-4582-4741-8BE2-92DB3689CD9A}" type="presParOf" srcId="{196008B6-C33D-450A-804D-9D691F96AB8F}" destId="{016A1A77-DEC8-44B2-B44E-4BA404197887}" srcOrd="8" destOrd="0" presId="urn:microsoft.com/office/officeart/2016/7/layout/RepeatingBendingProcessNew"/>
    <dgm:cxn modelId="{B6237872-7CF3-4275-93B3-61FB6226D315}" type="presParOf" srcId="{196008B6-C33D-450A-804D-9D691F96AB8F}" destId="{12141875-6689-4CB7-B2E3-DA46A0FD462F}" srcOrd="9" destOrd="0" presId="urn:microsoft.com/office/officeart/2016/7/layout/RepeatingBendingProcessNew"/>
    <dgm:cxn modelId="{5B47911A-FEB7-4191-B241-7637401597C8}" type="presParOf" srcId="{12141875-6689-4CB7-B2E3-DA46A0FD462F}" destId="{9AC3C9C5-0DE1-4301-8CAC-F0885D58E72B}" srcOrd="0" destOrd="0" presId="urn:microsoft.com/office/officeart/2016/7/layout/RepeatingBendingProcessNew"/>
    <dgm:cxn modelId="{FDE2DDAF-B364-489F-BF7F-645F1F97DBEE}" type="presParOf" srcId="{196008B6-C33D-450A-804D-9D691F96AB8F}" destId="{EEAE637B-BFA5-4A8B-A3A6-E469C7225D9D}" srcOrd="10" destOrd="0" presId="urn:microsoft.com/office/officeart/2016/7/layout/RepeatingBendingProcessNew"/>
    <dgm:cxn modelId="{03FE3493-09C3-475D-BF6A-CE4285BA8483}" type="presParOf" srcId="{196008B6-C33D-450A-804D-9D691F96AB8F}" destId="{5EC29DDA-97E4-46E6-94A0-397E9F135BF6}" srcOrd="11" destOrd="0" presId="urn:microsoft.com/office/officeart/2016/7/layout/RepeatingBendingProcessNew"/>
    <dgm:cxn modelId="{A7A0FE86-8204-4906-9259-9DCAD75B8FCD}" type="presParOf" srcId="{5EC29DDA-97E4-46E6-94A0-397E9F135BF6}" destId="{A30BEDF5-792A-4852-9AC5-BAACAEFD85E0}" srcOrd="0" destOrd="0" presId="urn:microsoft.com/office/officeart/2016/7/layout/RepeatingBendingProcessNew"/>
    <dgm:cxn modelId="{9C5EC61B-DAED-41E6-BE5E-1BB755AF0289}" type="presParOf" srcId="{196008B6-C33D-450A-804D-9D691F96AB8F}" destId="{0F6F789B-9260-47CA-992F-5BC4BF311EDB}" srcOrd="12" destOrd="0" presId="urn:microsoft.com/office/officeart/2016/7/layout/RepeatingBendingProcessNew"/>
    <dgm:cxn modelId="{8E9B73C0-00CC-4F64-A188-FE2391B466AD}" type="presParOf" srcId="{196008B6-C33D-450A-804D-9D691F96AB8F}" destId="{D275B26C-1057-48A5-96F4-DCB2008D24B4}" srcOrd="13" destOrd="0" presId="urn:microsoft.com/office/officeart/2016/7/layout/RepeatingBendingProcessNew"/>
    <dgm:cxn modelId="{AA95ADEE-CB50-4A3D-B476-2591F4CC7C39}" type="presParOf" srcId="{D275B26C-1057-48A5-96F4-DCB2008D24B4}" destId="{FDEF1B91-9A9A-4944-9222-E0C720B28085}" srcOrd="0" destOrd="0" presId="urn:microsoft.com/office/officeart/2016/7/layout/RepeatingBendingProcessNew"/>
    <dgm:cxn modelId="{2996DF2C-CCBA-439C-BC6D-2992FB39273F}" type="presParOf" srcId="{196008B6-C33D-450A-804D-9D691F96AB8F}" destId="{B76EC333-3EC4-4AE5-982F-4343CF03D79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E042B-FB5F-465D-88CF-9BEABFD104DC}">
      <dsp:nvSpPr>
        <dsp:cNvPr id="0" name=""/>
        <dsp:cNvSpPr/>
      </dsp:nvSpPr>
      <dsp:spPr>
        <a:xfrm>
          <a:off x="901014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1631-1CF1-4541-B10B-B42C71118F05}">
      <dsp:nvSpPr>
        <dsp:cNvPr id="0" name=""/>
        <dsp:cNvSpPr/>
      </dsp:nvSpPr>
      <dsp:spPr>
        <a:xfrm>
          <a:off x="20859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management free keyword search faceting</a:t>
          </a:r>
        </a:p>
      </dsp:txBody>
      <dsp:txXfrm>
        <a:off x="20859" y="2758573"/>
        <a:ext cx="3200563" cy="720000"/>
      </dsp:txXfrm>
    </dsp:sp>
    <dsp:sp modelId="{CAA1FFAE-724E-497D-A696-27EFC65D949C}">
      <dsp:nvSpPr>
        <dsp:cNvPr id="0" name=""/>
        <dsp:cNvSpPr/>
      </dsp:nvSpPr>
      <dsp:spPr>
        <a:xfrm>
          <a:off x="4661676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1D99-8A81-4D99-AAE7-0CE53BFC0605}">
      <dsp:nvSpPr>
        <dsp:cNvPr id="0" name=""/>
        <dsp:cNvSpPr/>
      </dsp:nvSpPr>
      <dsp:spPr>
        <a:xfrm>
          <a:off x="3781521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language analyzers geospatial support suggestions/auto-complete customizable scoring proximity search</a:t>
          </a:r>
        </a:p>
      </dsp:txBody>
      <dsp:txXfrm>
        <a:off x="3781521" y="2758573"/>
        <a:ext cx="3200563" cy="720000"/>
      </dsp:txXfrm>
    </dsp:sp>
    <dsp:sp modelId="{ACCF7E11-5B99-4452-BF16-E51DE72C660C}">
      <dsp:nvSpPr>
        <dsp:cNvPr id="0" name=""/>
        <dsp:cNvSpPr/>
      </dsp:nvSpPr>
      <dsp:spPr>
        <a:xfrm>
          <a:off x="8422338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4012A-3C0B-4EF9-9D51-60A50DF17AAF}">
      <dsp:nvSpPr>
        <dsp:cNvPr id="0" name=""/>
        <dsp:cNvSpPr/>
      </dsp:nvSpPr>
      <dsp:spPr>
        <a:xfrm>
          <a:off x="7542183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synonyms complex types etc.</a:t>
          </a:r>
        </a:p>
      </dsp:txBody>
      <dsp:txXfrm>
        <a:off x="7542183" y="2758573"/>
        <a:ext cx="32005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2CCF-48CB-4E7A-9997-ED3A484A4DAF}">
      <dsp:nvSpPr>
        <dsp:cNvPr id="0" name=""/>
        <dsp:cNvSpPr/>
      </dsp:nvSpPr>
      <dsp:spPr>
        <a:xfrm>
          <a:off x="13764" y="0"/>
          <a:ext cx="1097891" cy="1084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8C72A-7D57-4733-9857-96A86CF9059E}">
      <dsp:nvSpPr>
        <dsp:cNvPr id="0" name=""/>
        <dsp:cNvSpPr/>
      </dsp:nvSpPr>
      <dsp:spPr>
        <a:xfrm>
          <a:off x="13764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Data Sources</a:t>
          </a:r>
          <a:endParaRPr lang="en-US" sz="2600" kern="1200"/>
        </a:p>
      </dsp:txBody>
      <dsp:txXfrm>
        <a:off x="13764" y="1217334"/>
        <a:ext cx="3136833" cy="464641"/>
      </dsp:txXfrm>
    </dsp:sp>
    <dsp:sp modelId="{41E02A25-1DC7-4B13-8303-FDE059773AB2}">
      <dsp:nvSpPr>
        <dsp:cNvPr id="0" name=""/>
        <dsp:cNvSpPr/>
      </dsp:nvSpPr>
      <dsp:spPr>
        <a:xfrm>
          <a:off x="13764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Accept text as </a:t>
          </a:r>
          <a:r>
            <a:rPr lang="en-IN" sz="1700" b="1" i="0" kern="1200"/>
            <a:t>JSON documents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Indexers</a:t>
          </a:r>
          <a:r>
            <a:rPr lang="en-IN" sz="1700" b="0" i="0" kern="1200"/>
            <a:t> automate data import from sources like Azure SQL Database, Cosmos DB, and Blob storage.</a:t>
          </a:r>
          <a:endParaRPr lang="en-US" sz="1700" kern="1200"/>
        </a:p>
      </dsp:txBody>
      <dsp:txXfrm>
        <a:off x="13764" y="1743916"/>
        <a:ext cx="3136833" cy="1395404"/>
      </dsp:txXfrm>
    </dsp:sp>
    <dsp:sp modelId="{70A0603F-D29D-4FAF-9DA0-98BF9CA81333}">
      <dsp:nvSpPr>
        <dsp:cNvPr id="0" name=""/>
        <dsp:cNvSpPr/>
      </dsp:nvSpPr>
      <dsp:spPr>
        <a:xfrm>
          <a:off x="3699543" y="0"/>
          <a:ext cx="1097891" cy="1084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4DD2-4AA3-491C-A96B-03032BB93744}">
      <dsp:nvSpPr>
        <dsp:cNvPr id="0" name=""/>
        <dsp:cNvSpPr/>
      </dsp:nvSpPr>
      <dsp:spPr>
        <a:xfrm>
          <a:off x="3699543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Hierarchical Structures</a:t>
          </a:r>
          <a:endParaRPr lang="en-US" sz="2600" kern="1200"/>
        </a:p>
      </dsp:txBody>
      <dsp:txXfrm>
        <a:off x="3699543" y="1217334"/>
        <a:ext cx="3136833" cy="464641"/>
      </dsp:txXfrm>
    </dsp:sp>
    <dsp:sp modelId="{30AEF5F5-87AC-40AD-9CF6-C689BC2CCBEA}">
      <dsp:nvSpPr>
        <dsp:cNvPr id="0" name=""/>
        <dsp:cNvSpPr/>
      </dsp:nvSpPr>
      <dsp:spPr>
        <a:xfrm>
          <a:off x="3699543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Model complex JSON structures using </a:t>
          </a:r>
          <a:r>
            <a:rPr lang="en-IN" sz="1700" b="1" i="0" kern="1200"/>
            <a:t>complex types</a:t>
          </a:r>
          <a:r>
            <a:rPr lang="en-IN" sz="1700" b="0" i="0" kern="1200"/>
            <a:t> and </a:t>
          </a:r>
          <a:r>
            <a:rPr lang="en-IN" sz="1700" b="1" i="0" kern="1200"/>
            <a:t>collections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Express </a:t>
          </a:r>
          <a:r>
            <a:rPr lang="en-IN" sz="1700" b="1" i="0" kern="1200"/>
            <a:t>one-to-many</a:t>
          </a:r>
          <a:r>
            <a:rPr lang="en-IN" sz="1700" b="0" i="0" kern="1200"/>
            <a:t> and </a:t>
          </a:r>
          <a:r>
            <a:rPr lang="en-IN" sz="1700" b="1" i="0" kern="1200"/>
            <a:t>many-to-many</a:t>
          </a:r>
          <a:r>
            <a:rPr lang="en-IN" sz="1700" b="0" i="0" kern="1200"/>
            <a:t> relationships.</a:t>
          </a:r>
          <a:endParaRPr lang="en-US" sz="1700" kern="1200"/>
        </a:p>
      </dsp:txBody>
      <dsp:txXfrm>
        <a:off x="3699543" y="1743916"/>
        <a:ext cx="3136833" cy="1395404"/>
      </dsp:txXfrm>
    </dsp:sp>
    <dsp:sp modelId="{4A85B893-13AA-499C-A805-BD7624E14163}">
      <dsp:nvSpPr>
        <dsp:cNvPr id="0" name=""/>
        <dsp:cNvSpPr/>
      </dsp:nvSpPr>
      <dsp:spPr>
        <a:xfrm>
          <a:off x="7385322" y="0"/>
          <a:ext cx="1097891" cy="1084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A5C0-5850-4536-B510-650258814B65}">
      <dsp:nvSpPr>
        <dsp:cNvPr id="0" name=""/>
        <dsp:cNvSpPr/>
      </dsp:nvSpPr>
      <dsp:spPr>
        <a:xfrm>
          <a:off x="7385322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Linguistic Analysis</a:t>
          </a:r>
          <a:endParaRPr lang="en-US" sz="2600" kern="1200"/>
        </a:p>
      </dsp:txBody>
      <dsp:txXfrm>
        <a:off x="7385322" y="1217334"/>
        <a:ext cx="3136833" cy="464641"/>
      </dsp:txXfrm>
    </dsp:sp>
    <dsp:sp modelId="{AA336B3F-D7F5-4A05-B65C-693EC985CAB4}">
      <dsp:nvSpPr>
        <dsp:cNvPr id="0" name=""/>
        <dsp:cNvSpPr/>
      </dsp:nvSpPr>
      <dsp:spPr>
        <a:xfrm>
          <a:off x="7385322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Default: </a:t>
          </a:r>
          <a:r>
            <a:rPr lang="en-IN" sz="1700" b="1" i="0" kern="1200"/>
            <a:t>Standard Lucene analyzer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Use </a:t>
          </a:r>
          <a:r>
            <a:rPr lang="en-IN" sz="1700" b="1" i="0" kern="1200"/>
            <a:t>language analyzers</a:t>
          </a:r>
          <a:r>
            <a:rPr lang="en-IN" sz="1700" b="0" i="0" kern="1200"/>
            <a:t> for linguistics (e.g., verb tenses, plurals).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Employ </a:t>
          </a:r>
          <a:r>
            <a:rPr lang="en-IN" sz="1700" b="1" i="0" kern="1200"/>
            <a:t>custom lexical analyzers</a:t>
          </a:r>
          <a:r>
            <a:rPr lang="en-IN" sz="1700" b="0" i="0" kern="1200"/>
            <a:t> for advanced queries.</a:t>
          </a:r>
          <a:endParaRPr lang="en-US" sz="1700" kern="1200"/>
        </a:p>
      </dsp:txBody>
      <dsp:txXfrm>
        <a:off x="7385322" y="1743916"/>
        <a:ext cx="3136833" cy="1395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CA9E-6B04-4B1E-BE3C-70A61554A8D4}">
      <dsp:nvSpPr>
        <dsp:cNvPr id="0" name=""/>
        <dsp:cNvSpPr/>
      </dsp:nvSpPr>
      <dsp:spPr>
        <a:xfrm>
          <a:off x="1811815" y="1207843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1251484"/>
        <a:ext cx="20766" cy="4157"/>
      </dsp:txXfrm>
    </dsp:sp>
    <dsp:sp modelId="{3E798715-24E4-4552-94C3-83E7DAFBF748}">
      <dsp:nvSpPr>
        <dsp:cNvPr id="0" name=""/>
        <dsp:cNvSpPr/>
      </dsp:nvSpPr>
      <dsp:spPr>
        <a:xfrm>
          <a:off x="7855" y="711835"/>
          <a:ext cx="1805759" cy="10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Indexing</a:t>
          </a:r>
          <a:endParaRPr lang="en-US" sz="1200" kern="1200" dirty="0"/>
        </a:p>
      </dsp:txBody>
      <dsp:txXfrm>
        <a:off x="7855" y="711835"/>
        <a:ext cx="1805759" cy="1083455"/>
      </dsp:txXfrm>
    </dsp:sp>
    <dsp:sp modelId="{45B80E0C-7F94-4328-ABE4-A76A964C2192}">
      <dsp:nvSpPr>
        <dsp:cNvPr id="0" name=""/>
        <dsp:cNvSpPr/>
      </dsp:nvSpPr>
      <dsp:spPr>
        <a:xfrm>
          <a:off x="4032899" y="1207843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879" y="1251484"/>
        <a:ext cx="20766" cy="4157"/>
      </dsp:txXfrm>
    </dsp:sp>
    <dsp:sp modelId="{DFAB7CA5-9E26-4F68-8121-F726A5DBEDC2}">
      <dsp:nvSpPr>
        <dsp:cNvPr id="0" name=""/>
        <dsp:cNvSpPr/>
      </dsp:nvSpPr>
      <dsp:spPr>
        <a:xfrm>
          <a:off x="2228940" y="711835"/>
          <a:ext cx="1805759" cy="1083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Add </a:t>
          </a:r>
          <a:r>
            <a:rPr lang="en-IN" sz="1200" b="1" i="0" kern="1200"/>
            <a:t>vector fields</a:t>
          </a:r>
          <a:r>
            <a:rPr lang="en-IN" sz="1200" b="0" i="0" kern="1200"/>
            <a:t> within a search index to support vector search scenarios.</a:t>
          </a:r>
          <a:endParaRPr lang="en-US" sz="1200" kern="1200"/>
        </a:p>
      </dsp:txBody>
      <dsp:txXfrm>
        <a:off x="2228940" y="711835"/>
        <a:ext cx="1805759" cy="1083455"/>
      </dsp:txXfrm>
    </dsp:sp>
    <dsp:sp modelId="{F410885A-CF06-4F1F-8D1A-2E54270F1773}">
      <dsp:nvSpPr>
        <dsp:cNvPr id="0" name=""/>
        <dsp:cNvSpPr/>
      </dsp:nvSpPr>
      <dsp:spPr>
        <a:xfrm>
          <a:off x="910735" y="1793491"/>
          <a:ext cx="4442169" cy="384724"/>
        </a:xfrm>
        <a:custGeom>
          <a:avLst/>
          <a:gdLst/>
          <a:ahLst/>
          <a:cxnLst/>
          <a:rect l="0" t="0" r="0" b="0"/>
          <a:pathLst>
            <a:path>
              <a:moveTo>
                <a:pt x="4442169" y="0"/>
              </a:moveTo>
              <a:lnTo>
                <a:pt x="4442169" y="209462"/>
              </a:lnTo>
              <a:lnTo>
                <a:pt x="0" y="209462"/>
              </a:lnTo>
              <a:lnTo>
                <a:pt x="0" y="3847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281" y="1983775"/>
        <a:ext cx="223077" cy="4157"/>
      </dsp:txXfrm>
    </dsp:sp>
    <dsp:sp modelId="{A8843631-4301-4306-9CED-B68F47F65F5F}">
      <dsp:nvSpPr>
        <dsp:cNvPr id="0" name=""/>
        <dsp:cNvSpPr/>
      </dsp:nvSpPr>
      <dsp:spPr>
        <a:xfrm>
          <a:off x="4450024" y="711835"/>
          <a:ext cx="1805759" cy="1083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Vector fields can co-exist with non-vector fields in the same search document.</a:t>
          </a:r>
          <a:endParaRPr lang="en-US" sz="1200" kern="1200"/>
        </a:p>
      </dsp:txBody>
      <dsp:txXfrm>
        <a:off x="4450024" y="711835"/>
        <a:ext cx="1805759" cy="1083455"/>
      </dsp:txXfrm>
    </dsp:sp>
    <dsp:sp modelId="{11D0747A-0474-4437-B102-FAC95364495A}">
      <dsp:nvSpPr>
        <dsp:cNvPr id="0" name=""/>
        <dsp:cNvSpPr/>
      </dsp:nvSpPr>
      <dsp:spPr>
        <a:xfrm>
          <a:off x="1811815" y="270662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2750265"/>
        <a:ext cx="20766" cy="4157"/>
      </dsp:txXfrm>
    </dsp:sp>
    <dsp:sp modelId="{0B6AD327-95B2-46DE-80E2-0491681B77A7}">
      <dsp:nvSpPr>
        <dsp:cNvPr id="0" name=""/>
        <dsp:cNvSpPr/>
      </dsp:nvSpPr>
      <dsp:spPr>
        <a:xfrm>
          <a:off x="7855" y="2210616"/>
          <a:ext cx="1805759" cy="1083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Queries</a:t>
          </a:r>
          <a:endParaRPr lang="en-US" sz="1200" kern="1200" dirty="0"/>
        </a:p>
      </dsp:txBody>
      <dsp:txXfrm>
        <a:off x="7855" y="2210616"/>
        <a:ext cx="1805759" cy="1083455"/>
      </dsp:txXfrm>
    </dsp:sp>
    <dsp:sp modelId="{12141875-6689-4CB7-B2E3-DA46A0FD462F}">
      <dsp:nvSpPr>
        <dsp:cNvPr id="0" name=""/>
        <dsp:cNvSpPr/>
      </dsp:nvSpPr>
      <dsp:spPr>
        <a:xfrm>
          <a:off x="4032899" y="270662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879" y="2750265"/>
        <a:ext cx="20766" cy="4157"/>
      </dsp:txXfrm>
    </dsp:sp>
    <dsp:sp modelId="{016A1A77-DEC8-44B2-B44E-4BA404197887}">
      <dsp:nvSpPr>
        <dsp:cNvPr id="0" name=""/>
        <dsp:cNvSpPr/>
      </dsp:nvSpPr>
      <dsp:spPr>
        <a:xfrm>
          <a:off x="2228940" y="2210616"/>
          <a:ext cx="1805759" cy="108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Formulate both </a:t>
          </a:r>
          <a:r>
            <a:rPr lang="en-IN" sz="1200" b="1" i="0" kern="1200"/>
            <a:t>single</a:t>
          </a:r>
          <a:r>
            <a:rPr lang="en-IN" sz="1200" b="0" i="0" kern="1200"/>
            <a:t> and </a:t>
          </a:r>
          <a:r>
            <a:rPr lang="en-IN" sz="1200" b="1" i="0" kern="1200"/>
            <a:t>multiple vector queries</a:t>
          </a:r>
          <a:r>
            <a:rPr lang="en-IN" sz="1200" b="0" i="0" kern="1200"/>
            <a:t>.</a:t>
          </a:r>
          <a:endParaRPr lang="en-US" sz="1200" kern="1200"/>
        </a:p>
      </dsp:txBody>
      <dsp:txXfrm>
        <a:off x="2228940" y="2210616"/>
        <a:ext cx="1805759" cy="1083455"/>
      </dsp:txXfrm>
    </dsp:sp>
    <dsp:sp modelId="{5EC29DDA-97E4-46E6-94A0-397E9F135BF6}">
      <dsp:nvSpPr>
        <dsp:cNvPr id="0" name=""/>
        <dsp:cNvSpPr/>
      </dsp:nvSpPr>
      <dsp:spPr>
        <a:xfrm>
          <a:off x="910735" y="3292271"/>
          <a:ext cx="4442169" cy="384724"/>
        </a:xfrm>
        <a:custGeom>
          <a:avLst/>
          <a:gdLst/>
          <a:ahLst/>
          <a:cxnLst/>
          <a:rect l="0" t="0" r="0" b="0"/>
          <a:pathLst>
            <a:path>
              <a:moveTo>
                <a:pt x="4442169" y="0"/>
              </a:moveTo>
              <a:lnTo>
                <a:pt x="4442169" y="209462"/>
              </a:lnTo>
              <a:lnTo>
                <a:pt x="0" y="209462"/>
              </a:lnTo>
              <a:lnTo>
                <a:pt x="0" y="38472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281" y="3482555"/>
        <a:ext cx="223077" cy="4157"/>
      </dsp:txXfrm>
    </dsp:sp>
    <dsp:sp modelId="{EEAE637B-BFA5-4A8B-A3A6-E469C7225D9D}">
      <dsp:nvSpPr>
        <dsp:cNvPr id="0" name=""/>
        <dsp:cNvSpPr/>
      </dsp:nvSpPr>
      <dsp:spPr>
        <a:xfrm>
          <a:off x="4450024" y="2210616"/>
          <a:ext cx="1805759" cy="10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Use </a:t>
          </a:r>
          <a:r>
            <a:rPr lang="en-IN" sz="1200" b="1" i="0" kern="1200"/>
            <a:t>Hierarchical Navigable Small World (HNSW)</a:t>
          </a:r>
          <a:r>
            <a:rPr lang="en-IN" sz="1200" b="0" i="0" kern="1200"/>
            <a:t> or </a:t>
          </a:r>
          <a:r>
            <a:rPr lang="en-IN" sz="1200" b="1" i="0" kern="1200"/>
            <a:t>exhaustive K-Nearest Neighbors (KNN)</a:t>
          </a:r>
          <a:r>
            <a:rPr lang="en-IN" sz="1200" b="0" i="0" kern="1200"/>
            <a:t> algorithms to find similar vectors.</a:t>
          </a:r>
          <a:endParaRPr lang="en-US" sz="1200" kern="1200"/>
        </a:p>
      </dsp:txBody>
      <dsp:txXfrm>
        <a:off x="4450024" y="2210616"/>
        <a:ext cx="1805759" cy="1083455"/>
      </dsp:txXfrm>
    </dsp:sp>
    <dsp:sp modelId="{D275B26C-1057-48A5-96F4-DCB2008D24B4}">
      <dsp:nvSpPr>
        <dsp:cNvPr id="0" name=""/>
        <dsp:cNvSpPr/>
      </dsp:nvSpPr>
      <dsp:spPr>
        <a:xfrm>
          <a:off x="1811815" y="420540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4249046"/>
        <a:ext cx="20766" cy="4157"/>
      </dsp:txXfrm>
    </dsp:sp>
    <dsp:sp modelId="{0F6F789B-9260-47CA-992F-5BC4BF311EDB}">
      <dsp:nvSpPr>
        <dsp:cNvPr id="0" name=""/>
        <dsp:cNvSpPr/>
      </dsp:nvSpPr>
      <dsp:spPr>
        <a:xfrm>
          <a:off x="7855" y="3709396"/>
          <a:ext cx="1805759" cy="1083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Search Algorithms</a:t>
          </a:r>
          <a:endParaRPr lang="en-US" sz="1200" kern="1200" dirty="0"/>
        </a:p>
      </dsp:txBody>
      <dsp:txXfrm>
        <a:off x="7855" y="3709396"/>
        <a:ext cx="1805759" cy="1083455"/>
      </dsp:txXfrm>
    </dsp:sp>
    <dsp:sp modelId="{B76EC333-3EC4-4AE5-982F-4343CF03D79C}">
      <dsp:nvSpPr>
        <dsp:cNvPr id="0" name=""/>
        <dsp:cNvSpPr/>
      </dsp:nvSpPr>
      <dsp:spPr>
        <a:xfrm>
          <a:off x="2228940" y="3709396"/>
          <a:ext cx="1805759" cy="1083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Enhance precision during information retrieval.</a:t>
          </a:r>
          <a:endParaRPr lang="en-US" sz="1200" kern="1200"/>
        </a:p>
      </dsp:txBody>
      <dsp:txXfrm>
        <a:off x="2228940" y="3709396"/>
        <a:ext cx="1805759" cy="1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997" y="324434"/>
            <a:ext cx="24034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95880" y="3892677"/>
            <a:ext cx="797369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523" y="1190370"/>
            <a:ext cx="97409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image" Target="../media/image40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63" Type="http://schemas.openxmlformats.org/officeDocument/2006/relationships/image" Target="../media/image82.png"/><Relationship Id="rId68" Type="http://schemas.openxmlformats.org/officeDocument/2006/relationships/image" Target="../media/image87.png"/><Relationship Id="rId16" Type="http://schemas.openxmlformats.org/officeDocument/2006/relationships/image" Target="../media/image35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53" Type="http://schemas.openxmlformats.org/officeDocument/2006/relationships/image" Target="../media/image72.png"/><Relationship Id="rId58" Type="http://schemas.openxmlformats.org/officeDocument/2006/relationships/image" Target="../media/image77.png"/><Relationship Id="rId74" Type="http://schemas.openxmlformats.org/officeDocument/2006/relationships/image" Target="../media/image93.png"/><Relationship Id="rId79" Type="http://schemas.openxmlformats.org/officeDocument/2006/relationships/image" Target="../media/image98.png"/><Relationship Id="rId5" Type="http://schemas.openxmlformats.org/officeDocument/2006/relationships/image" Target="../media/image24.png"/><Relationship Id="rId61" Type="http://schemas.openxmlformats.org/officeDocument/2006/relationships/image" Target="../media/image80.png"/><Relationship Id="rId19" Type="http://schemas.openxmlformats.org/officeDocument/2006/relationships/image" Target="../media/image3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56" Type="http://schemas.openxmlformats.org/officeDocument/2006/relationships/image" Target="../media/image75.png"/><Relationship Id="rId64" Type="http://schemas.openxmlformats.org/officeDocument/2006/relationships/image" Target="../media/image83.png"/><Relationship Id="rId69" Type="http://schemas.openxmlformats.org/officeDocument/2006/relationships/image" Target="../media/image88.png"/><Relationship Id="rId77" Type="http://schemas.openxmlformats.org/officeDocument/2006/relationships/image" Target="../media/image96.png"/><Relationship Id="rId8" Type="http://schemas.openxmlformats.org/officeDocument/2006/relationships/image" Target="../media/image2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80" Type="http://schemas.openxmlformats.org/officeDocument/2006/relationships/image" Target="../media/image99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59" Type="http://schemas.openxmlformats.org/officeDocument/2006/relationships/image" Target="../media/image78.png"/><Relationship Id="rId67" Type="http://schemas.openxmlformats.org/officeDocument/2006/relationships/image" Target="../media/image86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54" Type="http://schemas.openxmlformats.org/officeDocument/2006/relationships/image" Target="../media/image73.png"/><Relationship Id="rId62" Type="http://schemas.openxmlformats.org/officeDocument/2006/relationships/image" Target="../media/image81.png"/><Relationship Id="rId70" Type="http://schemas.openxmlformats.org/officeDocument/2006/relationships/image" Target="../media/image89.png"/><Relationship Id="rId75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png"/><Relationship Id="rId57" Type="http://schemas.openxmlformats.org/officeDocument/2006/relationships/image" Target="../media/image7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image" Target="../media/image84.png"/><Relationship Id="rId73" Type="http://schemas.openxmlformats.org/officeDocument/2006/relationships/image" Target="../media/image92.png"/><Relationship Id="rId78" Type="http://schemas.openxmlformats.org/officeDocument/2006/relationships/image" Target="../media/image97.png"/><Relationship Id="rId81" Type="http://schemas.openxmlformats.org/officeDocument/2006/relationships/image" Target="../media/image10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34" Type="http://schemas.openxmlformats.org/officeDocument/2006/relationships/image" Target="../media/image53.png"/><Relationship Id="rId50" Type="http://schemas.openxmlformats.org/officeDocument/2006/relationships/image" Target="../media/image69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4" Type="http://schemas.openxmlformats.org/officeDocument/2006/relationships/image" Target="../media/image43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131" y="292608"/>
              <a:ext cx="2199132" cy="8656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260" y="2130679"/>
            <a:ext cx="2771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Microsoft</a:t>
            </a:r>
            <a:r>
              <a:rPr sz="44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libri Light"/>
                <a:cs typeface="Calibri Light"/>
              </a:rPr>
              <a:t>AI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" y="310388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rgbClr val="171717"/>
                </a:solidFill>
                <a:latin typeface="Segoe UI"/>
                <a:cs typeface="Segoe UI"/>
              </a:rPr>
              <a:t>Azure Search Indexing</a:t>
            </a:r>
            <a:endParaRPr lang="en-IN" sz="3200" dirty="0">
              <a:latin typeface="Segoe UI"/>
              <a:cs typeface="Segoe UI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DC928F4-20B9-A5A1-C36C-8AA7BECD074D}"/>
              </a:ext>
            </a:extLst>
          </p:cNvPr>
          <p:cNvGraphicFramePr/>
          <p:nvPr/>
        </p:nvGraphicFramePr>
        <p:xfrm>
          <a:off x="457200" y="1295400"/>
          <a:ext cx="1053592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8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rtl="0">
              <a:spcBef>
                <a:spcPct val="0"/>
              </a:spcBef>
            </a:pPr>
            <a:r>
              <a:rPr lang="en-US" sz="5200" b="1" kern="1200">
                <a:latin typeface="+mj-lt"/>
                <a:cs typeface="+mj-cs"/>
              </a:rPr>
              <a:t>Vector</a:t>
            </a:r>
            <a:r>
              <a:rPr lang="en-US" sz="5200" b="1" kern="1200">
                <a:latin typeface="+mj-lt"/>
                <a:ea typeface="+mj-ea"/>
                <a:cs typeface="+mj-cs"/>
              </a:rPr>
              <a:t> Search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C35708B-6892-085D-DDEA-109264EF6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9761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01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>
                <a:solidFill>
                  <a:srgbClr val="FFFFFF"/>
                </a:solidFill>
                <a:latin typeface="Segoe UI"/>
                <a:cs typeface="Segoe UI"/>
              </a:rPr>
              <a:t>Features</a:t>
            </a:r>
            <a:endParaRPr lang="en-IN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2EE5022-BE05-6A83-A179-9C1DB7C2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Free-Form Text Search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Full-text search</a:t>
            </a:r>
            <a:r>
              <a:rPr lang="en-GB" sz="1400" b="0" i="0" dirty="0">
                <a:effectLst/>
                <a:latin typeface="-apple-system"/>
              </a:rPr>
              <a:t> is a primary use case.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Relevance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Simple scoring</a:t>
            </a:r>
            <a:r>
              <a:rPr lang="en-GB" sz="1400" b="0" i="0" dirty="0">
                <a:effectLst/>
                <a:latin typeface="-apple-system"/>
              </a:rPr>
              <a:t> based on document values.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Scoring profiles</a:t>
            </a:r>
            <a:r>
              <a:rPr lang="en-GB" sz="1400" b="0" i="0" dirty="0">
                <a:effectLst/>
                <a:latin typeface="-apple-system"/>
              </a:rPr>
              <a:t> model relevance (e.g., newer or discounted products appearing higher).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Semantic ranker</a:t>
            </a:r>
            <a:r>
              <a:rPr lang="en-GB" sz="1400" b="0" i="0" dirty="0">
                <a:effectLst/>
                <a:latin typeface="-apple-system"/>
              </a:rPr>
              <a:t> (premium feature) </a:t>
            </a:r>
            <a:r>
              <a:rPr lang="en-GB" sz="1400" b="0" i="0" dirty="0" err="1">
                <a:effectLst/>
                <a:latin typeface="-apple-system"/>
              </a:rPr>
              <a:t>reranks</a:t>
            </a:r>
            <a:r>
              <a:rPr lang="en-GB" sz="1400" b="0" i="0" dirty="0">
                <a:effectLst/>
                <a:latin typeface="-apple-system"/>
              </a:rPr>
              <a:t> results based on semantic relevance to the query.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Geospatial Search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Filter and match on </a:t>
            </a:r>
            <a:r>
              <a:rPr lang="en-GB" sz="1400" b="1" i="0" dirty="0">
                <a:effectLst/>
                <a:latin typeface="-apple-system"/>
              </a:rPr>
              <a:t>geographic coordinates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Match by </a:t>
            </a:r>
            <a:r>
              <a:rPr lang="en-GB" sz="1400" b="1" i="0" dirty="0">
                <a:effectLst/>
                <a:latin typeface="-apple-system"/>
              </a:rPr>
              <a:t>distance</a:t>
            </a:r>
            <a:r>
              <a:rPr lang="en-GB" sz="1400" b="0" i="0" dirty="0">
                <a:effectLst/>
                <a:latin typeface="-apple-system"/>
              </a:rPr>
              <a:t> or inclusion in a </a:t>
            </a:r>
            <a:r>
              <a:rPr lang="en-GB" sz="1400" b="1" i="0" dirty="0">
                <a:effectLst/>
                <a:latin typeface="-apple-system"/>
              </a:rPr>
              <a:t>polygon shape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Filters and Facets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Faceted navigation</a:t>
            </a:r>
            <a:r>
              <a:rPr lang="en-GB" sz="1400" b="0" i="0" dirty="0">
                <a:effectLst/>
                <a:latin typeface="-apple-system"/>
              </a:rPr>
              <a:t> via a single query parameter.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Faceted navigation structure for categories, self-directed filtering (e.g., price-range, brand).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Create filters using </a:t>
            </a:r>
            <a:r>
              <a:rPr lang="en-GB" sz="1400" b="1" i="0" dirty="0">
                <a:effectLst/>
                <a:latin typeface="-apple-system"/>
              </a:rPr>
              <a:t>OData syntax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User Experience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Autocomplete</a:t>
            </a:r>
            <a:r>
              <a:rPr lang="en-GB" sz="1400" b="0" i="0" dirty="0">
                <a:effectLst/>
                <a:latin typeface="-apple-system"/>
              </a:rPr>
              <a:t> for type-ahead queries in a search bar.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Search suggestions</a:t>
            </a:r>
            <a:r>
              <a:rPr lang="en-GB" sz="1400" b="0" i="0" dirty="0">
                <a:effectLst/>
                <a:latin typeface="-apple-system"/>
              </a:rPr>
              <a:t> based on partial text inputs (results are actual documents in the index).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025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" y="563752"/>
            <a:ext cx="5921476" cy="446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Cognitive</a:t>
            </a:r>
            <a:r>
              <a:rPr spc="-190" dirty="0"/>
              <a:t> </a:t>
            </a:r>
            <a:r>
              <a:rPr spc="-40" dirty="0"/>
              <a:t>Search</a:t>
            </a:r>
            <a:r>
              <a:rPr spc="-185" dirty="0"/>
              <a:t> </a:t>
            </a:r>
            <a:r>
              <a:rPr spc="-40" dirty="0"/>
              <a:t>Architecture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91412" y="2083308"/>
            <a:ext cx="9385300" cy="3238500"/>
            <a:chOff x="1391412" y="2083308"/>
            <a:chExt cx="9385300" cy="3238500"/>
          </a:xfrm>
        </p:grpSpPr>
        <p:sp>
          <p:nvSpPr>
            <p:cNvPr id="6" name="object 6"/>
            <p:cNvSpPr/>
            <p:nvPr/>
          </p:nvSpPr>
          <p:spPr>
            <a:xfrm>
              <a:off x="1391412" y="3194303"/>
              <a:ext cx="1015365" cy="1016635"/>
            </a:xfrm>
            <a:custGeom>
              <a:avLst/>
              <a:gdLst/>
              <a:ahLst/>
              <a:cxnLst/>
              <a:rect l="l" t="t" r="r" b="b"/>
              <a:pathLst>
                <a:path w="1015364" h="1016635">
                  <a:moveTo>
                    <a:pt x="590832" y="0"/>
                  </a:moveTo>
                  <a:lnTo>
                    <a:pt x="431257" y="0"/>
                  </a:lnTo>
                  <a:lnTo>
                    <a:pt x="367587" y="13654"/>
                  </a:lnTo>
                  <a:lnTo>
                    <a:pt x="322984" y="28929"/>
                  </a:lnTo>
                  <a:lnTo>
                    <a:pt x="280347" y="48093"/>
                  </a:lnTo>
                  <a:lnTo>
                    <a:pt x="239890" y="70935"/>
                  </a:lnTo>
                  <a:lnTo>
                    <a:pt x="201826" y="97241"/>
                  </a:lnTo>
                  <a:lnTo>
                    <a:pt x="166371" y="126800"/>
                  </a:lnTo>
                  <a:lnTo>
                    <a:pt x="133739" y="159399"/>
                  </a:lnTo>
                  <a:lnTo>
                    <a:pt x="104143" y="194826"/>
                  </a:lnTo>
                  <a:lnTo>
                    <a:pt x="77799" y="232869"/>
                  </a:lnTo>
                  <a:lnTo>
                    <a:pt x="54919" y="273316"/>
                  </a:lnTo>
                  <a:lnTo>
                    <a:pt x="35720" y="315953"/>
                  </a:lnTo>
                  <a:lnTo>
                    <a:pt x="20413" y="360570"/>
                  </a:lnTo>
                  <a:lnTo>
                    <a:pt x="9215" y="406954"/>
                  </a:lnTo>
                  <a:lnTo>
                    <a:pt x="2339" y="454891"/>
                  </a:lnTo>
                  <a:lnTo>
                    <a:pt x="0" y="504171"/>
                  </a:lnTo>
                  <a:lnTo>
                    <a:pt x="2088" y="550766"/>
                  </a:lnTo>
                  <a:lnTo>
                    <a:pt x="8234" y="596205"/>
                  </a:lnTo>
                  <a:lnTo>
                    <a:pt x="18256" y="640306"/>
                  </a:lnTo>
                  <a:lnTo>
                    <a:pt x="31974" y="682886"/>
                  </a:lnTo>
                  <a:lnTo>
                    <a:pt x="49208" y="723762"/>
                  </a:lnTo>
                  <a:lnTo>
                    <a:pt x="69777" y="762752"/>
                  </a:lnTo>
                  <a:lnTo>
                    <a:pt x="93500" y="799673"/>
                  </a:lnTo>
                  <a:lnTo>
                    <a:pt x="120198" y="834342"/>
                  </a:lnTo>
                  <a:lnTo>
                    <a:pt x="149689" y="866576"/>
                  </a:lnTo>
                  <a:lnTo>
                    <a:pt x="181794" y="896193"/>
                  </a:lnTo>
                  <a:lnTo>
                    <a:pt x="216331" y="923010"/>
                  </a:lnTo>
                  <a:lnTo>
                    <a:pt x="253120" y="946845"/>
                  </a:lnTo>
                  <a:lnTo>
                    <a:pt x="291981" y="967514"/>
                  </a:lnTo>
                  <a:lnTo>
                    <a:pt x="332734" y="984834"/>
                  </a:lnTo>
                  <a:lnTo>
                    <a:pt x="375197" y="998624"/>
                  </a:lnTo>
                  <a:lnTo>
                    <a:pt x="419190" y="1008700"/>
                  </a:lnTo>
                  <a:lnTo>
                    <a:pt x="464534" y="1014879"/>
                  </a:lnTo>
                  <a:lnTo>
                    <a:pt x="521505" y="1016508"/>
                  </a:lnTo>
                  <a:lnTo>
                    <a:pt x="557557" y="1014879"/>
                  </a:lnTo>
                  <a:lnTo>
                    <a:pt x="602899" y="1008700"/>
                  </a:lnTo>
                  <a:lnTo>
                    <a:pt x="646891" y="998624"/>
                  </a:lnTo>
                  <a:lnTo>
                    <a:pt x="689353" y="984834"/>
                  </a:lnTo>
                  <a:lnTo>
                    <a:pt x="730104" y="967514"/>
                  </a:lnTo>
                  <a:lnTo>
                    <a:pt x="768964" y="946845"/>
                  </a:lnTo>
                  <a:lnTo>
                    <a:pt x="805753" y="923011"/>
                  </a:lnTo>
                  <a:lnTo>
                    <a:pt x="840289" y="896194"/>
                  </a:lnTo>
                  <a:lnTo>
                    <a:pt x="872393" y="866576"/>
                  </a:lnTo>
                  <a:lnTo>
                    <a:pt x="901884" y="834342"/>
                  </a:lnTo>
                  <a:lnTo>
                    <a:pt x="928581" y="799673"/>
                  </a:lnTo>
                  <a:lnTo>
                    <a:pt x="952304" y="762752"/>
                  </a:lnTo>
                  <a:lnTo>
                    <a:pt x="972873" y="723763"/>
                  </a:lnTo>
                  <a:lnTo>
                    <a:pt x="990106" y="682886"/>
                  </a:lnTo>
                  <a:lnTo>
                    <a:pt x="1003824" y="640306"/>
                  </a:lnTo>
                  <a:lnTo>
                    <a:pt x="1013847" y="596205"/>
                  </a:lnTo>
                  <a:lnTo>
                    <a:pt x="1014984" y="587799"/>
                  </a:lnTo>
                  <a:lnTo>
                    <a:pt x="1014984" y="421722"/>
                  </a:lnTo>
                  <a:lnTo>
                    <a:pt x="1001667" y="360570"/>
                  </a:lnTo>
                  <a:lnTo>
                    <a:pt x="986361" y="315954"/>
                  </a:lnTo>
                  <a:lnTo>
                    <a:pt x="967161" y="273316"/>
                  </a:lnTo>
                  <a:lnTo>
                    <a:pt x="944282" y="232869"/>
                  </a:lnTo>
                  <a:lnTo>
                    <a:pt x="917938" y="194827"/>
                  </a:lnTo>
                  <a:lnTo>
                    <a:pt x="888343" y="159399"/>
                  </a:lnTo>
                  <a:lnTo>
                    <a:pt x="855711" y="126800"/>
                  </a:lnTo>
                  <a:lnTo>
                    <a:pt x="820256" y="97241"/>
                  </a:lnTo>
                  <a:lnTo>
                    <a:pt x="782194" y="70935"/>
                  </a:lnTo>
                  <a:lnTo>
                    <a:pt x="741738" y="48093"/>
                  </a:lnTo>
                  <a:lnTo>
                    <a:pt x="699102" y="28929"/>
                  </a:lnTo>
                  <a:lnTo>
                    <a:pt x="654500" y="13654"/>
                  </a:lnTo>
                  <a:lnTo>
                    <a:pt x="608148" y="2480"/>
                  </a:lnTo>
                  <a:lnTo>
                    <a:pt x="59083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635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905" y="3456884"/>
              <a:ext cx="106788" cy="1212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34764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0034" y="3456884"/>
              <a:ext cx="106788" cy="1212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95894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11" y="3456884"/>
              <a:ext cx="106788" cy="121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952" y="3638323"/>
              <a:ext cx="106788" cy="1203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3764" y="3640231"/>
              <a:ext cx="15875" cy="116839"/>
            </a:xfrm>
            <a:custGeom>
              <a:avLst/>
              <a:gdLst/>
              <a:ahLst/>
              <a:cxnLst/>
              <a:rect l="l" t="t" r="r" b="b"/>
              <a:pathLst>
                <a:path w="15875" h="116839">
                  <a:moveTo>
                    <a:pt x="15259" y="0"/>
                  </a:moveTo>
                  <a:lnTo>
                    <a:pt x="0" y="0"/>
                  </a:lnTo>
                  <a:lnTo>
                    <a:pt x="0" y="116500"/>
                  </a:lnTo>
                  <a:lnTo>
                    <a:pt x="15259" y="11650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8081" y="3638323"/>
              <a:ext cx="106788" cy="1203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54893" y="3640232"/>
              <a:ext cx="15875" cy="116839"/>
            </a:xfrm>
            <a:custGeom>
              <a:avLst/>
              <a:gdLst/>
              <a:ahLst/>
              <a:cxnLst/>
              <a:rect l="l" t="t" r="r" b="b"/>
              <a:pathLst>
                <a:path w="15875" h="116839">
                  <a:moveTo>
                    <a:pt x="15259" y="0"/>
                  </a:moveTo>
                  <a:lnTo>
                    <a:pt x="0" y="0"/>
                  </a:lnTo>
                  <a:lnTo>
                    <a:pt x="0" y="116500"/>
                  </a:lnTo>
                  <a:lnTo>
                    <a:pt x="15259" y="11650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9211" y="3638323"/>
              <a:ext cx="106788" cy="12031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3631" y="3640238"/>
              <a:ext cx="457200" cy="298450"/>
            </a:xfrm>
            <a:custGeom>
              <a:avLst/>
              <a:gdLst/>
              <a:ahLst/>
              <a:cxnLst/>
              <a:rect l="l" t="t" r="r" b="b"/>
              <a:pathLst>
                <a:path w="457200" h="298450">
                  <a:moveTo>
                    <a:pt x="15240" y="180479"/>
                  </a:moveTo>
                  <a:lnTo>
                    <a:pt x="0" y="180479"/>
                  </a:lnTo>
                  <a:lnTo>
                    <a:pt x="0" y="297942"/>
                  </a:lnTo>
                  <a:lnTo>
                    <a:pt x="15240" y="297942"/>
                  </a:lnTo>
                  <a:lnTo>
                    <a:pt x="15240" y="180479"/>
                  </a:lnTo>
                  <a:close/>
                </a:path>
                <a:path w="457200" h="298450">
                  <a:moveTo>
                    <a:pt x="456692" y="0"/>
                  </a:moveTo>
                  <a:lnTo>
                    <a:pt x="442379" y="0"/>
                  </a:lnTo>
                  <a:lnTo>
                    <a:pt x="442379" y="116497"/>
                  </a:lnTo>
                  <a:lnTo>
                    <a:pt x="456692" y="116497"/>
                  </a:lnTo>
                  <a:lnTo>
                    <a:pt x="45669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8905" y="3818807"/>
              <a:ext cx="106788" cy="1212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34764" y="3820715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0034" y="3818807"/>
              <a:ext cx="106788" cy="1212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95894" y="3820716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0211" y="3818807"/>
              <a:ext cx="106788" cy="1212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0003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7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5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3" y="273316"/>
                  </a:lnTo>
                  <a:lnTo>
                    <a:pt x="35774" y="315953"/>
                  </a:lnTo>
                  <a:lnTo>
                    <a:pt x="20444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2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421510"/>
                  </a:lnTo>
                  <a:lnTo>
                    <a:pt x="1014416" y="406954"/>
                  </a:lnTo>
                  <a:lnTo>
                    <a:pt x="1003201" y="360570"/>
                  </a:lnTo>
                  <a:lnTo>
                    <a:pt x="987871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3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2" y="97241"/>
                  </a:lnTo>
                  <a:lnTo>
                    <a:pt x="783392" y="70935"/>
                  </a:lnTo>
                  <a:lnTo>
                    <a:pt x="742873" y="48093"/>
                  </a:lnTo>
                  <a:lnTo>
                    <a:pt x="700172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6861" y="3432060"/>
              <a:ext cx="509270" cy="533400"/>
            </a:xfrm>
            <a:custGeom>
              <a:avLst/>
              <a:gdLst/>
              <a:ahLst/>
              <a:cxnLst/>
              <a:rect l="l" t="t" r="r" b="b"/>
              <a:pathLst>
                <a:path w="509270" h="533400">
                  <a:moveTo>
                    <a:pt x="293154" y="435457"/>
                  </a:moveTo>
                  <a:lnTo>
                    <a:pt x="200533" y="398208"/>
                  </a:lnTo>
                  <a:lnTo>
                    <a:pt x="286473" y="167119"/>
                  </a:lnTo>
                  <a:lnTo>
                    <a:pt x="219633" y="135610"/>
                  </a:lnTo>
                  <a:lnTo>
                    <a:pt x="252590" y="26733"/>
                  </a:lnTo>
                  <a:lnTo>
                    <a:pt x="260692" y="0"/>
                  </a:lnTo>
                  <a:lnTo>
                    <a:pt x="109816" y="23876"/>
                  </a:lnTo>
                  <a:lnTo>
                    <a:pt x="105041" y="23876"/>
                  </a:lnTo>
                  <a:lnTo>
                    <a:pt x="101219" y="26733"/>
                  </a:lnTo>
                  <a:lnTo>
                    <a:pt x="97409" y="30556"/>
                  </a:lnTo>
                  <a:lnTo>
                    <a:pt x="2857" y="156616"/>
                  </a:lnTo>
                  <a:lnTo>
                    <a:pt x="120319" y="138468"/>
                  </a:lnTo>
                  <a:lnTo>
                    <a:pt x="103136" y="29603"/>
                  </a:lnTo>
                  <a:lnTo>
                    <a:pt x="121285" y="26733"/>
                  </a:lnTo>
                  <a:lnTo>
                    <a:pt x="138455" y="135610"/>
                  </a:lnTo>
                  <a:lnTo>
                    <a:pt x="138226" y="142646"/>
                  </a:lnTo>
                  <a:lnTo>
                    <a:pt x="135128" y="148971"/>
                  </a:lnTo>
                  <a:lnTo>
                    <a:pt x="129870" y="153860"/>
                  </a:lnTo>
                  <a:lnTo>
                    <a:pt x="123190" y="156616"/>
                  </a:lnTo>
                  <a:lnTo>
                    <a:pt x="0" y="175704"/>
                  </a:lnTo>
                  <a:lnTo>
                    <a:pt x="52527" y="517588"/>
                  </a:lnTo>
                  <a:lnTo>
                    <a:pt x="55270" y="524268"/>
                  </a:lnTo>
                  <a:lnTo>
                    <a:pt x="60159" y="529513"/>
                  </a:lnTo>
                  <a:lnTo>
                    <a:pt x="66484" y="532612"/>
                  </a:lnTo>
                  <a:lnTo>
                    <a:pt x="73533" y="532853"/>
                  </a:lnTo>
                  <a:lnTo>
                    <a:pt x="272148" y="502297"/>
                  </a:lnTo>
                  <a:lnTo>
                    <a:pt x="293154" y="435457"/>
                  </a:lnTo>
                  <a:close/>
                </a:path>
                <a:path w="509270" h="533400">
                  <a:moveTo>
                    <a:pt x="508965" y="27698"/>
                  </a:moveTo>
                  <a:lnTo>
                    <a:pt x="408698" y="0"/>
                  </a:lnTo>
                  <a:lnTo>
                    <a:pt x="336118" y="122224"/>
                  </a:lnTo>
                  <a:lnTo>
                    <a:pt x="393420" y="168071"/>
                  </a:lnTo>
                  <a:lnTo>
                    <a:pt x="254012" y="372427"/>
                  </a:lnTo>
                  <a:lnTo>
                    <a:pt x="336118" y="430682"/>
                  </a:lnTo>
                  <a:lnTo>
                    <a:pt x="299847" y="490829"/>
                  </a:lnTo>
                  <a:lnTo>
                    <a:pt x="448805" y="503250"/>
                  </a:lnTo>
                  <a:lnTo>
                    <a:pt x="456234" y="502602"/>
                  </a:lnTo>
                  <a:lnTo>
                    <a:pt x="462419" y="499440"/>
                  </a:lnTo>
                  <a:lnTo>
                    <a:pt x="466801" y="494118"/>
                  </a:lnTo>
                  <a:lnTo>
                    <a:pt x="468858" y="487019"/>
                  </a:lnTo>
                  <a:lnTo>
                    <a:pt x="508965" y="27698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2233" y="3698390"/>
              <a:ext cx="2318385" cy="0"/>
            </a:xfrm>
            <a:custGeom>
              <a:avLst/>
              <a:gdLst/>
              <a:ahLst/>
              <a:cxnLst/>
              <a:rect l="l" t="t" r="r" b="b"/>
              <a:pathLst>
                <a:path w="2318385">
                  <a:moveTo>
                    <a:pt x="0" y="0"/>
                  </a:moveTo>
                  <a:lnTo>
                    <a:pt x="231793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2303" y="369839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18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41966" y="3698390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0" y="0"/>
                  </a:moveTo>
                  <a:lnTo>
                    <a:pt x="64812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12784" y="369839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236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8852" y="3099815"/>
              <a:ext cx="1885314" cy="1206500"/>
            </a:xfrm>
            <a:custGeom>
              <a:avLst/>
              <a:gdLst/>
              <a:ahLst/>
              <a:cxnLst/>
              <a:rect l="l" t="t" r="r" b="b"/>
              <a:pathLst>
                <a:path w="1885314" h="1206500">
                  <a:moveTo>
                    <a:pt x="1885122" y="808181"/>
                  </a:moveTo>
                  <a:lnTo>
                    <a:pt x="1885122" y="883380"/>
                  </a:lnTo>
                  <a:lnTo>
                    <a:pt x="0" y="883380"/>
                  </a:lnTo>
                  <a:lnTo>
                    <a:pt x="0" y="808180"/>
                  </a:lnTo>
                </a:path>
                <a:path w="1885314" h="1206500">
                  <a:moveTo>
                    <a:pt x="943045" y="884332"/>
                  </a:moveTo>
                  <a:lnTo>
                    <a:pt x="943045" y="884332"/>
                  </a:lnTo>
                  <a:lnTo>
                    <a:pt x="943045" y="1206068"/>
                  </a:lnTo>
                </a:path>
                <a:path w="1885314" h="1206500">
                  <a:moveTo>
                    <a:pt x="0" y="393162"/>
                  </a:moveTo>
                  <a:lnTo>
                    <a:pt x="0" y="317963"/>
                  </a:lnTo>
                  <a:lnTo>
                    <a:pt x="1885122" y="317963"/>
                  </a:lnTo>
                  <a:lnTo>
                    <a:pt x="1885122" y="393163"/>
                  </a:lnTo>
                </a:path>
                <a:path w="1885314" h="1206500">
                  <a:moveTo>
                    <a:pt x="943045" y="317963"/>
                  </a:moveTo>
                  <a:lnTo>
                    <a:pt x="943045" y="0"/>
                  </a:lnTo>
                </a:path>
              </a:pathLst>
            </a:custGeom>
            <a:ln w="12411">
              <a:solidFill>
                <a:srgbClr val="5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0495" y="2083308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58"/>
                  </a:lnTo>
                  <a:lnTo>
                    <a:pt x="8246" y="596172"/>
                  </a:lnTo>
                  <a:lnTo>
                    <a:pt x="18284" y="640235"/>
                  </a:lnTo>
                  <a:lnTo>
                    <a:pt x="32023" y="682766"/>
                  </a:lnTo>
                  <a:lnTo>
                    <a:pt x="49283" y="723582"/>
                  </a:lnTo>
                  <a:lnTo>
                    <a:pt x="69884" y="762505"/>
                  </a:lnTo>
                  <a:lnTo>
                    <a:pt x="93643" y="799352"/>
                  </a:lnTo>
                  <a:lnTo>
                    <a:pt x="120382" y="833944"/>
                  </a:lnTo>
                  <a:lnTo>
                    <a:pt x="149918" y="866099"/>
                  </a:lnTo>
                  <a:lnTo>
                    <a:pt x="182072" y="895637"/>
                  </a:lnTo>
                  <a:lnTo>
                    <a:pt x="216662" y="922376"/>
                  </a:lnTo>
                  <a:lnTo>
                    <a:pt x="253508" y="946137"/>
                  </a:lnTo>
                  <a:lnTo>
                    <a:pt x="292428" y="966739"/>
                  </a:lnTo>
                  <a:lnTo>
                    <a:pt x="333243" y="984000"/>
                  </a:lnTo>
                  <a:lnTo>
                    <a:pt x="375771" y="997740"/>
                  </a:lnTo>
                  <a:lnTo>
                    <a:pt x="419832" y="1007778"/>
                  </a:lnTo>
                  <a:lnTo>
                    <a:pt x="465245" y="1013933"/>
                  </a:lnTo>
                  <a:lnTo>
                    <a:pt x="511829" y="1016025"/>
                  </a:lnTo>
                  <a:lnTo>
                    <a:pt x="558411" y="1013933"/>
                  </a:lnTo>
                  <a:lnTo>
                    <a:pt x="603822" y="1007778"/>
                  </a:lnTo>
                  <a:lnTo>
                    <a:pt x="647882" y="997740"/>
                  </a:lnTo>
                  <a:lnTo>
                    <a:pt x="690409" y="984000"/>
                  </a:lnTo>
                  <a:lnTo>
                    <a:pt x="731222" y="966739"/>
                  </a:lnTo>
                  <a:lnTo>
                    <a:pt x="770142" y="946138"/>
                  </a:lnTo>
                  <a:lnTo>
                    <a:pt x="806987" y="922377"/>
                  </a:lnTo>
                  <a:lnTo>
                    <a:pt x="841576" y="895637"/>
                  </a:lnTo>
                  <a:lnTo>
                    <a:pt x="873729" y="866099"/>
                  </a:lnTo>
                  <a:lnTo>
                    <a:pt x="903265" y="833944"/>
                  </a:lnTo>
                  <a:lnTo>
                    <a:pt x="930003" y="799352"/>
                  </a:lnTo>
                  <a:lnTo>
                    <a:pt x="953763" y="762505"/>
                  </a:lnTo>
                  <a:lnTo>
                    <a:pt x="974363" y="723583"/>
                  </a:lnTo>
                  <a:lnTo>
                    <a:pt x="991623" y="682766"/>
                  </a:lnTo>
                  <a:lnTo>
                    <a:pt x="1005362" y="640236"/>
                  </a:lnTo>
                  <a:lnTo>
                    <a:pt x="1015399" y="596173"/>
                  </a:lnTo>
                  <a:lnTo>
                    <a:pt x="1016507" y="587997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70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2772" y="2373503"/>
              <a:ext cx="738505" cy="429259"/>
            </a:xfrm>
            <a:custGeom>
              <a:avLst/>
              <a:gdLst/>
              <a:ahLst/>
              <a:cxnLst/>
              <a:rect l="l" t="t" r="r" b="b"/>
              <a:pathLst>
                <a:path w="738504" h="429260">
                  <a:moveTo>
                    <a:pt x="466949" y="403394"/>
                  </a:moveTo>
                  <a:lnTo>
                    <a:pt x="276929" y="403394"/>
                  </a:lnTo>
                  <a:lnTo>
                    <a:pt x="289336" y="411029"/>
                  </a:lnTo>
                  <a:lnTo>
                    <a:pt x="307225" y="418664"/>
                  </a:lnTo>
                  <a:lnTo>
                    <a:pt x="326458" y="425027"/>
                  </a:lnTo>
                  <a:lnTo>
                    <a:pt x="346945" y="428844"/>
                  </a:lnTo>
                  <a:lnTo>
                    <a:pt x="389828" y="428844"/>
                  </a:lnTo>
                  <a:lnTo>
                    <a:pt x="410252" y="425027"/>
                  </a:lnTo>
                  <a:lnTo>
                    <a:pt x="429423" y="418664"/>
                  </a:lnTo>
                  <a:lnTo>
                    <a:pt x="446895" y="411029"/>
                  </a:lnTo>
                  <a:lnTo>
                    <a:pt x="455484" y="405939"/>
                  </a:lnTo>
                  <a:lnTo>
                    <a:pt x="466949" y="405939"/>
                  </a:lnTo>
                  <a:lnTo>
                    <a:pt x="466949" y="403394"/>
                  </a:lnTo>
                  <a:close/>
                </a:path>
                <a:path w="738504" h="429260">
                  <a:moveTo>
                    <a:pt x="713430" y="176882"/>
                  </a:moveTo>
                  <a:lnTo>
                    <a:pt x="587262" y="176882"/>
                  </a:lnTo>
                  <a:lnTo>
                    <a:pt x="606001" y="180700"/>
                  </a:lnTo>
                  <a:lnTo>
                    <a:pt x="621159" y="190880"/>
                  </a:lnTo>
                  <a:lnTo>
                    <a:pt x="631305" y="204878"/>
                  </a:lnTo>
                  <a:lnTo>
                    <a:pt x="635005" y="223966"/>
                  </a:lnTo>
                  <a:lnTo>
                    <a:pt x="632813" y="237964"/>
                  </a:lnTo>
                  <a:lnTo>
                    <a:pt x="626772" y="250689"/>
                  </a:lnTo>
                  <a:lnTo>
                    <a:pt x="617687" y="260870"/>
                  </a:lnTo>
                  <a:lnTo>
                    <a:pt x="606362" y="267232"/>
                  </a:lnTo>
                  <a:lnTo>
                    <a:pt x="598727" y="269777"/>
                  </a:lnTo>
                  <a:lnTo>
                    <a:pt x="598727" y="279958"/>
                  </a:lnTo>
                  <a:lnTo>
                    <a:pt x="596563" y="290138"/>
                  </a:lnTo>
                  <a:lnTo>
                    <a:pt x="590728" y="299046"/>
                  </a:lnTo>
                  <a:lnTo>
                    <a:pt x="582209" y="304136"/>
                  </a:lnTo>
                  <a:lnTo>
                    <a:pt x="571992" y="306681"/>
                  </a:lnTo>
                  <a:lnTo>
                    <a:pt x="485094" y="306681"/>
                  </a:lnTo>
                  <a:lnTo>
                    <a:pt x="485094" y="413574"/>
                  </a:lnTo>
                  <a:lnTo>
                    <a:pt x="525972" y="411029"/>
                  </a:lnTo>
                  <a:lnTo>
                    <a:pt x="574314" y="386851"/>
                  </a:lnTo>
                  <a:lnTo>
                    <a:pt x="593001" y="366490"/>
                  </a:lnTo>
                  <a:lnTo>
                    <a:pt x="666441" y="366490"/>
                  </a:lnTo>
                  <a:lnTo>
                    <a:pt x="672475" y="365218"/>
                  </a:lnTo>
                  <a:lnTo>
                    <a:pt x="706748" y="338494"/>
                  </a:lnTo>
                  <a:lnTo>
                    <a:pt x="729740" y="300318"/>
                  </a:lnTo>
                  <a:lnTo>
                    <a:pt x="738140" y="253234"/>
                  </a:lnTo>
                  <a:lnTo>
                    <a:pt x="731559" y="212513"/>
                  </a:lnTo>
                  <a:lnTo>
                    <a:pt x="713430" y="176882"/>
                  </a:lnTo>
                  <a:close/>
                </a:path>
                <a:path w="738504" h="429260">
                  <a:moveTo>
                    <a:pt x="466949" y="405939"/>
                  </a:moveTo>
                  <a:lnTo>
                    <a:pt x="455484" y="405939"/>
                  </a:lnTo>
                  <a:lnTo>
                    <a:pt x="466949" y="409756"/>
                  </a:lnTo>
                  <a:lnTo>
                    <a:pt x="466949" y="405939"/>
                  </a:lnTo>
                  <a:close/>
                </a:path>
                <a:path w="738504" h="429260">
                  <a:moveTo>
                    <a:pt x="334216" y="221421"/>
                  </a:moveTo>
                  <a:lnTo>
                    <a:pt x="123188" y="221421"/>
                  </a:lnTo>
                  <a:lnTo>
                    <a:pt x="139496" y="223966"/>
                  </a:lnTo>
                  <a:lnTo>
                    <a:pt x="153387" y="231601"/>
                  </a:lnTo>
                  <a:lnTo>
                    <a:pt x="163876" y="244326"/>
                  </a:lnTo>
                  <a:lnTo>
                    <a:pt x="169977" y="259597"/>
                  </a:lnTo>
                  <a:lnTo>
                    <a:pt x="169977" y="260869"/>
                  </a:lnTo>
                  <a:lnTo>
                    <a:pt x="207210" y="260869"/>
                  </a:lnTo>
                  <a:lnTo>
                    <a:pt x="217285" y="262142"/>
                  </a:lnTo>
                  <a:lnTo>
                    <a:pt x="225480" y="268505"/>
                  </a:lnTo>
                  <a:lnTo>
                    <a:pt x="230988" y="276140"/>
                  </a:lnTo>
                  <a:lnTo>
                    <a:pt x="233003" y="286320"/>
                  </a:lnTo>
                  <a:lnTo>
                    <a:pt x="233003" y="407211"/>
                  </a:lnTo>
                  <a:lnTo>
                    <a:pt x="246364" y="408484"/>
                  </a:lnTo>
                  <a:lnTo>
                    <a:pt x="252814" y="408484"/>
                  </a:lnTo>
                  <a:lnTo>
                    <a:pt x="259259" y="407211"/>
                  </a:lnTo>
                  <a:lnTo>
                    <a:pt x="265703" y="407211"/>
                  </a:lnTo>
                  <a:lnTo>
                    <a:pt x="272145" y="405939"/>
                  </a:lnTo>
                  <a:lnTo>
                    <a:pt x="276929" y="403394"/>
                  </a:lnTo>
                  <a:lnTo>
                    <a:pt x="466949" y="403394"/>
                  </a:lnTo>
                  <a:lnTo>
                    <a:pt x="466949" y="357582"/>
                  </a:lnTo>
                  <a:lnTo>
                    <a:pt x="343760" y="357582"/>
                  </a:lnTo>
                  <a:lnTo>
                    <a:pt x="325021" y="353765"/>
                  </a:lnTo>
                  <a:lnTo>
                    <a:pt x="309863" y="343584"/>
                  </a:lnTo>
                  <a:lnTo>
                    <a:pt x="299717" y="329586"/>
                  </a:lnTo>
                  <a:lnTo>
                    <a:pt x="296017" y="310498"/>
                  </a:lnTo>
                  <a:lnTo>
                    <a:pt x="298897" y="295228"/>
                  </a:lnTo>
                  <a:lnTo>
                    <a:pt x="306880" y="281230"/>
                  </a:lnTo>
                  <a:lnTo>
                    <a:pt x="318982" y="269777"/>
                  </a:lnTo>
                  <a:lnTo>
                    <a:pt x="334216" y="264687"/>
                  </a:lnTo>
                  <a:lnTo>
                    <a:pt x="334216" y="221421"/>
                  </a:lnTo>
                  <a:close/>
                </a:path>
                <a:path w="738504" h="429260">
                  <a:moveTo>
                    <a:pt x="214858" y="375398"/>
                  </a:moveTo>
                  <a:lnTo>
                    <a:pt x="163297" y="375398"/>
                  </a:lnTo>
                  <a:lnTo>
                    <a:pt x="175704" y="386851"/>
                  </a:lnTo>
                  <a:lnTo>
                    <a:pt x="183749" y="391941"/>
                  </a:lnTo>
                  <a:lnTo>
                    <a:pt x="200550" y="399576"/>
                  </a:lnTo>
                  <a:lnTo>
                    <a:pt x="209132" y="402121"/>
                  </a:lnTo>
                  <a:lnTo>
                    <a:pt x="214858" y="403394"/>
                  </a:lnTo>
                  <a:lnTo>
                    <a:pt x="214858" y="375398"/>
                  </a:lnTo>
                  <a:close/>
                </a:path>
                <a:path w="738504" h="429260">
                  <a:moveTo>
                    <a:pt x="225356" y="33085"/>
                  </a:moveTo>
                  <a:lnTo>
                    <a:pt x="185298" y="40721"/>
                  </a:lnTo>
                  <a:lnTo>
                    <a:pt x="151237" y="61081"/>
                  </a:lnTo>
                  <a:lnTo>
                    <a:pt x="125588" y="91622"/>
                  </a:lnTo>
                  <a:lnTo>
                    <a:pt x="110769" y="129798"/>
                  </a:lnTo>
                  <a:lnTo>
                    <a:pt x="110769" y="132343"/>
                  </a:lnTo>
                  <a:lnTo>
                    <a:pt x="101225" y="133616"/>
                  </a:lnTo>
                  <a:lnTo>
                    <a:pt x="60833" y="148886"/>
                  </a:lnTo>
                  <a:lnTo>
                    <a:pt x="28767" y="176882"/>
                  </a:lnTo>
                  <a:lnTo>
                    <a:pt x="7624" y="213786"/>
                  </a:lnTo>
                  <a:lnTo>
                    <a:pt x="0" y="257052"/>
                  </a:lnTo>
                  <a:lnTo>
                    <a:pt x="9893" y="305408"/>
                  </a:lnTo>
                  <a:lnTo>
                    <a:pt x="36886" y="346129"/>
                  </a:lnTo>
                  <a:lnTo>
                    <a:pt x="76948" y="372853"/>
                  </a:lnTo>
                  <a:lnTo>
                    <a:pt x="126051" y="383033"/>
                  </a:lnTo>
                  <a:lnTo>
                    <a:pt x="132898" y="383033"/>
                  </a:lnTo>
                  <a:lnTo>
                    <a:pt x="151832" y="379215"/>
                  </a:lnTo>
                  <a:lnTo>
                    <a:pt x="163297" y="375398"/>
                  </a:lnTo>
                  <a:lnTo>
                    <a:pt x="214858" y="375398"/>
                  </a:lnTo>
                  <a:lnTo>
                    <a:pt x="214858" y="315589"/>
                  </a:lnTo>
                  <a:lnTo>
                    <a:pt x="123188" y="315589"/>
                  </a:lnTo>
                  <a:lnTo>
                    <a:pt x="105001" y="311771"/>
                  </a:lnTo>
                  <a:lnTo>
                    <a:pt x="90126" y="301591"/>
                  </a:lnTo>
                  <a:lnTo>
                    <a:pt x="80085" y="287593"/>
                  </a:lnTo>
                  <a:lnTo>
                    <a:pt x="76399" y="268505"/>
                  </a:lnTo>
                  <a:lnTo>
                    <a:pt x="80085" y="250689"/>
                  </a:lnTo>
                  <a:lnTo>
                    <a:pt x="90126" y="235419"/>
                  </a:lnTo>
                  <a:lnTo>
                    <a:pt x="105001" y="225238"/>
                  </a:lnTo>
                  <a:lnTo>
                    <a:pt x="123188" y="221421"/>
                  </a:lnTo>
                  <a:lnTo>
                    <a:pt x="334216" y="221421"/>
                  </a:lnTo>
                  <a:lnTo>
                    <a:pt x="334216" y="218876"/>
                  </a:lnTo>
                  <a:lnTo>
                    <a:pt x="330638" y="215058"/>
                  </a:lnTo>
                  <a:lnTo>
                    <a:pt x="254966" y="215058"/>
                  </a:lnTo>
                  <a:lnTo>
                    <a:pt x="244892" y="213786"/>
                  </a:lnTo>
                  <a:lnTo>
                    <a:pt x="236697" y="207423"/>
                  </a:lnTo>
                  <a:lnTo>
                    <a:pt x="231188" y="198515"/>
                  </a:lnTo>
                  <a:lnTo>
                    <a:pt x="229173" y="188335"/>
                  </a:lnTo>
                  <a:lnTo>
                    <a:pt x="229173" y="34358"/>
                  </a:lnTo>
                  <a:lnTo>
                    <a:pt x="225356" y="33085"/>
                  </a:lnTo>
                  <a:close/>
                </a:path>
                <a:path w="738504" h="429260">
                  <a:moveTo>
                    <a:pt x="666441" y="366490"/>
                  </a:moveTo>
                  <a:lnTo>
                    <a:pt x="593001" y="366490"/>
                  </a:lnTo>
                  <a:lnTo>
                    <a:pt x="608271" y="371580"/>
                  </a:lnTo>
                  <a:lnTo>
                    <a:pt x="614951" y="372853"/>
                  </a:lnTo>
                  <a:lnTo>
                    <a:pt x="622599" y="374125"/>
                  </a:lnTo>
                  <a:lnTo>
                    <a:pt x="630234" y="374125"/>
                  </a:lnTo>
                  <a:lnTo>
                    <a:pt x="666441" y="366490"/>
                  </a:lnTo>
                  <a:close/>
                </a:path>
                <a:path w="738504" h="429260">
                  <a:moveTo>
                    <a:pt x="466949" y="195970"/>
                  </a:moveTo>
                  <a:lnTo>
                    <a:pt x="325627" y="195970"/>
                  </a:lnTo>
                  <a:lnTo>
                    <a:pt x="335844" y="197243"/>
                  </a:lnTo>
                  <a:lnTo>
                    <a:pt x="344363" y="203605"/>
                  </a:lnTo>
                  <a:lnTo>
                    <a:pt x="350198" y="211241"/>
                  </a:lnTo>
                  <a:lnTo>
                    <a:pt x="352362" y="222693"/>
                  </a:lnTo>
                  <a:lnTo>
                    <a:pt x="352362" y="264687"/>
                  </a:lnTo>
                  <a:lnTo>
                    <a:pt x="353316" y="264687"/>
                  </a:lnTo>
                  <a:lnTo>
                    <a:pt x="367999" y="269777"/>
                  </a:lnTo>
                  <a:lnTo>
                    <a:pt x="379817" y="281230"/>
                  </a:lnTo>
                  <a:lnTo>
                    <a:pt x="387697" y="295228"/>
                  </a:lnTo>
                  <a:lnTo>
                    <a:pt x="390562" y="310498"/>
                  </a:lnTo>
                  <a:lnTo>
                    <a:pt x="386876" y="329587"/>
                  </a:lnTo>
                  <a:lnTo>
                    <a:pt x="376833" y="343584"/>
                  </a:lnTo>
                  <a:lnTo>
                    <a:pt x="361954" y="353765"/>
                  </a:lnTo>
                  <a:lnTo>
                    <a:pt x="343760" y="357582"/>
                  </a:lnTo>
                  <a:lnTo>
                    <a:pt x="466949" y="357582"/>
                  </a:lnTo>
                  <a:lnTo>
                    <a:pt x="466949" y="195970"/>
                  </a:lnTo>
                  <a:close/>
                </a:path>
                <a:path w="738504" h="429260">
                  <a:moveTo>
                    <a:pt x="343760" y="283775"/>
                  </a:moveTo>
                  <a:lnTo>
                    <a:pt x="332440" y="285048"/>
                  </a:lnTo>
                  <a:lnTo>
                    <a:pt x="323354" y="291410"/>
                  </a:lnTo>
                  <a:lnTo>
                    <a:pt x="317311" y="300318"/>
                  </a:lnTo>
                  <a:lnTo>
                    <a:pt x="315117" y="310498"/>
                  </a:lnTo>
                  <a:lnTo>
                    <a:pt x="317311" y="321951"/>
                  </a:lnTo>
                  <a:lnTo>
                    <a:pt x="323354" y="330859"/>
                  </a:lnTo>
                  <a:lnTo>
                    <a:pt x="332440" y="335949"/>
                  </a:lnTo>
                  <a:lnTo>
                    <a:pt x="343760" y="338494"/>
                  </a:lnTo>
                  <a:lnTo>
                    <a:pt x="354536" y="335949"/>
                  </a:lnTo>
                  <a:lnTo>
                    <a:pt x="363342" y="330859"/>
                  </a:lnTo>
                  <a:lnTo>
                    <a:pt x="369283" y="321951"/>
                  </a:lnTo>
                  <a:lnTo>
                    <a:pt x="371462" y="310498"/>
                  </a:lnTo>
                  <a:lnTo>
                    <a:pt x="369283" y="300318"/>
                  </a:lnTo>
                  <a:lnTo>
                    <a:pt x="363342" y="291410"/>
                  </a:lnTo>
                  <a:lnTo>
                    <a:pt x="354536" y="285048"/>
                  </a:lnTo>
                  <a:lnTo>
                    <a:pt x="343760" y="283775"/>
                  </a:lnTo>
                  <a:close/>
                </a:path>
                <a:path w="738504" h="429260">
                  <a:moveTo>
                    <a:pt x="210086" y="279958"/>
                  </a:moveTo>
                  <a:lnTo>
                    <a:pt x="169023" y="279958"/>
                  </a:lnTo>
                  <a:lnTo>
                    <a:pt x="167114" y="287593"/>
                  </a:lnTo>
                  <a:lnTo>
                    <a:pt x="160247" y="299046"/>
                  </a:lnTo>
                  <a:lnTo>
                    <a:pt x="150162" y="307953"/>
                  </a:lnTo>
                  <a:lnTo>
                    <a:pt x="137571" y="314316"/>
                  </a:lnTo>
                  <a:lnTo>
                    <a:pt x="123188" y="315589"/>
                  </a:lnTo>
                  <a:lnTo>
                    <a:pt x="214858" y="315589"/>
                  </a:lnTo>
                  <a:lnTo>
                    <a:pt x="214858" y="283775"/>
                  </a:lnTo>
                  <a:lnTo>
                    <a:pt x="210086" y="279958"/>
                  </a:lnTo>
                  <a:close/>
                </a:path>
                <a:path w="738504" h="429260">
                  <a:moveTo>
                    <a:pt x="123188" y="241781"/>
                  </a:moveTo>
                  <a:lnTo>
                    <a:pt x="112415" y="243054"/>
                  </a:lnTo>
                  <a:lnTo>
                    <a:pt x="103613" y="249417"/>
                  </a:lnTo>
                  <a:lnTo>
                    <a:pt x="97676" y="258324"/>
                  </a:lnTo>
                  <a:lnTo>
                    <a:pt x="95499" y="268505"/>
                  </a:lnTo>
                  <a:lnTo>
                    <a:pt x="97676" y="279957"/>
                  </a:lnTo>
                  <a:lnTo>
                    <a:pt x="103613" y="288865"/>
                  </a:lnTo>
                  <a:lnTo>
                    <a:pt x="112415" y="293955"/>
                  </a:lnTo>
                  <a:lnTo>
                    <a:pt x="123188" y="296500"/>
                  </a:lnTo>
                  <a:lnTo>
                    <a:pt x="134106" y="293955"/>
                  </a:lnTo>
                  <a:lnTo>
                    <a:pt x="143236" y="288865"/>
                  </a:lnTo>
                  <a:lnTo>
                    <a:pt x="149504" y="279957"/>
                  </a:lnTo>
                  <a:lnTo>
                    <a:pt x="151832" y="268505"/>
                  </a:lnTo>
                  <a:lnTo>
                    <a:pt x="149504" y="258324"/>
                  </a:lnTo>
                  <a:lnTo>
                    <a:pt x="143236" y="249417"/>
                  </a:lnTo>
                  <a:lnTo>
                    <a:pt x="134106" y="243054"/>
                  </a:lnTo>
                  <a:lnTo>
                    <a:pt x="123188" y="241781"/>
                  </a:lnTo>
                  <a:close/>
                </a:path>
                <a:path w="738504" h="429260">
                  <a:moveTo>
                    <a:pt x="607905" y="72534"/>
                  </a:moveTo>
                  <a:lnTo>
                    <a:pt x="369553" y="72534"/>
                  </a:lnTo>
                  <a:lnTo>
                    <a:pt x="383394" y="73807"/>
                  </a:lnTo>
                  <a:lnTo>
                    <a:pt x="395806" y="80169"/>
                  </a:lnTo>
                  <a:lnTo>
                    <a:pt x="406074" y="89077"/>
                  </a:lnTo>
                  <a:lnTo>
                    <a:pt x="413479" y="100530"/>
                  </a:lnTo>
                  <a:lnTo>
                    <a:pt x="414434" y="108165"/>
                  </a:lnTo>
                  <a:lnTo>
                    <a:pt x="459314" y="108165"/>
                  </a:lnTo>
                  <a:lnTo>
                    <a:pt x="469382" y="110710"/>
                  </a:lnTo>
                  <a:lnTo>
                    <a:pt x="477572" y="115800"/>
                  </a:lnTo>
                  <a:lnTo>
                    <a:pt x="483079" y="124708"/>
                  </a:lnTo>
                  <a:lnTo>
                    <a:pt x="485094" y="134888"/>
                  </a:lnTo>
                  <a:lnTo>
                    <a:pt x="485094" y="287593"/>
                  </a:lnTo>
                  <a:lnTo>
                    <a:pt x="573901" y="287593"/>
                  </a:lnTo>
                  <a:lnTo>
                    <a:pt x="578673" y="283775"/>
                  </a:lnTo>
                  <a:lnTo>
                    <a:pt x="578673" y="269777"/>
                  </a:lnTo>
                  <a:lnTo>
                    <a:pt x="577718" y="269777"/>
                  </a:lnTo>
                  <a:lnTo>
                    <a:pt x="563036" y="264687"/>
                  </a:lnTo>
                  <a:lnTo>
                    <a:pt x="551217" y="254507"/>
                  </a:lnTo>
                  <a:lnTo>
                    <a:pt x="543338" y="240509"/>
                  </a:lnTo>
                  <a:lnTo>
                    <a:pt x="540473" y="223966"/>
                  </a:lnTo>
                  <a:lnTo>
                    <a:pt x="544158" y="204878"/>
                  </a:lnTo>
                  <a:lnTo>
                    <a:pt x="554200" y="190880"/>
                  </a:lnTo>
                  <a:lnTo>
                    <a:pt x="569075" y="180700"/>
                  </a:lnTo>
                  <a:lnTo>
                    <a:pt x="587262" y="176882"/>
                  </a:lnTo>
                  <a:lnTo>
                    <a:pt x="713430" y="176882"/>
                  </a:lnTo>
                  <a:lnTo>
                    <a:pt x="686170" y="151431"/>
                  </a:lnTo>
                  <a:lnTo>
                    <a:pt x="652197" y="136161"/>
                  </a:lnTo>
                  <a:lnTo>
                    <a:pt x="638836" y="134888"/>
                  </a:lnTo>
                  <a:lnTo>
                    <a:pt x="638836" y="129798"/>
                  </a:lnTo>
                  <a:lnTo>
                    <a:pt x="624001" y="91622"/>
                  </a:lnTo>
                  <a:lnTo>
                    <a:pt x="607905" y="72534"/>
                  </a:lnTo>
                  <a:close/>
                </a:path>
                <a:path w="738504" h="429260">
                  <a:moveTo>
                    <a:pt x="587262" y="195970"/>
                  </a:moveTo>
                  <a:lnTo>
                    <a:pt x="576494" y="198515"/>
                  </a:lnTo>
                  <a:lnTo>
                    <a:pt x="567691" y="204878"/>
                  </a:lnTo>
                  <a:lnTo>
                    <a:pt x="561752" y="213786"/>
                  </a:lnTo>
                  <a:lnTo>
                    <a:pt x="559573" y="223966"/>
                  </a:lnTo>
                  <a:lnTo>
                    <a:pt x="561752" y="235419"/>
                  </a:lnTo>
                  <a:lnTo>
                    <a:pt x="567691" y="244327"/>
                  </a:lnTo>
                  <a:lnTo>
                    <a:pt x="576494" y="249417"/>
                  </a:lnTo>
                  <a:lnTo>
                    <a:pt x="587262" y="251962"/>
                  </a:lnTo>
                  <a:lnTo>
                    <a:pt x="598187" y="249417"/>
                  </a:lnTo>
                  <a:lnTo>
                    <a:pt x="607321" y="244327"/>
                  </a:lnTo>
                  <a:lnTo>
                    <a:pt x="613590" y="235419"/>
                  </a:lnTo>
                  <a:lnTo>
                    <a:pt x="615918" y="223966"/>
                  </a:lnTo>
                  <a:lnTo>
                    <a:pt x="613590" y="213786"/>
                  </a:lnTo>
                  <a:lnTo>
                    <a:pt x="607321" y="204878"/>
                  </a:lnTo>
                  <a:lnTo>
                    <a:pt x="598187" y="198515"/>
                  </a:lnTo>
                  <a:lnTo>
                    <a:pt x="587262" y="195970"/>
                  </a:lnTo>
                  <a:close/>
                </a:path>
                <a:path w="738504" h="429260">
                  <a:moveTo>
                    <a:pt x="329445" y="213786"/>
                  </a:moveTo>
                  <a:lnTo>
                    <a:pt x="323718" y="213786"/>
                  </a:lnTo>
                  <a:lnTo>
                    <a:pt x="254966" y="215058"/>
                  </a:lnTo>
                  <a:lnTo>
                    <a:pt x="330638" y="215058"/>
                  </a:lnTo>
                  <a:lnTo>
                    <a:pt x="329445" y="213786"/>
                  </a:lnTo>
                  <a:close/>
                </a:path>
                <a:path w="738504" h="429260">
                  <a:moveTo>
                    <a:pt x="329445" y="1272"/>
                  </a:moveTo>
                  <a:lnTo>
                    <a:pt x="278954" y="12725"/>
                  </a:lnTo>
                  <a:lnTo>
                    <a:pt x="248273" y="35630"/>
                  </a:lnTo>
                  <a:lnTo>
                    <a:pt x="247319" y="35630"/>
                  </a:lnTo>
                  <a:lnTo>
                    <a:pt x="247319" y="192152"/>
                  </a:lnTo>
                  <a:lnTo>
                    <a:pt x="252091" y="197243"/>
                  </a:lnTo>
                  <a:lnTo>
                    <a:pt x="257829" y="197243"/>
                  </a:lnTo>
                  <a:lnTo>
                    <a:pt x="325627" y="195970"/>
                  </a:lnTo>
                  <a:lnTo>
                    <a:pt x="466949" y="195970"/>
                  </a:lnTo>
                  <a:lnTo>
                    <a:pt x="466949" y="166702"/>
                  </a:lnTo>
                  <a:lnTo>
                    <a:pt x="369553" y="166702"/>
                  </a:lnTo>
                  <a:lnTo>
                    <a:pt x="350809" y="162884"/>
                  </a:lnTo>
                  <a:lnTo>
                    <a:pt x="335651" y="152704"/>
                  </a:lnTo>
                  <a:lnTo>
                    <a:pt x="325508" y="137433"/>
                  </a:lnTo>
                  <a:lnTo>
                    <a:pt x="321810" y="119618"/>
                  </a:lnTo>
                  <a:lnTo>
                    <a:pt x="325508" y="100530"/>
                  </a:lnTo>
                  <a:lnTo>
                    <a:pt x="335651" y="86532"/>
                  </a:lnTo>
                  <a:lnTo>
                    <a:pt x="350809" y="76352"/>
                  </a:lnTo>
                  <a:lnTo>
                    <a:pt x="369553" y="72534"/>
                  </a:lnTo>
                  <a:lnTo>
                    <a:pt x="607905" y="72534"/>
                  </a:lnTo>
                  <a:lnTo>
                    <a:pt x="598247" y="61081"/>
                  </a:lnTo>
                  <a:lnTo>
                    <a:pt x="563898" y="40721"/>
                  </a:lnTo>
                  <a:lnTo>
                    <a:pt x="530051" y="34358"/>
                  </a:lnTo>
                  <a:lnTo>
                    <a:pt x="517555" y="34358"/>
                  </a:lnTo>
                  <a:lnTo>
                    <a:pt x="501319" y="20360"/>
                  </a:lnTo>
                  <a:lnTo>
                    <a:pt x="493154" y="15270"/>
                  </a:lnTo>
                  <a:lnTo>
                    <a:pt x="382914" y="15270"/>
                  </a:lnTo>
                  <a:lnTo>
                    <a:pt x="375279" y="11452"/>
                  </a:lnTo>
                  <a:lnTo>
                    <a:pt x="364356" y="6362"/>
                  </a:lnTo>
                  <a:lnTo>
                    <a:pt x="353078" y="3817"/>
                  </a:lnTo>
                  <a:lnTo>
                    <a:pt x="329445" y="1272"/>
                  </a:lnTo>
                  <a:close/>
                </a:path>
                <a:path w="738504" h="429260">
                  <a:moveTo>
                    <a:pt x="463131" y="128526"/>
                  </a:moveTo>
                  <a:lnTo>
                    <a:pt x="415388" y="128526"/>
                  </a:lnTo>
                  <a:lnTo>
                    <a:pt x="413479" y="138706"/>
                  </a:lnTo>
                  <a:lnTo>
                    <a:pt x="406074" y="150159"/>
                  </a:lnTo>
                  <a:lnTo>
                    <a:pt x="395806" y="159067"/>
                  </a:lnTo>
                  <a:lnTo>
                    <a:pt x="383394" y="164157"/>
                  </a:lnTo>
                  <a:lnTo>
                    <a:pt x="369553" y="166702"/>
                  </a:lnTo>
                  <a:lnTo>
                    <a:pt x="466949" y="166702"/>
                  </a:lnTo>
                  <a:lnTo>
                    <a:pt x="466949" y="133616"/>
                  </a:lnTo>
                  <a:lnTo>
                    <a:pt x="463131" y="128526"/>
                  </a:lnTo>
                  <a:close/>
                </a:path>
                <a:path w="738504" h="429260">
                  <a:moveTo>
                    <a:pt x="369553" y="91622"/>
                  </a:moveTo>
                  <a:lnTo>
                    <a:pt x="358778" y="94167"/>
                  </a:lnTo>
                  <a:lnTo>
                    <a:pt x="349971" y="99257"/>
                  </a:lnTo>
                  <a:lnTo>
                    <a:pt x="344031" y="108165"/>
                  </a:lnTo>
                  <a:lnTo>
                    <a:pt x="341851" y="119618"/>
                  </a:lnTo>
                  <a:lnTo>
                    <a:pt x="344031" y="129798"/>
                  </a:lnTo>
                  <a:lnTo>
                    <a:pt x="349971" y="138706"/>
                  </a:lnTo>
                  <a:lnTo>
                    <a:pt x="358778" y="145069"/>
                  </a:lnTo>
                  <a:lnTo>
                    <a:pt x="369553" y="146341"/>
                  </a:lnTo>
                  <a:lnTo>
                    <a:pt x="380322" y="145069"/>
                  </a:lnTo>
                  <a:lnTo>
                    <a:pt x="389124" y="138706"/>
                  </a:lnTo>
                  <a:lnTo>
                    <a:pt x="395063" y="129798"/>
                  </a:lnTo>
                  <a:lnTo>
                    <a:pt x="397242" y="119618"/>
                  </a:lnTo>
                  <a:lnTo>
                    <a:pt x="395063" y="108165"/>
                  </a:lnTo>
                  <a:lnTo>
                    <a:pt x="389124" y="99257"/>
                  </a:lnTo>
                  <a:lnTo>
                    <a:pt x="380322" y="94167"/>
                  </a:lnTo>
                  <a:lnTo>
                    <a:pt x="369553" y="91622"/>
                  </a:lnTo>
                  <a:close/>
                </a:path>
                <a:path w="738504" h="429260">
                  <a:moveTo>
                    <a:pt x="523282" y="33085"/>
                  </a:moveTo>
                  <a:lnTo>
                    <a:pt x="517555" y="34358"/>
                  </a:lnTo>
                  <a:lnTo>
                    <a:pt x="530051" y="34358"/>
                  </a:lnTo>
                  <a:lnTo>
                    <a:pt x="523282" y="33085"/>
                  </a:lnTo>
                  <a:close/>
                </a:path>
                <a:path w="738504" h="429260">
                  <a:moveTo>
                    <a:pt x="437351" y="0"/>
                  </a:moveTo>
                  <a:lnTo>
                    <a:pt x="425919" y="0"/>
                  </a:lnTo>
                  <a:lnTo>
                    <a:pt x="403776" y="5090"/>
                  </a:lnTo>
                  <a:lnTo>
                    <a:pt x="393425" y="8907"/>
                  </a:lnTo>
                  <a:lnTo>
                    <a:pt x="382914" y="15270"/>
                  </a:lnTo>
                  <a:lnTo>
                    <a:pt x="493154" y="15270"/>
                  </a:lnTo>
                  <a:lnTo>
                    <a:pt x="487031" y="11452"/>
                  </a:lnTo>
                  <a:lnTo>
                    <a:pt x="471487" y="5090"/>
                  </a:lnTo>
                  <a:lnTo>
                    <a:pt x="454867" y="1272"/>
                  </a:lnTo>
                  <a:lnTo>
                    <a:pt x="437351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0495" y="4305300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80678" y="4530633"/>
              <a:ext cx="522605" cy="533400"/>
            </a:xfrm>
            <a:custGeom>
              <a:avLst/>
              <a:gdLst/>
              <a:ahLst/>
              <a:cxnLst/>
              <a:rect l="l" t="t" r="r" b="b"/>
              <a:pathLst>
                <a:path w="522604" h="533400">
                  <a:moveTo>
                    <a:pt x="222493" y="62074"/>
                  </a:moveTo>
                  <a:lnTo>
                    <a:pt x="160421" y="62074"/>
                  </a:lnTo>
                  <a:lnTo>
                    <a:pt x="160421" y="156611"/>
                  </a:lnTo>
                  <a:lnTo>
                    <a:pt x="954" y="449778"/>
                  </a:lnTo>
                  <a:lnTo>
                    <a:pt x="0" y="450732"/>
                  </a:lnTo>
                  <a:lnTo>
                    <a:pt x="954" y="450732"/>
                  </a:lnTo>
                  <a:lnTo>
                    <a:pt x="50606" y="532862"/>
                  </a:lnTo>
                  <a:lnTo>
                    <a:pt x="472675" y="532862"/>
                  </a:lnTo>
                  <a:lnTo>
                    <a:pt x="510780" y="469833"/>
                  </a:lnTo>
                  <a:lnTo>
                    <a:pt x="84034" y="469833"/>
                  </a:lnTo>
                  <a:lnTo>
                    <a:pt x="71615" y="448823"/>
                  </a:lnTo>
                  <a:lnTo>
                    <a:pt x="222493" y="170939"/>
                  </a:lnTo>
                  <a:lnTo>
                    <a:pt x="222493" y="62074"/>
                  </a:lnTo>
                  <a:close/>
                </a:path>
                <a:path w="522604" h="533400">
                  <a:moveTo>
                    <a:pt x="362860" y="62074"/>
                  </a:moveTo>
                  <a:lnTo>
                    <a:pt x="300788" y="62074"/>
                  </a:lnTo>
                  <a:lnTo>
                    <a:pt x="300788" y="171894"/>
                  </a:lnTo>
                  <a:lnTo>
                    <a:pt x="330399" y="227275"/>
                  </a:lnTo>
                  <a:lnTo>
                    <a:pt x="237775" y="227275"/>
                  </a:lnTo>
                  <a:lnTo>
                    <a:pt x="113632" y="469833"/>
                  </a:lnTo>
                  <a:lnTo>
                    <a:pt x="510780" y="469833"/>
                  </a:lnTo>
                  <a:lnTo>
                    <a:pt x="522327" y="450732"/>
                  </a:lnTo>
                  <a:lnTo>
                    <a:pt x="522327" y="449778"/>
                  </a:lnTo>
                  <a:lnTo>
                    <a:pt x="362860" y="155656"/>
                  </a:lnTo>
                  <a:lnTo>
                    <a:pt x="362860" y="62074"/>
                  </a:lnTo>
                  <a:close/>
                </a:path>
                <a:path w="522604" h="533400">
                  <a:moveTo>
                    <a:pt x="395334" y="0"/>
                  </a:moveTo>
                  <a:lnTo>
                    <a:pt x="127960" y="0"/>
                  </a:lnTo>
                  <a:lnTo>
                    <a:pt x="127960" y="62074"/>
                  </a:lnTo>
                  <a:lnTo>
                    <a:pt x="395334" y="62074"/>
                  </a:lnTo>
                  <a:lnTo>
                    <a:pt x="395334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2803" y="3194303"/>
              <a:ext cx="1015365" cy="1016635"/>
            </a:xfrm>
            <a:custGeom>
              <a:avLst/>
              <a:gdLst/>
              <a:ahLst/>
              <a:cxnLst/>
              <a:rect l="l" t="t" r="r" b="b"/>
              <a:pathLst>
                <a:path w="1015365" h="1016635">
                  <a:moveTo>
                    <a:pt x="590832" y="0"/>
                  </a:moveTo>
                  <a:lnTo>
                    <a:pt x="431257" y="0"/>
                  </a:lnTo>
                  <a:lnTo>
                    <a:pt x="367586" y="13654"/>
                  </a:lnTo>
                  <a:lnTo>
                    <a:pt x="322984" y="28929"/>
                  </a:lnTo>
                  <a:lnTo>
                    <a:pt x="280346" y="48093"/>
                  </a:lnTo>
                  <a:lnTo>
                    <a:pt x="239889" y="70935"/>
                  </a:lnTo>
                  <a:lnTo>
                    <a:pt x="201826" y="97241"/>
                  </a:lnTo>
                  <a:lnTo>
                    <a:pt x="166371" y="126800"/>
                  </a:lnTo>
                  <a:lnTo>
                    <a:pt x="133739" y="159399"/>
                  </a:lnTo>
                  <a:lnTo>
                    <a:pt x="104143" y="194826"/>
                  </a:lnTo>
                  <a:lnTo>
                    <a:pt x="77798" y="232869"/>
                  </a:lnTo>
                  <a:lnTo>
                    <a:pt x="54919" y="273316"/>
                  </a:lnTo>
                  <a:lnTo>
                    <a:pt x="35719" y="315953"/>
                  </a:lnTo>
                  <a:lnTo>
                    <a:pt x="20413" y="360570"/>
                  </a:lnTo>
                  <a:lnTo>
                    <a:pt x="9215" y="406954"/>
                  </a:lnTo>
                  <a:lnTo>
                    <a:pt x="2339" y="454891"/>
                  </a:lnTo>
                  <a:lnTo>
                    <a:pt x="0" y="504171"/>
                  </a:lnTo>
                  <a:lnTo>
                    <a:pt x="2088" y="550766"/>
                  </a:lnTo>
                  <a:lnTo>
                    <a:pt x="8234" y="596205"/>
                  </a:lnTo>
                  <a:lnTo>
                    <a:pt x="18256" y="640306"/>
                  </a:lnTo>
                  <a:lnTo>
                    <a:pt x="31974" y="682886"/>
                  </a:lnTo>
                  <a:lnTo>
                    <a:pt x="49208" y="723762"/>
                  </a:lnTo>
                  <a:lnTo>
                    <a:pt x="69777" y="762752"/>
                  </a:lnTo>
                  <a:lnTo>
                    <a:pt x="93500" y="799673"/>
                  </a:lnTo>
                  <a:lnTo>
                    <a:pt x="120198" y="834342"/>
                  </a:lnTo>
                  <a:lnTo>
                    <a:pt x="149689" y="866576"/>
                  </a:lnTo>
                  <a:lnTo>
                    <a:pt x="181793" y="896193"/>
                  </a:lnTo>
                  <a:lnTo>
                    <a:pt x="216331" y="923010"/>
                  </a:lnTo>
                  <a:lnTo>
                    <a:pt x="253120" y="946845"/>
                  </a:lnTo>
                  <a:lnTo>
                    <a:pt x="291981" y="967514"/>
                  </a:lnTo>
                  <a:lnTo>
                    <a:pt x="332734" y="984834"/>
                  </a:lnTo>
                  <a:lnTo>
                    <a:pt x="375197" y="998624"/>
                  </a:lnTo>
                  <a:lnTo>
                    <a:pt x="419190" y="1008700"/>
                  </a:lnTo>
                  <a:lnTo>
                    <a:pt x="464534" y="1014879"/>
                  </a:lnTo>
                  <a:lnTo>
                    <a:pt x="521505" y="1016508"/>
                  </a:lnTo>
                  <a:lnTo>
                    <a:pt x="557557" y="1014879"/>
                  </a:lnTo>
                  <a:lnTo>
                    <a:pt x="602899" y="1008700"/>
                  </a:lnTo>
                  <a:lnTo>
                    <a:pt x="646891" y="998624"/>
                  </a:lnTo>
                  <a:lnTo>
                    <a:pt x="689353" y="984834"/>
                  </a:lnTo>
                  <a:lnTo>
                    <a:pt x="730104" y="967514"/>
                  </a:lnTo>
                  <a:lnTo>
                    <a:pt x="768964" y="946845"/>
                  </a:lnTo>
                  <a:lnTo>
                    <a:pt x="805753" y="923011"/>
                  </a:lnTo>
                  <a:lnTo>
                    <a:pt x="840289" y="896194"/>
                  </a:lnTo>
                  <a:lnTo>
                    <a:pt x="872393" y="866576"/>
                  </a:lnTo>
                  <a:lnTo>
                    <a:pt x="901884" y="834342"/>
                  </a:lnTo>
                  <a:lnTo>
                    <a:pt x="928581" y="799673"/>
                  </a:lnTo>
                  <a:lnTo>
                    <a:pt x="952304" y="762752"/>
                  </a:lnTo>
                  <a:lnTo>
                    <a:pt x="972873" y="723763"/>
                  </a:lnTo>
                  <a:lnTo>
                    <a:pt x="990106" y="682886"/>
                  </a:lnTo>
                  <a:lnTo>
                    <a:pt x="1003824" y="640306"/>
                  </a:lnTo>
                  <a:lnTo>
                    <a:pt x="1013846" y="596205"/>
                  </a:lnTo>
                  <a:lnTo>
                    <a:pt x="1014984" y="421724"/>
                  </a:lnTo>
                  <a:lnTo>
                    <a:pt x="1012865" y="406954"/>
                  </a:lnTo>
                  <a:lnTo>
                    <a:pt x="1001667" y="360570"/>
                  </a:lnTo>
                  <a:lnTo>
                    <a:pt x="986361" y="315954"/>
                  </a:lnTo>
                  <a:lnTo>
                    <a:pt x="967161" y="273316"/>
                  </a:lnTo>
                  <a:lnTo>
                    <a:pt x="944282" y="232869"/>
                  </a:lnTo>
                  <a:lnTo>
                    <a:pt x="917937" y="194827"/>
                  </a:lnTo>
                  <a:lnTo>
                    <a:pt x="888342" y="159399"/>
                  </a:lnTo>
                  <a:lnTo>
                    <a:pt x="855710" y="126800"/>
                  </a:lnTo>
                  <a:lnTo>
                    <a:pt x="820256" y="97241"/>
                  </a:lnTo>
                  <a:lnTo>
                    <a:pt x="782193" y="70935"/>
                  </a:lnTo>
                  <a:lnTo>
                    <a:pt x="741737" y="48093"/>
                  </a:lnTo>
                  <a:lnTo>
                    <a:pt x="699101" y="28929"/>
                  </a:lnTo>
                  <a:lnTo>
                    <a:pt x="654500" y="13654"/>
                  </a:lnTo>
                  <a:lnTo>
                    <a:pt x="608147" y="2480"/>
                  </a:lnTo>
                  <a:lnTo>
                    <a:pt x="59083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39814" y="3467391"/>
              <a:ext cx="407670" cy="463550"/>
            </a:xfrm>
            <a:custGeom>
              <a:avLst/>
              <a:gdLst/>
              <a:ahLst/>
              <a:cxnLst/>
              <a:rect l="l" t="t" r="r" b="b"/>
              <a:pathLst>
                <a:path w="407670" h="463550">
                  <a:moveTo>
                    <a:pt x="360400" y="7645"/>
                  </a:moveTo>
                  <a:lnTo>
                    <a:pt x="352755" y="0"/>
                  </a:lnTo>
                  <a:lnTo>
                    <a:pt x="118224" y="0"/>
                  </a:lnTo>
                  <a:lnTo>
                    <a:pt x="113449" y="952"/>
                  </a:lnTo>
                  <a:lnTo>
                    <a:pt x="110591" y="4775"/>
                  </a:lnTo>
                  <a:lnTo>
                    <a:pt x="5715" y="106959"/>
                  </a:lnTo>
                  <a:lnTo>
                    <a:pt x="116306" y="106959"/>
                  </a:lnTo>
                  <a:lnTo>
                    <a:pt x="116306" y="24828"/>
                  </a:lnTo>
                  <a:lnTo>
                    <a:pt x="132511" y="24828"/>
                  </a:lnTo>
                  <a:lnTo>
                    <a:pt x="132511" y="116497"/>
                  </a:lnTo>
                  <a:lnTo>
                    <a:pt x="124891" y="124142"/>
                  </a:lnTo>
                  <a:lnTo>
                    <a:pt x="0" y="124142"/>
                  </a:lnTo>
                  <a:lnTo>
                    <a:pt x="0" y="455498"/>
                  </a:lnTo>
                  <a:lnTo>
                    <a:pt x="7620" y="463156"/>
                  </a:lnTo>
                  <a:lnTo>
                    <a:pt x="352755" y="463156"/>
                  </a:lnTo>
                  <a:lnTo>
                    <a:pt x="360400" y="455498"/>
                  </a:lnTo>
                  <a:lnTo>
                    <a:pt x="360400" y="313220"/>
                  </a:lnTo>
                  <a:lnTo>
                    <a:pt x="220230" y="313220"/>
                  </a:lnTo>
                  <a:lnTo>
                    <a:pt x="220230" y="45834"/>
                  </a:lnTo>
                  <a:lnTo>
                    <a:pt x="360400" y="45834"/>
                  </a:lnTo>
                  <a:lnTo>
                    <a:pt x="360400" y="24828"/>
                  </a:lnTo>
                  <a:lnTo>
                    <a:pt x="360400" y="7645"/>
                  </a:lnTo>
                  <a:close/>
                </a:path>
                <a:path w="407670" h="463550">
                  <a:moveTo>
                    <a:pt x="407111" y="233006"/>
                  </a:moveTo>
                  <a:lnTo>
                    <a:pt x="237401" y="233006"/>
                  </a:lnTo>
                  <a:lnTo>
                    <a:pt x="237401" y="296024"/>
                  </a:lnTo>
                  <a:lnTo>
                    <a:pt x="407111" y="296024"/>
                  </a:lnTo>
                  <a:lnTo>
                    <a:pt x="407111" y="233006"/>
                  </a:lnTo>
                  <a:close/>
                </a:path>
                <a:path w="407670" h="463550">
                  <a:moveTo>
                    <a:pt x="407111" y="148018"/>
                  </a:moveTo>
                  <a:lnTo>
                    <a:pt x="237388" y="148018"/>
                  </a:lnTo>
                  <a:lnTo>
                    <a:pt x="237401" y="211048"/>
                  </a:lnTo>
                  <a:lnTo>
                    <a:pt x="407111" y="211048"/>
                  </a:lnTo>
                  <a:lnTo>
                    <a:pt x="407111" y="148018"/>
                  </a:lnTo>
                  <a:close/>
                </a:path>
                <a:path w="407670" h="463550">
                  <a:moveTo>
                    <a:pt x="407111" y="63030"/>
                  </a:moveTo>
                  <a:lnTo>
                    <a:pt x="237388" y="63030"/>
                  </a:lnTo>
                  <a:lnTo>
                    <a:pt x="237388" y="126060"/>
                  </a:lnTo>
                  <a:lnTo>
                    <a:pt x="407111" y="126060"/>
                  </a:lnTo>
                  <a:lnTo>
                    <a:pt x="407111" y="6303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5488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4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93155" y="3456884"/>
              <a:ext cx="627380" cy="483234"/>
            </a:xfrm>
            <a:custGeom>
              <a:avLst/>
              <a:gdLst/>
              <a:ahLst/>
              <a:cxnLst/>
              <a:rect l="l" t="t" r="r" b="b"/>
              <a:pathLst>
                <a:path w="627379" h="483235">
                  <a:moveTo>
                    <a:pt x="573888" y="0"/>
                  </a:moveTo>
                  <a:lnTo>
                    <a:pt x="53469" y="0"/>
                  </a:lnTo>
                  <a:lnTo>
                    <a:pt x="15635" y="15994"/>
                  </a:lnTo>
                  <a:lnTo>
                    <a:pt x="0" y="53471"/>
                  </a:lnTo>
                  <a:lnTo>
                    <a:pt x="0" y="429722"/>
                  </a:lnTo>
                  <a:lnTo>
                    <a:pt x="15635" y="467558"/>
                  </a:lnTo>
                  <a:lnTo>
                    <a:pt x="53469" y="483194"/>
                  </a:lnTo>
                  <a:lnTo>
                    <a:pt x="573888" y="483195"/>
                  </a:lnTo>
                  <a:lnTo>
                    <a:pt x="594729" y="479002"/>
                  </a:lnTo>
                  <a:lnTo>
                    <a:pt x="611722" y="467558"/>
                  </a:lnTo>
                  <a:lnTo>
                    <a:pt x="618554" y="457413"/>
                  </a:lnTo>
                  <a:lnTo>
                    <a:pt x="53469" y="457413"/>
                  </a:lnTo>
                  <a:lnTo>
                    <a:pt x="42695" y="455234"/>
                  </a:lnTo>
                  <a:lnTo>
                    <a:pt x="33894" y="449294"/>
                  </a:lnTo>
                  <a:lnTo>
                    <a:pt x="27957" y="440491"/>
                  </a:lnTo>
                  <a:lnTo>
                    <a:pt x="25780" y="429722"/>
                  </a:lnTo>
                  <a:lnTo>
                    <a:pt x="25780" y="395338"/>
                  </a:lnTo>
                  <a:lnTo>
                    <a:pt x="627358" y="395339"/>
                  </a:lnTo>
                  <a:lnTo>
                    <a:pt x="627358" y="370511"/>
                  </a:lnTo>
                  <a:lnTo>
                    <a:pt x="25780" y="370511"/>
                  </a:lnTo>
                  <a:lnTo>
                    <a:pt x="25780" y="306528"/>
                  </a:lnTo>
                  <a:lnTo>
                    <a:pt x="627358" y="306528"/>
                  </a:lnTo>
                  <a:lnTo>
                    <a:pt x="627358" y="280747"/>
                  </a:lnTo>
                  <a:lnTo>
                    <a:pt x="25780" y="280747"/>
                  </a:lnTo>
                  <a:lnTo>
                    <a:pt x="25780" y="217718"/>
                  </a:lnTo>
                  <a:lnTo>
                    <a:pt x="627358" y="217718"/>
                  </a:lnTo>
                  <a:lnTo>
                    <a:pt x="627358" y="191936"/>
                  </a:lnTo>
                  <a:lnTo>
                    <a:pt x="25780" y="191936"/>
                  </a:lnTo>
                  <a:lnTo>
                    <a:pt x="25780" y="127953"/>
                  </a:lnTo>
                  <a:lnTo>
                    <a:pt x="627358" y="127953"/>
                  </a:lnTo>
                  <a:lnTo>
                    <a:pt x="627358" y="53472"/>
                  </a:lnTo>
                  <a:lnTo>
                    <a:pt x="623165" y="33032"/>
                  </a:lnTo>
                  <a:lnTo>
                    <a:pt x="611722" y="15994"/>
                  </a:lnTo>
                  <a:lnTo>
                    <a:pt x="594729" y="4326"/>
                  </a:lnTo>
                  <a:lnTo>
                    <a:pt x="573888" y="0"/>
                  </a:lnTo>
                  <a:close/>
                </a:path>
                <a:path w="627379" h="483235">
                  <a:moveTo>
                    <a:pt x="224401" y="395339"/>
                  </a:moveTo>
                  <a:lnTo>
                    <a:pt x="199575" y="395339"/>
                  </a:lnTo>
                  <a:lnTo>
                    <a:pt x="199575" y="457413"/>
                  </a:lnTo>
                  <a:lnTo>
                    <a:pt x="224401" y="457413"/>
                  </a:lnTo>
                  <a:lnTo>
                    <a:pt x="224401" y="395339"/>
                  </a:lnTo>
                  <a:close/>
                </a:path>
                <a:path w="627379" h="483235">
                  <a:moveTo>
                    <a:pt x="428749" y="395339"/>
                  </a:moveTo>
                  <a:lnTo>
                    <a:pt x="402969" y="395339"/>
                  </a:lnTo>
                  <a:lnTo>
                    <a:pt x="402969" y="457413"/>
                  </a:lnTo>
                  <a:lnTo>
                    <a:pt x="428749" y="457413"/>
                  </a:lnTo>
                  <a:lnTo>
                    <a:pt x="428749" y="395339"/>
                  </a:lnTo>
                  <a:close/>
                </a:path>
                <a:path w="627379" h="483235">
                  <a:moveTo>
                    <a:pt x="627358" y="395339"/>
                  </a:moveTo>
                  <a:lnTo>
                    <a:pt x="602532" y="395339"/>
                  </a:lnTo>
                  <a:lnTo>
                    <a:pt x="602532" y="429723"/>
                  </a:lnTo>
                  <a:lnTo>
                    <a:pt x="600339" y="440491"/>
                  </a:lnTo>
                  <a:lnTo>
                    <a:pt x="594299" y="449294"/>
                  </a:lnTo>
                  <a:lnTo>
                    <a:pt x="585214" y="455234"/>
                  </a:lnTo>
                  <a:lnTo>
                    <a:pt x="573888" y="457413"/>
                  </a:lnTo>
                  <a:lnTo>
                    <a:pt x="618554" y="457413"/>
                  </a:lnTo>
                  <a:lnTo>
                    <a:pt x="623165" y="450565"/>
                  </a:lnTo>
                  <a:lnTo>
                    <a:pt x="627358" y="429723"/>
                  </a:lnTo>
                  <a:lnTo>
                    <a:pt x="627358" y="395339"/>
                  </a:lnTo>
                  <a:close/>
                </a:path>
                <a:path w="627379" h="483235">
                  <a:moveTo>
                    <a:pt x="224401" y="306528"/>
                  </a:moveTo>
                  <a:lnTo>
                    <a:pt x="199575" y="306528"/>
                  </a:lnTo>
                  <a:lnTo>
                    <a:pt x="199575" y="370511"/>
                  </a:lnTo>
                  <a:lnTo>
                    <a:pt x="224401" y="370511"/>
                  </a:lnTo>
                  <a:lnTo>
                    <a:pt x="224401" y="306528"/>
                  </a:lnTo>
                  <a:close/>
                </a:path>
                <a:path w="627379" h="483235">
                  <a:moveTo>
                    <a:pt x="428749" y="306528"/>
                  </a:moveTo>
                  <a:lnTo>
                    <a:pt x="402969" y="306528"/>
                  </a:lnTo>
                  <a:lnTo>
                    <a:pt x="402969" y="370511"/>
                  </a:lnTo>
                  <a:lnTo>
                    <a:pt x="428749" y="370511"/>
                  </a:lnTo>
                  <a:lnTo>
                    <a:pt x="428749" y="306528"/>
                  </a:lnTo>
                  <a:close/>
                </a:path>
                <a:path w="627379" h="483235">
                  <a:moveTo>
                    <a:pt x="627358" y="306528"/>
                  </a:moveTo>
                  <a:lnTo>
                    <a:pt x="602532" y="306528"/>
                  </a:lnTo>
                  <a:lnTo>
                    <a:pt x="602532" y="370511"/>
                  </a:lnTo>
                  <a:lnTo>
                    <a:pt x="627358" y="370511"/>
                  </a:lnTo>
                  <a:lnTo>
                    <a:pt x="627358" y="306528"/>
                  </a:lnTo>
                  <a:close/>
                </a:path>
                <a:path w="627379" h="483235">
                  <a:moveTo>
                    <a:pt x="224401" y="217718"/>
                  </a:moveTo>
                  <a:lnTo>
                    <a:pt x="199575" y="217718"/>
                  </a:lnTo>
                  <a:lnTo>
                    <a:pt x="199575" y="280747"/>
                  </a:lnTo>
                  <a:lnTo>
                    <a:pt x="224401" y="280747"/>
                  </a:lnTo>
                  <a:lnTo>
                    <a:pt x="224401" y="217718"/>
                  </a:lnTo>
                  <a:close/>
                </a:path>
                <a:path w="627379" h="483235">
                  <a:moveTo>
                    <a:pt x="428749" y="217718"/>
                  </a:moveTo>
                  <a:lnTo>
                    <a:pt x="402969" y="217718"/>
                  </a:lnTo>
                  <a:lnTo>
                    <a:pt x="402969" y="280747"/>
                  </a:lnTo>
                  <a:lnTo>
                    <a:pt x="428749" y="280747"/>
                  </a:lnTo>
                  <a:lnTo>
                    <a:pt x="428749" y="217718"/>
                  </a:lnTo>
                  <a:close/>
                </a:path>
                <a:path w="627379" h="483235">
                  <a:moveTo>
                    <a:pt x="627358" y="217718"/>
                  </a:moveTo>
                  <a:lnTo>
                    <a:pt x="602532" y="217718"/>
                  </a:lnTo>
                  <a:lnTo>
                    <a:pt x="602532" y="280747"/>
                  </a:lnTo>
                  <a:lnTo>
                    <a:pt x="627358" y="280747"/>
                  </a:lnTo>
                  <a:lnTo>
                    <a:pt x="627358" y="217718"/>
                  </a:lnTo>
                  <a:close/>
                </a:path>
                <a:path w="627379" h="483235">
                  <a:moveTo>
                    <a:pt x="224401" y="127953"/>
                  </a:moveTo>
                  <a:lnTo>
                    <a:pt x="199575" y="127953"/>
                  </a:lnTo>
                  <a:lnTo>
                    <a:pt x="199575" y="191936"/>
                  </a:lnTo>
                  <a:lnTo>
                    <a:pt x="224401" y="191936"/>
                  </a:lnTo>
                  <a:lnTo>
                    <a:pt x="224401" y="127953"/>
                  </a:lnTo>
                  <a:close/>
                </a:path>
                <a:path w="627379" h="483235">
                  <a:moveTo>
                    <a:pt x="428749" y="127953"/>
                  </a:moveTo>
                  <a:lnTo>
                    <a:pt x="402969" y="127953"/>
                  </a:lnTo>
                  <a:lnTo>
                    <a:pt x="402969" y="191936"/>
                  </a:lnTo>
                  <a:lnTo>
                    <a:pt x="428749" y="191936"/>
                  </a:lnTo>
                  <a:lnTo>
                    <a:pt x="428749" y="127953"/>
                  </a:lnTo>
                  <a:close/>
                </a:path>
                <a:path w="627379" h="483235">
                  <a:moveTo>
                    <a:pt x="627358" y="127953"/>
                  </a:moveTo>
                  <a:lnTo>
                    <a:pt x="602532" y="127953"/>
                  </a:lnTo>
                  <a:lnTo>
                    <a:pt x="602532" y="191936"/>
                  </a:lnTo>
                  <a:lnTo>
                    <a:pt x="627358" y="191936"/>
                  </a:lnTo>
                  <a:lnTo>
                    <a:pt x="627358" y="127953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59695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4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52591" y="3454976"/>
              <a:ext cx="637540" cy="436880"/>
            </a:xfrm>
            <a:custGeom>
              <a:avLst/>
              <a:gdLst/>
              <a:ahLst/>
              <a:cxnLst/>
              <a:rect l="l" t="t" r="r" b="b"/>
              <a:pathLst>
                <a:path w="637540" h="436879">
                  <a:moveTo>
                    <a:pt x="510086" y="435527"/>
                  </a:moveTo>
                  <a:lnTo>
                    <a:pt x="154793" y="435527"/>
                  </a:lnTo>
                  <a:lnTo>
                    <a:pt x="263798" y="435997"/>
                  </a:lnTo>
                  <a:lnTo>
                    <a:pt x="336340" y="436254"/>
                  </a:lnTo>
                  <a:lnTo>
                    <a:pt x="427311" y="436254"/>
                  </a:lnTo>
                  <a:lnTo>
                    <a:pt x="510086" y="435527"/>
                  </a:lnTo>
                  <a:close/>
                </a:path>
                <a:path w="637540" h="436879">
                  <a:moveTo>
                    <a:pt x="187156" y="57289"/>
                  </a:moveTo>
                  <a:lnTo>
                    <a:pt x="145466" y="65824"/>
                  </a:lnTo>
                  <a:lnTo>
                    <a:pt x="111477" y="89040"/>
                  </a:lnTo>
                  <a:lnTo>
                    <a:pt x="88589" y="123359"/>
                  </a:lnTo>
                  <a:lnTo>
                    <a:pt x="80204" y="165200"/>
                  </a:lnTo>
                  <a:lnTo>
                    <a:pt x="80204" y="172835"/>
                  </a:lnTo>
                  <a:lnTo>
                    <a:pt x="81158" y="179529"/>
                  </a:lnTo>
                  <a:lnTo>
                    <a:pt x="82135" y="187225"/>
                  </a:lnTo>
                  <a:lnTo>
                    <a:pt x="85930" y="197663"/>
                  </a:lnTo>
                  <a:lnTo>
                    <a:pt x="74478" y="201493"/>
                  </a:lnTo>
                  <a:lnTo>
                    <a:pt x="44712" y="219482"/>
                  </a:lnTo>
                  <a:lnTo>
                    <a:pt x="5594" y="276958"/>
                  </a:lnTo>
                  <a:lnTo>
                    <a:pt x="0" y="313222"/>
                  </a:lnTo>
                  <a:lnTo>
                    <a:pt x="9509" y="360655"/>
                  </a:lnTo>
                  <a:lnTo>
                    <a:pt x="9563" y="360923"/>
                  </a:lnTo>
                  <a:lnTo>
                    <a:pt x="35686" y="399761"/>
                  </a:lnTo>
                  <a:lnTo>
                    <a:pt x="74522" y="425885"/>
                  </a:lnTo>
                  <a:lnTo>
                    <a:pt x="122612" y="435527"/>
                  </a:lnTo>
                  <a:lnTo>
                    <a:pt x="515217" y="435527"/>
                  </a:lnTo>
                  <a:lnTo>
                    <a:pt x="570841" y="425080"/>
                  </a:lnTo>
                  <a:lnTo>
                    <a:pt x="608503" y="399045"/>
                  </a:lnTo>
                  <a:lnTo>
                    <a:pt x="612994" y="391044"/>
                  </a:lnTo>
                  <a:lnTo>
                    <a:pt x="228928" y="391044"/>
                  </a:lnTo>
                  <a:lnTo>
                    <a:pt x="220275" y="390328"/>
                  </a:lnTo>
                  <a:lnTo>
                    <a:pt x="200986" y="365263"/>
                  </a:lnTo>
                  <a:lnTo>
                    <a:pt x="200878" y="363108"/>
                  </a:lnTo>
                  <a:lnTo>
                    <a:pt x="203132" y="354813"/>
                  </a:lnTo>
                  <a:lnTo>
                    <a:pt x="208165" y="347593"/>
                  </a:lnTo>
                  <a:lnTo>
                    <a:pt x="247074" y="308916"/>
                  </a:lnTo>
                  <a:lnTo>
                    <a:pt x="267781" y="287968"/>
                  </a:lnTo>
                  <a:lnTo>
                    <a:pt x="281688" y="273111"/>
                  </a:lnTo>
                  <a:lnTo>
                    <a:pt x="279780" y="270248"/>
                  </a:lnTo>
                  <a:lnTo>
                    <a:pt x="270125" y="240777"/>
                  </a:lnTo>
                  <a:lnTo>
                    <a:pt x="269990" y="224411"/>
                  </a:lnTo>
                  <a:lnTo>
                    <a:pt x="269870" y="209965"/>
                  </a:lnTo>
                  <a:lnTo>
                    <a:pt x="279107" y="180408"/>
                  </a:lnTo>
                  <a:lnTo>
                    <a:pt x="313249" y="141614"/>
                  </a:lnTo>
                  <a:lnTo>
                    <a:pt x="348550" y="126896"/>
                  </a:lnTo>
                  <a:lnTo>
                    <a:pt x="367632" y="125090"/>
                  </a:lnTo>
                  <a:lnTo>
                    <a:pt x="550984" y="125090"/>
                  </a:lnTo>
                  <a:lnTo>
                    <a:pt x="547912" y="105976"/>
                  </a:lnTo>
                  <a:lnTo>
                    <a:pt x="539211" y="89041"/>
                  </a:lnTo>
                  <a:lnTo>
                    <a:pt x="539092" y="88810"/>
                  </a:lnTo>
                  <a:lnTo>
                    <a:pt x="263543" y="88810"/>
                  </a:lnTo>
                  <a:lnTo>
                    <a:pt x="247306" y="75435"/>
                  </a:lnTo>
                  <a:lnTo>
                    <a:pt x="233815" y="67800"/>
                  </a:lnTo>
                  <a:lnTo>
                    <a:pt x="219025" y="62063"/>
                  </a:lnTo>
                  <a:lnTo>
                    <a:pt x="203404" y="58512"/>
                  </a:lnTo>
                  <a:lnTo>
                    <a:pt x="187156" y="57289"/>
                  </a:lnTo>
                  <a:close/>
                </a:path>
                <a:path w="637540" h="436879">
                  <a:moveTo>
                    <a:pt x="317980" y="309391"/>
                  </a:moveTo>
                  <a:lnTo>
                    <a:pt x="244443" y="383886"/>
                  </a:lnTo>
                  <a:lnTo>
                    <a:pt x="237224" y="388896"/>
                  </a:lnTo>
                  <a:lnTo>
                    <a:pt x="228928" y="391044"/>
                  </a:lnTo>
                  <a:lnTo>
                    <a:pt x="612994" y="391044"/>
                  </a:lnTo>
                  <a:lnTo>
                    <a:pt x="630050" y="360655"/>
                  </a:lnTo>
                  <a:lnTo>
                    <a:pt x="635620" y="322166"/>
                  </a:lnTo>
                  <a:lnTo>
                    <a:pt x="381710" y="322166"/>
                  </a:lnTo>
                  <a:lnTo>
                    <a:pt x="351126" y="321910"/>
                  </a:lnTo>
                  <a:lnTo>
                    <a:pt x="321797" y="312255"/>
                  </a:lnTo>
                  <a:lnTo>
                    <a:pt x="317980" y="309391"/>
                  </a:lnTo>
                  <a:close/>
                </a:path>
                <a:path w="637540" h="436879">
                  <a:moveTo>
                    <a:pt x="550984" y="125090"/>
                  </a:moveTo>
                  <a:lnTo>
                    <a:pt x="367632" y="125090"/>
                  </a:lnTo>
                  <a:lnTo>
                    <a:pt x="386311" y="126896"/>
                  </a:lnTo>
                  <a:lnTo>
                    <a:pt x="404632" y="132375"/>
                  </a:lnTo>
                  <a:lnTo>
                    <a:pt x="421880" y="141614"/>
                  </a:lnTo>
                  <a:lnTo>
                    <a:pt x="437338" y="154702"/>
                  </a:lnTo>
                  <a:lnTo>
                    <a:pt x="458826" y="187225"/>
                  </a:lnTo>
                  <a:lnTo>
                    <a:pt x="465987" y="224411"/>
                  </a:lnTo>
                  <a:lnTo>
                    <a:pt x="458826" y="261591"/>
                  </a:lnTo>
                  <a:lnTo>
                    <a:pt x="437338" y="294121"/>
                  </a:lnTo>
                  <a:lnTo>
                    <a:pt x="411224" y="312933"/>
                  </a:lnTo>
                  <a:lnTo>
                    <a:pt x="381710" y="322166"/>
                  </a:lnTo>
                  <a:lnTo>
                    <a:pt x="635620" y="322166"/>
                  </a:lnTo>
                  <a:lnTo>
                    <a:pt x="631467" y="276958"/>
                  </a:lnTo>
                  <a:lnTo>
                    <a:pt x="592996" y="219482"/>
                  </a:lnTo>
                  <a:lnTo>
                    <a:pt x="550016" y="196708"/>
                  </a:lnTo>
                  <a:lnTo>
                    <a:pt x="552879" y="186210"/>
                  </a:lnTo>
                  <a:lnTo>
                    <a:pt x="555743" y="154702"/>
                  </a:lnTo>
                  <a:lnTo>
                    <a:pt x="550984" y="125090"/>
                  </a:lnTo>
                  <a:close/>
                </a:path>
                <a:path w="637540" h="436879">
                  <a:moveTo>
                    <a:pt x="367632" y="157565"/>
                  </a:moveTo>
                  <a:lnTo>
                    <a:pt x="330970" y="168844"/>
                  </a:lnTo>
                  <a:lnTo>
                    <a:pt x="305804" y="199493"/>
                  </a:lnTo>
                  <a:lnTo>
                    <a:pt x="300792" y="224411"/>
                  </a:lnTo>
                  <a:lnTo>
                    <a:pt x="305804" y="249329"/>
                  </a:lnTo>
                  <a:lnTo>
                    <a:pt x="320843" y="271203"/>
                  </a:lnTo>
                  <a:lnTo>
                    <a:pt x="342715" y="286242"/>
                  </a:lnTo>
                  <a:lnTo>
                    <a:pt x="367632" y="291255"/>
                  </a:lnTo>
                  <a:lnTo>
                    <a:pt x="392549" y="286242"/>
                  </a:lnTo>
                  <a:lnTo>
                    <a:pt x="414421" y="271203"/>
                  </a:lnTo>
                  <a:lnTo>
                    <a:pt x="428922" y="249329"/>
                  </a:lnTo>
                  <a:lnTo>
                    <a:pt x="433756" y="224411"/>
                  </a:lnTo>
                  <a:lnTo>
                    <a:pt x="428922" y="199494"/>
                  </a:lnTo>
                  <a:lnTo>
                    <a:pt x="403886" y="168844"/>
                  </a:lnTo>
                  <a:lnTo>
                    <a:pt x="367632" y="157565"/>
                  </a:lnTo>
                  <a:close/>
                </a:path>
                <a:path w="637540" h="436879">
                  <a:moveTo>
                    <a:pt x="402001" y="0"/>
                  </a:moveTo>
                  <a:lnTo>
                    <a:pt x="363346" y="4819"/>
                  </a:lnTo>
                  <a:lnTo>
                    <a:pt x="298208" y="39882"/>
                  </a:lnTo>
                  <a:lnTo>
                    <a:pt x="263543" y="88810"/>
                  </a:lnTo>
                  <a:lnTo>
                    <a:pt x="539092" y="88810"/>
                  </a:lnTo>
                  <a:lnTo>
                    <a:pt x="526103" y="63530"/>
                  </a:lnTo>
                  <a:lnTo>
                    <a:pt x="492834" y="29977"/>
                  </a:lnTo>
                  <a:lnTo>
                    <a:pt x="450626" y="7929"/>
                  </a:lnTo>
                  <a:lnTo>
                    <a:pt x="402001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20749" y="4374032"/>
            <a:ext cx="91376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57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Customer </a:t>
            </a:r>
            <a:r>
              <a:rPr sz="1600" spc="-20" dirty="0">
                <a:solidFill>
                  <a:srgbClr val="4FE6FF"/>
                </a:solidFill>
                <a:latin typeface="Segoe UI Semibold"/>
                <a:cs typeface="Segoe UI Semibold"/>
              </a:rPr>
              <a:t>Data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1052" y="4388611"/>
            <a:ext cx="986790" cy="488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170" marR="5080" indent="-78105">
              <a:lnSpc>
                <a:spcPts val="1730"/>
              </a:lnSpc>
              <a:spcBef>
                <a:spcPts val="31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Document Cracking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0209" y="5482234"/>
            <a:ext cx="103759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0965" marR="5080" indent="-8890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4FE6FF"/>
                </a:solidFill>
                <a:latin typeface="Segoe UI Semibold"/>
                <a:cs typeface="Segoe UI Semibold"/>
              </a:rPr>
              <a:t>Third</a:t>
            </a:r>
            <a:r>
              <a:rPr sz="1600" spc="-20" dirty="0">
                <a:solidFill>
                  <a:srgbClr val="4FE6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Party Enrichers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7265" y="1417163"/>
            <a:ext cx="902969" cy="5403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Cognitive</a:t>
            </a:r>
            <a:endParaRPr sz="16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Skill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17690" y="4372508"/>
            <a:ext cx="107188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Annotated Documents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14792" y="4372508"/>
            <a:ext cx="98933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Indexing </a:t>
            </a:r>
            <a:r>
              <a:rPr sz="1600" dirty="0">
                <a:solidFill>
                  <a:srgbClr val="4FE6FF"/>
                </a:solidFill>
                <a:latin typeface="Segoe UI Semibold"/>
                <a:cs typeface="Segoe UI Semibold"/>
              </a:rPr>
              <a:t>For</a:t>
            </a:r>
            <a:r>
              <a:rPr sz="1600" spc="-25" dirty="0">
                <a:solidFill>
                  <a:srgbClr val="4FE6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Search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49942" y="4372508"/>
            <a:ext cx="63754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Search Index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44946" y="1389210"/>
            <a:ext cx="3752215" cy="1024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Built-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Cognitive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Skills</a:t>
            </a:r>
            <a:endParaRPr sz="1750">
              <a:latin typeface="Segoe UI Semibold"/>
              <a:cs typeface="Segoe UI Semibold"/>
            </a:endParaRPr>
          </a:p>
          <a:p>
            <a:pPr marL="12700" marR="5080">
              <a:lnSpc>
                <a:spcPct val="111900"/>
              </a:lnSpc>
              <a:spcBef>
                <a:spcPts val="40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OCR,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Key</a:t>
            </a:r>
            <a:r>
              <a:rPr sz="13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Phrase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Extraction,</a:t>
            </a:r>
            <a:r>
              <a:rPr sz="13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People</a:t>
            </a:r>
            <a:r>
              <a:rPr sz="13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Names,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Company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Names,</a:t>
            </a:r>
            <a:r>
              <a:rPr sz="135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Sentiment Analyzer,</a:t>
            </a:r>
            <a:r>
              <a:rPr sz="13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Computer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Vision,</a:t>
            </a:r>
            <a:r>
              <a:rPr sz="135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"/>
                <a:cs typeface="Segoe UI"/>
              </a:rPr>
              <a:t>etc.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79363" y="5345687"/>
            <a:ext cx="3406140" cy="7943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Third</a:t>
            </a:r>
            <a:r>
              <a:rPr sz="175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Party 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Enrichers</a:t>
            </a:r>
            <a:endParaRPr sz="17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Custom</a:t>
            </a:r>
            <a:r>
              <a:rPr sz="135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classification</a:t>
            </a:r>
            <a:r>
              <a:rPr sz="135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models,</a:t>
            </a:r>
            <a:r>
              <a:rPr sz="135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Custom</a:t>
            </a:r>
            <a:r>
              <a:rPr sz="135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entity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extraction,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"/>
                <a:cs typeface="Segoe UI"/>
              </a:rPr>
              <a:t>etc.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821" y="663066"/>
            <a:ext cx="3392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81A1F"/>
                </a:solidFill>
              </a:rPr>
              <a:t>Natural</a:t>
            </a:r>
            <a:r>
              <a:rPr sz="2000" spc="-55" dirty="0">
                <a:solidFill>
                  <a:srgbClr val="181A1F"/>
                </a:solidFill>
              </a:rPr>
              <a:t> </a:t>
            </a:r>
            <a:r>
              <a:rPr sz="2000" dirty="0">
                <a:solidFill>
                  <a:srgbClr val="181A1F"/>
                </a:solidFill>
              </a:rPr>
              <a:t>Language</a:t>
            </a:r>
            <a:r>
              <a:rPr sz="2000" spc="-70" dirty="0">
                <a:solidFill>
                  <a:srgbClr val="181A1F"/>
                </a:solidFill>
              </a:rPr>
              <a:t> </a:t>
            </a:r>
            <a:r>
              <a:rPr sz="2000" spc="-10" dirty="0">
                <a:solidFill>
                  <a:srgbClr val="181A1F"/>
                </a:solidFill>
              </a:rPr>
              <a:t>Processing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187821" y="970915"/>
            <a:ext cx="2606040" cy="15862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Key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Phrase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Sentiment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Analysis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Organization</a:t>
            </a:r>
            <a:r>
              <a:rPr sz="1600" spc="-7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6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Location</a:t>
            </a:r>
            <a:r>
              <a:rPr sz="1600" spc="-7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6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Persons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Language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</a:t>
            </a:r>
            <a:endParaRPr sz="1600">
              <a:latin typeface="Segoe UI Semilight"/>
              <a:cs typeface="Segoe UI Semilight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Translation</a:t>
            </a:r>
            <a:endParaRPr sz="16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2332" y="780287"/>
            <a:ext cx="988060" cy="986155"/>
            <a:chOff x="4942332" y="780287"/>
            <a:chExt cx="988060" cy="986155"/>
          </a:xfrm>
        </p:grpSpPr>
        <p:sp>
          <p:nvSpPr>
            <p:cNvPr id="5" name="object 5"/>
            <p:cNvSpPr/>
            <p:nvPr/>
          </p:nvSpPr>
          <p:spPr>
            <a:xfrm>
              <a:off x="4942332" y="780287"/>
              <a:ext cx="988060" cy="986155"/>
            </a:xfrm>
            <a:custGeom>
              <a:avLst/>
              <a:gdLst/>
              <a:ahLst/>
              <a:cxnLst/>
              <a:rect l="l" t="t" r="r" b="b"/>
              <a:pathLst>
                <a:path w="988060" h="986155">
                  <a:moveTo>
                    <a:pt x="493775" y="0"/>
                  </a:moveTo>
                  <a:lnTo>
                    <a:pt x="446227" y="2256"/>
                  </a:lnTo>
                  <a:lnTo>
                    <a:pt x="399956" y="8889"/>
                  </a:lnTo>
                  <a:lnTo>
                    <a:pt x="355170" y="19691"/>
                  </a:lnTo>
                  <a:lnTo>
                    <a:pt x="312076" y="34456"/>
                  </a:lnTo>
                  <a:lnTo>
                    <a:pt x="270880" y="52977"/>
                  </a:lnTo>
                  <a:lnTo>
                    <a:pt x="231790" y="75048"/>
                  </a:lnTo>
                  <a:lnTo>
                    <a:pt x="195013" y="100462"/>
                  </a:lnTo>
                  <a:lnTo>
                    <a:pt x="160756" y="129012"/>
                  </a:lnTo>
                  <a:lnTo>
                    <a:pt x="129225" y="160492"/>
                  </a:lnTo>
                  <a:lnTo>
                    <a:pt x="100629" y="194695"/>
                  </a:lnTo>
                  <a:lnTo>
                    <a:pt x="75174" y="231415"/>
                  </a:lnTo>
                  <a:lnTo>
                    <a:pt x="53067" y="270445"/>
                  </a:lnTo>
                  <a:lnTo>
                    <a:pt x="34515" y="311578"/>
                  </a:lnTo>
                  <a:lnTo>
                    <a:pt x="19725" y="354608"/>
                  </a:lnTo>
                  <a:lnTo>
                    <a:pt x="8904" y="399328"/>
                  </a:lnTo>
                  <a:lnTo>
                    <a:pt x="2260" y="445532"/>
                  </a:lnTo>
                  <a:lnTo>
                    <a:pt x="0" y="493013"/>
                  </a:lnTo>
                  <a:lnTo>
                    <a:pt x="2260" y="540495"/>
                  </a:lnTo>
                  <a:lnTo>
                    <a:pt x="8904" y="586699"/>
                  </a:lnTo>
                  <a:lnTo>
                    <a:pt x="19725" y="631419"/>
                  </a:lnTo>
                  <a:lnTo>
                    <a:pt x="34515" y="674449"/>
                  </a:lnTo>
                  <a:lnTo>
                    <a:pt x="53067" y="715582"/>
                  </a:lnTo>
                  <a:lnTo>
                    <a:pt x="75174" y="754612"/>
                  </a:lnTo>
                  <a:lnTo>
                    <a:pt x="100629" y="791332"/>
                  </a:lnTo>
                  <a:lnTo>
                    <a:pt x="129225" y="825535"/>
                  </a:lnTo>
                  <a:lnTo>
                    <a:pt x="160756" y="857015"/>
                  </a:lnTo>
                  <a:lnTo>
                    <a:pt x="195013" y="885565"/>
                  </a:lnTo>
                  <a:lnTo>
                    <a:pt x="231790" y="910979"/>
                  </a:lnTo>
                  <a:lnTo>
                    <a:pt x="270880" y="933050"/>
                  </a:lnTo>
                  <a:lnTo>
                    <a:pt x="312076" y="951571"/>
                  </a:lnTo>
                  <a:lnTo>
                    <a:pt x="355170" y="966336"/>
                  </a:lnTo>
                  <a:lnTo>
                    <a:pt x="399956" y="977138"/>
                  </a:lnTo>
                  <a:lnTo>
                    <a:pt x="446227" y="983771"/>
                  </a:lnTo>
                  <a:lnTo>
                    <a:pt x="493775" y="986027"/>
                  </a:lnTo>
                  <a:lnTo>
                    <a:pt x="541324" y="983771"/>
                  </a:lnTo>
                  <a:lnTo>
                    <a:pt x="587595" y="977138"/>
                  </a:lnTo>
                  <a:lnTo>
                    <a:pt x="632381" y="966336"/>
                  </a:lnTo>
                  <a:lnTo>
                    <a:pt x="675475" y="951571"/>
                  </a:lnTo>
                  <a:lnTo>
                    <a:pt x="716671" y="933050"/>
                  </a:lnTo>
                  <a:lnTo>
                    <a:pt x="755761" y="910979"/>
                  </a:lnTo>
                  <a:lnTo>
                    <a:pt x="792538" y="885565"/>
                  </a:lnTo>
                  <a:lnTo>
                    <a:pt x="826795" y="857015"/>
                  </a:lnTo>
                  <a:lnTo>
                    <a:pt x="858326" y="825535"/>
                  </a:lnTo>
                  <a:lnTo>
                    <a:pt x="886922" y="791332"/>
                  </a:lnTo>
                  <a:lnTo>
                    <a:pt x="912377" y="754612"/>
                  </a:lnTo>
                  <a:lnTo>
                    <a:pt x="934484" y="715582"/>
                  </a:lnTo>
                  <a:lnTo>
                    <a:pt x="953036" y="674449"/>
                  </a:lnTo>
                  <a:lnTo>
                    <a:pt x="967826" y="631419"/>
                  </a:lnTo>
                  <a:lnTo>
                    <a:pt x="978647" y="586699"/>
                  </a:lnTo>
                  <a:lnTo>
                    <a:pt x="985291" y="540495"/>
                  </a:lnTo>
                  <a:lnTo>
                    <a:pt x="987551" y="493013"/>
                  </a:lnTo>
                  <a:lnTo>
                    <a:pt x="985291" y="445532"/>
                  </a:lnTo>
                  <a:lnTo>
                    <a:pt x="978647" y="399328"/>
                  </a:lnTo>
                  <a:lnTo>
                    <a:pt x="967826" y="354608"/>
                  </a:lnTo>
                  <a:lnTo>
                    <a:pt x="953036" y="311578"/>
                  </a:lnTo>
                  <a:lnTo>
                    <a:pt x="934484" y="270445"/>
                  </a:lnTo>
                  <a:lnTo>
                    <a:pt x="912377" y="231415"/>
                  </a:lnTo>
                  <a:lnTo>
                    <a:pt x="886922" y="194695"/>
                  </a:lnTo>
                  <a:lnTo>
                    <a:pt x="858326" y="160492"/>
                  </a:lnTo>
                  <a:lnTo>
                    <a:pt x="826795" y="129012"/>
                  </a:lnTo>
                  <a:lnTo>
                    <a:pt x="792538" y="100462"/>
                  </a:lnTo>
                  <a:lnTo>
                    <a:pt x="755761" y="75048"/>
                  </a:lnTo>
                  <a:lnTo>
                    <a:pt x="716671" y="52977"/>
                  </a:lnTo>
                  <a:lnTo>
                    <a:pt x="675475" y="34456"/>
                  </a:lnTo>
                  <a:lnTo>
                    <a:pt x="632381" y="19691"/>
                  </a:lnTo>
                  <a:lnTo>
                    <a:pt x="587595" y="8889"/>
                  </a:lnTo>
                  <a:lnTo>
                    <a:pt x="541324" y="2256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1775" y="1003553"/>
              <a:ext cx="398145" cy="337185"/>
            </a:xfrm>
            <a:custGeom>
              <a:avLst/>
              <a:gdLst/>
              <a:ahLst/>
              <a:cxnLst/>
              <a:rect l="l" t="t" r="r" b="b"/>
              <a:pathLst>
                <a:path w="398145" h="337184">
                  <a:moveTo>
                    <a:pt x="0" y="67437"/>
                  </a:moveTo>
                  <a:lnTo>
                    <a:pt x="0" y="28449"/>
                  </a:lnTo>
                  <a:lnTo>
                    <a:pt x="0" y="8429"/>
                  </a:lnTo>
                  <a:lnTo>
                    <a:pt x="0" y="1053"/>
                  </a:lnTo>
                  <a:lnTo>
                    <a:pt x="0" y="0"/>
                  </a:lnTo>
                  <a:lnTo>
                    <a:pt x="230030" y="0"/>
                  </a:lnTo>
                  <a:lnTo>
                    <a:pt x="348154" y="0"/>
                  </a:lnTo>
                  <a:lnTo>
                    <a:pt x="391673" y="0"/>
                  </a:lnTo>
                  <a:lnTo>
                    <a:pt x="397890" y="0"/>
                  </a:lnTo>
                  <a:lnTo>
                    <a:pt x="397890" y="143246"/>
                  </a:lnTo>
                  <a:lnTo>
                    <a:pt x="397890" y="216804"/>
                  </a:lnTo>
                  <a:lnTo>
                    <a:pt x="397890" y="243905"/>
                  </a:lnTo>
                  <a:lnTo>
                    <a:pt x="397890" y="247776"/>
                  </a:lnTo>
                  <a:lnTo>
                    <a:pt x="365658" y="247776"/>
                  </a:lnTo>
                  <a:lnTo>
                    <a:pt x="349107" y="247776"/>
                  </a:lnTo>
                  <a:lnTo>
                    <a:pt x="343009" y="247776"/>
                  </a:lnTo>
                  <a:lnTo>
                    <a:pt x="342138" y="247776"/>
                  </a:lnTo>
                  <a:lnTo>
                    <a:pt x="291550" y="299319"/>
                  </a:lnTo>
                  <a:lnTo>
                    <a:pt x="265572" y="325786"/>
                  </a:lnTo>
                  <a:lnTo>
                    <a:pt x="256002" y="335537"/>
                  </a:lnTo>
                  <a:lnTo>
                    <a:pt x="254635" y="336931"/>
                  </a:lnTo>
                  <a:lnTo>
                    <a:pt x="254635" y="287664"/>
                  </a:lnTo>
                  <a:lnTo>
                    <a:pt x="254635" y="262366"/>
                  </a:lnTo>
                  <a:lnTo>
                    <a:pt x="254635" y="253045"/>
                  </a:lnTo>
                  <a:lnTo>
                    <a:pt x="254635" y="251713"/>
                  </a:lnTo>
                  <a:lnTo>
                    <a:pt x="229304" y="251713"/>
                  </a:lnTo>
                  <a:lnTo>
                    <a:pt x="216296" y="251713"/>
                  </a:lnTo>
                  <a:lnTo>
                    <a:pt x="211504" y="251713"/>
                  </a:lnTo>
                  <a:lnTo>
                    <a:pt x="210820" y="251713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002" y="1133157"/>
              <a:ext cx="239140" cy="2401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62550" y="1362201"/>
              <a:ext cx="368300" cy="182880"/>
            </a:xfrm>
            <a:custGeom>
              <a:avLst/>
              <a:gdLst/>
              <a:ahLst/>
              <a:cxnLst/>
              <a:rect l="l" t="t" r="r" b="b"/>
              <a:pathLst>
                <a:path w="368300" h="182880">
                  <a:moveTo>
                    <a:pt x="368046" y="182372"/>
                  </a:moveTo>
                  <a:lnTo>
                    <a:pt x="361527" y="133761"/>
                  </a:lnTo>
                  <a:lnTo>
                    <a:pt x="343074" y="90160"/>
                  </a:lnTo>
                  <a:lnTo>
                    <a:pt x="314340" y="53276"/>
                  </a:lnTo>
                  <a:lnTo>
                    <a:pt x="276982" y="24816"/>
                  </a:lnTo>
                  <a:lnTo>
                    <a:pt x="232652" y="6488"/>
                  </a:lnTo>
                  <a:lnTo>
                    <a:pt x="183007" y="0"/>
                  </a:lnTo>
                  <a:lnTo>
                    <a:pt x="134217" y="6488"/>
                  </a:lnTo>
                  <a:lnTo>
                    <a:pt x="90461" y="24816"/>
                  </a:lnTo>
                  <a:lnTo>
                    <a:pt x="53451" y="53276"/>
                  </a:lnTo>
                  <a:lnTo>
                    <a:pt x="24896" y="90160"/>
                  </a:lnTo>
                  <a:lnTo>
                    <a:pt x="6509" y="133761"/>
                  </a:lnTo>
                  <a:lnTo>
                    <a:pt x="0" y="182372"/>
                  </a:lnTo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85408" y="3155442"/>
            <a:ext cx="2186940" cy="328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81A1F"/>
                </a:solidFill>
                <a:latin typeface="Segoe UI Semibold"/>
                <a:cs typeface="Segoe UI Semibold"/>
              </a:rPr>
              <a:t>Image</a:t>
            </a:r>
            <a:r>
              <a:rPr sz="2000" spc="-30" dirty="0">
                <a:solidFill>
                  <a:srgbClr val="181A1F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rgbClr val="181A1F"/>
                </a:solidFill>
                <a:latin typeface="Segoe UI Semibold"/>
                <a:cs typeface="Segoe UI Semibold"/>
              </a:rPr>
              <a:t>Processing</a:t>
            </a:r>
            <a:endParaRPr sz="2000">
              <a:latin typeface="Segoe UI Semibold"/>
              <a:cs typeface="Segoe UI Semibold"/>
            </a:endParaRPr>
          </a:p>
          <a:p>
            <a:pPr marL="12700" marR="876300">
              <a:lnSpc>
                <a:spcPts val="1730"/>
              </a:lnSpc>
              <a:spcBef>
                <a:spcPts val="229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Face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Tag</a:t>
            </a:r>
            <a:r>
              <a:rPr sz="1600" spc="-1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</a:t>
            </a:r>
            <a:endParaRPr sz="1600">
              <a:latin typeface="Segoe UI Semilight"/>
              <a:cs typeface="Segoe UI Semilight"/>
            </a:endParaRPr>
          </a:p>
          <a:p>
            <a:pPr marL="12700">
              <a:lnSpc>
                <a:spcPts val="1605"/>
              </a:lnSpc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Celebrity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</a:t>
            </a:r>
            <a:endParaRPr sz="1600">
              <a:latin typeface="Segoe UI Semilight"/>
              <a:cs typeface="Segoe UI Semilight"/>
            </a:endParaRPr>
          </a:p>
          <a:p>
            <a:pPr marL="12700" marR="5080">
              <a:lnSpc>
                <a:spcPct val="90100"/>
              </a:lnSpc>
              <a:spcBef>
                <a:spcPts val="95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Landmark</a:t>
            </a:r>
            <a:r>
              <a:rPr sz="1600" spc="-6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Handwriting</a:t>
            </a:r>
            <a:r>
              <a:rPr sz="1600" spc="-10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Printed</a:t>
            </a:r>
            <a:r>
              <a:rPr sz="1600" spc="-1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</a:t>
            </a:r>
            <a:endParaRPr sz="16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600">
              <a:latin typeface="Segoe UI Semilight"/>
              <a:cs typeface="Segoe UI Semilight"/>
            </a:endParaRPr>
          </a:p>
          <a:p>
            <a:pPr marL="57150">
              <a:lnSpc>
                <a:spcPct val="100000"/>
              </a:lnSpc>
            </a:pPr>
            <a:r>
              <a:rPr sz="2000" spc="-10" dirty="0">
                <a:solidFill>
                  <a:srgbClr val="181A1F"/>
                </a:solidFill>
                <a:latin typeface="Segoe UI Semibold"/>
                <a:cs typeface="Segoe UI Semibold"/>
              </a:rPr>
              <a:t>Utilities</a:t>
            </a:r>
            <a:endParaRPr sz="2000">
              <a:latin typeface="Segoe UI Semibold"/>
              <a:cs typeface="Segoe UI Semibold"/>
            </a:endParaRPr>
          </a:p>
          <a:p>
            <a:pPr marL="57150">
              <a:lnSpc>
                <a:spcPts val="1825"/>
              </a:lnSpc>
              <a:spcBef>
                <a:spcPts val="20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Complex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Type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Shaping</a:t>
            </a:r>
            <a:endParaRPr sz="1600">
              <a:latin typeface="Segoe UI Semilight"/>
              <a:cs typeface="Segoe UI Semilight"/>
            </a:endParaRPr>
          </a:p>
          <a:p>
            <a:pPr marL="57150" marR="726440">
              <a:lnSpc>
                <a:spcPct val="90100"/>
              </a:lnSpc>
              <a:spcBef>
                <a:spcPts val="90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Merging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Splitting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Conditional</a:t>
            </a:r>
            <a:r>
              <a:rPr sz="1600" spc="-6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20" dirty="0">
                <a:solidFill>
                  <a:srgbClr val="181A1F"/>
                </a:solidFill>
                <a:latin typeface="Segoe UI Semilight"/>
                <a:cs typeface="Segoe UI Semilight"/>
              </a:rPr>
              <a:t>Skill</a:t>
            </a:r>
            <a:endParaRPr sz="1600">
              <a:latin typeface="Segoe UI Semilight"/>
              <a:cs typeface="Segoe UI Semi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2332" y="5330952"/>
            <a:ext cx="982980" cy="982980"/>
            <a:chOff x="4942332" y="5330952"/>
            <a:chExt cx="982980" cy="982980"/>
          </a:xfrm>
        </p:grpSpPr>
        <p:sp>
          <p:nvSpPr>
            <p:cNvPr id="11" name="object 11"/>
            <p:cNvSpPr/>
            <p:nvPr/>
          </p:nvSpPr>
          <p:spPr>
            <a:xfrm>
              <a:off x="4942332" y="5330952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489" y="0"/>
                  </a:moveTo>
                  <a:lnTo>
                    <a:pt x="444163" y="2250"/>
                  </a:lnTo>
                  <a:lnTo>
                    <a:pt x="398107" y="8863"/>
                  </a:lnTo>
                  <a:lnTo>
                    <a:pt x="353529" y="19634"/>
                  </a:lnTo>
                  <a:lnTo>
                    <a:pt x="310634" y="34356"/>
                  </a:lnTo>
                  <a:lnTo>
                    <a:pt x="269629" y="52822"/>
                  </a:lnTo>
                  <a:lnTo>
                    <a:pt x="230720" y="74827"/>
                  </a:lnTo>
                  <a:lnTo>
                    <a:pt x="194113" y="100165"/>
                  </a:lnTo>
                  <a:lnTo>
                    <a:pt x="160014" y="128630"/>
                  </a:lnTo>
                  <a:lnTo>
                    <a:pt x="128630" y="160014"/>
                  </a:lnTo>
                  <a:lnTo>
                    <a:pt x="100165" y="194113"/>
                  </a:lnTo>
                  <a:lnTo>
                    <a:pt x="74827" y="230720"/>
                  </a:lnTo>
                  <a:lnTo>
                    <a:pt x="52822" y="269629"/>
                  </a:lnTo>
                  <a:lnTo>
                    <a:pt x="34356" y="310634"/>
                  </a:lnTo>
                  <a:lnTo>
                    <a:pt x="19634" y="353529"/>
                  </a:lnTo>
                  <a:lnTo>
                    <a:pt x="8863" y="398107"/>
                  </a:lnTo>
                  <a:lnTo>
                    <a:pt x="2250" y="444163"/>
                  </a:lnTo>
                  <a:lnTo>
                    <a:pt x="0" y="491490"/>
                  </a:lnTo>
                  <a:lnTo>
                    <a:pt x="2250" y="538822"/>
                  </a:lnTo>
                  <a:lnTo>
                    <a:pt x="8863" y="584883"/>
                  </a:lnTo>
                  <a:lnTo>
                    <a:pt x="19634" y="629464"/>
                  </a:lnTo>
                  <a:lnTo>
                    <a:pt x="34356" y="672361"/>
                  </a:lnTo>
                  <a:lnTo>
                    <a:pt x="52822" y="713366"/>
                  </a:lnTo>
                  <a:lnTo>
                    <a:pt x="74827" y="752276"/>
                  </a:lnTo>
                  <a:lnTo>
                    <a:pt x="100165" y="788882"/>
                  </a:lnTo>
                  <a:lnTo>
                    <a:pt x="128630" y="822980"/>
                  </a:lnTo>
                  <a:lnTo>
                    <a:pt x="160014" y="854363"/>
                  </a:lnTo>
                  <a:lnTo>
                    <a:pt x="194113" y="882825"/>
                  </a:lnTo>
                  <a:lnTo>
                    <a:pt x="230720" y="908161"/>
                  </a:lnTo>
                  <a:lnTo>
                    <a:pt x="269629" y="930164"/>
                  </a:lnTo>
                  <a:lnTo>
                    <a:pt x="310634" y="948628"/>
                  </a:lnTo>
                  <a:lnTo>
                    <a:pt x="353529" y="963348"/>
                  </a:lnTo>
                  <a:lnTo>
                    <a:pt x="398107" y="974117"/>
                  </a:lnTo>
                  <a:lnTo>
                    <a:pt x="444163" y="980730"/>
                  </a:lnTo>
                  <a:lnTo>
                    <a:pt x="491489" y="982980"/>
                  </a:lnTo>
                  <a:lnTo>
                    <a:pt x="538816" y="980730"/>
                  </a:lnTo>
                  <a:lnTo>
                    <a:pt x="584872" y="974117"/>
                  </a:lnTo>
                  <a:lnTo>
                    <a:pt x="629450" y="963348"/>
                  </a:lnTo>
                  <a:lnTo>
                    <a:pt x="672345" y="948628"/>
                  </a:lnTo>
                  <a:lnTo>
                    <a:pt x="713350" y="930164"/>
                  </a:lnTo>
                  <a:lnTo>
                    <a:pt x="752259" y="908161"/>
                  </a:lnTo>
                  <a:lnTo>
                    <a:pt x="788866" y="882825"/>
                  </a:lnTo>
                  <a:lnTo>
                    <a:pt x="822965" y="854363"/>
                  </a:lnTo>
                  <a:lnTo>
                    <a:pt x="854349" y="822980"/>
                  </a:lnTo>
                  <a:lnTo>
                    <a:pt x="882814" y="788882"/>
                  </a:lnTo>
                  <a:lnTo>
                    <a:pt x="908152" y="752276"/>
                  </a:lnTo>
                  <a:lnTo>
                    <a:pt x="930157" y="713366"/>
                  </a:lnTo>
                  <a:lnTo>
                    <a:pt x="948623" y="672361"/>
                  </a:lnTo>
                  <a:lnTo>
                    <a:pt x="963345" y="629464"/>
                  </a:lnTo>
                  <a:lnTo>
                    <a:pt x="974116" y="584883"/>
                  </a:lnTo>
                  <a:lnTo>
                    <a:pt x="980729" y="538822"/>
                  </a:lnTo>
                  <a:lnTo>
                    <a:pt x="982979" y="491490"/>
                  </a:lnTo>
                  <a:lnTo>
                    <a:pt x="980729" y="444163"/>
                  </a:lnTo>
                  <a:lnTo>
                    <a:pt x="974116" y="398107"/>
                  </a:lnTo>
                  <a:lnTo>
                    <a:pt x="963345" y="353529"/>
                  </a:lnTo>
                  <a:lnTo>
                    <a:pt x="948623" y="310634"/>
                  </a:lnTo>
                  <a:lnTo>
                    <a:pt x="930157" y="269629"/>
                  </a:lnTo>
                  <a:lnTo>
                    <a:pt x="908152" y="230720"/>
                  </a:lnTo>
                  <a:lnTo>
                    <a:pt x="882814" y="194113"/>
                  </a:lnTo>
                  <a:lnTo>
                    <a:pt x="854349" y="160014"/>
                  </a:lnTo>
                  <a:lnTo>
                    <a:pt x="822965" y="128630"/>
                  </a:lnTo>
                  <a:lnTo>
                    <a:pt x="788866" y="100165"/>
                  </a:lnTo>
                  <a:lnTo>
                    <a:pt x="752259" y="74827"/>
                  </a:lnTo>
                  <a:lnTo>
                    <a:pt x="713350" y="52822"/>
                  </a:lnTo>
                  <a:lnTo>
                    <a:pt x="672345" y="34356"/>
                  </a:lnTo>
                  <a:lnTo>
                    <a:pt x="629450" y="19634"/>
                  </a:lnTo>
                  <a:lnTo>
                    <a:pt x="584872" y="8863"/>
                  </a:lnTo>
                  <a:lnTo>
                    <a:pt x="538816" y="2250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510" y="5602986"/>
              <a:ext cx="417830" cy="448309"/>
            </a:xfrm>
            <a:custGeom>
              <a:avLst/>
              <a:gdLst/>
              <a:ahLst/>
              <a:cxnLst/>
              <a:rect l="l" t="t" r="r" b="b"/>
              <a:pathLst>
                <a:path w="417829" h="448310">
                  <a:moveTo>
                    <a:pt x="305942" y="372922"/>
                  </a:moveTo>
                  <a:lnTo>
                    <a:pt x="293076" y="383188"/>
                  </a:lnTo>
                  <a:lnTo>
                    <a:pt x="278066" y="391533"/>
                  </a:lnTo>
                  <a:lnTo>
                    <a:pt x="262294" y="398084"/>
                  </a:lnTo>
                  <a:lnTo>
                    <a:pt x="247141" y="402970"/>
                  </a:lnTo>
                  <a:lnTo>
                    <a:pt x="247141" y="403675"/>
                  </a:lnTo>
                  <a:lnTo>
                    <a:pt x="247141" y="408606"/>
                  </a:lnTo>
                  <a:lnTo>
                    <a:pt x="247141" y="421991"/>
                  </a:lnTo>
                  <a:lnTo>
                    <a:pt x="247141" y="448055"/>
                  </a:lnTo>
                  <a:lnTo>
                    <a:pt x="245862" y="448055"/>
                  </a:lnTo>
                  <a:lnTo>
                    <a:pt x="236902" y="448055"/>
                  </a:lnTo>
                  <a:lnTo>
                    <a:pt x="212584" y="448055"/>
                  </a:lnTo>
                  <a:lnTo>
                    <a:pt x="165226" y="448055"/>
                  </a:lnTo>
                  <a:lnTo>
                    <a:pt x="165226" y="447266"/>
                  </a:lnTo>
                  <a:lnTo>
                    <a:pt x="165226" y="441737"/>
                  </a:lnTo>
                  <a:lnTo>
                    <a:pt x="165226" y="426731"/>
                  </a:lnTo>
                  <a:lnTo>
                    <a:pt x="165226" y="397509"/>
                  </a:lnTo>
                  <a:lnTo>
                    <a:pt x="140608" y="390958"/>
                  </a:lnTo>
                  <a:lnTo>
                    <a:pt x="117919" y="379923"/>
                  </a:lnTo>
                  <a:lnTo>
                    <a:pt x="97039" y="365045"/>
                  </a:lnTo>
                  <a:lnTo>
                    <a:pt x="77850" y="346963"/>
                  </a:lnTo>
                  <a:lnTo>
                    <a:pt x="77231" y="347284"/>
                  </a:lnTo>
                  <a:lnTo>
                    <a:pt x="72898" y="349526"/>
                  </a:lnTo>
                  <a:lnTo>
                    <a:pt x="61134" y="355611"/>
                  </a:lnTo>
                  <a:lnTo>
                    <a:pt x="38226" y="367461"/>
                  </a:lnTo>
                  <a:lnTo>
                    <a:pt x="37629" y="366287"/>
                  </a:lnTo>
                  <a:lnTo>
                    <a:pt x="33448" y="358070"/>
                  </a:lnTo>
                  <a:lnTo>
                    <a:pt x="22099" y="335764"/>
                  </a:lnTo>
                  <a:lnTo>
                    <a:pt x="0" y="292328"/>
                  </a:lnTo>
                  <a:lnTo>
                    <a:pt x="597" y="292008"/>
                  </a:lnTo>
                  <a:lnTo>
                    <a:pt x="4778" y="289767"/>
                  </a:lnTo>
                  <a:lnTo>
                    <a:pt x="16127" y="283686"/>
                  </a:lnTo>
                  <a:lnTo>
                    <a:pt x="38226" y="271843"/>
                  </a:lnTo>
                  <a:lnTo>
                    <a:pt x="35024" y="260482"/>
                  </a:lnTo>
                  <a:lnTo>
                    <a:pt x="31940" y="248613"/>
                  </a:lnTo>
                  <a:lnTo>
                    <a:pt x="29618" y="235722"/>
                  </a:lnTo>
                  <a:lnTo>
                    <a:pt x="28701" y="221297"/>
                  </a:lnTo>
                  <a:lnTo>
                    <a:pt x="29618" y="209174"/>
                  </a:lnTo>
                  <a:lnTo>
                    <a:pt x="31940" y="196024"/>
                  </a:lnTo>
                  <a:lnTo>
                    <a:pt x="35024" y="182874"/>
                  </a:lnTo>
                  <a:lnTo>
                    <a:pt x="38226" y="170751"/>
                  </a:lnTo>
                  <a:lnTo>
                    <a:pt x="37629" y="170452"/>
                  </a:lnTo>
                  <a:lnTo>
                    <a:pt x="33448" y="168360"/>
                  </a:lnTo>
                  <a:lnTo>
                    <a:pt x="22099" y="162682"/>
                  </a:lnTo>
                  <a:lnTo>
                    <a:pt x="0" y="151625"/>
                  </a:lnTo>
                  <a:lnTo>
                    <a:pt x="597" y="150430"/>
                  </a:lnTo>
                  <a:lnTo>
                    <a:pt x="4778" y="142063"/>
                  </a:lnTo>
                  <a:lnTo>
                    <a:pt x="16127" y="119355"/>
                  </a:lnTo>
                  <a:lnTo>
                    <a:pt x="38226" y="75133"/>
                  </a:lnTo>
                  <a:lnTo>
                    <a:pt x="38846" y="75453"/>
                  </a:lnTo>
                  <a:lnTo>
                    <a:pt x="43179" y="77693"/>
                  </a:lnTo>
                  <a:lnTo>
                    <a:pt x="54943" y="83775"/>
                  </a:lnTo>
                  <a:lnTo>
                    <a:pt x="77850" y="95618"/>
                  </a:lnTo>
                  <a:lnTo>
                    <a:pt x="97039" y="78117"/>
                  </a:lnTo>
                  <a:lnTo>
                    <a:pt x="117919" y="63177"/>
                  </a:lnTo>
                  <a:lnTo>
                    <a:pt x="140608" y="51821"/>
                  </a:lnTo>
                  <a:lnTo>
                    <a:pt x="165226" y="45072"/>
                  </a:lnTo>
                  <a:lnTo>
                    <a:pt x="165226" y="44368"/>
                  </a:lnTo>
                  <a:lnTo>
                    <a:pt x="165226" y="39438"/>
                  </a:lnTo>
                  <a:lnTo>
                    <a:pt x="165226" y="26057"/>
                  </a:lnTo>
                  <a:lnTo>
                    <a:pt x="165226" y="0"/>
                  </a:lnTo>
                  <a:lnTo>
                    <a:pt x="166506" y="0"/>
                  </a:lnTo>
                  <a:lnTo>
                    <a:pt x="175466" y="0"/>
                  </a:lnTo>
                  <a:lnTo>
                    <a:pt x="199784" y="0"/>
                  </a:lnTo>
                  <a:lnTo>
                    <a:pt x="247141" y="0"/>
                  </a:lnTo>
                  <a:lnTo>
                    <a:pt x="247141" y="640"/>
                  </a:lnTo>
                  <a:lnTo>
                    <a:pt x="247141" y="5122"/>
                  </a:lnTo>
                  <a:lnTo>
                    <a:pt x="247141" y="17289"/>
                  </a:lnTo>
                  <a:lnTo>
                    <a:pt x="247141" y="40982"/>
                  </a:lnTo>
                  <a:lnTo>
                    <a:pt x="272613" y="50096"/>
                  </a:lnTo>
                  <a:lnTo>
                    <a:pt x="297179" y="62666"/>
                  </a:lnTo>
                  <a:lnTo>
                    <a:pt x="319936" y="78053"/>
                  </a:lnTo>
                  <a:lnTo>
                    <a:pt x="339978" y="95618"/>
                  </a:lnTo>
                  <a:lnTo>
                    <a:pt x="340512" y="95298"/>
                  </a:lnTo>
                  <a:lnTo>
                    <a:pt x="344249" y="93057"/>
                  </a:lnTo>
                  <a:lnTo>
                    <a:pt x="354391" y="86976"/>
                  </a:lnTo>
                  <a:lnTo>
                    <a:pt x="374141" y="75133"/>
                  </a:lnTo>
                  <a:lnTo>
                    <a:pt x="374824" y="76328"/>
                  </a:lnTo>
                  <a:lnTo>
                    <a:pt x="379602" y="84694"/>
                  </a:lnTo>
                  <a:lnTo>
                    <a:pt x="392572" y="107403"/>
                  </a:lnTo>
                  <a:lnTo>
                    <a:pt x="417829" y="151625"/>
                  </a:lnTo>
                  <a:lnTo>
                    <a:pt x="417212" y="151924"/>
                  </a:lnTo>
                  <a:lnTo>
                    <a:pt x="412892" y="154016"/>
                  </a:lnTo>
                  <a:lnTo>
                    <a:pt x="401167" y="159694"/>
                  </a:lnTo>
                  <a:lnTo>
                    <a:pt x="378332" y="170751"/>
                  </a:lnTo>
                  <a:lnTo>
                    <a:pt x="381688" y="182681"/>
                  </a:lnTo>
                  <a:lnTo>
                    <a:pt x="383746" y="195510"/>
                  </a:lnTo>
                  <a:lnTo>
                    <a:pt x="384780" y="208595"/>
                  </a:lnTo>
                  <a:lnTo>
                    <a:pt x="385063" y="221297"/>
                  </a:lnTo>
                  <a:lnTo>
                    <a:pt x="385000" y="228960"/>
                  </a:lnTo>
                  <a:lnTo>
                    <a:pt x="384555" y="237518"/>
                  </a:lnTo>
                  <a:lnTo>
                    <a:pt x="383349" y="246843"/>
                  </a:lnTo>
                  <a:lnTo>
                    <a:pt x="381000" y="256806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1584" y="5710275"/>
              <a:ext cx="180212" cy="2225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01895" y="5791988"/>
              <a:ext cx="302260" cy="229235"/>
            </a:xfrm>
            <a:custGeom>
              <a:avLst/>
              <a:gdLst/>
              <a:ahLst/>
              <a:cxnLst/>
              <a:rect l="l" t="t" r="r" b="b"/>
              <a:pathLst>
                <a:path w="302260" h="229235">
                  <a:moveTo>
                    <a:pt x="106983" y="136104"/>
                  </a:moveTo>
                  <a:lnTo>
                    <a:pt x="186719" y="186648"/>
                  </a:lnTo>
                  <a:lnTo>
                    <a:pt x="227665" y="212603"/>
                  </a:lnTo>
                  <a:lnTo>
                    <a:pt x="242750" y="222165"/>
                  </a:lnTo>
                  <a:lnTo>
                    <a:pt x="244905" y="223531"/>
                  </a:lnTo>
                  <a:lnTo>
                    <a:pt x="258986" y="228934"/>
                  </a:lnTo>
                  <a:lnTo>
                    <a:pt x="273448" y="228828"/>
                  </a:lnTo>
                  <a:lnTo>
                    <a:pt x="286625" y="223343"/>
                  </a:lnTo>
                  <a:lnTo>
                    <a:pt x="296848" y="212609"/>
                  </a:lnTo>
                  <a:lnTo>
                    <a:pt x="302250" y="199311"/>
                  </a:lnTo>
                  <a:lnTo>
                    <a:pt x="302150" y="185118"/>
                  </a:lnTo>
                  <a:lnTo>
                    <a:pt x="296670" y="171695"/>
                  </a:lnTo>
                  <a:lnTo>
                    <a:pt x="285926" y="160704"/>
                  </a:lnTo>
                  <a:lnTo>
                    <a:pt x="204575" y="112525"/>
                  </a:lnTo>
                  <a:lnTo>
                    <a:pt x="162800" y="87784"/>
                  </a:lnTo>
                  <a:lnTo>
                    <a:pt x="147409" y="78669"/>
                  </a:lnTo>
                  <a:lnTo>
                    <a:pt x="145210" y="77367"/>
                  </a:lnTo>
                  <a:lnTo>
                    <a:pt x="142543" y="76008"/>
                  </a:lnTo>
                  <a:lnTo>
                    <a:pt x="143940" y="69175"/>
                  </a:lnTo>
                  <a:lnTo>
                    <a:pt x="142543" y="62343"/>
                  </a:lnTo>
                  <a:lnTo>
                    <a:pt x="141146" y="55510"/>
                  </a:lnTo>
                  <a:lnTo>
                    <a:pt x="129875" y="29496"/>
                  </a:lnTo>
                  <a:lnTo>
                    <a:pt x="110126" y="10266"/>
                  </a:lnTo>
                  <a:lnTo>
                    <a:pt x="84710" y="0"/>
                  </a:lnTo>
                  <a:lnTo>
                    <a:pt x="56437" y="875"/>
                  </a:lnTo>
                  <a:lnTo>
                    <a:pt x="46289" y="3670"/>
                  </a:lnTo>
                  <a:lnTo>
                    <a:pt x="36498" y="7875"/>
                  </a:lnTo>
                  <a:lnTo>
                    <a:pt x="27469" y="13362"/>
                  </a:lnTo>
                  <a:lnTo>
                    <a:pt x="19607" y="20001"/>
                  </a:lnTo>
                  <a:lnTo>
                    <a:pt x="58300" y="43694"/>
                  </a:lnTo>
                  <a:lnTo>
                    <a:pt x="78170" y="55861"/>
                  </a:lnTo>
                  <a:lnTo>
                    <a:pt x="85490" y="60343"/>
                  </a:lnTo>
                  <a:lnTo>
                    <a:pt x="86536" y="60984"/>
                  </a:lnTo>
                  <a:lnTo>
                    <a:pt x="77065" y="73620"/>
                  </a:lnTo>
                  <a:lnTo>
                    <a:pt x="72201" y="80108"/>
                  </a:lnTo>
                  <a:lnTo>
                    <a:pt x="70409" y="82499"/>
                  </a:lnTo>
                  <a:lnTo>
                    <a:pt x="33075" y="59147"/>
                  </a:lnTo>
                  <a:lnTo>
                    <a:pt x="6018" y="41858"/>
                  </a:lnTo>
                  <a:lnTo>
                    <a:pt x="2488" y="52335"/>
                  </a:lnTo>
                  <a:lnTo>
                    <a:pt x="351" y="63200"/>
                  </a:lnTo>
                  <a:lnTo>
                    <a:pt x="0" y="74322"/>
                  </a:lnTo>
                  <a:lnTo>
                    <a:pt x="1827" y="85571"/>
                  </a:lnTo>
                  <a:lnTo>
                    <a:pt x="12973" y="111394"/>
                  </a:lnTo>
                  <a:lnTo>
                    <a:pt x="32418" y="130305"/>
                  </a:lnTo>
                  <a:lnTo>
                    <a:pt x="57745" y="140508"/>
                  </a:lnTo>
                  <a:lnTo>
                    <a:pt x="86536" y="140206"/>
                  </a:lnTo>
                  <a:lnTo>
                    <a:pt x="91997" y="138847"/>
                  </a:lnTo>
                  <a:lnTo>
                    <a:pt x="98855" y="137476"/>
                  </a:lnTo>
                  <a:lnTo>
                    <a:pt x="104316" y="134745"/>
                  </a:lnTo>
                  <a:lnTo>
                    <a:pt x="106983" y="136104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42332" y="3140964"/>
            <a:ext cx="982980" cy="982980"/>
            <a:chOff x="4942332" y="3140964"/>
            <a:chExt cx="982980" cy="982980"/>
          </a:xfrm>
        </p:grpSpPr>
        <p:sp>
          <p:nvSpPr>
            <p:cNvPr id="16" name="object 16"/>
            <p:cNvSpPr/>
            <p:nvPr/>
          </p:nvSpPr>
          <p:spPr>
            <a:xfrm>
              <a:off x="4942332" y="3140964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489" y="0"/>
                  </a:moveTo>
                  <a:lnTo>
                    <a:pt x="444163" y="2250"/>
                  </a:lnTo>
                  <a:lnTo>
                    <a:pt x="398107" y="8863"/>
                  </a:lnTo>
                  <a:lnTo>
                    <a:pt x="353529" y="19634"/>
                  </a:lnTo>
                  <a:lnTo>
                    <a:pt x="310634" y="34356"/>
                  </a:lnTo>
                  <a:lnTo>
                    <a:pt x="269629" y="52822"/>
                  </a:lnTo>
                  <a:lnTo>
                    <a:pt x="230720" y="74827"/>
                  </a:lnTo>
                  <a:lnTo>
                    <a:pt x="194113" y="100165"/>
                  </a:lnTo>
                  <a:lnTo>
                    <a:pt x="160014" y="128630"/>
                  </a:lnTo>
                  <a:lnTo>
                    <a:pt x="128630" y="160014"/>
                  </a:lnTo>
                  <a:lnTo>
                    <a:pt x="100165" y="194113"/>
                  </a:lnTo>
                  <a:lnTo>
                    <a:pt x="74827" y="230720"/>
                  </a:lnTo>
                  <a:lnTo>
                    <a:pt x="52822" y="269629"/>
                  </a:lnTo>
                  <a:lnTo>
                    <a:pt x="34356" y="310634"/>
                  </a:lnTo>
                  <a:lnTo>
                    <a:pt x="19634" y="353529"/>
                  </a:lnTo>
                  <a:lnTo>
                    <a:pt x="8863" y="398107"/>
                  </a:lnTo>
                  <a:lnTo>
                    <a:pt x="2250" y="444163"/>
                  </a:lnTo>
                  <a:lnTo>
                    <a:pt x="0" y="491490"/>
                  </a:lnTo>
                  <a:lnTo>
                    <a:pt x="2250" y="538816"/>
                  </a:lnTo>
                  <a:lnTo>
                    <a:pt x="8863" y="584872"/>
                  </a:lnTo>
                  <a:lnTo>
                    <a:pt x="19634" y="629450"/>
                  </a:lnTo>
                  <a:lnTo>
                    <a:pt x="34356" y="672345"/>
                  </a:lnTo>
                  <a:lnTo>
                    <a:pt x="52822" y="713350"/>
                  </a:lnTo>
                  <a:lnTo>
                    <a:pt x="74827" y="752259"/>
                  </a:lnTo>
                  <a:lnTo>
                    <a:pt x="100165" y="788866"/>
                  </a:lnTo>
                  <a:lnTo>
                    <a:pt x="128630" y="822965"/>
                  </a:lnTo>
                  <a:lnTo>
                    <a:pt x="160014" y="854349"/>
                  </a:lnTo>
                  <a:lnTo>
                    <a:pt x="194113" y="882814"/>
                  </a:lnTo>
                  <a:lnTo>
                    <a:pt x="230720" y="908152"/>
                  </a:lnTo>
                  <a:lnTo>
                    <a:pt x="269629" y="930157"/>
                  </a:lnTo>
                  <a:lnTo>
                    <a:pt x="310634" y="948623"/>
                  </a:lnTo>
                  <a:lnTo>
                    <a:pt x="353529" y="963345"/>
                  </a:lnTo>
                  <a:lnTo>
                    <a:pt x="398107" y="974116"/>
                  </a:lnTo>
                  <a:lnTo>
                    <a:pt x="444163" y="980729"/>
                  </a:lnTo>
                  <a:lnTo>
                    <a:pt x="491489" y="982980"/>
                  </a:lnTo>
                  <a:lnTo>
                    <a:pt x="538816" y="980729"/>
                  </a:lnTo>
                  <a:lnTo>
                    <a:pt x="584872" y="974116"/>
                  </a:lnTo>
                  <a:lnTo>
                    <a:pt x="629450" y="963345"/>
                  </a:lnTo>
                  <a:lnTo>
                    <a:pt x="672345" y="948623"/>
                  </a:lnTo>
                  <a:lnTo>
                    <a:pt x="713350" y="930157"/>
                  </a:lnTo>
                  <a:lnTo>
                    <a:pt x="752259" y="908152"/>
                  </a:lnTo>
                  <a:lnTo>
                    <a:pt x="788866" y="882814"/>
                  </a:lnTo>
                  <a:lnTo>
                    <a:pt x="822965" y="854349"/>
                  </a:lnTo>
                  <a:lnTo>
                    <a:pt x="854349" y="822965"/>
                  </a:lnTo>
                  <a:lnTo>
                    <a:pt x="882814" y="788866"/>
                  </a:lnTo>
                  <a:lnTo>
                    <a:pt x="908152" y="752259"/>
                  </a:lnTo>
                  <a:lnTo>
                    <a:pt x="930157" y="713350"/>
                  </a:lnTo>
                  <a:lnTo>
                    <a:pt x="948623" y="672345"/>
                  </a:lnTo>
                  <a:lnTo>
                    <a:pt x="963345" y="629450"/>
                  </a:lnTo>
                  <a:lnTo>
                    <a:pt x="974116" y="584872"/>
                  </a:lnTo>
                  <a:lnTo>
                    <a:pt x="980729" y="538816"/>
                  </a:lnTo>
                  <a:lnTo>
                    <a:pt x="982979" y="491490"/>
                  </a:lnTo>
                  <a:lnTo>
                    <a:pt x="980729" y="444163"/>
                  </a:lnTo>
                  <a:lnTo>
                    <a:pt x="974116" y="398107"/>
                  </a:lnTo>
                  <a:lnTo>
                    <a:pt x="963345" y="353529"/>
                  </a:lnTo>
                  <a:lnTo>
                    <a:pt x="948623" y="310634"/>
                  </a:lnTo>
                  <a:lnTo>
                    <a:pt x="930157" y="269629"/>
                  </a:lnTo>
                  <a:lnTo>
                    <a:pt x="908152" y="230720"/>
                  </a:lnTo>
                  <a:lnTo>
                    <a:pt x="882814" y="194113"/>
                  </a:lnTo>
                  <a:lnTo>
                    <a:pt x="854349" y="160014"/>
                  </a:lnTo>
                  <a:lnTo>
                    <a:pt x="822965" y="128630"/>
                  </a:lnTo>
                  <a:lnTo>
                    <a:pt x="788866" y="100165"/>
                  </a:lnTo>
                  <a:lnTo>
                    <a:pt x="752259" y="74827"/>
                  </a:lnTo>
                  <a:lnTo>
                    <a:pt x="713350" y="52822"/>
                  </a:lnTo>
                  <a:lnTo>
                    <a:pt x="672345" y="34356"/>
                  </a:lnTo>
                  <a:lnTo>
                    <a:pt x="629450" y="19634"/>
                  </a:lnTo>
                  <a:lnTo>
                    <a:pt x="584872" y="8863"/>
                  </a:lnTo>
                  <a:lnTo>
                    <a:pt x="538816" y="2250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2070" y="3469386"/>
              <a:ext cx="591820" cy="326390"/>
            </a:xfrm>
            <a:custGeom>
              <a:avLst/>
              <a:gdLst/>
              <a:ahLst/>
              <a:cxnLst/>
              <a:rect l="l" t="t" r="r" b="b"/>
              <a:pathLst>
                <a:path w="591820" h="326389">
                  <a:moveTo>
                    <a:pt x="5079" y="156209"/>
                  </a:moveTo>
                  <a:lnTo>
                    <a:pt x="44481" y="111745"/>
                  </a:lnTo>
                  <a:lnTo>
                    <a:pt x="77858" y="81771"/>
                  </a:lnTo>
                  <a:lnTo>
                    <a:pt x="119960" y="51764"/>
                  </a:lnTo>
                  <a:lnTo>
                    <a:pt x="170491" y="25570"/>
                  </a:lnTo>
                  <a:lnTo>
                    <a:pt x="229154" y="7033"/>
                  </a:lnTo>
                  <a:lnTo>
                    <a:pt x="295655" y="0"/>
                  </a:lnTo>
                  <a:lnTo>
                    <a:pt x="421147" y="25479"/>
                  </a:lnTo>
                  <a:lnTo>
                    <a:pt x="513969" y="81534"/>
                  </a:lnTo>
                  <a:lnTo>
                    <a:pt x="571547" y="137588"/>
                  </a:lnTo>
                  <a:lnTo>
                    <a:pt x="591312" y="163068"/>
                  </a:lnTo>
                  <a:lnTo>
                    <a:pt x="571547" y="188547"/>
                  </a:lnTo>
                  <a:lnTo>
                    <a:pt x="513969" y="244601"/>
                  </a:lnTo>
                  <a:lnTo>
                    <a:pt x="421147" y="300656"/>
                  </a:lnTo>
                  <a:lnTo>
                    <a:pt x="295655" y="326136"/>
                  </a:lnTo>
                  <a:lnTo>
                    <a:pt x="232388" y="319837"/>
                  </a:lnTo>
                  <a:lnTo>
                    <a:pt x="176133" y="303086"/>
                  </a:lnTo>
                  <a:lnTo>
                    <a:pt x="127181" y="279099"/>
                  </a:lnTo>
                  <a:lnTo>
                    <a:pt x="85828" y="251094"/>
                  </a:lnTo>
                  <a:lnTo>
                    <a:pt x="52365" y="222286"/>
                  </a:lnTo>
                  <a:lnTo>
                    <a:pt x="10287" y="175132"/>
                  </a:lnTo>
                  <a:lnTo>
                    <a:pt x="3428" y="168275"/>
                  </a:lnTo>
                  <a:lnTo>
                    <a:pt x="0" y="163068"/>
                  </a:lnTo>
                  <a:lnTo>
                    <a:pt x="1650" y="161289"/>
                  </a:lnTo>
                  <a:lnTo>
                    <a:pt x="5079" y="156209"/>
                  </a:lnTo>
                  <a:close/>
                </a:path>
                <a:path w="591820" h="326389">
                  <a:moveTo>
                    <a:pt x="295655" y="0"/>
                  </a:moveTo>
                  <a:lnTo>
                    <a:pt x="250361" y="5764"/>
                  </a:lnTo>
                  <a:lnTo>
                    <a:pt x="209568" y="22069"/>
                  </a:lnTo>
                  <a:lnTo>
                    <a:pt x="174942" y="47434"/>
                  </a:lnTo>
                  <a:lnTo>
                    <a:pt x="148147" y="80376"/>
                  </a:lnTo>
                  <a:lnTo>
                    <a:pt x="130849" y="119415"/>
                  </a:lnTo>
                  <a:lnTo>
                    <a:pt x="124713" y="163068"/>
                  </a:lnTo>
                  <a:lnTo>
                    <a:pt x="130849" y="206720"/>
                  </a:lnTo>
                  <a:lnTo>
                    <a:pt x="148147" y="245759"/>
                  </a:lnTo>
                  <a:lnTo>
                    <a:pt x="174942" y="278701"/>
                  </a:lnTo>
                  <a:lnTo>
                    <a:pt x="209568" y="304066"/>
                  </a:lnTo>
                  <a:lnTo>
                    <a:pt x="250361" y="320371"/>
                  </a:lnTo>
                  <a:lnTo>
                    <a:pt x="295655" y="326136"/>
                  </a:lnTo>
                  <a:lnTo>
                    <a:pt x="340950" y="320371"/>
                  </a:lnTo>
                  <a:lnTo>
                    <a:pt x="381743" y="304066"/>
                  </a:lnTo>
                  <a:lnTo>
                    <a:pt x="416369" y="278701"/>
                  </a:lnTo>
                  <a:lnTo>
                    <a:pt x="443164" y="245759"/>
                  </a:lnTo>
                  <a:lnTo>
                    <a:pt x="460462" y="206720"/>
                  </a:lnTo>
                  <a:lnTo>
                    <a:pt x="466597" y="163068"/>
                  </a:lnTo>
                  <a:lnTo>
                    <a:pt x="460462" y="119415"/>
                  </a:lnTo>
                  <a:lnTo>
                    <a:pt x="443164" y="80376"/>
                  </a:lnTo>
                  <a:lnTo>
                    <a:pt x="416369" y="47434"/>
                  </a:lnTo>
                  <a:lnTo>
                    <a:pt x="381743" y="22069"/>
                  </a:lnTo>
                  <a:lnTo>
                    <a:pt x="340950" y="5764"/>
                  </a:lnTo>
                  <a:lnTo>
                    <a:pt x="295655" y="0"/>
                  </a:lnTo>
                  <a:close/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763" y="3551237"/>
              <a:ext cx="163575" cy="164211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0"/>
            <a:ext cx="4337685" cy="6858000"/>
          </a:xfrm>
          <a:custGeom>
            <a:avLst/>
            <a:gdLst/>
            <a:ahLst/>
            <a:cxnLst/>
            <a:rect l="l" t="t" r="r" b="b"/>
            <a:pathLst>
              <a:path w="4337685" h="6858000">
                <a:moveTo>
                  <a:pt x="4337304" y="0"/>
                </a:moveTo>
                <a:lnTo>
                  <a:pt x="0" y="0"/>
                </a:lnTo>
                <a:lnTo>
                  <a:pt x="0" y="6858000"/>
                </a:lnTo>
                <a:lnTo>
                  <a:pt x="4337304" y="6858000"/>
                </a:lnTo>
                <a:lnTo>
                  <a:pt x="4337304" y="0"/>
                </a:lnTo>
                <a:close/>
              </a:path>
            </a:pathLst>
          </a:custGeom>
          <a:solidFill>
            <a:srgbClr val="EC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5563" y="2379345"/>
            <a:ext cx="31146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78D3"/>
                </a:solidFill>
                <a:latin typeface="Segoe UI Semibold"/>
                <a:cs typeface="Segoe UI Semibold"/>
              </a:rPr>
              <a:t>Built-</a:t>
            </a:r>
            <a:r>
              <a:rPr sz="3600" dirty="0">
                <a:solidFill>
                  <a:srgbClr val="0078D3"/>
                </a:solidFill>
                <a:latin typeface="Segoe UI Semibold"/>
                <a:cs typeface="Segoe UI Semibold"/>
              </a:rPr>
              <a:t>in</a:t>
            </a:r>
            <a:r>
              <a:rPr sz="3600" spc="-16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Skills</a:t>
            </a:r>
            <a:r>
              <a:rPr sz="3600" spc="-1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in </a:t>
            </a:r>
            <a:r>
              <a:rPr sz="36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Multiple Languages</a:t>
            </a:r>
            <a:endParaRPr sz="36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B3DF-4FA2-1FA5-1D87-BF2E262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553998"/>
          </a:xfrm>
        </p:spPr>
        <p:txBody>
          <a:bodyPr/>
          <a:lstStyle/>
          <a:p>
            <a:r>
              <a:rPr lang="en-GB" dirty="0"/>
              <a:t>Case Study : Smart Attendance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D06-952F-5836-8F06-05EE0FB4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23987"/>
          </a:xfrm>
        </p:spPr>
        <p:txBody>
          <a:bodyPr/>
          <a:lstStyle/>
          <a:p>
            <a:r>
              <a:rPr lang="en-GB" dirty="0"/>
              <a:t>Implementation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The university adopted a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Smart Attendance System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powered by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Azure AI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for facial recognition and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Azure Search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for quick data retrieval.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Real-time facial capture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marked students’ attendance automatically as they entered the classroom.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Data was stored securely on the cloud, ensuring privacy and accessibility.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FC62-B8E2-BFC4-005D-8D3FB96975D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00986"/>
          </a:xfrm>
        </p:spPr>
        <p:txBody>
          <a:bodyPr/>
          <a:lstStyle/>
          <a:p>
            <a:r>
              <a:rPr lang="en-GB" dirty="0"/>
              <a:t>Improvements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Accuracy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Eliminated human errors, ensuring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99% accuracy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in attendance marking.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Efficiency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Reduced time taken to mark attendance by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80%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, freeing up time for educational activities.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Analytics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Provided insights into attendance patterns, helping identify at-risk students early.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61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B3DF-4FA2-1FA5-1D87-BF2E262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553998"/>
          </a:xfrm>
        </p:spPr>
        <p:txBody>
          <a:bodyPr/>
          <a:lstStyle/>
          <a:p>
            <a:r>
              <a:rPr lang="en-GB" dirty="0"/>
              <a:t>Case Study : Enterprise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D06-952F-5836-8F06-05EE0FB4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5078313"/>
          </a:xfrm>
        </p:spPr>
        <p:txBody>
          <a:bodyPr/>
          <a:lstStyle/>
          <a:p>
            <a:r>
              <a:rPr lang="en-GB" dirty="0"/>
              <a:t>Implementation</a:t>
            </a: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Data Ingestion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Documents were ingested from various sources into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Blob Storage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Text Extraction and Translation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An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Function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was triggered to extract text from the documents.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For PDFs or images,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AI Document Intelligence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extracted the text.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Embedding Creation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Extracted text was chunked and converted into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embeddings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using the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OpenAI embedding model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User Query and Retrieval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query was converted into vector embeddings using the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OpenAI embedding model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A vector similarity search in the vector database returned the top matching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search results were presented as answers or used as grounding data for multi-turn conversations.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FC62-B8E2-BFC4-005D-8D3FB96975D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93428"/>
          </a:xfrm>
        </p:spPr>
        <p:txBody>
          <a:bodyPr/>
          <a:lstStyle/>
          <a:p>
            <a:r>
              <a:rPr lang="en-GB" dirty="0"/>
              <a:t>Improvements</a:t>
            </a:r>
          </a:p>
          <a:p>
            <a:pPr algn="l"/>
            <a:endParaRPr lang="en-GB" dirty="0"/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Accuracy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Eliminated manual search efforts, resulting in accurate and relevant results.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Efficiency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Reduced search time significantly, improving overall productivity.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Insights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Enabled analytics on search patterns, helping identify trends and areas of interest.</a:t>
            </a:r>
          </a:p>
          <a:p>
            <a:pPr algn="l"/>
            <a:endParaRPr lang="en-GB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375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88FD9-59DD-794F-9EE2-A89F30D7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Azure Open AI Offerings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7B3EECB-8D9E-978A-8900-66C556E9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b="1">
                <a:latin typeface="-apple-system"/>
              </a:rPr>
              <a:t>Advanced Language Models: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>
                <a:latin typeface="-apple-system"/>
              </a:rPr>
              <a:t>Azure OpenAI Service offers access to powerful language models, including OpenAI GPT-4, OpenAI GPT-3, Codex, DALL-E, Whisper, Text-to-Speech models.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1" i="0">
                <a:effectLst/>
                <a:latin typeface="-apple-system"/>
              </a:rPr>
              <a:t>2.Security and Enterprise Promise</a:t>
            </a:r>
            <a:r>
              <a:rPr lang="en-GB" sz="1600" b="0" i="0">
                <a:effectLst/>
                <a:latin typeface="-apple-system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0" i="0">
                <a:effectLst/>
                <a:latin typeface="-apple-system"/>
              </a:rPr>
              <a:t>Azure OpenAI Service combines the capabilities of OpenAI with the security and compliance features of Azure.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0" i="0">
                <a:effectLst/>
                <a:latin typeface="-apple-system"/>
              </a:rPr>
              <a:t>Co-developed APIs ensure compatibility and a smooth transition from one model to another.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1600" b="0" i="0">
              <a:effectLst/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1" i="0">
                <a:effectLst/>
                <a:latin typeface="-apple-system"/>
              </a:rPr>
              <a:t>3.Use Cases</a:t>
            </a:r>
            <a:r>
              <a:rPr lang="en-GB" sz="1600" b="0" i="0">
                <a:effectLst/>
                <a:latin typeface="-apple-system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0" i="0">
                <a:effectLst/>
                <a:latin typeface="-apple-system"/>
              </a:rPr>
              <a:t>Developers can apply generative AI to a variety of scenarios, including </a:t>
            </a:r>
            <a:r>
              <a:rPr lang="en-GB" sz="1600" i="0">
                <a:effectLst/>
                <a:latin typeface="-apple-system"/>
              </a:rPr>
              <a:t>Conversational AI, Content creation and Data grounding. Whether it’s building chatbots, generating code</a:t>
            </a:r>
            <a:r>
              <a:rPr lang="en-GB" sz="1600" b="0" i="0">
                <a:effectLst/>
                <a:latin typeface="-apple-system"/>
              </a:rPr>
              <a:t>, or enhancing content, Azure OpenAI Service provides the tools.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1" i="0">
                <a:effectLst/>
                <a:latin typeface="-apple-system"/>
              </a:rPr>
              <a:t>4.Customer Stories</a:t>
            </a:r>
            <a:r>
              <a:rPr lang="en-GB" sz="1600" b="0" i="0">
                <a:effectLst/>
                <a:latin typeface="-apple-system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0" i="0">
                <a:effectLst/>
                <a:latin typeface="-apple-system"/>
              </a:rPr>
              <a:t>Organizations like </a:t>
            </a:r>
            <a:r>
              <a:rPr lang="en-GB" sz="1600" b="1" i="0">
                <a:effectLst/>
                <a:latin typeface="-apple-system"/>
              </a:rPr>
              <a:t>CarMax</a:t>
            </a:r>
            <a:r>
              <a:rPr lang="en-GB" sz="1600" b="0" i="0">
                <a:effectLst/>
                <a:latin typeface="-apple-system"/>
              </a:rPr>
              <a:t>, </a:t>
            </a:r>
            <a:r>
              <a:rPr lang="en-GB" sz="1600" b="1" i="0">
                <a:effectLst/>
                <a:latin typeface="-apple-system"/>
              </a:rPr>
              <a:t>AT&amp;T</a:t>
            </a:r>
            <a:r>
              <a:rPr lang="en-GB" sz="1600" b="0" i="0">
                <a:effectLst/>
                <a:latin typeface="-apple-system"/>
              </a:rPr>
              <a:t>, </a:t>
            </a:r>
            <a:r>
              <a:rPr lang="en-GB" sz="1600" b="1" i="0">
                <a:effectLst/>
                <a:latin typeface="-apple-system"/>
              </a:rPr>
              <a:t>KPMG</a:t>
            </a:r>
            <a:r>
              <a:rPr lang="en-GB" sz="1600" b="0" i="0">
                <a:effectLst/>
                <a:latin typeface="-apple-system"/>
              </a:rPr>
              <a:t>, </a:t>
            </a:r>
            <a:r>
              <a:rPr lang="en-GB" sz="1600" b="1" i="0">
                <a:effectLst/>
                <a:latin typeface="-apple-system"/>
              </a:rPr>
              <a:t>Mercedes-Benz</a:t>
            </a:r>
            <a:r>
              <a:rPr lang="en-GB" sz="1600" b="0" i="0">
                <a:effectLst/>
                <a:latin typeface="-apple-system"/>
              </a:rPr>
              <a:t>, and </a:t>
            </a:r>
            <a:r>
              <a:rPr lang="en-GB" sz="1600" b="1" i="0">
                <a:effectLst/>
                <a:latin typeface="-apple-system"/>
              </a:rPr>
              <a:t>SymphonyAI</a:t>
            </a:r>
            <a:r>
              <a:rPr lang="en-GB" sz="1600" b="0" i="0">
                <a:effectLst/>
                <a:latin typeface="-apple-system"/>
              </a:rPr>
              <a:t> have leveraged Azure OpenAI Service to innovate and improve their processes.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b="0" i="0">
              <a:effectLst/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3093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Azure</a:t>
            </a:r>
            <a:r>
              <a:rPr sz="4000" spc="-19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Cognitive</a:t>
            </a:r>
            <a:r>
              <a:rPr sz="4000" spc="-17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Services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57755" y="1482852"/>
            <a:ext cx="803275" cy="149860"/>
          </a:xfrm>
          <a:custGeom>
            <a:avLst/>
            <a:gdLst/>
            <a:ahLst/>
            <a:cxnLst/>
            <a:rect l="l" t="t" r="r" b="b"/>
            <a:pathLst>
              <a:path w="803275" h="149860">
                <a:moveTo>
                  <a:pt x="0" y="149351"/>
                </a:moveTo>
                <a:lnTo>
                  <a:pt x="0" y="0"/>
                </a:lnTo>
                <a:lnTo>
                  <a:pt x="80314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745" y="1370964"/>
            <a:ext cx="1198245" cy="24523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11752" y="1482852"/>
            <a:ext cx="802005" cy="149860"/>
          </a:xfrm>
          <a:custGeom>
            <a:avLst/>
            <a:gdLst/>
            <a:ahLst/>
            <a:cxnLst/>
            <a:rect l="l" t="t" r="r" b="b"/>
            <a:pathLst>
              <a:path w="802004" h="149860">
                <a:moveTo>
                  <a:pt x="801624" y="149351"/>
                </a:moveTo>
                <a:lnTo>
                  <a:pt x="80162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99959" y="1482852"/>
            <a:ext cx="581025" cy="149860"/>
          </a:xfrm>
          <a:custGeom>
            <a:avLst/>
            <a:gdLst/>
            <a:ahLst/>
            <a:cxnLst/>
            <a:rect l="l" t="t" r="r" b="b"/>
            <a:pathLst>
              <a:path w="581025" h="149860">
                <a:moveTo>
                  <a:pt x="0" y="149351"/>
                </a:moveTo>
                <a:lnTo>
                  <a:pt x="0" y="0"/>
                </a:lnTo>
                <a:lnTo>
                  <a:pt x="58064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9626" y="1369313"/>
            <a:ext cx="1797812" cy="24688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808464" y="1482852"/>
            <a:ext cx="547370" cy="149860"/>
          </a:xfrm>
          <a:custGeom>
            <a:avLst/>
            <a:gdLst/>
            <a:ahLst/>
            <a:cxnLst/>
            <a:rect l="l" t="t" r="r" b="b"/>
            <a:pathLst>
              <a:path w="547370" h="149860">
                <a:moveTo>
                  <a:pt x="547115" y="149351"/>
                </a:moveTo>
                <a:lnTo>
                  <a:pt x="547115" y="0"/>
                </a:ln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67384" y="2260092"/>
            <a:ext cx="10897870" cy="3074670"/>
            <a:chOff x="667384" y="2260092"/>
            <a:chExt cx="10897870" cy="3074670"/>
          </a:xfrm>
        </p:grpSpPr>
        <p:sp>
          <p:nvSpPr>
            <p:cNvPr id="10" name="object 10"/>
            <p:cNvSpPr/>
            <p:nvPr/>
          </p:nvSpPr>
          <p:spPr>
            <a:xfrm>
              <a:off x="670559" y="2586228"/>
              <a:ext cx="8161020" cy="2725420"/>
            </a:xfrm>
            <a:custGeom>
              <a:avLst/>
              <a:gdLst/>
              <a:ahLst/>
              <a:cxnLst/>
              <a:rect l="l" t="t" r="r" b="b"/>
              <a:pathLst>
                <a:path w="8161020" h="2725420">
                  <a:moveTo>
                    <a:pt x="5436108" y="1362456"/>
                  </a:moveTo>
                  <a:lnTo>
                    <a:pt x="5436931" y="1314623"/>
                  </a:lnTo>
                  <a:lnTo>
                    <a:pt x="5439385" y="1267205"/>
                  </a:lnTo>
                  <a:lnTo>
                    <a:pt x="5443442" y="1220228"/>
                  </a:lnTo>
                  <a:lnTo>
                    <a:pt x="5449074" y="1173719"/>
                  </a:lnTo>
                  <a:lnTo>
                    <a:pt x="5456255" y="1127705"/>
                  </a:lnTo>
                  <a:lnTo>
                    <a:pt x="5464957" y="1082213"/>
                  </a:lnTo>
                  <a:lnTo>
                    <a:pt x="5475155" y="1037270"/>
                  </a:lnTo>
                  <a:lnTo>
                    <a:pt x="5486820" y="992904"/>
                  </a:lnTo>
                  <a:lnTo>
                    <a:pt x="5499926" y="949140"/>
                  </a:lnTo>
                  <a:lnTo>
                    <a:pt x="5514445" y="906007"/>
                  </a:lnTo>
                  <a:lnTo>
                    <a:pt x="5530351" y="863531"/>
                  </a:lnTo>
                  <a:lnTo>
                    <a:pt x="5547617" y="821739"/>
                  </a:lnTo>
                  <a:lnTo>
                    <a:pt x="5566215" y="780658"/>
                  </a:lnTo>
                  <a:lnTo>
                    <a:pt x="5586119" y="740316"/>
                  </a:lnTo>
                  <a:lnTo>
                    <a:pt x="5607302" y="700739"/>
                  </a:lnTo>
                  <a:lnTo>
                    <a:pt x="5629736" y="661954"/>
                  </a:lnTo>
                  <a:lnTo>
                    <a:pt x="5653394" y="623989"/>
                  </a:lnTo>
                  <a:lnTo>
                    <a:pt x="5678250" y="586870"/>
                  </a:lnTo>
                  <a:lnTo>
                    <a:pt x="5704277" y="550624"/>
                  </a:lnTo>
                  <a:lnTo>
                    <a:pt x="5731447" y="515278"/>
                  </a:lnTo>
                  <a:lnTo>
                    <a:pt x="5759734" y="480860"/>
                  </a:lnTo>
                  <a:lnTo>
                    <a:pt x="5789110" y="447396"/>
                  </a:lnTo>
                  <a:lnTo>
                    <a:pt x="5819548" y="414914"/>
                  </a:lnTo>
                  <a:lnTo>
                    <a:pt x="5851022" y="383440"/>
                  </a:lnTo>
                  <a:lnTo>
                    <a:pt x="5883504" y="353002"/>
                  </a:lnTo>
                  <a:lnTo>
                    <a:pt x="5916968" y="323626"/>
                  </a:lnTo>
                  <a:lnTo>
                    <a:pt x="5951386" y="295339"/>
                  </a:lnTo>
                  <a:lnTo>
                    <a:pt x="5986732" y="268169"/>
                  </a:lnTo>
                  <a:lnTo>
                    <a:pt x="6022978" y="242142"/>
                  </a:lnTo>
                  <a:lnTo>
                    <a:pt x="6060097" y="217286"/>
                  </a:lnTo>
                  <a:lnTo>
                    <a:pt x="6098062" y="193628"/>
                  </a:lnTo>
                  <a:lnTo>
                    <a:pt x="6136847" y="171194"/>
                  </a:lnTo>
                  <a:lnTo>
                    <a:pt x="6176424" y="150011"/>
                  </a:lnTo>
                  <a:lnTo>
                    <a:pt x="6216766" y="130107"/>
                  </a:lnTo>
                  <a:lnTo>
                    <a:pt x="6257847" y="111509"/>
                  </a:lnTo>
                  <a:lnTo>
                    <a:pt x="6299639" y="94243"/>
                  </a:lnTo>
                  <a:lnTo>
                    <a:pt x="6342115" y="78337"/>
                  </a:lnTo>
                  <a:lnTo>
                    <a:pt x="6385248" y="63818"/>
                  </a:lnTo>
                  <a:lnTo>
                    <a:pt x="6429012" y="50712"/>
                  </a:lnTo>
                  <a:lnTo>
                    <a:pt x="6473378" y="39047"/>
                  </a:lnTo>
                  <a:lnTo>
                    <a:pt x="6518321" y="28849"/>
                  </a:lnTo>
                  <a:lnTo>
                    <a:pt x="6563813" y="20147"/>
                  </a:lnTo>
                  <a:lnTo>
                    <a:pt x="6609827" y="12966"/>
                  </a:lnTo>
                  <a:lnTo>
                    <a:pt x="6656336" y="7334"/>
                  </a:lnTo>
                  <a:lnTo>
                    <a:pt x="6703313" y="3277"/>
                  </a:lnTo>
                  <a:lnTo>
                    <a:pt x="6750731" y="823"/>
                  </a:lnTo>
                  <a:lnTo>
                    <a:pt x="6798564" y="0"/>
                  </a:lnTo>
                  <a:lnTo>
                    <a:pt x="6846396" y="823"/>
                  </a:lnTo>
                  <a:lnTo>
                    <a:pt x="6893814" y="3277"/>
                  </a:lnTo>
                  <a:lnTo>
                    <a:pt x="6940791" y="7334"/>
                  </a:lnTo>
                  <a:lnTo>
                    <a:pt x="6987300" y="12966"/>
                  </a:lnTo>
                  <a:lnTo>
                    <a:pt x="7033314" y="20147"/>
                  </a:lnTo>
                  <a:lnTo>
                    <a:pt x="7078806" y="28849"/>
                  </a:lnTo>
                  <a:lnTo>
                    <a:pt x="7123749" y="39047"/>
                  </a:lnTo>
                  <a:lnTo>
                    <a:pt x="7168115" y="50712"/>
                  </a:lnTo>
                  <a:lnTo>
                    <a:pt x="7211879" y="63818"/>
                  </a:lnTo>
                  <a:lnTo>
                    <a:pt x="7255012" y="78337"/>
                  </a:lnTo>
                  <a:lnTo>
                    <a:pt x="7297488" y="94243"/>
                  </a:lnTo>
                  <a:lnTo>
                    <a:pt x="7339280" y="111509"/>
                  </a:lnTo>
                  <a:lnTo>
                    <a:pt x="7380361" y="130107"/>
                  </a:lnTo>
                  <a:lnTo>
                    <a:pt x="7420703" y="150011"/>
                  </a:lnTo>
                  <a:lnTo>
                    <a:pt x="7460280" y="171194"/>
                  </a:lnTo>
                  <a:lnTo>
                    <a:pt x="7499065" y="193628"/>
                  </a:lnTo>
                  <a:lnTo>
                    <a:pt x="7537030" y="217286"/>
                  </a:lnTo>
                  <a:lnTo>
                    <a:pt x="7574149" y="242142"/>
                  </a:lnTo>
                  <a:lnTo>
                    <a:pt x="7610395" y="268169"/>
                  </a:lnTo>
                  <a:lnTo>
                    <a:pt x="7645741" y="295339"/>
                  </a:lnTo>
                  <a:lnTo>
                    <a:pt x="7680159" y="323626"/>
                  </a:lnTo>
                  <a:lnTo>
                    <a:pt x="7713623" y="353002"/>
                  </a:lnTo>
                  <a:lnTo>
                    <a:pt x="7746105" y="383440"/>
                  </a:lnTo>
                  <a:lnTo>
                    <a:pt x="7777579" y="414914"/>
                  </a:lnTo>
                  <a:lnTo>
                    <a:pt x="7808017" y="447396"/>
                  </a:lnTo>
                  <a:lnTo>
                    <a:pt x="7837393" y="480860"/>
                  </a:lnTo>
                  <a:lnTo>
                    <a:pt x="7865680" y="515278"/>
                  </a:lnTo>
                  <a:lnTo>
                    <a:pt x="7892850" y="550624"/>
                  </a:lnTo>
                  <a:lnTo>
                    <a:pt x="7918877" y="586870"/>
                  </a:lnTo>
                  <a:lnTo>
                    <a:pt x="7943733" y="623989"/>
                  </a:lnTo>
                  <a:lnTo>
                    <a:pt x="7967391" y="661954"/>
                  </a:lnTo>
                  <a:lnTo>
                    <a:pt x="7989825" y="700739"/>
                  </a:lnTo>
                  <a:lnTo>
                    <a:pt x="8011008" y="740316"/>
                  </a:lnTo>
                  <a:lnTo>
                    <a:pt x="8030912" y="780658"/>
                  </a:lnTo>
                  <a:lnTo>
                    <a:pt x="8049510" y="821739"/>
                  </a:lnTo>
                  <a:lnTo>
                    <a:pt x="8066776" y="863531"/>
                  </a:lnTo>
                  <a:lnTo>
                    <a:pt x="8082682" y="906007"/>
                  </a:lnTo>
                  <a:lnTo>
                    <a:pt x="8097201" y="949140"/>
                  </a:lnTo>
                  <a:lnTo>
                    <a:pt x="8110307" y="992904"/>
                  </a:lnTo>
                  <a:lnTo>
                    <a:pt x="8121972" y="1037270"/>
                  </a:lnTo>
                  <a:lnTo>
                    <a:pt x="8132170" y="1082213"/>
                  </a:lnTo>
                  <a:lnTo>
                    <a:pt x="8140872" y="1127705"/>
                  </a:lnTo>
                  <a:lnTo>
                    <a:pt x="8148053" y="1173719"/>
                  </a:lnTo>
                  <a:lnTo>
                    <a:pt x="8153685" y="1220228"/>
                  </a:lnTo>
                  <a:lnTo>
                    <a:pt x="8157742" y="1267205"/>
                  </a:lnTo>
                  <a:lnTo>
                    <a:pt x="8160196" y="1314623"/>
                  </a:lnTo>
                  <a:lnTo>
                    <a:pt x="8161020" y="1362456"/>
                  </a:lnTo>
                  <a:lnTo>
                    <a:pt x="8160196" y="1410288"/>
                  </a:lnTo>
                  <a:lnTo>
                    <a:pt x="8157742" y="1457706"/>
                  </a:lnTo>
                  <a:lnTo>
                    <a:pt x="8153685" y="1504683"/>
                  </a:lnTo>
                  <a:lnTo>
                    <a:pt x="8148053" y="1551192"/>
                  </a:lnTo>
                  <a:lnTo>
                    <a:pt x="8140872" y="1597206"/>
                  </a:lnTo>
                  <a:lnTo>
                    <a:pt x="8132170" y="1642698"/>
                  </a:lnTo>
                  <a:lnTo>
                    <a:pt x="8121972" y="1687641"/>
                  </a:lnTo>
                  <a:lnTo>
                    <a:pt x="8110307" y="1732007"/>
                  </a:lnTo>
                  <a:lnTo>
                    <a:pt x="8097201" y="1775771"/>
                  </a:lnTo>
                  <a:lnTo>
                    <a:pt x="8082682" y="1818904"/>
                  </a:lnTo>
                  <a:lnTo>
                    <a:pt x="8066776" y="1861380"/>
                  </a:lnTo>
                  <a:lnTo>
                    <a:pt x="8049510" y="1903172"/>
                  </a:lnTo>
                  <a:lnTo>
                    <a:pt x="8030912" y="1944253"/>
                  </a:lnTo>
                  <a:lnTo>
                    <a:pt x="8011008" y="1984595"/>
                  </a:lnTo>
                  <a:lnTo>
                    <a:pt x="7989825" y="2024172"/>
                  </a:lnTo>
                  <a:lnTo>
                    <a:pt x="7967391" y="2062957"/>
                  </a:lnTo>
                  <a:lnTo>
                    <a:pt x="7943733" y="2100922"/>
                  </a:lnTo>
                  <a:lnTo>
                    <a:pt x="7918877" y="2138041"/>
                  </a:lnTo>
                  <a:lnTo>
                    <a:pt x="7892850" y="2174287"/>
                  </a:lnTo>
                  <a:lnTo>
                    <a:pt x="7865680" y="2209633"/>
                  </a:lnTo>
                  <a:lnTo>
                    <a:pt x="7837393" y="2244051"/>
                  </a:lnTo>
                  <a:lnTo>
                    <a:pt x="7808017" y="2277515"/>
                  </a:lnTo>
                  <a:lnTo>
                    <a:pt x="7777579" y="2309997"/>
                  </a:lnTo>
                  <a:lnTo>
                    <a:pt x="7746105" y="2341471"/>
                  </a:lnTo>
                  <a:lnTo>
                    <a:pt x="7713623" y="2371909"/>
                  </a:lnTo>
                  <a:lnTo>
                    <a:pt x="7680159" y="2401285"/>
                  </a:lnTo>
                  <a:lnTo>
                    <a:pt x="7645741" y="2429572"/>
                  </a:lnTo>
                  <a:lnTo>
                    <a:pt x="7610395" y="2456742"/>
                  </a:lnTo>
                  <a:lnTo>
                    <a:pt x="7574149" y="2482769"/>
                  </a:lnTo>
                  <a:lnTo>
                    <a:pt x="7537030" y="2507625"/>
                  </a:lnTo>
                  <a:lnTo>
                    <a:pt x="7499065" y="2531283"/>
                  </a:lnTo>
                  <a:lnTo>
                    <a:pt x="7460280" y="2553717"/>
                  </a:lnTo>
                  <a:lnTo>
                    <a:pt x="7420703" y="2574900"/>
                  </a:lnTo>
                  <a:lnTo>
                    <a:pt x="7380361" y="2594804"/>
                  </a:lnTo>
                  <a:lnTo>
                    <a:pt x="7339280" y="2613402"/>
                  </a:lnTo>
                  <a:lnTo>
                    <a:pt x="7297488" y="2630668"/>
                  </a:lnTo>
                  <a:lnTo>
                    <a:pt x="7255012" y="2646574"/>
                  </a:lnTo>
                  <a:lnTo>
                    <a:pt x="7211879" y="2661093"/>
                  </a:lnTo>
                  <a:lnTo>
                    <a:pt x="7168115" y="2674199"/>
                  </a:lnTo>
                  <a:lnTo>
                    <a:pt x="7123749" y="2685864"/>
                  </a:lnTo>
                  <a:lnTo>
                    <a:pt x="7078806" y="2696062"/>
                  </a:lnTo>
                  <a:lnTo>
                    <a:pt x="7033314" y="2704764"/>
                  </a:lnTo>
                  <a:lnTo>
                    <a:pt x="6987300" y="2711945"/>
                  </a:lnTo>
                  <a:lnTo>
                    <a:pt x="6940791" y="2717577"/>
                  </a:lnTo>
                  <a:lnTo>
                    <a:pt x="6893814" y="2721634"/>
                  </a:lnTo>
                  <a:lnTo>
                    <a:pt x="6846396" y="2724088"/>
                  </a:lnTo>
                  <a:lnTo>
                    <a:pt x="6798564" y="2724912"/>
                  </a:lnTo>
                  <a:lnTo>
                    <a:pt x="6750731" y="2724088"/>
                  </a:lnTo>
                  <a:lnTo>
                    <a:pt x="6703313" y="2721634"/>
                  </a:lnTo>
                  <a:lnTo>
                    <a:pt x="6656336" y="2717577"/>
                  </a:lnTo>
                  <a:lnTo>
                    <a:pt x="6609827" y="2711945"/>
                  </a:lnTo>
                  <a:lnTo>
                    <a:pt x="6563813" y="2704764"/>
                  </a:lnTo>
                  <a:lnTo>
                    <a:pt x="6518321" y="2696062"/>
                  </a:lnTo>
                  <a:lnTo>
                    <a:pt x="6473378" y="2685864"/>
                  </a:lnTo>
                  <a:lnTo>
                    <a:pt x="6429012" y="2674199"/>
                  </a:lnTo>
                  <a:lnTo>
                    <a:pt x="6385248" y="2661093"/>
                  </a:lnTo>
                  <a:lnTo>
                    <a:pt x="6342115" y="2646574"/>
                  </a:lnTo>
                  <a:lnTo>
                    <a:pt x="6299639" y="2630668"/>
                  </a:lnTo>
                  <a:lnTo>
                    <a:pt x="6257847" y="2613402"/>
                  </a:lnTo>
                  <a:lnTo>
                    <a:pt x="6216766" y="2594804"/>
                  </a:lnTo>
                  <a:lnTo>
                    <a:pt x="6176424" y="2574900"/>
                  </a:lnTo>
                  <a:lnTo>
                    <a:pt x="6136847" y="2553717"/>
                  </a:lnTo>
                  <a:lnTo>
                    <a:pt x="6098062" y="2531283"/>
                  </a:lnTo>
                  <a:lnTo>
                    <a:pt x="6060097" y="2507625"/>
                  </a:lnTo>
                  <a:lnTo>
                    <a:pt x="6022978" y="2482769"/>
                  </a:lnTo>
                  <a:lnTo>
                    <a:pt x="5986732" y="2456742"/>
                  </a:lnTo>
                  <a:lnTo>
                    <a:pt x="5951386" y="2429572"/>
                  </a:lnTo>
                  <a:lnTo>
                    <a:pt x="5916968" y="2401285"/>
                  </a:lnTo>
                  <a:lnTo>
                    <a:pt x="5883504" y="2371909"/>
                  </a:lnTo>
                  <a:lnTo>
                    <a:pt x="5851022" y="2341471"/>
                  </a:lnTo>
                  <a:lnTo>
                    <a:pt x="5819548" y="2309997"/>
                  </a:lnTo>
                  <a:lnTo>
                    <a:pt x="5789110" y="2277515"/>
                  </a:lnTo>
                  <a:lnTo>
                    <a:pt x="5759734" y="2244051"/>
                  </a:lnTo>
                  <a:lnTo>
                    <a:pt x="5731447" y="2209633"/>
                  </a:lnTo>
                  <a:lnTo>
                    <a:pt x="5704277" y="2174287"/>
                  </a:lnTo>
                  <a:lnTo>
                    <a:pt x="5678250" y="2138041"/>
                  </a:lnTo>
                  <a:lnTo>
                    <a:pt x="5653394" y="2100922"/>
                  </a:lnTo>
                  <a:lnTo>
                    <a:pt x="5629736" y="2062957"/>
                  </a:lnTo>
                  <a:lnTo>
                    <a:pt x="5607302" y="2024172"/>
                  </a:lnTo>
                  <a:lnTo>
                    <a:pt x="5586119" y="1984595"/>
                  </a:lnTo>
                  <a:lnTo>
                    <a:pt x="5566215" y="1944253"/>
                  </a:lnTo>
                  <a:lnTo>
                    <a:pt x="5547617" y="1903172"/>
                  </a:lnTo>
                  <a:lnTo>
                    <a:pt x="5530351" y="1861380"/>
                  </a:lnTo>
                  <a:lnTo>
                    <a:pt x="5514445" y="1818904"/>
                  </a:lnTo>
                  <a:lnTo>
                    <a:pt x="5499926" y="1775771"/>
                  </a:lnTo>
                  <a:lnTo>
                    <a:pt x="5486820" y="1732007"/>
                  </a:lnTo>
                  <a:lnTo>
                    <a:pt x="5475155" y="1687641"/>
                  </a:lnTo>
                  <a:lnTo>
                    <a:pt x="5464957" y="1642698"/>
                  </a:lnTo>
                  <a:lnTo>
                    <a:pt x="5456255" y="1597206"/>
                  </a:lnTo>
                  <a:lnTo>
                    <a:pt x="5449074" y="1551192"/>
                  </a:lnTo>
                  <a:lnTo>
                    <a:pt x="5443442" y="1504683"/>
                  </a:lnTo>
                  <a:lnTo>
                    <a:pt x="5439385" y="1457706"/>
                  </a:lnTo>
                  <a:lnTo>
                    <a:pt x="5436931" y="1410288"/>
                  </a:lnTo>
                  <a:lnTo>
                    <a:pt x="5436108" y="1362456"/>
                  </a:lnTo>
                  <a:close/>
                </a:path>
                <a:path w="8161020" h="2725420">
                  <a:moveTo>
                    <a:pt x="2718816" y="1362456"/>
                  </a:moveTo>
                  <a:lnTo>
                    <a:pt x="2719639" y="1314623"/>
                  </a:lnTo>
                  <a:lnTo>
                    <a:pt x="2722093" y="1267205"/>
                  </a:lnTo>
                  <a:lnTo>
                    <a:pt x="2726150" y="1220228"/>
                  </a:lnTo>
                  <a:lnTo>
                    <a:pt x="2731782" y="1173719"/>
                  </a:lnTo>
                  <a:lnTo>
                    <a:pt x="2738963" y="1127705"/>
                  </a:lnTo>
                  <a:lnTo>
                    <a:pt x="2747665" y="1082213"/>
                  </a:lnTo>
                  <a:lnTo>
                    <a:pt x="2757863" y="1037270"/>
                  </a:lnTo>
                  <a:lnTo>
                    <a:pt x="2769528" y="992904"/>
                  </a:lnTo>
                  <a:lnTo>
                    <a:pt x="2782634" y="949140"/>
                  </a:lnTo>
                  <a:lnTo>
                    <a:pt x="2797153" y="906007"/>
                  </a:lnTo>
                  <a:lnTo>
                    <a:pt x="2813059" y="863531"/>
                  </a:lnTo>
                  <a:lnTo>
                    <a:pt x="2830325" y="821739"/>
                  </a:lnTo>
                  <a:lnTo>
                    <a:pt x="2848923" y="780658"/>
                  </a:lnTo>
                  <a:lnTo>
                    <a:pt x="2868827" y="740316"/>
                  </a:lnTo>
                  <a:lnTo>
                    <a:pt x="2890010" y="700739"/>
                  </a:lnTo>
                  <a:lnTo>
                    <a:pt x="2912444" y="661954"/>
                  </a:lnTo>
                  <a:lnTo>
                    <a:pt x="2936102" y="623989"/>
                  </a:lnTo>
                  <a:lnTo>
                    <a:pt x="2960958" y="586870"/>
                  </a:lnTo>
                  <a:lnTo>
                    <a:pt x="2986985" y="550624"/>
                  </a:lnTo>
                  <a:lnTo>
                    <a:pt x="3014155" y="515278"/>
                  </a:lnTo>
                  <a:lnTo>
                    <a:pt x="3042442" y="480860"/>
                  </a:lnTo>
                  <a:lnTo>
                    <a:pt x="3071818" y="447396"/>
                  </a:lnTo>
                  <a:lnTo>
                    <a:pt x="3102256" y="414914"/>
                  </a:lnTo>
                  <a:lnTo>
                    <a:pt x="3133730" y="383440"/>
                  </a:lnTo>
                  <a:lnTo>
                    <a:pt x="3166212" y="353002"/>
                  </a:lnTo>
                  <a:lnTo>
                    <a:pt x="3199676" y="323626"/>
                  </a:lnTo>
                  <a:lnTo>
                    <a:pt x="3234094" y="295339"/>
                  </a:lnTo>
                  <a:lnTo>
                    <a:pt x="3269440" y="268169"/>
                  </a:lnTo>
                  <a:lnTo>
                    <a:pt x="3305686" y="242142"/>
                  </a:lnTo>
                  <a:lnTo>
                    <a:pt x="3342805" y="217286"/>
                  </a:lnTo>
                  <a:lnTo>
                    <a:pt x="3380770" y="193628"/>
                  </a:lnTo>
                  <a:lnTo>
                    <a:pt x="3419555" y="171194"/>
                  </a:lnTo>
                  <a:lnTo>
                    <a:pt x="3459132" y="150011"/>
                  </a:lnTo>
                  <a:lnTo>
                    <a:pt x="3499474" y="130107"/>
                  </a:lnTo>
                  <a:lnTo>
                    <a:pt x="3540555" y="111509"/>
                  </a:lnTo>
                  <a:lnTo>
                    <a:pt x="3582347" y="94243"/>
                  </a:lnTo>
                  <a:lnTo>
                    <a:pt x="3624823" y="78337"/>
                  </a:lnTo>
                  <a:lnTo>
                    <a:pt x="3667956" y="63818"/>
                  </a:lnTo>
                  <a:lnTo>
                    <a:pt x="3711720" y="50712"/>
                  </a:lnTo>
                  <a:lnTo>
                    <a:pt x="3756086" y="39047"/>
                  </a:lnTo>
                  <a:lnTo>
                    <a:pt x="3801029" y="28849"/>
                  </a:lnTo>
                  <a:lnTo>
                    <a:pt x="3846521" y="20147"/>
                  </a:lnTo>
                  <a:lnTo>
                    <a:pt x="3892535" y="12966"/>
                  </a:lnTo>
                  <a:lnTo>
                    <a:pt x="3939044" y="7334"/>
                  </a:lnTo>
                  <a:lnTo>
                    <a:pt x="3986021" y="3277"/>
                  </a:lnTo>
                  <a:lnTo>
                    <a:pt x="4033439" y="823"/>
                  </a:lnTo>
                  <a:lnTo>
                    <a:pt x="4081272" y="0"/>
                  </a:lnTo>
                  <a:lnTo>
                    <a:pt x="4129104" y="823"/>
                  </a:lnTo>
                  <a:lnTo>
                    <a:pt x="4176522" y="3277"/>
                  </a:lnTo>
                  <a:lnTo>
                    <a:pt x="4223499" y="7334"/>
                  </a:lnTo>
                  <a:lnTo>
                    <a:pt x="4270008" y="12966"/>
                  </a:lnTo>
                  <a:lnTo>
                    <a:pt x="4316022" y="20147"/>
                  </a:lnTo>
                  <a:lnTo>
                    <a:pt x="4361514" y="28849"/>
                  </a:lnTo>
                  <a:lnTo>
                    <a:pt x="4406457" y="39047"/>
                  </a:lnTo>
                  <a:lnTo>
                    <a:pt x="4450823" y="50712"/>
                  </a:lnTo>
                  <a:lnTo>
                    <a:pt x="4494587" y="63818"/>
                  </a:lnTo>
                  <a:lnTo>
                    <a:pt x="4537720" y="78337"/>
                  </a:lnTo>
                  <a:lnTo>
                    <a:pt x="4580196" y="94243"/>
                  </a:lnTo>
                  <a:lnTo>
                    <a:pt x="4621988" y="111509"/>
                  </a:lnTo>
                  <a:lnTo>
                    <a:pt x="4663069" y="130107"/>
                  </a:lnTo>
                  <a:lnTo>
                    <a:pt x="4703411" y="150011"/>
                  </a:lnTo>
                  <a:lnTo>
                    <a:pt x="4742988" y="171194"/>
                  </a:lnTo>
                  <a:lnTo>
                    <a:pt x="4781773" y="193628"/>
                  </a:lnTo>
                  <a:lnTo>
                    <a:pt x="4819738" y="217286"/>
                  </a:lnTo>
                  <a:lnTo>
                    <a:pt x="4856857" y="242142"/>
                  </a:lnTo>
                  <a:lnTo>
                    <a:pt x="4893103" y="268169"/>
                  </a:lnTo>
                  <a:lnTo>
                    <a:pt x="4928449" y="295339"/>
                  </a:lnTo>
                  <a:lnTo>
                    <a:pt x="4962867" y="323626"/>
                  </a:lnTo>
                  <a:lnTo>
                    <a:pt x="4996331" y="353002"/>
                  </a:lnTo>
                  <a:lnTo>
                    <a:pt x="5028813" y="383440"/>
                  </a:lnTo>
                  <a:lnTo>
                    <a:pt x="5060287" y="414914"/>
                  </a:lnTo>
                  <a:lnTo>
                    <a:pt x="5090725" y="447396"/>
                  </a:lnTo>
                  <a:lnTo>
                    <a:pt x="5120101" y="480860"/>
                  </a:lnTo>
                  <a:lnTo>
                    <a:pt x="5148388" y="515278"/>
                  </a:lnTo>
                  <a:lnTo>
                    <a:pt x="5175558" y="550624"/>
                  </a:lnTo>
                  <a:lnTo>
                    <a:pt x="5201585" y="586870"/>
                  </a:lnTo>
                  <a:lnTo>
                    <a:pt x="5226441" y="623989"/>
                  </a:lnTo>
                  <a:lnTo>
                    <a:pt x="5250099" y="661954"/>
                  </a:lnTo>
                  <a:lnTo>
                    <a:pt x="5272533" y="700739"/>
                  </a:lnTo>
                  <a:lnTo>
                    <a:pt x="5293716" y="740316"/>
                  </a:lnTo>
                  <a:lnTo>
                    <a:pt x="5313620" y="780658"/>
                  </a:lnTo>
                  <a:lnTo>
                    <a:pt x="5332218" y="821739"/>
                  </a:lnTo>
                  <a:lnTo>
                    <a:pt x="5349484" y="863531"/>
                  </a:lnTo>
                  <a:lnTo>
                    <a:pt x="5365390" y="906007"/>
                  </a:lnTo>
                  <a:lnTo>
                    <a:pt x="5379909" y="949140"/>
                  </a:lnTo>
                  <a:lnTo>
                    <a:pt x="5393015" y="992904"/>
                  </a:lnTo>
                  <a:lnTo>
                    <a:pt x="5404680" y="1037270"/>
                  </a:lnTo>
                  <a:lnTo>
                    <a:pt x="5414878" y="1082213"/>
                  </a:lnTo>
                  <a:lnTo>
                    <a:pt x="5423580" y="1127705"/>
                  </a:lnTo>
                  <a:lnTo>
                    <a:pt x="5430761" y="1173719"/>
                  </a:lnTo>
                  <a:lnTo>
                    <a:pt x="5436393" y="1220228"/>
                  </a:lnTo>
                  <a:lnTo>
                    <a:pt x="5440450" y="1267205"/>
                  </a:lnTo>
                  <a:lnTo>
                    <a:pt x="5442904" y="1314623"/>
                  </a:lnTo>
                  <a:lnTo>
                    <a:pt x="5443728" y="1362456"/>
                  </a:lnTo>
                  <a:lnTo>
                    <a:pt x="5442904" y="1410288"/>
                  </a:lnTo>
                  <a:lnTo>
                    <a:pt x="5440450" y="1457706"/>
                  </a:lnTo>
                  <a:lnTo>
                    <a:pt x="5436393" y="1504683"/>
                  </a:lnTo>
                  <a:lnTo>
                    <a:pt x="5430761" y="1551192"/>
                  </a:lnTo>
                  <a:lnTo>
                    <a:pt x="5423580" y="1597206"/>
                  </a:lnTo>
                  <a:lnTo>
                    <a:pt x="5414878" y="1642698"/>
                  </a:lnTo>
                  <a:lnTo>
                    <a:pt x="5404680" y="1687641"/>
                  </a:lnTo>
                  <a:lnTo>
                    <a:pt x="5393015" y="1732007"/>
                  </a:lnTo>
                  <a:lnTo>
                    <a:pt x="5379909" y="1775771"/>
                  </a:lnTo>
                  <a:lnTo>
                    <a:pt x="5365390" y="1818904"/>
                  </a:lnTo>
                  <a:lnTo>
                    <a:pt x="5349484" y="1861380"/>
                  </a:lnTo>
                  <a:lnTo>
                    <a:pt x="5332218" y="1903172"/>
                  </a:lnTo>
                  <a:lnTo>
                    <a:pt x="5313620" y="1944253"/>
                  </a:lnTo>
                  <a:lnTo>
                    <a:pt x="5293716" y="1984595"/>
                  </a:lnTo>
                  <a:lnTo>
                    <a:pt x="5272533" y="2024172"/>
                  </a:lnTo>
                  <a:lnTo>
                    <a:pt x="5250099" y="2062957"/>
                  </a:lnTo>
                  <a:lnTo>
                    <a:pt x="5226441" y="2100922"/>
                  </a:lnTo>
                  <a:lnTo>
                    <a:pt x="5201585" y="2138041"/>
                  </a:lnTo>
                  <a:lnTo>
                    <a:pt x="5175558" y="2174287"/>
                  </a:lnTo>
                  <a:lnTo>
                    <a:pt x="5148388" y="2209633"/>
                  </a:lnTo>
                  <a:lnTo>
                    <a:pt x="5120101" y="2244051"/>
                  </a:lnTo>
                  <a:lnTo>
                    <a:pt x="5090725" y="2277515"/>
                  </a:lnTo>
                  <a:lnTo>
                    <a:pt x="5060287" y="2309997"/>
                  </a:lnTo>
                  <a:lnTo>
                    <a:pt x="5028813" y="2341471"/>
                  </a:lnTo>
                  <a:lnTo>
                    <a:pt x="4996331" y="2371909"/>
                  </a:lnTo>
                  <a:lnTo>
                    <a:pt x="4962867" y="2401285"/>
                  </a:lnTo>
                  <a:lnTo>
                    <a:pt x="4928449" y="2429572"/>
                  </a:lnTo>
                  <a:lnTo>
                    <a:pt x="4893103" y="2456742"/>
                  </a:lnTo>
                  <a:lnTo>
                    <a:pt x="4856857" y="2482769"/>
                  </a:lnTo>
                  <a:lnTo>
                    <a:pt x="4819738" y="2507625"/>
                  </a:lnTo>
                  <a:lnTo>
                    <a:pt x="4781773" y="2531283"/>
                  </a:lnTo>
                  <a:lnTo>
                    <a:pt x="4742988" y="2553717"/>
                  </a:lnTo>
                  <a:lnTo>
                    <a:pt x="4703411" y="2574900"/>
                  </a:lnTo>
                  <a:lnTo>
                    <a:pt x="4663069" y="2594804"/>
                  </a:lnTo>
                  <a:lnTo>
                    <a:pt x="4621988" y="2613402"/>
                  </a:lnTo>
                  <a:lnTo>
                    <a:pt x="4580196" y="2630668"/>
                  </a:lnTo>
                  <a:lnTo>
                    <a:pt x="4537720" y="2646574"/>
                  </a:lnTo>
                  <a:lnTo>
                    <a:pt x="4494587" y="2661093"/>
                  </a:lnTo>
                  <a:lnTo>
                    <a:pt x="4450823" y="2674199"/>
                  </a:lnTo>
                  <a:lnTo>
                    <a:pt x="4406457" y="2685864"/>
                  </a:lnTo>
                  <a:lnTo>
                    <a:pt x="4361514" y="2696062"/>
                  </a:lnTo>
                  <a:lnTo>
                    <a:pt x="4316022" y="2704764"/>
                  </a:lnTo>
                  <a:lnTo>
                    <a:pt x="4270008" y="2711945"/>
                  </a:lnTo>
                  <a:lnTo>
                    <a:pt x="4223499" y="2717577"/>
                  </a:lnTo>
                  <a:lnTo>
                    <a:pt x="4176522" y="2721634"/>
                  </a:lnTo>
                  <a:lnTo>
                    <a:pt x="4129104" y="2724088"/>
                  </a:lnTo>
                  <a:lnTo>
                    <a:pt x="4081272" y="2724912"/>
                  </a:lnTo>
                  <a:lnTo>
                    <a:pt x="4033439" y="2724088"/>
                  </a:lnTo>
                  <a:lnTo>
                    <a:pt x="3986021" y="2721634"/>
                  </a:lnTo>
                  <a:lnTo>
                    <a:pt x="3939044" y="2717577"/>
                  </a:lnTo>
                  <a:lnTo>
                    <a:pt x="3892535" y="2711945"/>
                  </a:lnTo>
                  <a:lnTo>
                    <a:pt x="3846521" y="2704764"/>
                  </a:lnTo>
                  <a:lnTo>
                    <a:pt x="3801029" y="2696062"/>
                  </a:lnTo>
                  <a:lnTo>
                    <a:pt x="3756086" y="2685864"/>
                  </a:lnTo>
                  <a:lnTo>
                    <a:pt x="3711720" y="2674199"/>
                  </a:lnTo>
                  <a:lnTo>
                    <a:pt x="3667956" y="2661093"/>
                  </a:lnTo>
                  <a:lnTo>
                    <a:pt x="3624823" y="2646574"/>
                  </a:lnTo>
                  <a:lnTo>
                    <a:pt x="3582347" y="2630668"/>
                  </a:lnTo>
                  <a:lnTo>
                    <a:pt x="3540555" y="2613402"/>
                  </a:lnTo>
                  <a:lnTo>
                    <a:pt x="3499474" y="2594804"/>
                  </a:lnTo>
                  <a:lnTo>
                    <a:pt x="3459132" y="2574900"/>
                  </a:lnTo>
                  <a:lnTo>
                    <a:pt x="3419555" y="2553717"/>
                  </a:lnTo>
                  <a:lnTo>
                    <a:pt x="3380770" y="2531283"/>
                  </a:lnTo>
                  <a:lnTo>
                    <a:pt x="3342805" y="2507625"/>
                  </a:lnTo>
                  <a:lnTo>
                    <a:pt x="3305686" y="2482769"/>
                  </a:lnTo>
                  <a:lnTo>
                    <a:pt x="3269440" y="2456742"/>
                  </a:lnTo>
                  <a:lnTo>
                    <a:pt x="3234094" y="2429572"/>
                  </a:lnTo>
                  <a:lnTo>
                    <a:pt x="3199676" y="2401285"/>
                  </a:lnTo>
                  <a:lnTo>
                    <a:pt x="3166212" y="2371909"/>
                  </a:lnTo>
                  <a:lnTo>
                    <a:pt x="3133730" y="2341471"/>
                  </a:lnTo>
                  <a:lnTo>
                    <a:pt x="3102256" y="2309997"/>
                  </a:lnTo>
                  <a:lnTo>
                    <a:pt x="3071818" y="2277515"/>
                  </a:lnTo>
                  <a:lnTo>
                    <a:pt x="3042442" y="2244051"/>
                  </a:lnTo>
                  <a:lnTo>
                    <a:pt x="3014155" y="2209633"/>
                  </a:lnTo>
                  <a:lnTo>
                    <a:pt x="2986985" y="2174287"/>
                  </a:lnTo>
                  <a:lnTo>
                    <a:pt x="2960958" y="2138041"/>
                  </a:lnTo>
                  <a:lnTo>
                    <a:pt x="2936102" y="2100922"/>
                  </a:lnTo>
                  <a:lnTo>
                    <a:pt x="2912444" y="2062957"/>
                  </a:lnTo>
                  <a:lnTo>
                    <a:pt x="2890010" y="2024172"/>
                  </a:lnTo>
                  <a:lnTo>
                    <a:pt x="2868827" y="1984595"/>
                  </a:lnTo>
                  <a:lnTo>
                    <a:pt x="2848923" y="1944253"/>
                  </a:lnTo>
                  <a:lnTo>
                    <a:pt x="2830325" y="1903172"/>
                  </a:lnTo>
                  <a:lnTo>
                    <a:pt x="2813059" y="1861380"/>
                  </a:lnTo>
                  <a:lnTo>
                    <a:pt x="2797153" y="1818904"/>
                  </a:lnTo>
                  <a:lnTo>
                    <a:pt x="2782634" y="1775771"/>
                  </a:lnTo>
                  <a:lnTo>
                    <a:pt x="2769528" y="1732007"/>
                  </a:lnTo>
                  <a:lnTo>
                    <a:pt x="2757863" y="1687641"/>
                  </a:lnTo>
                  <a:lnTo>
                    <a:pt x="2747665" y="1642698"/>
                  </a:lnTo>
                  <a:lnTo>
                    <a:pt x="2738963" y="1597206"/>
                  </a:lnTo>
                  <a:lnTo>
                    <a:pt x="2731782" y="1551192"/>
                  </a:lnTo>
                  <a:lnTo>
                    <a:pt x="2726150" y="1504683"/>
                  </a:lnTo>
                  <a:lnTo>
                    <a:pt x="2722093" y="1457706"/>
                  </a:lnTo>
                  <a:lnTo>
                    <a:pt x="2719639" y="1410288"/>
                  </a:lnTo>
                  <a:lnTo>
                    <a:pt x="2718816" y="1362456"/>
                  </a:lnTo>
                  <a:close/>
                </a:path>
                <a:path w="8161020" h="2725420">
                  <a:moveTo>
                    <a:pt x="0" y="1362456"/>
                  </a:moveTo>
                  <a:lnTo>
                    <a:pt x="823" y="1314623"/>
                  </a:lnTo>
                  <a:lnTo>
                    <a:pt x="3277" y="1267205"/>
                  </a:lnTo>
                  <a:lnTo>
                    <a:pt x="7334" y="1220228"/>
                  </a:lnTo>
                  <a:lnTo>
                    <a:pt x="12966" y="1173719"/>
                  </a:lnTo>
                  <a:lnTo>
                    <a:pt x="20147" y="1127705"/>
                  </a:lnTo>
                  <a:lnTo>
                    <a:pt x="28849" y="1082213"/>
                  </a:lnTo>
                  <a:lnTo>
                    <a:pt x="39047" y="1037270"/>
                  </a:lnTo>
                  <a:lnTo>
                    <a:pt x="50712" y="992904"/>
                  </a:lnTo>
                  <a:lnTo>
                    <a:pt x="63818" y="949140"/>
                  </a:lnTo>
                  <a:lnTo>
                    <a:pt x="78337" y="906007"/>
                  </a:lnTo>
                  <a:lnTo>
                    <a:pt x="94243" y="863531"/>
                  </a:lnTo>
                  <a:lnTo>
                    <a:pt x="111509" y="821739"/>
                  </a:lnTo>
                  <a:lnTo>
                    <a:pt x="130107" y="780658"/>
                  </a:lnTo>
                  <a:lnTo>
                    <a:pt x="150011" y="740316"/>
                  </a:lnTo>
                  <a:lnTo>
                    <a:pt x="171194" y="700739"/>
                  </a:lnTo>
                  <a:lnTo>
                    <a:pt x="193628" y="661954"/>
                  </a:lnTo>
                  <a:lnTo>
                    <a:pt x="217286" y="623989"/>
                  </a:lnTo>
                  <a:lnTo>
                    <a:pt x="242142" y="586870"/>
                  </a:lnTo>
                  <a:lnTo>
                    <a:pt x="268169" y="550624"/>
                  </a:lnTo>
                  <a:lnTo>
                    <a:pt x="295339" y="515278"/>
                  </a:lnTo>
                  <a:lnTo>
                    <a:pt x="323626" y="480860"/>
                  </a:lnTo>
                  <a:lnTo>
                    <a:pt x="353002" y="447396"/>
                  </a:lnTo>
                  <a:lnTo>
                    <a:pt x="383440" y="414914"/>
                  </a:lnTo>
                  <a:lnTo>
                    <a:pt x="414914" y="383440"/>
                  </a:lnTo>
                  <a:lnTo>
                    <a:pt x="447396" y="353002"/>
                  </a:lnTo>
                  <a:lnTo>
                    <a:pt x="480860" y="323626"/>
                  </a:lnTo>
                  <a:lnTo>
                    <a:pt x="515278" y="295339"/>
                  </a:lnTo>
                  <a:lnTo>
                    <a:pt x="550624" y="268169"/>
                  </a:lnTo>
                  <a:lnTo>
                    <a:pt x="586870" y="242142"/>
                  </a:lnTo>
                  <a:lnTo>
                    <a:pt x="623989" y="217286"/>
                  </a:lnTo>
                  <a:lnTo>
                    <a:pt x="661954" y="193628"/>
                  </a:lnTo>
                  <a:lnTo>
                    <a:pt x="700739" y="171194"/>
                  </a:lnTo>
                  <a:lnTo>
                    <a:pt x="740316" y="150011"/>
                  </a:lnTo>
                  <a:lnTo>
                    <a:pt x="780658" y="130107"/>
                  </a:lnTo>
                  <a:lnTo>
                    <a:pt x="821739" y="111509"/>
                  </a:lnTo>
                  <a:lnTo>
                    <a:pt x="863531" y="94243"/>
                  </a:lnTo>
                  <a:lnTo>
                    <a:pt x="906007" y="78337"/>
                  </a:lnTo>
                  <a:lnTo>
                    <a:pt x="949140" y="63818"/>
                  </a:lnTo>
                  <a:lnTo>
                    <a:pt x="992904" y="50712"/>
                  </a:lnTo>
                  <a:lnTo>
                    <a:pt x="1037270" y="39047"/>
                  </a:lnTo>
                  <a:lnTo>
                    <a:pt x="1082213" y="28849"/>
                  </a:lnTo>
                  <a:lnTo>
                    <a:pt x="1127705" y="20147"/>
                  </a:lnTo>
                  <a:lnTo>
                    <a:pt x="1173719" y="12966"/>
                  </a:lnTo>
                  <a:lnTo>
                    <a:pt x="1220228" y="7334"/>
                  </a:lnTo>
                  <a:lnTo>
                    <a:pt x="1267205" y="3277"/>
                  </a:lnTo>
                  <a:lnTo>
                    <a:pt x="1314623" y="823"/>
                  </a:lnTo>
                  <a:lnTo>
                    <a:pt x="1362456" y="0"/>
                  </a:lnTo>
                  <a:lnTo>
                    <a:pt x="1410288" y="823"/>
                  </a:lnTo>
                  <a:lnTo>
                    <a:pt x="1457706" y="3277"/>
                  </a:lnTo>
                  <a:lnTo>
                    <a:pt x="1504683" y="7334"/>
                  </a:lnTo>
                  <a:lnTo>
                    <a:pt x="1551192" y="12966"/>
                  </a:lnTo>
                  <a:lnTo>
                    <a:pt x="1597206" y="20147"/>
                  </a:lnTo>
                  <a:lnTo>
                    <a:pt x="1642698" y="28849"/>
                  </a:lnTo>
                  <a:lnTo>
                    <a:pt x="1687641" y="39047"/>
                  </a:lnTo>
                  <a:lnTo>
                    <a:pt x="1732007" y="50712"/>
                  </a:lnTo>
                  <a:lnTo>
                    <a:pt x="1775771" y="63818"/>
                  </a:lnTo>
                  <a:lnTo>
                    <a:pt x="1818904" y="78337"/>
                  </a:lnTo>
                  <a:lnTo>
                    <a:pt x="1861380" y="94243"/>
                  </a:lnTo>
                  <a:lnTo>
                    <a:pt x="1903172" y="111509"/>
                  </a:lnTo>
                  <a:lnTo>
                    <a:pt x="1944253" y="130107"/>
                  </a:lnTo>
                  <a:lnTo>
                    <a:pt x="1984595" y="150011"/>
                  </a:lnTo>
                  <a:lnTo>
                    <a:pt x="2024172" y="171194"/>
                  </a:lnTo>
                  <a:lnTo>
                    <a:pt x="2062957" y="193628"/>
                  </a:lnTo>
                  <a:lnTo>
                    <a:pt x="2100922" y="217286"/>
                  </a:lnTo>
                  <a:lnTo>
                    <a:pt x="2138041" y="242142"/>
                  </a:lnTo>
                  <a:lnTo>
                    <a:pt x="2174287" y="268169"/>
                  </a:lnTo>
                  <a:lnTo>
                    <a:pt x="2209633" y="295339"/>
                  </a:lnTo>
                  <a:lnTo>
                    <a:pt x="2244051" y="323626"/>
                  </a:lnTo>
                  <a:lnTo>
                    <a:pt x="2277515" y="353002"/>
                  </a:lnTo>
                  <a:lnTo>
                    <a:pt x="2309997" y="383440"/>
                  </a:lnTo>
                  <a:lnTo>
                    <a:pt x="2341471" y="414914"/>
                  </a:lnTo>
                  <a:lnTo>
                    <a:pt x="2371909" y="447396"/>
                  </a:lnTo>
                  <a:lnTo>
                    <a:pt x="2401285" y="480860"/>
                  </a:lnTo>
                  <a:lnTo>
                    <a:pt x="2429572" y="515278"/>
                  </a:lnTo>
                  <a:lnTo>
                    <a:pt x="2456742" y="550624"/>
                  </a:lnTo>
                  <a:lnTo>
                    <a:pt x="2482769" y="586870"/>
                  </a:lnTo>
                  <a:lnTo>
                    <a:pt x="2507625" y="623989"/>
                  </a:lnTo>
                  <a:lnTo>
                    <a:pt x="2531283" y="661954"/>
                  </a:lnTo>
                  <a:lnTo>
                    <a:pt x="2553717" y="700739"/>
                  </a:lnTo>
                  <a:lnTo>
                    <a:pt x="2574900" y="740316"/>
                  </a:lnTo>
                  <a:lnTo>
                    <a:pt x="2594804" y="780658"/>
                  </a:lnTo>
                  <a:lnTo>
                    <a:pt x="2613402" y="821739"/>
                  </a:lnTo>
                  <a:lnTo>
                    <a:pt x="2630668" y="863531"/>
                  </a:lnTo>
                  <a:lnTo>
                    <a:pt x="2646574" y="906007"/>
                  </a:lnTo>
                  <a:lnTo>
                    <a:pt x="2661093" y="949140"/>
                  </a:lnTo>
                  <a:lnTo>
                    <a:pt x="2674199" y="992904"/>
                  </a:lnTo>
                  <a:lnTo>
                    <a:pt x="2685864" y="1037270"/>
                  </a:lnTo>
                  <a:lnTo>
                    <a:pt x="2696062" y="1082213"/>
                  </a:lnTo>
                  <a:lnTo>
                    <a:pt x="2704764" y="1127705"/>
                  </a:lnTo>
                  <a:lnTo>
                    <a:pt x="2711945" y="1173719"/>
                  </a:lnTo>
                  <a:lnTo>
                    <a:pt x="2717577" y="1220228"/>
                  </a:lnTo>
                  <a:lnTo>
                    <a:pt x="2721634" y="1267205"/>
                  </a:lnTo>
                  <a:lnTo>
                    <a:pt x="2724088" y="1314623"/>
                  </a:lnTo>
                  <a:lnTo>
                    <a:pt x="2724912" y="1362456"/>
                  </a:lnTo>
                  <a:lnTo>
                    <a:pt x="2724088" y="1410288"/>
                  </a:lnTo>
                  <a:lnTo>
                    <a:pt x="2721634" y="1457706"/>
                  </a:lnTo>
                  <a:lnTo>
                    <a:pt x="2717577" y="1504683"/>
                  </a:lnTo>
                  <a:lnTo>
                    <a:pt x="2711945" y="1551192"/>
                  </a:lnTo>
                  <a:lnTo>
                    <a:pt x="2704764" y="1597206"/>
                  </a:lnTo>
                  <a:lnTo>
                    <a:pt x="2696062" y="1642698"/>
                  </a:lnTo>
                  <a:lnTo>
                    <a:pt x="2685864" y="1687641"/>
                  </a:lnTo>
                  <a:lnTo>
                    <a:pt x="2674199" y="1732007"/>
                  </a:lnTo>
                  <a:lnTo>
                    <a:pt x="2661093" y="1775771"/>
                  </a:lnTo>
                  <a:lnTo>
                    <a:pt x="2646574" y="1818904"/>
                  </a:lnTo>
                  <a:lnTo>
                    <a:pt x="2630668" y="1861380"/>
                  </a:lnTo>
                  <a:lnTo>
                    <a:pt x="2613402" y="1903172"/>
                  </a:lnTo>
                  <a:lnTo>
                    <a:pt x="2594804" y="1944253"/>
                  </a:lnTo>
                  <a:lnTo>
                    <a:pt x="2574900" y="1984595"/>
                  </a:lnTo>
                  <a:lnTo>
                    <a:pt x="2553717" y="2024172"/>
                  </a:lnTo>
                  <a:lnTo>
                    <a:pt x="2531283" y="2062957"/>
                  </a:lnTo>
                  <a:lnTo>
                    <a:pt x="2507625" y="2100922"/>
                  </a:lnTo>
                  <a:lnTo>
                    <a:pt x="2482769" y="2138041"/>
                  </a:lnTo>
                  <a:lnTo>
                    <a:pt x="2456742" y="2174287"/>
                  </a:lnTo>
                  <a:lnTo>
                    <a:pt x="2429572" y="2209633"/>
                  </a:lnTo>
                  <a:lnTo>
                    <a:pt x="2401285" y="2244051"/>
                  </a:lnTo>
                  <a:lnTo>
                    <a:pt x="2371909" y="2277515"/>
                  </a:lnTo>
                  <a:lnTo>
                    <a:pt x="2341471" y="2309997"/>
                  </a:lnTo>
                  <a:lnTo>
                    <a:pt x="2309997" y="2341471"/>
                  </a:lnTo>
                  <a:lnTo>
                    <a:pt x="2277515" y="2371909"/>
                  </a:lnTo>
                  <a:lnTo>
                    <a:pt x="2244051" y="2401285"/>
                  </a:lnTo>
                  <a:lnTo>
                    <a:pt x="2209633" y="2429572"/>
                  </a:lnTo>
                  <a:lnTo>
                    <a:pt x="2174287" y="2456742"/>
                  </a:lnTo>
                  <a:lnTo>
                    <a:pt x="2138041" y="2482769"/>
                  </a:lnTo>
                  <a:lnTo>
                    <a:pt x="2100922" y="2507625"/>
                  </a:lnTo>
                  <a:lnTo>
                    <a:pt x="2062957" y="2531283"/>
                  </a:lnTo>
                  <a:lnTo>
                    <a:pt x="2024172" y="2553717"/>
                  </a:lnTo>
                  <a:lnTo>
                    <a:pt x="1984595" y="2574900"/>
                  </a:lnTo>
                  <a:lnTo>
                    <a:pt x="1944253" y="2594804"/>
                  </a:lnTo>
                  <a:lnTo>
                    <a:pt x="1903172" y="2613402"/>
                  </a:lnTo>
                  <a:lnTo>
                    <a:pt x="1861380" y="2630668"/>
                  </a:lnTo>
                  <a:lnTo>
                    <a:pt x="1818904" y="2646574"/>
                  </a:lnTo>
                  <a:lnTo>
                    <a:pt x="1775771" y="2661093"/>
                  </a:lnTo>
                  <a:lnTo>
                    <a:pt x="1732007" y="2674199"/>
                  </a:lnTo>
                  <a:lnTo>
                    <a:pt x="1687641" y="2685864"/>
                  </a:lnTo>
                  <a:lnTo>
                    <a:pt x="1642698" y="2696062"/>
                  </a:lnTo>
                  <a:lnTo>
                    <a:pt x="1597206" y="2704764"/>
                  </a:lnTo>
                  <a:lnTo>
                    <a:pt x="1551192" y="2711945"/>
                  </a:lnTo>
                  <a:lnTo>
                    <a:pt x="1504683" y="2717577"/>
                  </a:lnTo>
                  <a:lnTo>
                    <a:pt x="1457706" y="2721634"/>
                  </a:lnTo>
                  <a:lnTo>
                    <a:pt x="1410288" y="2724088"/>
                  </a:lnTo>
                  <a:lnTo>
                    <a:pt x="1362456" y="2724912"/>
                  </a:lnTo>
                  <a:lnTo>
                    <a:pt x="1314623" y="2724088"/>
                  </a:lnTo>
                  <a:lnTo>
                    <a:pt x="1267205" y="2721634"/>
                  </a:lnTo>
                  <a:lnTo>
                    <a:pt x="1220228" y="2717577"/>
                  </a:lnTo>
                  <a:lnTo>
                    <a:pt x="1173719" y="2711945"/>
                  </a:lnTo>
                  <a:lnTo>
                    <a:pt x="1127705" y="2704764"/>
                  </a:lnTo>
                  <a:lnTo>
                    <a:pt x="1082213" y="2696062"/>
                  </a:lnTo>
                  <a:lnTo>
                    <a:pt x="1037270" y="2685864"/>
                  </a:lnTo>
                  <a:lnTo>
                    <a:pt x="992904" y="2674199"/>
                  </a:lnTo>
                  <a:lnTo>
                    <a:pt x="949140" y="2661093"/>
                  </a:lnTo>
                  <a:lnTo>
                    <a:pt x="906007" y="2646574"/>
                  </a:lnTo>
                  <a:lnTo>
                    <a:pt x="863531" y="2630668"/>
                  </a:lnTo>
                  <a:lnTo>
                    <a:pt x="821739" y="2613402"/>
                  </a:lnTo>
                  <a:lnTo>
                    <a:pt x="780658" y="2594804"/>
                  </a:lnTo>
                  <a:lnTo>
                    <a:pt x="740316" y="2574900"/>
                  </a:lnTo>
                  <a:lnTo>
                    <a:pt x="700739" y="2553717"/>
                  </a:lnTo>
                  <a:lnTo>
                    <a:pt x="661954" y="2531283"/>
                  </a:lnTo>
                  <a:lnTo>
                    <a:pt x="623989" y="2507625"/>
                  </a:lnTo>
                  <a:lnTo>
                    <a:pt x="586870" y="2482769"/>
                  </a:lnTo>
                  <a:lnTo>
                    <a:pt x="550624" y="2456742"/>
                  </a:lnTo>
                  <a:lnTo>
                    <a:pt x="515278" y="2429572"/>
                  </a:lnTo>
                  <a:lnTo>
                    <a:pt x="480860" y="2401285"/>
                  </a:lnTo>
                  <a:lnTo>
                    <a:pt x="447396" y="2371909"/>
                  </a:lnTo>
                  <a:lnTo>
                    <a:pt x="414914" y="2341471"/>
                  </a:lnTo>
                  <a:lnTo>
                    <a:pt x="383440" y="2309997"/>
                  </a:lnTo>
                  <a:lnTo>
                    <a:pt x="353002" y="2277515"/>
                  </a:lnTo>
                  <a:lnTo>
                    <a:pt x="323626" y="2244051"/>
                  </a:lnTo>
                  <a:lnTo>
                    <a:pt x="295339" y="2209633"/>
                  </a:lnTo>
                  <a:lnTo>
                    <a:pt x="268169" y="2174287"/>
                  </a:lnTo>
                  <a:lnTo>
                    <a:pt x="242142" y="2138041"/>
                  </a:lnTo>
                  <a:lnTo>
                    <a:pt x="217286" y="2100922"/>
                  </a:lnTo>
                  <a:lnTo>
                    <a:pt x="193628" y="2062957"/>
                  </a:lnTo>
                  <a:lnTo>
                    <a:pt x="171194" y="2024172"/>
                  </a:lnTo>
                  <a:lnTo>
                    <a:pt x="150011" y="1984595"/>
                  </a:lnTo>
                  <a:lnTo>
                    <a:pt x="130107" y="1944253"/>
                  </a:lnTo>
                  <a:lnTo>
                    <a:pt x="111509" y="1903172"/>
                  </a:lnTo>
                  <a:lnTo>
                    <a:pt x="94243" y="1861380"/>
                  </a:lnTo>
                  <a:lnTo>
                    <a:pt x="78337" y="1818904"/>
                  </a:lnTo>
                  <a:lnTo>
                    <a:pt x="63818" y="1775771"/>
                  </a:lnTo>
                  <a:lnTo>
                    <a:pt x="50712" y="1732007"/>
                  </a:lnTo>
                  <a:lnTo>
                    <a:pt x="39047" y="1687641"/>
                  </a:lnTo>
                  <a:lnTo>
                    <a:pt x="28849" y="1642698"/>
                  </a:lnTo>
                  <a:lnTo>
                    <a:pt x="20147" y="1597206"/>
                  </a:lnTo>
                  <a:lnTo>
                    <a:pt x="12966" y="1551192"/>
                  </a:lnTo>
                  <a:lnTo>
                    <a:pt x="7334" y="1504683"/>
                  </a:lnTo>
                  <a:lnTo>
                    <a:pt x="3277" y="1457706"/>
                  </a:lnTo>
                  <a:lnTo>
                    <a:pt x="823" y="1410288"/>
                  </a:lnTo>
                  <a:lnTo>
                    <a:pt x="0" y="1362456"/>
                  </a:lnTo>
                  <a:close/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220" y="3831336"/>
              <a:ext cx="233171" cy="2331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319" y="3831336"/>
              <a:ext cx="233171" cy="2331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25483" y="2586228"/>
              <a:ext cx="2725420" cy="2725420"/>
            </a:xfrm>
            <a:custGeom>
              <a:avLst/>
              <a:gdLst/>
              <a:ahLst/>
              <a:cxnLst/>
              <a:rect l="l" t="t" r="r" b="b"/>
              <a:pathLst>
                <a:path w="2725420" h="2725420">
                  <a:moveTo>
                    <a:pt x="0" y="1362456"/>
                  </a:moveTo>
                  <a:lnTo>
                    <a:pt x="823" y="1314623"/>
                  </a:lnTo>
                  <a:lnTo>
                    <a:pt x="3277" y="1267205"/>
                  </a:lnTo>
                  <a:lnTo>
                    <a:pt x="7334" y="1220228"/>
                  </a:lnTo>
                  <a:lnTo>
                    <a:pt x="12966" y="1173719"/>
                  </a:lnTo>
                  <a:lnTo>
                    <a:pt x="20147" y="1127705"/>
                  </a:lnTo>
                  <a:lnTo>
                    <a:pt x="28849" y="1082213"/>
                  </a:lnTo>
                  <a:lnTo>
                    <a:pt x="39047" y="1037270"/>
                  </a:lnTo>
                  <a:lnTo>
                    <a:pt x="50712" y="992904"/>
                  </a:lnTo>
                  <a:lnTo>
                    <a:pt x="63818" y="949140"/>
                  </a:lnTo>
                  <a:lnTo>
                    <a:pt x="78337" y="906007"/>
                  </a:lnTo>
                  <a:lnTo>
                    <a:pt x="94243" y="863531"/>
                  </a:lnTo>
                  <a:lnTo>
                    <a:pt x="111509" y="821739"/>
                  </a:lnTo>
                  <a:lnTo>
                    <a:pt x="130107" y="780658"/>
                  </a:lnTo>
                  <a:lnTo>
                    <a:pt x="150011" y="740316"/>
                  </a:lnTo>
                  <a:lnTo>
                    <a:pt x="171194" y="700739"/>
                  </a:lnTo>
                  <a:lnTo>
                    <a:pt x="193628" y="661954"/>
                  </a:lnTo>
                  <a:lnTo>
                    <a:pt x="217286" y="623989"/>
                  </a:lnTo>
                  <a:lnTo>
                    <a:pt x="242142" y="586870"/>
                  </a:lnTo>
                  <a:lnTo>
                    <a:pt x="268169" y="550624"/>
                  </a:lnTo>
                  <a:lnTo>
                    <a:pt x="295339" y="515278"/>
                  </a:lnTo>
                  <a:lnTo>
                    <a:pt x="323626" y="480860"/>
                  </a:lnTo>
                  <a:lnTo>
                    <a:pt x="353002" y="447396"/>
                  </a:lnTo>
                  <a:lnTo>
                    <a:pt x="383440" y="414914"/>
                  </a:lnTo>
                  <a:lnTo>
                    <a:pt x="414914" y="383440"/>
                  </a:lnTo>
                  <a:lnTo>
                    <a:pt x="447396" y="353002"/>
                  </a:lnTo>
                  <a:lnTo>
                    <a:pt x="480860" y="323626"/>
                  </a:lnTo>
                  <a:lnTo>
                    <a:pt x="515278" y="295339"/>
                  </a:lnTo>
                  <a:lnTo>
                    <a:pt x="550624" y="268169"/>
                  </a:lnTo>
                  <a:lnTo>
                    <a:pt x="586870" y="242142"/>
                  </a:lnTo>
                  <a:lnTo>
                    <a:pt x="623989" y="217286"/>
                  </a:lnTo>
                  <a:lnTo>
                    <a:pt x="661954" y="193628"/>
                  </a:lnTo>
                  <a:lnTo>
                    <a:pt x="700739" y="171194"/>
                  </a:lnTo>
                  <a:lnTo>
                    <a:pt x="740316" y="150011"/>
                  </a:lnTo>
                  <a:lnTo>
                    <a:pt x="780658" y="130107"/>
                  </a:lnTo>
                  <a:lnTo>
                    <a:pt x="821739" y="111509"/>
                  </a:lnTo>
                  <a:lnTo>
                    <a:pt x="863531" y="94243"/>
                  </a:lnTo>
                  <a:lnTo>
                    <a:pt x="906007" y="78337"/>
                  </a:lnTo>
                  <a:lnTo>
                    <a:pt x="949140" y="63818"/>
                  </a:lnTo>
                  <a:lnTo>
                    <a:pt x="992904" y="50712"/>
                  </a:lnTo>
                  <a:lnTo>
                    <a:pt x="1037270" y="39047"/>
                  </a:lnTo>
                  <a:lnTo>
                    <a:pt x="1082213" y="28849"/>
                  </a:lnTo>
                  <a:lnTo>
                    <a:pt x="1127705" y="20147"/>
                  </a:lnTo>
                  <a:lnTo>
                    <a:pt x="1173719" y="12966"/>
                  </a:lnTo>
                  <a:lnTo>
                    <a:pt x="1220228" y="7334"/>
                  </a:lnTo>
                  <a:lnTo>
                    <a:pt x="1267205" y="3277"/>
                  </a:lnTo>
                  <a:lnTo>
                    <a:pt x="1314623" y="823"/>
                  </a:lnTo>
                  <a:lnTo>
                    <a:pt x="1362456" y="0"/>
                  </a:lnTo>
                  <a:lnTo>
                    <a:pt x="1410288" y="823"/>
                  </a:lnTo>
                  <a:lnTo>
                    <a:pt x="1457706" y="3277"/>
                  </a:lnTo>
                  <a:lnTo>
                    <a:pt x="1504683" y="7334"/>
                  </a:lnTo>
                  <a:lnTo>
                    <a:pt x="1551192" y="12966"/>
                  </a:lnTo>
                  <a:lnTo>
                    <a:pt x="1597206" y="20147"/>
                  </a:lnTo>
                  <a:lnTo>
                    <a:pt x="1642698" y="28849"/>
                  </a:lnTo>
                  <a:lnTo>
                    <a:pt x="1687641" y="39047"/>
                  </a:lnTo>
                  <a:lnTo>
                    <a:pt x="1732007" y="50712"/>
                  </a:lnTo>
                  <a:lnTo>
                    <a:pt x="1775771" y="63818"/>
                  </a:lnTo>
                  <a:lnTo>
                    <a:pt x="1818904" y="78337"/>
                  </a:lnTo>
                  <a:lnTo>
                    <a:pt x="1861380" y="94243"/>
                  </a:lnTo>
                  <a:lnTo>
                    <a:pt x="1903172" y="111509"/>
                  </a:lnTo>
                  <a:lnTo>
                    <a:pt x="1944253" y="130107"/>
                  </a:lnTo>
                  <a:lnTo>
                    <a:pt x="1984595" y="150011"/>
                  </a:lnTo>
                  <a:lnTo>
                    <a:pt x="2024172" y="171194"/>
                  </a:lnTo>
                  <a:lnTo>
                    <a:pt x="2062957" y="193628"/>
                  </a:lnTo>
                  <a:lnTo>
                    <a:pt x="2100922" y="217286"/>
                  </a:lnTo>
                  <a:lnTo>
                    <a:pt x="2138041" y="242142"/>
                  </a:lnTo>
                  <a:lnTo>
                    <a:pt x="2174287" y="268169"/>
                  </a:lnTo>
                  <a:lnTo>
                    <a:pt x="2209633" y="295339"/>
                  </a:lnTo>
                  <a:lnTo>
                    <a:pt x="2244051" y="323626"/>
                  </a:lnTo>
                  <a:lnTo>
                    <a:pt x="2277515" y="353002"/>
                  </a:lnTo>
                  <a:lnTo>
                    <a:pt x="2309997" y="383440"/>
                  </a:lnTo>
                  <a:lnTo>
                    <a:pt x="2341471" y="414914"/>
                  </a:lnTo>
                  <a:lnTo>
                    <a:pt x="2371909" y="447396"/>
                  </a:lnTo>
                  <a:lnTo>
                    <a:pt x="2401285" y="480860"/>
                  </a:lnTo>
                  <a:lnTo>
                    <a:pt x="2429572" y="515278"/>
                  </a:lnTo>
                  <a:lnTo>
                    <a:pt x="2456742" y="550624"/>
                  </a:lnTo>
                  <a:lnTo>
                    <a:pt x="2482769" y="586870"/>
                  </a:lnTo>
                  <a:lnTo>
                    <a:pt x="2507625" y="623989"/>
                  </a:lnTo>
                  <a:lnTo>
                    <a:pt x="2531283" y="661954"/>
                  </a:lnTo>
                  <a:lnTo>
                    <a:pt x="2553717" y="700739"/>
                  </a:lnTo>
                  <a:lnTo>
                    <a:pt x="2574900" y="740316"/>
                  </a:lnTo>
                  <a:lnTo>
                    <a:pt x="2594804" y="780658"/>
                  </a:lnTo>
                  <a:lnTo>
                    <a:pt x="2613402" y="821739"/>
                  </a:lnTo>
                  <a:lnTo>
                    <a:pt x="2630668" y="863531"/>
                  </a:lnTo>
                  <a:lnTo>
                    <a:pt x="2646574" y="906007"/>
                  </a:lnTo>
                  <a:lnTo>
                    <a:pt x="2661093" y="949140"/>
                  </a:lnTo>
                  <a:lnTo>
                    <a:pt x="2674199" y="992904"/>
                  </a:lnTo>
                  <a:lnTo>
                    <a:pt x="2685864" y="1037270"/>
                  </a:lnTo>
                  <a:lnTo>
                    <a:pt x="2696062" y="1082213"/>
                  </a:lnTo>
                  <a:lnTo>
                    <a:pt x="2704764" y="1127705"/>
                  </a:lnTo>
                  <a:lnTo>
                    <a:pt x="2711945" y="1173719"/>
                  </a:lnTo>
                  <a:lnTo>
                    <a:pt x="2717577" y="1220228"/>
                  </a:lnTo>
                  <a:lnTo>
                    <a:pt x="2721634" y="1267205"/>
                  </a:lnTo>
                  <a:lnTo>
                    <a:pt x="2724088" y="1314623"/>
                  </a:lnTo>
                  <a:lnTo>
                    <a:pt x="2724912" y="1362456"/>
                  </a:lnTo>
                  <a:lnTo>
                    <a:pt x="2724088" y="1410288"/>
                  </a:lnTo>
                  <a:lnTo>
                    <a:pt x="2721634" y="1457706"/>
                  </a:lnTo>
                  <a:lnTo>
                    <a:pt x="2717577" y="1504683"/>
                  </a:lnTo>
                  <a:lnTo>
                    <a:pt x="2711945" y="1551192"/>
                  </a:lnTo>
                  <a:lnTo>
                    <a:pt x="2704764" y="1597206"/>
                  </a:lnTo>
                  <a:lnTo>
                    <a:pt x="2696062" y="1642698"/>
                  </a:lnTo>
                  <a:lnTo>
                    <a:pt x="2685864" y="1687641"/>
                  </a:lnTo>
                  <a:lnTo>
                    <a:pt x="2674199" y="1732007"/>
                  </a:lnTo>
                  <a:lnTo>
                    <a:pt x="2661093" y="1775771"/>
                  </a:lnTo>
                  <a:lnTo>
                    <a:pt x="2646574" y="1818904"/>
                  </a:lnTo>
                  <a:lnTo>
                    <a:pt x="2630668" y="1861380"/>
                  </a:lnTo>
                  <a:lnTo>
                    <a:pt x="2613402" y="1903172"/>
                  </a:lnTo>
                  <a:lnTo>
                    <a:pt x="2594804" y="1944253"/>
                  </a:lnTo>
                  <a:lnTo>
                    <a:pt x="2574900" y="1984595"/>
                  </a:lnTo>
                  <a:lnTo>
                    <a:pt x="2553717" y="2024172"/>
                  </a:lnTo>
                  <a:lnTo>
                    <a:pt x="2531283" y="2062957"/>
                  </a:lnTo>
                  <a:lnTo>
                    <a:pt x="2507625" y="2100922"/>
                  </a:lnTo>
                  <a:lnTo>
                    <a:pt x="2482769" y="2138041"/>
                  </a:lnTo>
                  <a:lnTo>
                    <a:pt x="2456742" y="2174287"/>
                  </a:lnTo>
                  <a:lnTo>
                    <a:pt x="2429572" y="2209633"/>
                  </a:lnTo>
                  <a:lnTo>
                    <a:pt x="2401285" y="2244051"/>
                  </a:lnTo>
                  <a:lnTo>
                    <a:pt x="2371909" y="2277515"/>
                  </a:lnTo>
                  <a:lnTo>
                    <a:pt x="2341471" y="2309997"/>
                  </a:lnTo>
                  <a:lnTo>
                    <a:pt x="2309997" y="2341471"/>
                  </a:lnTo>
                  <a:lnTo>
                    <a:pt x="2277515" y="2371909"/>
                  </a:lnTo>
                  <a:lnTo>
                    <a:pt x="2244051" y="2401285"/>
                  </a:lnTo>
                  <a:lnTo>
                    <a:pt x="2209633" y="2429572"/>
                  </a:lnTo>
                  <a:lnTo>
                    <a:pt x="2174287" y="2456742"/>
                  </a:lnTo>
                  <a:lnTo>
                    <a:pt x="2138041" y="2482769"/>
                  </a:lnTo>
                  <a:lnTo>
                    <a:pt x="2100922" y="2507625"/>
                  </a:lnTo>
                  <a:lnTo>
                    <a:pt x="2062957" y="2531283"/>
                  </a:lnTo>
                  <a:lnTo>
                    <a:pt x="2024172" y="2553717"/>
                  </a:lnTo>
                  <a:lnTo>
                    <a:pt x="1984595" y="2574900"/>
                  </a:lnTo>
                  <a:lnTo>
                    <a:pt x="1944253" y="2594804"/>
                  </a:lnTo>
                  <a:lnTo>
                    <a:pt x="1903172" y="2613402"/>
                  </a:lnTo>
                  <a:lnTo>
                    <a:pt x="1861380" y="2630668"/>
                  </a:lnTo>
                  <a:lnTo>
                    <a:pt x="1818904" y="2646574"/>
                  </a:lnTo>
                  <a:lnTo>
                    <a:pt x="1775771" y="2661093"/>
                  </a:lnTo>
                  <a:lnTo>
                    <a:pt x="1732007" y="2674199"/>
                  </a:lnTo>
                  <a:lnTo>
                    <a:pt x="1687641" y="2685864"/>
                  </a:lnTo>
                  <a:lnTo>
                    <a:pt x="1642698" y="2696062"/>
                  </a:lnTo>
                  <a:lnTo>
                    <a:pt x="1597206" y="2704764"/>
                  </a:lnTo>
                  <a:lnTo>
                    <a:pt x="1551192" y="2711945"/>
                  </a:lnTo>
                  <a:lnTo>
                    <a:pt x="1504683" y="2717577"/>
                  </a:lnTo>
                  <a:lnTo>
                    <a:pt x="1457706" y="2721634"/>
                  </a:lnTo>
                  <a:lnTo>
                    <a:pt x="1410288" y="2724088"/>
                  </a:lnTo>
                  <a:lnTo>
                    <a:pt x="1362456" y="2724912"/>
                  </a:lnTo>
                  <a:lnTo>
                    <a:pt x="1314623" y="2724088"/>
                  </a:lnTo>
                  <a:lnTo>
                    <a:pt x="1267205" y="2721634"/>
                  </a:lnTo>
                  <a:lnTo>
                    <a:pt x="1220228" y="2717577"/>
                  </a:lnTo>
                  <a:lnTo>
                    <a:pt x="1173719" y="2711945"/>
                  </a:lnTo>
                  <a:lnTo>
                    <a:pt x="1127705" y="2704764"/>
                  </a:lnTo>
                  <a:lnTo>
                    <a:pt x="1082213" y="2696062"/>
                  </a:lnTo>
                  <a:lnTo>
                    <a:pt x="1037270" y="2685864"/>
                  </a:lnTo>
                  <a:lnTo>
                    <a:pt x="992904" y="2674199"/>
                  </a:lnTo>
                  <a:lnTo>
                    <a:pt x="949140" y="2661093"/>
                  </a:lnTo>
                  <a:lnTo>
                    <a:pt x="906007" y="2646574"/>
                  </a:lnTo>
                  <a:lnTo>
                    <a:pt x="863531" y="2630668"/>
                  </a:lnTo>
                  <a:lnTo>
                    <a:pt x="821739" y="2613402"/>
                  </a:lnTo>
                  <a:lnTo>
                    <a:pt x="780658" y="2594804"/>
                  </a:lnTo>
                  <a:lnTo>
                    <a:pt x="740316" y="2574900"/>
                  </a:lnTo>
                  <a:lnTo>
                    <a:pt x="700739" y="2553717"/>
                  </a:lnTo>
                  <a:lnTo>
                    <a:pt x="661954" y="2531283"/>
                  </a:lnTo>
                  <a:lnTo>
                    <a:pt x="623989" y="2507625"/>
                  </a:lnTo>
                  <a:lnTo>
                    <a:pt x="586870" y="2482769"/>
                  </a:lnTo>
                  <a:lnTo>
                    <a:pt x="550624" y="2456742"/>
                  </a:lnTo>
                  <a:lnTo>
                    <a:pt x="515278" y="2429572"/>
                  </a:lnTo>
                  <a:lnTo>
                    <a:pt x="480860" y="2401285"/>
                  </a:lnTo>
                  <a:lnTo>
                    <a:pt x="447396" y="2371909"/>
                  </a:lnTo>
                  <a:lnTo>
                    <a:pt x="414914" y="2341471"/>
                  </a:lnTo>
                  <a:lnTo>
                    <a:pt x="383440" y="2309997"/>
                  </a:lnTo>
                  <a:lnTo>
                    <a:pt x="353002" y="2277515"/>
                  </a:lnTo>
                  <a:lnTo>
                    <a:pt x="323626" y="2244051"/>
                  </a:lnTo>
                  <a:lnTo>
                    <a:pt x="295339" y="2209633"/>
                  </a:lnTo>
                  <a:lnTo>
                    <a:pt x="268169" y="2174287"/>
                  </a:lnTo>
                  <a:lnTo>
                    <a:pt x="242142" y="2138041"/>
                  </a:lnTo>
                  <a:lnTo>
                    <a:pt x="217286" y="2100922"/>
                  </a:lnTo>
                  <a:lnTo>
                    <a:pt x="193628" y="2062957"/>
                  </a:lnTo>
                  <a:lnTo>
                    <a:pt x="171194" y="2024172"/>
                  </a:lnTo>
                  <a:lnTo>
                    <a:pt x="150011" y="1984595"/>
                  </a:lnTo>
                  <a:lnTo>
                    <a:pt x="130107" y="1944253"/>
                  </a:lnTo>
                  <a:lnTo>
                    <a:pt x="111509" y="1903172"/>
                  </a:lnTo>
                  <a:lnTo>
                    <a:pt x="94243" y="1861380"/>
                  </a:lnTo>
                  <a:lnTo>
                    <a:pt x="78337" y="1818904"/>
                  </a:lnTo>
                  <a:lnTo>
                    <a:pt x="63818" y="1775771"/>
                  </a:lnTo>
                  <a:lnTo>
                    <a:pt x="50712" y="1732007"/>
                  </a:lnTo>
                  <a:lnTo>
                    <a:pt x="39047" y="1687641"/>
                  </a:lnTo>
                  <a:lnTo>
                    <a:pt x="28849" y="1642698"/>
                  </a:lnTo>
                  <a:lnTo>
                    <a:pt x="20147" y="1597206"/>
                  </a:lnTo>
                  <a:lnTo>
                    <a:pt x="12966" y="1551192"/>
                  </a:lnTo>
                  <a:lnTo>
                    <a:pt x="7334" y="1504683"/>
                  </a:lnTo>
                  <a:lnTo>
                    <a:pt x="3277" y="1457706"/>
                  </a:lnTo>
                  <a:lnTo>
                    <a:pt x="823" y="1410288"/>
                  </a:lnTo>
                  <a:lnTo>
                    <a:pt x="0" y="1362456"/>
                  </a:lnTo>
                  <a:close/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6612" y="3831336"/>
              <a:ext cx="233172" cy="2331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25812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69067" y="2374392"/>
              <a:ext cx="238125" cy="297180"/>
            </a:xfrm>
            <a:custGeom>
              <a:avLst/>
              <a:gdLst/>
              <a:ahLst/>
              <a:cxnLst/>
              <a:rect l="l" t="t" r="r" b="b"/>
              <a:pathLst>
                <a:path w="238125" h="297180">
                  <a:moveTo>
                    <a:pt x="0" y="267462"/>
                  </a:moveTo>
                  <a:lnTo>
                    <a:pt x="0" y="130016"/>
                  </a:lnTo>
                  <a:lnTo>
                    <a:pt x="0" y="59436"/>
                  </a:lnTo>
                  <a:lnTo>
                    <a:pt x="0" y="33432"/>
                  </a:lnTo>
                  <a:lnTo>
                    <a:pt x="0" y="29718"/>
                  </a:lnTo>
                  <a:lnTo>
                    <a:pt x="2553" y="18752"/>
                  </a:lnTo>
                  <a:lnTo>
                    <a:pt x="9286" y="9239"/>
                  </a:lnTo>
                  <a:lnTo>
                    <a:pt x="18805" y="2536"/>
                  </a:lnTo>
                  <a:lnTo>
                    <a:pt x="29717" y="0"/>
                  </a:lnTo>
                  <a:lnTo>
                    <a:pt x="149983" y="0"/>
                  </a:lnTo>
                  <a:lnTo>
                    <a:pt x="211740" y="0"/>
                  </a:lnTo>
                  <a:lnTo>
                    <a:pt x="234493" y="0"/>
                  </a:lnTo>
                  <a:lnTo>
                    <a:pt x="237743" y="0"/>
                  </a:lnTo>
                  <a:lnTo>
                    <a:pt x="237743" y="171807"/>
                  </a:lnTo>
                  <a:lnTo>
                    <a:pt x="237743" y="260032"/>
                  </a:lnTo>
                  <a:lnTo>
                    <a:pt x="237743" y="292536"/>
                  </a:lnTo>
                  <a:lnTo>
                    <a:pt x="237743" y="297180"/>
                  </a:lnTo>
                  <a:lnTo>
                    <a:pt x="117478" y="297180"/>
                  </a:lnTo>
                  <a:lnTo>
                    <a:pt x="55721" y="297180"/>
                  </a:lnTo>
                  <a:lnTo>
                    <a:pt x="32968" y="297180"/>
                  </a:lnTo>
                  <a:lnTo>
                    <a:pt x="29717" y="297180"/>
                  </a:lnTo>
                  <a:lnTo>
                    <a:pt x="18162" y="294840"/>
                  </a:lnTo>
                  <a:lnTo>
                    <a:pt x="8715" y="288464"/>
                  </a:lnTo>
                  <a:lnTo>
                    <a:pt x="2339" y="279017"/>
                  </a:lnTo>
                  <a:lnTo>
                    <a:pt x="0" y="267462"/>
                  </a:lnTo>
                  <a:lnTo>
                    <a:pt x="2339" y="255906"/>
                  </a:lnTo>
                  <a:lnTo>
                    <a:pt x="8715" y="246459"/>
                  </a:lnTo>
                  <a:lnTo>
                    <a:pt x="18162" y="240083"/>
                  </a:lnTo>
                  <a:lnTo>
                    <a:pt x="29717" y="237744"/>
                  </a:lnTo>
                  <a:lnTo>
                    <a:pt x="149983" y="237744"/>
                  </a:lnTo>
                  <a:lnTo>
                    <a:pt x="211740" y="237744"/>
                  </a:lnTo>
                  <a:lnTo>
                    <a:pt x="234493" y="237744"/>
                  </a:lnTo>
                  <a:lnTo>
                    <a:pt x="237743" y="237744"/>
                  </a:lnTo>
                </a:path>
                <a:path w="238125" h="297180">
                  <a:moveTo>
                    <a:pt x="59435" y="99060"/>
                  </a:moveTo>
                  <a:lnTo>
                    <a:pt x="128158" y="99060"/>
                  </a:lnTo>
                  <a:lnTo>
                    <a:pt x="163449" y="99060"/>
                  </a:lnTo>
                  <a:lnTo>
                    <a:pt x="176450" y="99060"/>
                  </a:lnTo>
                  <a:lnTo>
                    <a:pt x="178307" y="99060"/>
                  </a:lnTo>
                  <a:lnTo>
                    <a:pt x="178307" y="76152"/>
                  </a:lnTo>
                  <a:lnTo>
                    <a:pt x="178307" y="64389"/>
                  </a:lnTo>
                  <a:lnTo>
                    <a:pt x="178307" y="60055"/>
                  </a:lnTo>
                  <a:lnTo>
                    <a:pt x="178307" y="59436"/>
                  </a:lnTo>
                  <a:lnTo>
                    <a:pt x="109585" y="59436"/>
                  </a:lnTo>
                  <a:lnTo>
                    <a:pt x="74294" y="59436"/>
                  </a:lnTo>
                  <a:lnTo>
                    <a:pt x="61293" y="59436"/>
                  </a:lnTo>
                  <a:lnTo>
                    <a:pt x="59435" y="59436"/>
                  </a:lnTo>
                  <a:lnTo>
                    <a:pt x="59435" y="99060"/>
                  </a:lnTo>
                  <a:close/>
                </a:path>
              </a:pathLst>
            </a:custGeom>
            <a:ln w="12700">
              <a:solidFill>
                <a:srgbClr val="000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08519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5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27391" y="2374392"/>
              <a:ext cx="287020" cy="297180"/>
            </a:xfrm>
            <a:custGeom>
              <a:avLst/>
              <a:gdLst/>
              <a:ahLst/>
              <a:cxnLst/>
              <a:rect l="l" t="t" r="r" b="b"/>
              <a:pathLst>
                <a:path w="287020" h="297180">
                  <a:moveTo>
                    <a:pt x="75818" y="130175"/>
                  </a:moveTo>
                  <a:lnTo>
                    <a:pt x="55499" y="130175"/>
                  </a:lnTo>
                  <a:lnTo>
                    <a:pt x="0" y="297180"/>
                  </a:lnTo>
                  <a:lnTo>
                    <a:pt x="16509" y="297180"/>
                  </a:lnTo>
                  <a:lnTo>
                    <a:pt x="30987" y="253746"/>
                  </a:lnTo>
                  <a:lnTo>
                    <a:pt x="116884" y="253746"/>
                  </a:lnTo>
                  <a:lnTo>
                    <a:pt x="111861" y="238633"/>
                  </a:lnTo>
                  <a:lnTo>
                    <a:pt x="35940" y="238633"/>
                  </a:lnTo>
                  <a:lnTo>
                    <a:pt x="65658" y="148971"/>
                  </a:lnTo>
                  <a:lnTo>
                    <a:pt x="82065" y="148971"/>
                  </a:lnTo>
                  <a:lnTo>
                    <a:pt x="75818" y="130175"/>
                  </a:lnTo>
                  <a:close/>
                </a:path>
                <a:path w="287020" h="297180">
                  <a:moveTo>
                    <a:pt x="116884" y="253746"/>
                  </a:moveTo>
                  <a:lnTo>
                    <a:pt x="100456" y="253746"/>
                  </a:lnTo>
                  <a:lnTo>
                    <a:pt x="114807" y="297180"/>
                  </a:lnTo>
                  <a:lnTo>
                    <a:pt x="131317" y="297180"/>
                  </a:lnTo>
                  <a:lnTo>
                    <a:pt x="116884" y="253746"/>
                  </a:lnTo>
                  <a:close/>
                </a:path>
                <a:path w="287020" h="297180">
                  <a:moveTo>
                    <a:pt x="82065" y="148971"/>
                  </a:moveTo>
                  <a:lnTo>
                    <a:pt x="65658" y="148971"/>
                  </a:lnTo>
                  <a:lnTo>
                    <a:pt x="95376" y="238633"/>
                  </a:lnTo>
                  <a:lnTo>
                    <a:pt x="111861" y="238633"/>
                  </a:lnTo>
                  <a:lnTo>
                    <a:pt x="82065" y="148971"/>
                  </a:lnTo>
                  <a:close/>
                </a:path>
                <a:path w="287020" h="297180">
                  <a:moveTo>
                    <a:pt x="158623" y="172974"/>
                  </a:moveTo>
                  <a:lnTo>
                    <a:pt x="160400" y="176911"/>
                  </a:lnTo>
                  <a:lnTo>
                    <a:pt x="161798" y="180721"/>
                  </a:lnTo>
                  <a:lnTo>
                    <a:pt x="162813" y="184531"/>
                  </a:lnTo>
                  <a:lnTo>
                    <a:pt x="163449" y="186817"/>
                  </a:lnTo>
                  <a:lnTo>
                    <a:pt x="163829" y="187833"/>
                  </a:lnTo>
                  <a:lnTo>
                    <a:pt x="163956" y="188341"/>
                  </a:lnTo>
                  <a:lnTo>
                    <a:pt x="164464" y="188595"/>
                  </a:lnTo>
                  <a:lnTo>
                    <a:pt x="167893" y="188595"/>
                  </a:lnTo>
                  <a:lnTo>
                    <a:pt x="181786" y="188196"/>
                  </a:lnTo>
                  <a:lnTo>
                    <a:pt x="203722" y="173862"/>
                  </a:lnTo>
                  <a:lnTo>
                    <a:pt x="170433" y="173862"/>
                  </a:lnTo>
                  <a:lnTo>
                    <a:pt x="164718" y="173609"/>
                  </a:lnTo>
                  <a:lnTo>
                    <a:pt x="158623" y="172974"/>
                  </a:lnTo>
                  <a:close/>
                </a:path>
                <a:path w="287020" h="297180">
                  <a:moveTo>
                    <a:pt x="203073" y="128079"/>
                  </a:moveTo>
                  <a:lnTo>
                    <a:pt x="187198" y="128079"/>
                  </a:lnTo>
                  <a:lnTo>
                    <a:pt x="187198" y="167005"/>
                  </a:lnTo>
                  <a:lnTo>
                    <a:pt x="186435" y="169545"/>
                  </a:lnTo>
                  <a:lnTo>
                    <a:pt x="184784" y="171196"/>
                  </a:lnTo>
                  <a:lnTo>
                    <a:pt x="182879" y="172974"/>
                  </a:lnTo>
                  <a:lnTo>
                    <a:pt x="180085" y="173862"/>
                  </a:lnTo>
                  <a:lnTo>
                    <a:pt x="203722" y="173862"/>
                  </a:lnTo>
                  <a:lnTo>
                    <a:pt x="203702" y="167005"/>
                  </a:lnTo>
                  <a:lnTo>
                    <a:pt x="203073" y="142367"/>
                  </a:lnTo>
                  <a:lnTo>
                    <a:pt x="203073" y="128079"/>
                  </a:lnTo>
                  <a:close/>
                </a:path>
                <a:path w="287020" h="297180">
                  <a:moveTo>
                    <a:pt x="286511" y="114173"/>
                  </a:moveTo>
                  <a:lnTo>
                    <a:pt x="104012" y="114173"/>
                  </a:lnTo>
                  <a:lnTo>
                    <a:pt x="104012" y="128524"/>
                  </a:lnTo>
                  <a:lnTo>
                    <a:pt x="126904" y="128079"/>
                  </a:lnTo>
                  <a:lnTo>
                    <a:pt x="286511" y="128079"/>
                  </a:lnTo>
                  <a:lnTo>
                    <a:pt x="286511" y="114173"/>
                  </a:lnTo>
                  <a:close/>
                </a:path>
                <a:path w="287020" h="297180">
                  <a:moveTo>
                    <a:pt x="286511" y="128079"/>
                  </a:moveTo>
                  <a:lnTo>
                    <a:pt x="263842" y="128079"/>
                  </a:lnTo>
                  <a:lnTo>
                    <a:pt x="286511" y="128524"/>
                  </a:lnTo>
                  <a:lnTo>
                    <a:pt x="286511" y="128079"/>
                  </a:lnTo>
                  <a:close/>
                </a:path>
                <a:path w="287020" h="297180">
                  <a:moveTo>
                    <a:pt x="186308" y="96774"/>
                  </a:moveTo>
                  <a:lnTo>
                    <a:pt x="186816" y="100457"/>
                  </a:lnTo>
                  <a:lnTo>
                    <a:pt x="187071" y="105156"/>
                  </a:lnTo>
                  <a:lnTo>
                    <a:pt x="187198" y="110744"/>
                  </a:lnTo>
                  <a:lnTo>
                    <a:pt x="187451" y="114173"/>
                  </a:lnTo>
                  <a:lnTo>
                    <a:pt x="203073" y="114173"/>
                  </a:lnTo>
                  <a:lnTo>
                    <a:pt x="203073" y="107187"/>
                  </a:lnTo>
                  <a:lnTo>
                    <a:pt x="204724" y="106299"/>
                  </a:lnTo>
                  <a:lnTo>
                    <a:pt x="211978" y="101373"/>
                  </a:lnTo>
                  <a:lnTo>
                    <a:pt x="216670" y="97917"/>
                  </a:lnTo>
                  <a:lnTo>
                    <a:pt x="197713" y="97917"/>
                  </a:lnTo>
                  <a:lnTo>
                    <a:pt x="192125" y="97282"/>
                  </a:lnTo>
                  <a:lnTo>
                    <a:pt x="192574" y="97282"/>
                  </a:lnTo>
                  <a:lnTo>
                    <a:pt x="186308" y="96774"/>
                  </a:lnTo>
                  <a:close/>
                </a:path>
                <a:path w="287020" h="297180">
                  <a:moveTo>
                    <a:pt x="249456" y="72517"/>
                  </a:moveTo>
                  <a:lnTo>
                    <a:pt x="227710" y="72517"/>
                  </a:lnTo>
                  <a:lnTo>
                    <a:pt x="221487" y="78359"/>
                  </a:lnTo>
                  <a:lnTo>
                    <a:pt x="214651" y="84476"/>
                  </a:lnTo>
                  <a:lnTo>
                    <a:pt x="208613" y="89677"/>
                  </a:lnTo>
                  <a:lnTo>
                    <a:pt x="203360" y="93950"/>
                  </a:lnTo>
                  <a:lnTo>
                    <a:pt x="198881" y="97282"/>
                  </a:lnTo>
                  <a:lnTo>
                    <a:pt x="197865" y="97917"/>
                  </a:lnTo>
                  <a:lnTo>
                    <a:pt x="216670" y="97917"/>
                  </a:lnTo>
                  <a:lnTo>
                    <a:pt x="220376" y="95186"/>
                  </a:lnTo>
                  <a:lnTo>
                    <a:pt x="229869" y="87760"/>
                  </a:lnTo>
                  <a:lnTo>
                    <a:pt x="244601" y="75692"/>
                  </a:lnTo>
                  <a:lnTo>
                    <a:pt x="247776" y="73406"/>
                  </a:lnTo>
                  <a:lnTo>
                    <a:pt x="249456" y="72517"/>
                  </a:lnTo>
                  <a:close/>
                </a:path>
                <a:path w="287020" h="297180">
                  <a:moveTo>
                    <a:pt x="139953" y="58800"/>
                  </a:moveTo>
                  <a:lnTo>
                    <a:pt x="139953" y="72898"/>
                  </a:lnTo>
                  <a:lnTo>
                    <a:pt x="167258" y="72517"/>
                  </a:lnTo>
                  <a:lnTo>
                    <a:pt x="249456" y="72517"/>
                  </a:lnTo>
                  <a:lnTo>
                    <a:pt x="250825" y="71755"/>
                  </a:lnTo>
                  <a:lnTo>
                    <a:pt x="251459" y="71247"/>
                  </a:lnTo>
                  <a:lnTo>
                    <a:pt x="251459" y="70612"/>
                  </a:lnTo>
                  <a:lnTo>
                    <a:pt x="250951" y="68707"/>
                  </a:lnTo>
                  <a:lnTo>
                    <a:pt x="241913" y="59182"/>
                  </a:lnTo>
                  <a:lnTo>
                    <a:pt x="167259" y="59182"/>
                  </a:lnTo>
                  <a:lnTo>
                    <a:pt x="139953" y="58800"/>
                  </a:lnTo>
                  <a:close/>
                </a:path>
                <a:path w="287020" h="297180">
                  <a:moveTo>
                    <a:pt x="111109" y="21907"/>
                  </a:moveTo>
                  <a:lnTo>
                    <a:pt x="107698" y="21907"/>
                  </a:lnTo>
                  <a:lnTo>
                    <a:pt x="108123" y="32638"/>
                  </a:lnTo>
                  <a:lnTo>
                    <a:pt x="108203" y="42672"/>
                  </a:lnTo>
                  <a:lnTo>
                    <a:pt x="107879" y="57912"/>
                  </a:lnTo>
                  <a:lnTo>
                    <a:pt x="107763" y="63373"/>
                  </a:lnTo>
                  <a:lnTo>
                    <a:pt x="107696" y="66548"/>
                  </a:lnTo>
                  <a:lnTo>
                    <a:pt x="123698" y="66548"/>
                  </a:lnTo>
                  <a:lnTo>
                    <a:pt x="123698" y="35433"/>
                  </a:lnTo>
                  <a:lnTo>
                    <a:pt x="281177" y="35433"/>
                  </a:lnTo>
                  <a:lnTo>
                    <a:pt x="281177" y="32638"/>
                  </a:lnTo>
                  <a:lnTo>
                    <a:pt x="281541" y="22352"/>
                  </a:lnTo>
                  <a:lnTo>
                    <a:pt x="135000" y="22352"/>
                  </a:lnTo>
                  <a:lnTo>
                    <a:pt x="111109" y="21907"/>
                  </a:lnTo>
                  <a:close/>
                </a:path>
                <a:path w="287020" h="297180">
                  <a:moveTo>
                    <a:pt x="281177" y="35433"/>
                  </a:moveTo>
                  <a:lnTo>
                    <a:pt x="265556" y="35433"/>
                  </a:lnTo>
                  <a:lnTo>
                    <a:pt x="265556" y="66294"/>
                  </a:lnTo>
                  <a:lnTo>
                    <a:pt x="281558" y="66294"/>
                  </a:lnTo>
                  <a:lnTo>
                    <a:pt x="281177" y="42672"/>
                  </a:lnTo>
                  <a:lnTo>
                    <a:pt x="281177" y="35433"/>
                  </a:lnTo>
                  <a:close/>
                </a:path>
                <a:path w="287020" h="297180">
                  <a:moveTo>
                    <a:pt x="239902" y="57912"/>
                  </a:moveTo>
                  <a:lnTo>
                    <a:pt x="238759" y="57912"/>
                  </a:lnTo>
                  <a:lnTo>
                    <a:pt x="236092" y="58800"/>
                  </a:lnTo>
                  <a:lnTo>
                    <a:pt x="233552" y="59182"/>
                  </a:lnTo>
                  <a:lnTo>
                    <a:pt x="241913" y="59182"/>
                  </a:lnTo>
                  <a:lnTo>
                    <a:pt x="241553" y="58800"/>
                  </a:lnTo>
                  <a:lnTo>
                    <a:pt x="239902" y="57912"/>
                  </a:lnTo>
                  <a:close/>
                </a:path>
                <a:path w="287020" h="297180">
                  <a:moveTo>
                    <a:pt x="184023" y="0"/>
                  </a:moveTo>
                  <a:lnTo>
                    <a:pt x="184657" y="4191"/>
                  </a:lnTo>
                  <a:lnTo>
                    <a:pt x="184911" y="9906"/>
                  </a:lnTo>
                  <a:lnTo>
                    <a:pt x="184911" y="22352"/>
                  </a:lnTo>
                  <a:lnTo>
                    <a:pt x="200786" y="22352"/>
                  </a:lnTo>
                  <a:lnTo>
                    <a:pt x="200786" y="9906"/>
                  </a:lnTo>
                  <a:lnTo>
                    <a:pt x="201167" y="5587"/>
                  </a:lnTo>
                  <a:lnTo>
                    <a:pt x="201929" y="2921"/>
                  </a:lnTo>
                  <a:lnTo>
                    <a:pt x="202437" y="1905"/>
                  </a:lnTo>
                  <a:lnTo>
                    <a:pt x="202564" y="1397"/>
                  </a:lnTo>
                  <a:lnTo>
                    <a:pt x="202818" y="1016"/>
                  </a:lnTo>
                  <a:lnTo>
                    <a:pt x="196087" y="381"/>
                  </a:lnTo>
                  <a:lnTo>
                    <a:pt x="189864" y="127"/>
                  </a:lnTo>
                  <a:lnTo>
                    <a:pt x="184023" y="0"/>
                  </a:lnTo>
                  <a:close/>
                </a:path>
                <a:path w="287020" h="297180">
                  <a:moveTo>
                    <a:pt x="281556" y="21907"/>
                  </a:moveTo>
                  <a:lnTo>
                    <a:pt x="278114" y="21907"/>
                  </a:lnTo>
                  <a:lnTo>
                    <a:pt x="254000" y="22352"/>
                  </a:lnTo>
                  <a:lnTo>
                    <a:pt x="281541" y="22352"/>
                  </a:lnTo>
                  <a:lnTo>
                    <a:pt x="281556" y="21907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887" y="2260092"/>
              <a:ext cx="524256" cy="5242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89704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9391" y="2375736"/>
              <a:ext cx="364490" cy="295275"/>
            </a:xfrm>
            <a:custGeom>
              <a:avLst/>
              <a:gdLst/>
              <a:ahLst/>
              <a:cxnLst/>
              <a:rect l="l" t="t" r="r" b="b"/>
              <a:pathLst>
                <a:path w="364489" h="295275">
                  <a:moveTo>
                    <a:pt x="266247" y="226171"/>
                  </a:moveTo>
                  <a:lnTo>
                    <a:pt x="333971" y="294952"/>
                  </a:lnTo>
                  <a:lnTo>
                    <a:pt x="333971" y="279386"/>
                  </a:lnTo>
                  <a:lnTo>
                    <a:pt x="321221" y="279386"/>
                  </a:lnTo>
                  <a:lnTo>
                    <a:pt x="321221" y="263821"/>
                  </a:lnTo>
                  <a:lnTo>
                    <a:pt x="286023" y="228074"/>
                  </a:lnTo>
                  <a:lnTo>
                    <a:pt x="270788" y="228074"/>
                  </a:lnTo>
                  <a:lnTo>
                    <a:pt x="266247" y="226171"/>
                  </a:lnTo>
                  <a:close/>
                </a:path>
                <a:path w="364489" h="295275">
                  <a:moveTo>
                    <a:pt x="321221" y="263821"/>
                  </a:moveTo>
                  <a:lnTo>
                    <a:pt x="321221" y="279386"/>
                  </a:lnTo>
                  <a:lnTo>
                    <a:pt x="332136" y="274907"/>
                  </a:lnTo>
                  <a:lnTo>
                    <a:pt x="321221" y="263821"/>
                  </a:lnTo>
                  <a:close/>
                </a:path>
                <a:path w="364489" h="295275">
                  <a:moveTo>
                    <a:pt x="351706" y="215309"/>
                  </a:moveTo>
                  <a:lnTo>
                    <a:pt x="321220" y="215309"/>
                  </a:lnTo>
                  <a:lnTo>
                    <a:pt x="321221" y="263821"/>
                  </a:lnTo>
                  <a:lnTo>
                    <a:pt x="332136" y="274907"/>
                  </a:lnTo>
                  <a:lnTo>
                    <a:pt x="321221" y="279386"/>
                  </a:lnTo>
                  <a:lnTo>
                    <a:pt x="333971" y="279386"/>
                  </a:lnTo>
                  <a:lnTo>
                    <a:pt x="333970" y="228074"/>
                  </a:lnTo>
                  <a:lnTo>
                    <a:pt x="327595" y="228074"/>
                  </a:lnTo>
                  <a:lnTo>
                    <a:pt x="333970" y="221693"/>
                  </a:lnTo>
                  <a:lnTo>
                    <a:pt x="351706" y="221693"/>
                  </a:lnTo>
                  <a:lnTo>
                    <a:pt x="351706" y="215309"/>
                  </a:lnTo>
                  <a:close/>
                </a:path>
                <a:path w="364489" h="295275">
                  <a:moveTo>
                    <a:pt x="30493" y="170687"/>
                  </a:moveTo>
                  <a:lnTo>
                    <a:pt x="30493" y="244027"/>
                  </a:lnTo>
                  <a:lnTo>
                    <a:pt x="45787" y="228382"/>
                  </a:lnTo>
                  <a:lnTo>
                    <a:pt x="43245" y="228382"/>
                  </a:lnTo>
                  <a:lnTo>
                    <a:pt x="32312" y="223918"/>
                  </a:lnTo>
                  <a:lnTo>
                    <a:pt x="43245" y="212734"/>
                  </a:lnTo>
                  <a:lnTo>
                    <a:pt x="43245" y="177068"/>
                  </a:lnTo>
                  <a:lnTo>
                    <a:pt x="36870" y="177068"/>
                  </a:lnTo>
                  <a:lnTo>
                    <a:pt x="30493" y="170687"/>
                  </a:lnTo>
                  <a:close/>
                </a:path>
                <a:path w="364489" h="295275">
                  <a:moveTo>
                    <a:pt x="43245" y="212734"/>
                  </a:moveTo>
                  <a:lnTo>
                    <a:pt x="32312" y="223918"/>
                  </a:lnTo>
                  <a:lnTo>
                    <a:pt x="43245" y="228382"/>
                  </a:lnTo>
                  <a:lnTo>
                    <a:pt x="43245" y="212734"/>
                  </a:lnTo>
                  <a:close/>
                </a:path>
                <a:path w="364489" h="295275">
                  <a:moveTo>
                    <a:pt x="241020" y="163886"/>
                  </a:moveTo>
                  <a:lnTo>
                    <a:pt x="90996" y="163886"/>
                  </a:lnTo>
                  <a:lnTo>
                    <a:pt x="43245" y="212734"/>
                  </a:lnTo>
                  <a:lnTo>
                    <a:pt x="43245" y="228382"/>
                  </a:lnTo>
                  <a:lnTo>
                    <a:pt x="45787" y="228382"/>
                  </a:lnTo>
                  <a:lnTo>
                    <a:pt x="96359" y="176651"/>
                  </a:lnTo>
                  <a:lnTo>
                    <a:pt x="93678" y="176651"/>
                  </a:lnTo>
                  <a:lnTo>
                    <a:pt x="98236" y="174731"/>
                  </a:lnTo>
                  <a:lnTo>
                    <a:pt x="110692" y="174731"/>
                  </a:lnTo>
                  <a:lnTo>
                    <a:pt x="110692" y="170687"/>
                  </a:lnTo>
                  <a:lnTo>
                    <a:pt x="253770" y="170687"/>
                  </a:lnTo>
                  <a:lnTo>
                    <a:pt x="253770" y="170267"/>
                  </a:lnTo>
                  <a:lnTo>
                    <a:pt x="241020" y="170267"/>
                  </a:lnTo>
                  <a:lnTo>
                    <a:pt x="241020" y="163886"/>
                  </a:lnTo>
                  <a:close/>
                </a:path>
                <a:path w="364489" h="295275">
                  <a:moveTo>
                    <a:pt x="123445" y="170687"/>
                  </a:moveTo>
                  <a:lnTo>
                    <a:pt x="110692" y="170687"/>
                  </a:lnTo>
                  <a:lnTo>
                    <a:pt x="110692" y="228074"/>
                  </a:lnTo>
                  <a:lnTo>
                    <a:pt x="268120" y="228074"/>
                  </a:lnTo>
                  <a:lnTo>
                    <a:pt x="266247" y="226171"/>
                  </a:lnTo>
                  <a:lnTo>
                    <a:pt x="284150" y="226171"/>
                  </a:lnTo>
                  <a:lnTo>
                    <a:pt x="279741" y="221693"/>
                  </a:lnTo>
                  <a:lnTo>
                    <a:pt x="123445" y="221693"/>
                  </a:lnTo>
                  <a:lnTo>
                    <a:pt x="117070" y="215309"/>
                  </a:lnTo>
                  <a:lnTo>
                    <a:pt x="123445" y="215309"/>
                  </a:lnTo>
                  <a:lnTo>
                    <a:pt x="123445" y="170687"/>
                  </a:lnTo>
                  <a:close/>
                </a:path>
                <a:path w="364489" h="295275">
                  <a:moveTo>
                    <a:pt x="284150" y="226171"/>
                  </a:moveTo>
                  <a:lnTo>
                    <a:pt x="266247" y="226171"/>
                  </a:lnTo>
                  <a:lnTo>
                    <a:pt x="270788" y="228074"/>
                  </a:lnTo>
                  <a:lnTo>
                    <a:pt x="286023" y="228074"/>
                  </a:lnTo>
                  <a:lnTo>
                    <a:pt x="284150" y="226171"/>
                  </a:lnTo>
                  <a:close/>
                </a:path>
                <a:path w="364489" h="295275">
                  <a:moveTo>
                    <a:pt x="333970" y="221693"/>
                  </a:moveTo>
                  <a:lnTo>
                    <a:pt x="327595" y="228074"/>
                  </a:lnTo>
                  <a:lnTo>
                    <a:pt x="333970" y="228074"/>
                  </a:lnTo>
                  <a:lnTo>
                    <a:pt x="333970" y="221693"/>
                  </a:lnTo>
                  <a:close/>
                </a:path>
                <a:path w="364489" h="295275">
                  <a:moveTo>
                    <a:pt x="364449" y="215309"/>
                  </a:moveTo>
                  <a:lnTo>
                    <a:pt x="358077" y="215309"/>
                  </a:lnTo>
                  <a:lnTo>
                    <a:pt x="351706" y="221693"/>
                  </a:lnTo>
                  <a:lnTo>
                    <a:pt x="333970" y="221693"/>
                  </a:lnTo>
                  <a:lnTo>
                    <a:pt x="333970" y="228074"/>
                  </a:lnTo>
                  <a:lnTo>
                    <a:pt x="364449" y="228074"/>
                  </a:lnTo>
                  <a:lnTo>
                    <a:pt x="364449" y="215309"/>
                  </a:lnTo>
                  <a:close/>
                </a:path>
                <a:path w="364489" h="295275">
                  <a:moveTo>
                    <a:pt x="123445" y="215309"/>
                  </a:moveTo>
                  <a:lnTo>
                    <a:pt x="117070" y="215309"/>
                  </a:lnTo>
                  <a:lnTo>
                    <a:pt x="123445" y="221693"/>
                  </a:lnTo>
                  <a:lnTo>
                    <a:pt x="123445" y="215309"/>
                  </a:lnTo>
                  <a:close/>
                </a:path>
                <a:path w="364489" h="295275">
                  <a:moveTo>
                    <a:pt x="273455" y="215309"/>
                  </a:moveTo>
                  <a:lnTo>
                    <a:pt x="123445" y="215309"/>
                  </a:lnTo>
                  <a:lnTo>
                    <a:pt x="123445" y="221693"/>
                  </a:lnTo>
                  <a:lnTo>
                    <a:pt x="279741" y="221693"/>
                  </a:lnTo>
                  <a:lnTo>
                    <a:pt x="273455" y="215309"/>
                  </a:lnTo>
                  <a:close/>
                </a:path>
                <a:path w="364489" h="295275">
                  <a:moveTo>
                    <a:pt x="351705" y="57386"/>
                  </a:moveTo>
                  <a:lnTo>
                    <a:pt x="351706" y="221693"/>
                  </a:lnTo>
                  <a:lnTo>
                    <a:pt x="358077" y="215309"/>
                  </a:lnTo>
                  <a:lnTo>
                    <a:pt x="364449" y="215309"/>
                  </a:lnTo>
                  <a:lnTo>
                    <a:pt x="364448" y="63770"/>
                  </a:lnTo>
                  <a:lnTo>
                    <a:pt x="358077" y="63770"/>
                  </a:lnTo>
                  <a:lnTo>
                    <a:pt x="351705" y="57386"/>
                  </a:lnTo>
                  <a:close/>
                </a:path>
                <a:path w="364489" h="295275">
                  <a:moveTo>
                    <a:pt x="253770" y="0"/>
                  </a:moveTo>
                  <a:lnTo>
                    <a:pt x="0" y="0"/>
                  </a:lnTo>
                  <a:lnTo>
                    <a:pt x="0" y="177068"/>
                  </a:lnTo>
                  <a:lnTo>
                    <a:pt x="30493" y="177068"/>
                  </a:lnTo>
                  <a:lnTo>
                    <a:pt x="30493" y="170687"/>
                  </a:lnTo>
                  <a:lnTo>
                    <a:pt x="12751" y="170687"/>
                  </a:lnTo>
                  <a:lnTo>
                    <a:pt x="6375" y="164307"/>
                  </a:lnTo>
                  <a:lnTo>
                    <a:pt x="12751" y="164307"/>
                  </a:lnTo>
                  <a:lnTo>
                    <a:pt x="12751" y="12764"/>
                  </a:lnTo>
                  <a:lnTo>
                    <a:pt x="6375" y="12764"/>
                  </a:lnTo>
                  <a:lnTo>
                    <a:pt x="12751" y="6384"/>
                  </a:lnTo>
                  <a:lnTo>
                    <a:pt x="253770" y="6384"/>
                  </a:lnTo>
                  <a:lnTo>
                    <a:pt x="253770" y="0"/>
                  </a:lnTo>
                  <a:close/>
                </a:path>
                <a:path w="364489" h="295275">
                  <a:moveTo>
                    <a:pt x="43245" y="164307"/>
                  </a:moveTo>
                  <a:lnTo>
                    <a:pt x="12751" y="164307"/>
                  </a:lnTo>
                  <a:lnTo>
                    <a:pt x="12751" y="170687"/>
                  </a:lnTo>
                  <a:lnTo>
                    <a:pt x="30493" y="170687"/>
                  </a:lnTo>
                  <a:lnTo>
                    <a:pt x="36870" y="177068"/>
                  </a:lnTo>
                  <a:lnTo>
                    <a:pt x="43245" y="177068"/>
                  </a:lnTo>
                  <a:lnTo>
                    <a:pt x="43245" y="164307"/>
                  </a:lnTo>
                  <a:close/>
                </a:path>
                <a:path w="364489" h="295275">
                  <a:moveTo>
                    <a:pt x="98236" y="174731"/>
                  </a:moveTo>
                  <a:lnTo>
                    <a:pt x="93678" y="176651"/>
                  </a:lnTo>
                  <a:lnTo>
                    <a:pt x="96359" y="176651"/>
                  </a:lnTo>
                  <a:lnTo>
                    <a:pt x="98236" y="174731"/>
                  </a:lnTo>
                  <a:close/>
                </a:path>
                <a:path w="364489" h="295275">
                  <a:moveTo>
                    <a:pt x="110692" y="174731"/>
                  </a:moveTo>
                  <a:lnTo>
                    <a:pt x="98236" y="174731"/>
                  </a:lnTo>
                  <a:lnTo>
                    <a:pt x="96359" y="176651"/>
                  </a:lnTo>
                  <a:lnTo>
                    <a:pt x="110692" y="176651"/>
                  </a:lnTo>
                  <a:lnTo>
                    <a:pt x="110692" y="174731"/>
                  </a:lnTo>
                  <a:close/>
                </a:path>
                <a:path w="364489" h="295275">
                  <a:moveTo>
                    <a:pt x="253770" y="170687"/>
                  </a:moveTo>
                  <a:lnTo>
                    <a:pt x="123445" y="170687"/>
                  </a:lnTo>
                  <a:lnTo>
                    <a:pt x="123445" y="176651"/>
                  </a:lnTo>
                  <a:lnTo>
                    <a:pt x="253770" y="176651"/>
                  </a:lnTo>
                  <a:lnTo>
                    <a:pt x="253770" y="170687"/>
                  </a:lnTo>
                  <a:close/>
                </a:path>
                <a:path w="364489" h="295275">
                  <a:moveTo>
                    <a:pt x="12751" y="164307"/>
                  </a:moveTo>
                  <a:lnTo>
                    <a:pt x="6375" y="164307"/>
                  </a:lnTo>
                  <a:lnTo>
                    <a:pt x="12751" y="170687"/>
                  </a:lnTo>
                  <a:lnTo>
                    <a:pt x="12751" y="164307"/>
                  </a:lnTo>
                  <a:close/>
                </a:path>
                <a:path w="364489" h="295275">
                  <a:moveTo>
                    <a:pt x="241020" y="6384"/>
                  </a:moveTo>
                  <a:lnTo>
                    <a:pt x="241020" y="170267"/>
                  </a:lnTo>
                  <a:lnTo>
                    <a:pt x="247395" y="163886"/>
                  </a:lnTo>
                  <a:lnTo>
                    <a:pt x="253770" y="163886"/>
                  </a:lnTo>
                  <a:lnTo>
                    <a:pt x="253770" y="63770"/>
                  </a:lnTo>
                  <a:lnTo>
                    <a:pt x="247395" y="63770"/>
                  </a:lnTo>
                  <a:lnTo>
                    <a:pt x="247395" y="51006"/>
                  </a:lnTo>
                  <a:lnTo>
                    <a:pt x="253770" y="51006"/>
                  </a:lnTo>
                  <a:lnTo>
                    <a:pt x="253770" y="12764"/>
                  </a:lnTo>
                  <a:lnTo>
                    <a:pt x="247395" y="12764"/>
                  </a:lnTo>
                  <a:lnTo>
                    <a:pt x="241020" y="6384"/>
                  </a:lnTo>
                  <a:close/>
                </a:path>
                <a:path w="364489" h="295275">
                  <a:moveTo>
                    <a:pt x="253770" y="163886"/>
                  </a:moveTo>
                  <a:lnTo>
                    <a:pt x="247395" y="163886"/>
                  </a:lnTo>
                  <a:lnTo>
                    <a:pt x="241020" y="170267"/>
                  </a:lnTo>
                  <a:lnTo>
                    <a:pt x="253770" y="170267"/>
                  </a:lnTo>
                  <a:lnTo>
                    <a:pt x="253770" y="163886"/>
                  </a:lnTo>
                  <a:close/>
                </a:path>
                <a:path w="364489" h="295275">
                  <a:moveTo>
                    <a:pt x="253770" y="51006"/>
                  </a:moveTo>
                  <a:lnTo>
                    <a:pt x="247395" y="51006"/>
                  </a:lnTo>
                  <a:lnTo>
                    <a:pt x="247395" y="63770"/>
                  </a:lnTo>
                  <a:lnTo>
                    <a:pt x="253770" y="63770"/>
                  </a:lnTo>
                  <a:lnTo>
                    <a:pt x="253770" y="51006"/>
                  </a:lnTo>
                  <a:close/>
                </a:path>
                <a:path w="364489" h="295275">
                  <a:moveTo>
                    <a:pt x="364448" y="51006"/>
                  </a:moveTo>
                  <a:lnTo>
                    <a:pt x="253770" y="51006"/>
                  </a:lnTo>
                  <a:lnTo>
                    <a:pt x="253770" y="63770"/>
                  </a:lnTo>
                  <a:lnTo>
                    <a:pt x="351705" y="63770"/>
                  </a:lnTo>
                  <a:lnTo>
                    <a:pt x="351705" y="57386"/>
                  </a:lnTo>
                  <a:lnTo>
                    <a:pt x="364448" y="57386"/>
                  </a:lnTo>
                  <a:lnTo>
                    <a:pt x="364448" y="51006"/>
                  </a:lnTo>
                  <a:close/>
                </a:path>
                <a:path w="364489" h="295275">
                  <a:moveTo>
                    <a:pt x="364448" y="57386"/>
                  </a:moveTo>
                  <a:lnTo>
                    <a:pt x="351705" y="57386"/>
                  </a:lnTo>
                  <a:lnTo>
                    <a:pt x="358077" y="63770"/>
                  </a:lnTo>
                  <a:lnTo>
                    <a:pt x="364448" y="63770"/>
                  </a:lnTo>
                  <a:lnTo>
                    <a:pt x="364448" y="57386"/>
                  </a:lnTo>
                  <a:close/>
                </a:path>
                <a:path w="364489" h="295275">
                  <a:moveTo>
                    <a:pt x="12751" y="6384"/>
                  </a:moveTo>
                  <a:lnTo>
                    <a:pt x="6375" y="12764"/>
                  </a:lnTo>
                  <a:lnTo>
                    <a:pt x="12751" y="12764"/>
                  </a:lnTo>
                  <a:lnTo>
                    <a:pt x="12751" y="6384"/>
                  </a:lnTo>
                  <a:close/>
                </a:path>
                <a:path w="364489" h="295275">
                  <a:moveTo>
                    <a:pt x="241020" y="6384"/>
                  </a:moveTo>
                  <a:lnTo>
                    <a:pt x="12751" y="6384"/>
                  </a:lnTo>
                  <a:lnTo>
                    <a:pt x="12751" y="12764"/>
                  </a:lnTo>
                  <a:lnTo>
                    <a:pt x="241020" y="12764"/>
                  </a:lnTo>
                  <a:lnTo>
                    <a:pt x="241020" y="6384"/>
                  </a:lnTo>
                  <a:close/>
                </a:path>
                <a:path w="364489" h="295275">
                  <a:moveTo>
                    <a:pt x="253770" y="6384"/>
                  </a:moveTo>
                  <a:lnTo>
                    <a:pt x="241020" y="6384"/>
                  </a:lnTo>
                  <a:lnTo>
                    <a:pt x="247395" y="12764"/>
                  </a:lnTo>
                  <a:lnTo>
                    <a:pt x="253770" y="12764"/>
                  </a:lnTo>
                  <a:lnTo>
                    <a:pt x="253770" y="6384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03" y="2644140"/>
              <a:ext cx="2693670" cy="268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0659" y="2863596"/>
              <a:ext cx="2176272" cy="21716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0675" y="2639568"/>
              <a:ext cx="2693670" cy="26936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0131" y="2859024"/>
              <a:ext cx="2176271" cy="21762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9667" y="2648712"/>
              <a:ext cx="2693669" cy="2684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9124" y="2868168"/>
              <a:ext cx="2176272" cy="21671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19" y="2641092"/>
              <a:ext cx="2664714" cy="26936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0975" y="2860548"/>
              <a:ext cx="2147316" cy="217627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07642" y="1963039"/>
            <a:ext cx="618489" cy="17056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86326" y="1961642"/>
            <a:ext cx="720344" cy="2217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89953" y="1970785"/>
            <a:ext cx="985393" cy="2138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17456" y="1961642"/>
            <a:ext cx="1133221" cy="223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112" y="-11112"/>
            <a:ext cx="12214225" cy="6828790"/>
            <a:chOff x="-11112" y="-11112"/>
            <a:chExt cx="12214225" cy="6828790"/>
          </a:xfrm>
        </p:grpSpPr>
        <p:sp>
          <p:nvSpPr>
            <p:cNvPr id="3" name="object 3"/>
            <p:cNvSpPr/>
            <p:nvPr/>
          </p:nvSpPr>
          <p:spPr>
            <a:xfrm>
              <a:off x="4402073" y="0"/>
              <a:ext cx="239395" cy="466090"/>
            </a:xfrm>
            <a:custGeom>
              <a:avLst/>
              <a:gdLst/>
              <a:ahLst/>
              <a:cxnLst/>
              <a:rect l="l" t="t" r="r" b="b"/>
              <a:pathLst>
                <a:path w="239395" h="466090">
                  <a:moveTo>
                    <a:pt x="0" y="465709"/>
                  </a:moveTo>
                  <a:lnTo>
                    <a:pt x="239263" y="0"/>
                  </a:lnTo>
                </a:path>
              </a:pathLst>
            </a:custGeom>
            <a:ln w="222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5" y="355091"/>
              <a:ext cx="225551" cy="225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12" y="-11112"/>
              <a:ext cx="12214225" cy="68286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18282" y="1677670"/>
            <a:ext cx="11677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Language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6291" y="556082"/>
            <a:ext cx="8674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Speech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38" y="5656579"/>
            <a:ext cx="8064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Search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9835" y="3083814"/>
            <a:ext cx="11379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Decisions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22585" y="4537964"/>
            <a:ext cx="7454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Vision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1890" y="3542791"/>
            <a:ext cx="56197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Custom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Vision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7379" y="75056"/>
            <a:ext cx="81534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r>
              <a:rPr sz="1150" spc="38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929292"/>
                </a:solidFill>
                <a:latin typeface="Segoe UI"/>
                <a:cs typeface="Segoe UI"/>
              </a:rPr>
              <a:t>API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8479" y="1816100"/>
            <a:ext cx="149161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Speaker</a:t>
            </a:r>
            <a:r>
              <a:rPr sz="1150" spc="13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Recognition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0423" y="4584319"/>
            <a:ext cx="13131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2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Entity</a:t>
            </a:r>
            <a:r>
              <a:rPr sz="1150" spc="3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4918" y="4248658"/>
            <a:ext cx="10083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Video</a:t>
            </a:r>
            <a:r>
              <a:rPr sz="1150" spc="3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Indexer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7229" y="5066487"/>
            <a:ext cx="6108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Emotion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384" y="1781378"/>
            <a:ext cx="10833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Translator</a:t>
            </a:r>
            <a:r>
              <a:rPr sz="1150" spc="16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3178" y="1127836"/>
            <a:ext cx="1468120" cy="977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9640">
              <a:lnSpc>
                <a:spcPts val="132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r>
              <a:rPr sz="1150" spc="28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929292"/>
                </a:solidFill>
                <a:latin typeface="Segoe UI"/>
                <a:cs typeface="Segoe UI"/>
              </a:rPr>
              <a:t>to</a:t>
            </a:r>
            <a:endParaRPr sz="1150">
              <a:latin typeface="Segoe UI"/>
              <a:cs typeface="Segoe UI"/>
            </a:endParaRPr>
          </a:p>
          <a:p>
            <a:pPr marL="929640">
              <a:lnSpc>
                <a:spcPts val="1320"/>
              </a:lnSpc>
            </a:pP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ts val="2235"/>
              </a:lnSpc>
              <a:spcBef>
                <a:spcPts val="360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Cognitive</a:t>
            </a:r>
            <a:endParaRPr sz="1950">
              <a:latin typeface="Segoe UI Semibold"/>
              <a:cs typeface="Segoe UI Semibold"/>
            </a:endParaRPr>
          </a:p>
          <a:p>
            <a:pPr marL="12700">
              <a:lnSpc>
                <a:spcPts val="2235"/>
              </a:lnSpc>
            </a:pPr>
            <a:r>
              <a:rPr sz="1950" dirty="0">
                <a:solidFill>
                  <a:srgbClr val="282828"/>
                </a:solidFill>
                <a:latin typeface="Segoe UI Semibold"/>
                <a:cs typeface="Segoe UI Semibold"/>
              </a:rPr>
              <a:t>Services</a:t>
            </a:r>
            <a:r>
              <a:rPr sz="1950" spc="415" dirty="0">
                <a:solidFill>
                  <a:srgbClr val="282828"/>
                </a:solidFill>
                <a:latin typeface="Segoe UI Semibold"/>
                <a:cs typeface="Segoe UI Semibold"/>
              </a:rPr>
              <a:t> </a:t>
            </a:r>
            <a:r>
              <a:rPr sz="1950" spc="-25" dirty="0">
                <a:solidFill>
                  <a:srgbClr val="282828"/>
                </a:solidFill>
                <a:latin typeface="Segoe UI Semibold"/>
                <a:cs typeface="Segoe UI Semibold"/>
              </a:rPr>
              <a:t>Lab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0732" y="3945127"/>
            <a:ext cx="82804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Personalize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5722" y="5756249"/>
            <a:ext cx="85851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1497" y="1595374"/>
            <a:ext cx="89661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0041" y="-11175"/>
            <a:ext cx="112395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Custom</a:t>
            </a:r>
            <a:r>
              <a:rPr sz="1150" spc="40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300" y="4101210"/>
            <a:ext cx="13068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Calibri"/>
                <a:cs typeface="Calibri"/>
              </a:rPr>
              <a:t>Content</a:t>
            </a:r>
            <a:r>
              <a:rPr sz="1150" spc="8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Calibri"/>
                <a:cs typeface="Calibri"/>
              </a:rPr>
              <a:t>Moderator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4903" y="306705"/>
            <a:ext cx="73469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Translator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88043" y="2992882"/>
            <a:ext cx="72834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715" algn="r">
              <a:lnSpc>
                <a:spcPts val="1320"/>
              </a:lnSpc>
              <a:spcBef>
                <a:spcPts val="125"/>
              </a:spcBef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Computer</a:t>
            </a:r>
            <a:endParaRPr sz="1150">
              <a:latin typeface="Segoe UI"/>
              <a:cs typeface="Segoe UI"/>
            </a:endParaRPr>
          </a:p>
          <a:p>
            <a:pPr marR="5080" algn="r">
              <a:lnSpc>
                <a:spcPts val="1320"/>
              </a:lnSpc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Vision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3466" y="5676087"/>
            <a:ext cx="12839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Autosuggest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4767" y="380745"/>
            <a:ext cx="100330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Analytics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12069" y="6124447"/>
            <a:ext cx="33972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20" dirty="0">
                <a:solidFill>
                  <a:srgbClr val="929292"/>
                </a:solidFill>
                <a:latin typeface="Segoe UI"/>
                <a:cs typeface="Segoe UI"/>
              </a:rPr>
              <a:t>Face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1469" y="2355850"/>
            <a:ext cx="153860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Language </a:t>
            </a:r>
            <a:r>
              <a:rPr sz="1150" spc="50" dirty="0">
                <a:solidFill>
                  <a:srgbClr val="929292"/>
                </a:solidFill>
                <a:latin typeface="Segoe UI"/>
                <a:cs typeface="Segoe UI"/>
              </a:rPr>
              <a:t>Understanding</a:t>
            </a:r>
            <a:r>
              <a:rPr sz="1150" spc="1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(LUIS)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6366" y="2960319"/>
            <a:ext cx="379730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35" dirty="0">
                <a:solidFill>
                  <a:srgbClr val="0078D6"/>
                </a:solidFill>
                <a:latin typeface="Segoe UI Semibold"/>
                <a:cs typeface="Segoe UI Semibold"/>
              </a:rPr>
              <a:t>Cognitive</a:t>
            </a:r>
            <a:r>
              <a:rPr sz="3100" spc="-19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3100" spc="-135" dirty="0">
                <a:solidFill>
                  <a:srgbClr val="0078D6"/>
                </a:solidFill>
                <a:latin typeface="Segoe UI Semibold"/>
                <a:cs typeface="Segoe UI Semibold"/>
              </a:rPr>
              <a:t>Services</a:t>
            </a:r>
            <a:r>
              <a:rPr sz="3100" spc="-24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3100" spc="-35" dirty="0">
                <a:solidFill>
                  <a:srgbClr val="0078D6"/>
                </a:solidFill>
                <a:latin typeface="Segoe UI Semibold"/>
                <a:cs typeface="Segoe UI Semibold"/>
              </a:rPr>
              <a:t>APIs</a:t>
            </a:r>
            <a:endParaRPr sz="310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9770" y="4797678"/>
            <a:ext cx="1019810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79400" marR="5080" indent="-266700">
              <a:lnSpc>
                <a:spcPts val="1260"/>
              </a:lnSpc>
              <a:spcBef>
                <a:spcPts val="26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Statistics </a:t>
            </a:r>
            <a:r>
              <a:rPr sz="1150" spc="55" dirty="0">
                <a:solidFill>
                  <a:srgbClr val="929292"/>
                </a:solidFill>
                <a:latin typeface="Segoe UI"/>
                <a:cs typeface="Segoe UI"/>
              </a:rPr>
              <a:t>add-</a:t>
            </a:r>
            <a:r>
              <a:rPr sz="1150" spc="30" dirty="0">
                <a:solidFill>
                  <a:srgbClr val="929292"/>
                </a:solidFill>
                <a:latin typeface="Segoe UI"/>
                <a:cs typeface="Segoe UI"/>
              </a:rPr>
              <a:t>in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2829" y="4150867"/>
            <a:ext cx="133159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Visual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45248" y="5047615"/>
            <a:ext cx="14484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Custom</a:t>
            </a:r>
            <a:r>
              <a:rPr sz="1150" spc="34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7207" y="1202182"/>
            <a:ext cx="10928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Unified</a:t>
            </a:r>
            <a:r>
              <a:rPr sz="1150" spc="13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073" y="2396744"/>
            <a:ext cx="13068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Anomaly</a:t>
            </a:r>
            <a:r>
              <a:rPr sz="1150" spc="1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Detector</a:t>
            </a:r>
            <a:endParaRPr sz="1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04" y="480822"/>
            <a:ext cx="7301865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3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Calibri Light"/>
                <a:cs typeface="Calibri Light"/>
              </a:rPr>
              <a:t>Cognitive</a:t>
            </a:r>
            <a:r>
              <a:rPr sz="4000" spc="-1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 Light"/>
                <a:cs typeface="Calibri Light"/>
              </a:rPr>
              <a:t>Services</a:t>
            </a:r>
            <a:r>
              <a:rPr sz="4000" spc="-1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Calibri Light"/>
                <a:cs typeface="Calibri Light"/>
              </a:rPr>
              <a:t>capabilities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Infuse</a:t>
            </a:r>
            <a:r>
              <a:rPr sz="2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apps,</a:t>
            </a:r>
            <a:r>
              <a:rPr sz="2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websites,</a:t>
            </a:r>
            <a:r>
              <a:rPr sz="220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bots</a:t>
            </a:r>
            <a:r>
              <a:rPr sz="2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human-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like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intelligence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52" y="1830323"/>
            <a:ext cx="6350" cy="4572000"/>
          </a:xfrm>
          <a:custGeom>
            <a:avLst/>
            <a:gdLst/>
            <a:ahLst/>
            <a:cxnLst/>
            <a:rect l="l" t="t" r="r" b="b"/>
            <a:pathLst>
              <a:path w="6350" h="4572000">
                <a:moveTo>
                  <a:pt x="6159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0254" y="3122295"/>
            <a:ext cx="1107440" cy="287655"/>
            <a:chOff x="870254" y="3122295"/>
            <a:chExt cx="1107440" cy="287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54" y="3122295"/>
              <a:ext cx="1107135" cy="1367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551" y="3273171"/>
              <a:ext cx="1037183" cy="13677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359" y="3527425"/>
            <a:ext cx="1060043" cy="25501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16330" y="3930015"/>
            <a:ext cx="1425575" cy="287655"/>
            <a:chOff x="716330" y="3930015"/>
            <a:chExt cx="1425575" cy="2876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330" y="3930015"/>
              <a:ext cx="1425524" cy="1367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494" y="4082161"/>
              <a:ext cx="684504" cy="13550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113" y="4333621"/>
            <a:ext cx="1239253" cy="1355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76706" y="4585334"/>
            <a:ext cx="1290955" cy="287655"/>
            <a:chOff x="776706" y="4585334"/>
            <a:chExt cx="1290955" cy="28765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706" y="4585334"/>
              <a:ext cx="1290599" cy="1367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326" y="4737480"/>
              <a:ext cx="1086967" cy="13550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7770" y="4989195"/>
            <a:ext cx="1239520" cy="287655"/>
            <a:chOff x="807770" y="4989195"/>
            <a:chExt cx="1239520" cy="28765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0" y="4989195"/>
              <a:ext cx="1239342" cy="136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494" y="5141341"/>
              <a:ext cx="684504" cy="13550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87095" y="5391530"/>
            <a:ext cx="1475105" cy="438784"/>
            <a:chOff x="687095" y="5391530"/>
            <a:chExt cx="1475105" cy="43878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647" y="5391530"/>
              <a:ext cx="1420952" cy="1217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7095" y="5540882"/>
              <a:ext cx="1474571" cy="1382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8951" y="5693270"/>
              <a:ext cx="736320" cy="13677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17054" y="5944742"/>
            <a:ext cx="1216660" cy="258445"/>
            <a:chOff x="817054" y="5944742"/>
            <a:chExt cx="1216660" cy="25844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641" y="5944742"/>
              <a:ext cx="1176515" cy="1375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7054" y="6097130"/>
              <a:ext cx="1216596" cy="10543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45463" y="1668779"/>
            <a:ext cx="769620" cy="768350"/>
            <a:chOff x="1045463" y="1668779"/>
            <a:chExt cx="769620" cy="768350"/>
          </a:xfrm>
        </p:grpSpPr>
        <p:sp>
          <p:nvSpPr>
            <p:cNvPr id="26" name="object 26"/>
            <p:cNvSpPr/>
            <p:nvPr/>
          </p:nvSpPr>
          <p:spPr>
            <a:xfrm>
              <a:off x="1045463" y="1668779"/>
              <a:ext cx="769620" cy="768350"/>
            </a:xfrm>
            <a:custGeom>
              <a:avLst/>
              <a:gdLst/>
              <a:ahLst/>
              <a:cxnLst/>
              <a:rect l="l" t="t" r="r" b="b"/>
              <a:pathLst>
                <a:path w="769619" h="768350">
                  <a:moveTo>
                    <a:pt x="384810" y="0"/>
                  </a:moveTo>
                  <a:lnTo>
                    <a:pt x="336540" y="2992"/>
                  </a:lnTo>
                  <a:lnTo>
                    <a:pt x="290060" y="11730"/>
                  </a:lnTo>
                  <a:lnTo>
                    <a:pt x="245730" y="25852"/>
                  </a:lnTo>
                  <a:lnTo>
                    <a:pt x="203910" y="44999"/>
                  </a:lnTo>
                  <a:lnTo>
                    <a:pt x="164961" y="68812"/>
                  </a:lnTo>
                  <a:lnTo>
                    <a:pt x="129243" y="96929"/>
                  </a:lnTo>
                  <a:lnTo>
                    <a:pt x="97118" y="128991"/>
                  </a:lnTo>
                  <a:lnTo>
                    <a:pt x="68945" y="164639"/>
                  </a:lnTo>
                  <a:lnTo>
                    <a:pt x="45087" y="203511"/>
                  </a:lnTo>
                  <a:lnTo>
                    <a:pt x="25902" y="245248"/>
                  </a:lnTo>
                  <a:lnTo>
                    <a:pt x="11752" y="289489"/>
                  </a:lnTo>
                  <a:lnTo>
                    <a:pt x="2998" y="335876"/>
                  </a:lnTo>
                  <a:lnTo>
                    <a:pt x="0" y="384048"/>
                  </a:lnTo>
                  <a:lnTo>
                    <a:pt x="2998" y="432219"/>
                  </a:lnTo>
                  <a:lnTo>
                    <a:pt x="11752" y="478606"/>
                  </a:lnTo>
                  <a:lnTo>
                    <a:pt x="25902" y="522847"/>
                  </a:lnTo>
                  <a:lnTo>
                    <a:pt x="45087" y="564584"/>
                  </a:lnTo>
                  <a:lnTo>
                    <a:pt x="68945" y="603456"/>
                  </a:lnTo>
                  <a:lnTo>
                    <a:pt x="97118" y="639104"/>
                  </a:lnTo>
                  <a:lnTo>
                    <a:pt x="129243" y="671166"/>
                  </a:lnTo>
                  <a:lnTo>
                    <a:pt x="164961" y="699283"/>
                  </a:lnTo>
                  <a:lnTo>
                    <a:pt x="203910" y="723096"/>
                  </a:lnTo>
                  <a:lnTo>
                    <a:pt x="245730" y="742243"/>
                  </a:lnTo>
                  <a:lnTo>
                    <a:pt x="290060" y="756365"/>
                  </a:lnTo>
                  <a:lnTo>
                    <a:pt x="336540" y="765103"/>
                  </a:lnTo>
                  <a:lnTo>
                    <a:pt x="384810" y="768096"/>
                  </a:lnTo>
                  <a:lnTo>
                    <a:pt x="433069" y="765103"/>
                  </a:lnTo>
                  <a:lnTo>
                    <a:pt x="479542" y="756365"/>
                  </a:lnTo>
                  <a:lnTo>
                    <a:pt x="523868" y="742243"/>
                  </a:lnTo>
                  <a:lnTo>
                    <a:pt x="565687" y="723096"/>
                  </a:lnTo>
                  <a:lnTo>
                    <a:pt x="604636" y="699283"/>
                  </a:lnTo>
                  <a:lnTo>
                    <a:pt x="640356" y="671166"/>
                  </a:lnTo>
                  <a:lnTo>
                    <a:pt x="672484" y="639104"/>
                  </a:lnTo>
                  <a:lnTo>
                    <a:pt x="700660" y="603456"/>
                  </a:lnTo>
                  <a:lnTo>
                    <a:pt x="724522" y="564584"/>
                  </a:lnTo>
                  <a:lnTo>
                    <a:pt x="743711" y="522847"/>
                  </a:lnTo>
                  <a:lnTo>
                    <a:pt x="757864" y="478606"/>
                  </a:lnTo>
                  <a:lnTo>
                    <a:pt x="766620" y="432219"/>
                  </a:lnTo>
                  <a:lnTo>
                    <a:pt x="769619" y="384048"/>
                  </a:lnTo>
                  <a:lnTo>
                    <a:pt x="766620" y="335876"/>
                  </a:lnTo>
                  <a:lnTo>
                    <a:pt x="757864" y="289489"/>
                  </a:lnTo>
                  <a:lnTo>
                    <a:pt x="743711" y="245248"/>
                  </a:lnTo>
                  <a:lnTo>
                    <a:pt x="724522" y="203511"/>
                  </a:lnTo>
                  <a:lnTo>
                    <a:pt x="700660" y="164639"/>
                  </a:lnTo>
                  <a:lnTo>
                    <a:pt x="672484" y="128991"/>
                  </a:lnTo>
                  <a:lnTo>
                    <a:pt x="640356" y="96929"/>
                  </a:lnTo>
                  <a:lnTo>
                    <a:pt x="604636" y="68812"/>
                  </a:lnTo>
                  <a:lnTo>
                    <a:pt x="565687" y="44999"/>
                  </a:lnTo>
                  <a:lnTo>
                    <a:pt x="523868" y="25852"/>
                  </a:lnTo>
                  <a:lnTo>
                    <a:pt x="479542" y="11730"/>
                  </a:lnTo>
                  <a:lnTo>
                    <a:pt x="433069" y="2992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003" y="1796795"/>
              <a:ext cx="510540" cy="51358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61719" y="2602357"/>
            <a:ext cx="717296" cy="19088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94842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22721" y="3122295"/>
            <a:ext cx="1202689" cy="13677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473953" y="3628263"/>
            <a:ext cx="1301750" cy="13677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44414" y="3375278"/>
            <a:ext cx="1560830" cy="1367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13628" y="3879722"/>
            <a:ext cx="1414779" cy="13677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294121" y="4132707"/>
            <a:ext cx="1659255" cy="287655"/>
            <a:chOff x="5294121" y="4132707"/>
            <a:chExt cx="1659255" cy="287655"/>
          </a:xfrm>
        </p:grpSpPr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4121" y="4132707"/>
              <a:ext cx="1658747" cy="1367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98362" y="4283583"/>
              <a:ext cx="845819" cy="13677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403850" y="4535042"/>
            <a:ext cx="1447165" cy="257810"/>
            <a:chOff x="5403850" y="4535042"/>
            <a:chExt cx="1447165" cy="257810"/>
          </a:xfrm>
        </p:grpSpPr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03850" y="4535042"/>
              <a:ext cx="1446783" cy="1375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13323" y="4687442"/>
              <a:ext cx="1216659" cy="105409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07482" y="4937378"/>
            <a:ext cx="1241043" cy="10693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74182" y="5089778"/>
            <a:ext cx="699769" cy="1054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51372" y="5342763"/>
            <a:ext cx="936878" cy="10540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32780" y="5595734"/>
            <a:ext cx="1777619" cy="105435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491860" y="5847194"/>
            <a:ext cx="1262380" cy="287655"/>
            <a:chOff x="5491860" y="5847194"/>
            <a:chExt cx="1262380" cy="28765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91860" y="5847194"/>
              <a:ext cx="1262253" cy="13677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84265" y="5998070"/>
              <a:ext cx="876681" cy="136778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742432" y="1668779"/>
            <a:ext cx="768350" cy="768350"/>
            <a:chOff x="5742432" y="1668779"/>
            <a:chExt cx="768350" cy="768350"/>
          </a:xfrm>
        </p:grpSpPr>
        <p:sp>
          <p:nvSpPr>
            <p:cNvPr id="48" name="object 48"/>
            <p:cNvSpPr/>
            <p:nvPr/>
          </p:nvSpPr>
          <p:spPr>
            <a:xfrm>
              <a:off x="5742432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7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7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5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56732" y="1783079"/>
              <a:ext cx="539496" cy="541020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562346" y="2611882"/>
            <a:ext cx="1136142" cy="237997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0007981" y="3120770"/>
            <a:ext cx="1614805" cy="257810"/>
            <a:chOff x="10007981" y="3120770"/>
            <a:chExt cx="1614805" cy="257810"/>
          </a:xfrm>
        </p:grpSpPr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007981" y="3122294"/>
              <a:ext cx="159639" cy="10540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88575" y="3182551"/>
              <a:ext cx="37379" cy="883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238740" y="3120770"/>
              <a:ext cx="1383537" cy="1383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084308" y="3273170"/>
              <a:ext cx="1470914" cy="105409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128250" y="3524630"/>
            <a:ext cx="1378203" cy="12331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203815" y="3777615"/>
            <a:ext cx="1235582" cy="25781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167239" y="4080890"/>
            <a:ext cx="1306321" cy="13677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124567" y="4330827"/>
            <a:ext cx="1400555" cy="10693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180955" y="4483227"/>
            <a:ext cx="1279778" cy="13677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040746" y="4736210"/>
            <a:ext cx="1560829" cy="25628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135234" y="5140071"/>
            <a:ext cx="1370330" cy="25628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025506" y="5542407"/>
            <a:ext cx="1593088" cy="136766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0123805" y="5793866"/>
            <a:ext cx="1383665" cy="107314"/>
            <a:chOff x="10123805" y="5793866"/>
            <a:chExt cx="1383665" cy="107314"/>
          </a:xfrm>
        </p:grpSpPr>
        <p:pic>
          <p:nvPicPr>
            <p:cNvPr id="65" name="object 6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123805" y="5795378"/>
              <a:ext cx="159639" cy="10543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304399" y="5855685"/>
              <a:ext cx="37379" cy="88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354564" y="5793866"/>
              <a:ext cx="1152525" cy="106946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346817" y="5947549"/>
            <a:ext cx="942339" cy="135483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9627107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66447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0439400" y="1668779"/>
            <a:ext cx="768350" cy="768350"/>
            <a:chOff x="10439400" y="1668779"/>
            <a:chExt cx="768350" cy="768350"/>
          </a:xfrm>
        </p:grpSpPr>
        <p:sp>
          <p:nvSpPr>
            <p:cNvPr id="72" name="object 72"/>
            <p:cNvSpPr/>
            <p:nvPr/>
          </p:nvSpPr>
          <p:spPr>
            <a:xfrm>
              <a:off x="10439400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6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07039" y="1836419"/>
              <a:ext cx="432816" cy="43281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0434066" y="2601722"/>
            <a:ext cx="765809" cy="191515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260908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3151632" y="3122295"/>
            <a:ext cx="1245870" cy="287020"/>
            <a:chOff x="3151632" y="3122295"/>
            <a:chExt cx="1245870" cy="287020"/>
          </a:xfrm>
        </p:grpSpPr>
        <p:pic>
          <p:nvPicPr>
            <p:cNvPr id="77" name="object 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51632" y="3122295"/>
              <a:ext cx="1245489" cy="1360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88538" y="3273171"/>
              <a:ext cx="454787" cy="13601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62883" y="3286125"/>
              <a:ext cx="169290" cy="9245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948811" y="3278759"/>
              <a:ext cx="311150" cy="120523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957829" y="3524630"/>
            <a:ext cx="1640205" cy="439420"/>
            <a:chOff x="2957829" y="3524630"/>
            <a:chExt cx="1640205" cy="439420"/>
          </a:xfrm>
        </p:grpSpPr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957829" y="3524630"/>
              <a:ext cx="1640078" cy="13754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084702" y="3677030"/>
              <a:ext cx="1389761" cy="1360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10356" y="3827906"/>
              <a:ext cx="1332738" cy="136017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3312286" y="4080890"/>
            <a:ext cx="918844" cy="136525"/>
            <a:chOff x="3312286" y="4080890"/>
            <a:chExt cx="918844" cy="136525"/>
          </a:xfrm>
        </p:grpSpPr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312286" y="4086478"/>
              <a:ext cx="251460" cy="9982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576954" y="4093844"/>
              <a:ext cx="169291" cy="9245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762882" y="4141147"/>
              <a:ext cx="37379" cy="883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16476" y="4080890"/>
              <a:ext cx="414527" cy="136016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355594" y="4333621"/>
            <a:ext cx="839977" cy="104140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2910839" y="4585334"/>
            <a:ext cx="1731645" cy="136525"/>
            <a:chOff x="2910839" y="4585334"/>
            <a:chExt cx="1731645" cy="136525"/>
          </a:xfrm>
        </p:grpSpPr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910839" y="4585334"/>
              <a:ext cx="238379" cy="10540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170046" y="4585334"/>
              <a:ext cx="1472438" cy="136016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2905505" y="4838319"/>
            <a:ext cx="1731010" cy="287020"/>
            <a:chOff x="2905505" y="4838319"/>
            <a:chExt cx="1731010" cy="287020"/>
          </a:xfrm>
        </p:grpSpPr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130041" y="4838319"/>
              <a:ext cx="1285367" cy="13601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905505" y="4989195"/>
              <a:ext cx="1730883" cy="136017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3115055" y="5239130"/>
            <a:ext cx="1318895" cy="257810"/>
            <a:chOff x="3115055" y="5239130"/>
            <a:chExt cx="1318895" cy="257810"/>
          </a:xfrm>
        </p:grpSpPr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15055" y="5239130"/>
              <a:ext cx="1318641" cy="13754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06444" y="5390006"/>
              <a:ext cx="933703" cy="106934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3390900" y="1668779"/>
            <a:ext cx="768350" cy="768350"/>
            <a:chOff x="3390900" y="1668779"/>
            <a:chExt cx="768350" cy="768350"/>
          </a:xfrm>
        </p:grpSpPr>
        <p:sp>
          <p:nvSpPr>
            <p:cNvPr id="101" name="object 101"/>
            <p:cNvSpPr/>
            <p:nvPr/>
          </p:nvSpPr>
          <p:spPr>
            <a:xfrm>
              <a:off x="3390900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6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21963" y="1801367"/>
              <a:ext cx="504443" cy="504443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405885" y="2601722"/>
            <a:ext cx="825246" cy="24688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728776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7832470" y="3120770"/>
            <a:ext cx="1275080" cy="257810"/>
            <a:chOff x="7832470" y="3120770"/>
            <a:chExt cx="1275080" cy="257810"/>
          </a:xfrm>
        </p:grpSpPr>
        <p:pic>
          <p:nvPicPr>
            <p:cNvPr id="106" name="object 1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832470" y="3120770"/>
              <a:ext cx="1274826" cy="1184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950199" y="3273170"/>
              <a:ext cx="1047369" cy="105409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695565" y="3526154"/>
            <a:ext cx="1549527" cy="267843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7780908" y="3928490"/>
            <a:ext cx="1386840" cy="289560"/>
            <a:chOff x="7780908" y="3928490"/>
            <a:chExt cx="1386840" cy="289560"/>
          </a:xfrm>
        </p:grpSpPr>
        <p:pic>
          <p:nvPicPr>
            <p:cNvPr id="110" name="object 11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780908" y="3928490"/>
              <a:ext cx="1386840" cy="1383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951596" y="4080890"/>
              <a:ext cx="1045082" cy="136778"/>
            </a:xfrm>
            <a:prstGeom prst="rect">
              <a:avLst/>
            </a:prstGeom>
          </p:spPr>
        </p:pic>
      </p:grpSp>
      <p:pic>
        <p:nvPicPr>
          <p:cNvPr id="112" name="object 11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7806563" y="4332351"/>
            <a:ext cx="1332737" cy="105410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741284" y="4483227"/>
            <a:ext cx="1458976" cy="136779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8090916" y="1668779"/>
            <a:ext cx="768350" cy="768350"/>
            <a:chOff x="8090916" y="1668779"/>
            <a:chExt cx="768350" cy="768350"/>
          </a:xfrm>
        </p:grpSpPr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311769" y="2035936"/>
              <a:ext cx="102361" cy="10845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8090916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5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220456" y="1796795"/>
              <a:ext cx="509016" cy="513588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7823581" y="2601722"/>
            <a:ext cx="1309877" cy="248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5523" y="6596888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7E7E7E"/>
                </a:solidFill>
                <a:latin typeface="Segoe UI"/>
                <a:cs typeface="Segoe UI"/>
              </a:rPr>
              <a:t>33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8242"/>
            <a:ext cx="12191999" cy="64297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972" y="-2"/>
            <a:ext cx="10511028" cy="6845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336" y="1839595"/>
            <a:ext cx="270827" cy="31569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0" y="1223263"/>
            <a:ext cx="12078849" cy="4405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" y="310388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AI</a:t>
            </a:r>
            <a:r>
              <a:rPr sz="3200" b="1" spc="-1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Driven</a:t>
            </a:r>
            <a:r>
              <a:rPr sz="3200" b="1" spc="-1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Knowledge</a:t>
            </a:r>
            <a:r>
              <a:rPr sz="3200" b="1" spc="-75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Segoe UI"/>
                <a:cs typeface="Segoe UI"/>
              </a:rPr>
              <a:t>Mining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6394" y="457200"/>
            <a:ext cx="3758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solidFill>
                  <a:srgbClr val="1A1A1A"/>
                </a:solidFill>
              </a:rPr>
              <a:t>Azure</a:t>
            </a:r>
            <a:r>
              <a:rPr lang="en-IN" sz="2800" spc="-135" dirty="0">
                <a:solidFill>
                  <a:srgbClr val="1A1A1A"/>
                </a:solidFill>
              </a:rPr>
              <a:t> </a:t>
            </a:r>
            <a:r>
              <a:rPr lang="en-IN" sz="2800" dirty="0">
                <a:solidFill>
                  <a:srgbClr val="1A1A1A"/>
                </a:solidFill>
              </a:rPr>
              <a:t>Cognitive</a:t>
            </a:r>
            <a:r>
              <a:rPr lang="en-IN" sz="2800" spc="-110" dirty="0">
                <a:solidFill>
                  <a:srgbClr val="1A1A1A"/>
                </a:solidFill>
              </a:rPr>
              <a:t> </a:t>
            </a:r>
            <a:r>
              <a:rPr lang="en-IN" sz="2800" spc="-10" dirty="0">
                <a:solidFill>
                  <a:srgbClr val="1A1A1A"/>
                </a:solidFill>
              </a:rPr>
              <a:t>Search</a:t>
            </a:r>
            <a:endParaRPr lang="en-IN" sz="2800" dirty="0"/>
          </a:p>
          <a:p>
            <a:pPr marL="12700">
              <a:lnSpc>
                <a:spcPct val="100000"/>
              </a:lnSpc>
            </a:pPr>
            <a:r>
              <a:rPr lang="en-IN" sz="2800" spc="-25" dirty="0">
                <a:solidFill>
                  <a:srgbClr val="1A1A1A"/>
                </a:solidFill>
                <a:latin typeface="Segoe UI"/>
                <a:cs typeface="Segoe UI"/>
              </a:rPr>
              <a:t>Search-</a:t>
            </a:r>
            <a:r>
              <a:rPr lang="en-IN" sz="2800" spc="-20" dirty="0">
                <a:solidFill>
                  <a:srgbClr val="1A1A1A"/>
                </a:solidFill>
                <a:latin typeface="Segoe UI"/>
                <a:cs typeface="Segoe UI"/>
              </a:rPr>
              <a:t>as-a-</a:t>
            </a:r>
            <a:r>
              <a:rPr lang="en-IN" sz="2800" spc="-10" dirty="0">
                <a:solidFill>
                  <a:srgbClr val="1A1A1A"/>
                </a:solidFill>
                <a:latin typeface="Segoe UI"/>
                <a:cs typeface="Segoe UI"/>
              </a:rPr>
              <a:t>Service</a:t>
            </a:r>
            <a:endParaRPr lang="en-IN" sz="2800" dirty="0">
              <a:latin typeface="Segoe UI"/>
              <a:cs typeface="Segoe UI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67271E1-E27C-E2C4-F4E1-C0652B62F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29172"/>
              </p:ext>
            </p:extLst>
          </p:nvPr>
        </p:nvGraphicFramePr>
        <p:xfrm>
          <a:off x="666394" y="1985264"/>
          <a:ext cx="10763606" cy="441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909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Office Theme</vt:lpstr>
      <vt:lpstr>Microsoft AI</vt:lpstr>
      <vt:lpstr>Azure Open AI Offerings</vt:lpstr>
      <vt:lpstr>Azure Cognitive Services</vt:lpstr>
      <vt:lpstr>PowerPoint Presentation</vt:lpstr>
      <vt:lpstr>Cognitive Services capabilities Infuse your apps, websites, and bots with human-like intelligence</vt:lpstr>
      <vt:lpstr>PowerPoint Presentation</vt:lpstr>
      <vt:lpstr>PowerPoint Presentation</vt:lpstr>
      <vt:lpstr>AI Driven Knowledge Mining</vt:lpstr>
      <vt:lpstr>Azure Cognitive Search Search-as-a-Service</vt:lpstr>
      <vt:lpstr>Azure Search Indexing</vt:lpstr>
      <vt:lpstr>Vector Search</vt:lpstr>
      <vt:lpstr>Features</vt:lpstr>
      <vt:lpstr>Cognitive Search Architecture</vt:lpstr>
      <vt:lpstr>Natural Language Processing</vt:lpstr>
      <vt:lpstr>Case Study : Smart Attendance System</vt:lpstr>
      <vt:lpstr>Case Study : Enterprise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Cognitive Services : Empowering business transformation</dc:title>
  <dc:creator>Firas BFK</dc:creator>
  <cp:lastModifiedBy>Kumar, Nitesh (External)</cp:lastModifiedBy>
  <cp:revision>2</cp:revision>
  <dcterms:created xsi:type="dcterms:W3CDTF">2024-03-03T07:08:13Z</dcterms:created>
  <dcterms:modified xsi:type="dcterms:W3CDTF">2024-03-03T08:53:30Z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2024-03-03T00:00:00Z</vt:filetime>
  </property>
  <property fmtid="{D5CDD505-2E9C-101B-9397-08002B2CF9AE}" pid="5" name="Producer">
    <vt:lpwstr>Microsoft® PowerPoint® 2019</vt:lpwstr>
  </property>
</Properties>
</file>