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7"/>
  </p:notesMasterIdLst>
  <p:sldIdLst>
    <p:sldId id="256" r:id="rId2"/>
    <p:sldId id="308" r:id="rId3"/>
    <p:sldId id="307" r:id="rId4"/>
    <p:sldId id="304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FF99"/>
    <a:srgbClr val="0000CC"/>
    <a:srgbClr val="008000"/>
    <a:srgbClr val="CCFFCC"/>
    <a:srgbClr val="000066"/>
    <a:srgbClr val="FFFF99"/>
    <a:srgbClr val="CC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64" autoAdjust="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801F7-FE95-4EF4-887A-C479620EF52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14614-5918-4101-B8AC-A5A22313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9F60-6406-1B00-0403-2EA76F16D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B4E16-6B30-5C36-18BF-C2975C1B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8785-0ABC-5BA0-1F51-7E73160B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58B0-1D5E-4431-8910-2E8212D6A45B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C1C6-4CC2-6E42-B6B6-378FA59C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620F-81CD-813A-2A1F-992658EE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546B-DC74-BEA0-48D1-3079DF52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A921B-E4BC-1635-8A01-A9469E415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4CFFF-D651-A4FD-F5F1-2D8B1729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EBB6-E9AC-45B2-85D6-C780EBB1B1C8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EEF7-A983-7C2F-B246-105BB825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637C-E5C3-1BB6-8C4E-DBD980D0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7EBF0-4B76-BCE7-2C04-C4CB9AB4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ACFB7-159B-EAAA-0D26-269EE840A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E850-4A2F-408D-6E88-2F58D18A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5E6-56A3-4E68-A8F5-B15952118276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0CAD-D6B5-9B66-2BAC-3BEA9C5C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2760-EC68-356D-1BCE-85ED337E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0164-5830-D99C-AD1C-09CF36D5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2AA-7707-96E5-5B82-58ED9E9C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EFAE-53E7-63E8-05FD-22EE847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5685-A766-49DE-8371-C50B25DBF935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347F-89FA-F200-721A-7F515E91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A07E-668E-8548-7078-D46A80FA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362A-E225-8D70-A911-62B5E3C8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95692-E225-9320-9594-85D1DB987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E835-361C-83D3-5D26-362CE741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A9B4-7A2F-4CB2-8BD9-1CF9CC88DC7D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EEC4-29C9-C099-70C8-1D6F1A5D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70DD4-4E62-F2C5-E686-B666114C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B788-9195-4D00-540A-93068CCA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735B-1388-1D81-43A5-211DE8FC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11DA1-5206-FBC1-DC6A-46B3024B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E53A1-E63D-8002-3F65-4BE35E6C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3606-83FB-4129-8A69-F5C74C35CF63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8E89-E165-100A-F388-20F4CF05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FEE21-49D0-AD9C-2D95-E400A8B6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C069-55A4-15B6-6DB3-411D0D9C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D640E-1B5A-F316-0434-DE357B1E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21C2F-4739-8059-0434-9B75E6D6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718F5-795E-7B0B-5909-FE143C901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4BCBA-7C2F-E70B-F794-20762F131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3D86A-B221-8EF3-8024-FED76162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5095-C1E6-476C-ADE5-2E06373B657E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80862-E923-1E24-C3C4-67C80302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E0171-0740-6060-F7EC-F28CB4D2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49C5-A3C7-A3B7-60D9-BD434286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2392-A29B-1654-76C3-3E5EBC80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D23E-B8D0-4AE8-AF9E-4F7C4530E942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ED14E-FD1B-7B9A-97AE-0E8CC2F9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2ACC5-0B93-6384-1D63-EF155BCE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6805C-9B6D-09EF-146F-4992323E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4FEE-0AC5-4D7B-9CED-C5B6AA50F7B2}" type="datetime1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846E6-4DD1-2030-2EBC-49660A7E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3138A-E651-274D-E45C-E363808F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5996-8DA1-D82F-A188-758CB20B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C7C3-6AC7-15C7-1C6B-7F639B19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B7A57-B762-4CCC-6313-8BACE786E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AFD5F-219E-7D87-1F2B-8297368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0B1D-2ED7-4112-9738-37F9AE382B77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B224D-08AE-568D-ABAD-7C9DDD0A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5BE04-32C7-5103-BD05-CAC105CD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0173-3874-4CA2-DD90-EA6A15C8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74078-283F-F28A-58C1-E78C7F767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6327-52BE-554A-A9E3-C74BBE954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B734-C054-BAD6-FA37-17BE0481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8E23-C5CA-4D11-BE30-38536E680B66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62BF1-95F5-39F9-FC23-8EBA0C81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DBD80-44EA-072B-E2D2-F798CE5C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BD62E-B5F0-5323-5787-03A2B604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EA0BE-9F66-51EE-2324-DF23FAD2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504EE-6223-4A55-03E2-CCC6E4533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F273-8497-4B26-959D-1AE28D2FFB10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EC9F-7514-1964-5D0E-9B99A1E4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517F-4F43-8DC9-A744-5979FDC1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99BB-F262-4078-A8ED-F252A919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516" y="1297660"/>
            <a:ext cx="10402968" cy="1285742"/>
          </a:xfrm>
          <a:noFill/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a Convolutional Neural Network Model to detect cancerous and non-cancerous images </a:t>
            </a:r>
            <a:endParaRPr lang="en-US" sz="16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560" y="6122409"/>
            <a:ext cx="1969827" cy="735591"/>
          </a:xfrm>
          <a:prstGeom prst="rect">
            <a:avLst/>
          </a:prstGeom>
        </p:spPr>
      </p:pic>
      <p:pic>
        <p:nvPicPr>
          <p:cNvPr id="1026" name="Picture 2" descr="BITS Pilani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59"/>
          <a:stretch/>
        </p:blipFill>
        <p:spPr bwMode="auto">
          <a:xfrm>
            <a:off x="314046" y="303254"/>
            <a:ext cx="2033517" cy="6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2554" y="3297134"/>
            <a:ext cx="9640270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cs typeface="Arial" panose="020B0604020202020204" pitchFamily="34" charset="0"/>
              </a:rPr>
              <a:t>Student Name: </a:t>
            </a:r>
            <a:r>
              <a:rPr lang="en-US" sz="2400" dirty="0">
                <a:cs typeface="Arial" panose="020B0604020202020204" pitchFamily="34" charset="0"/>
              </a:rPr>
              <a:t>Piyush Kumar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cs typeface="Arial" panose="020B0604020202020204" pitchFamily="34" charset="0"/>
              </a:rPr>
              <a:t>BITS ID: </a:t>
            </a:r>
            <a:r>
              <a:rPr lang="en-US" sz="2400" dirty="0">
                <a:cs typeface="Arial" panose="020B0604020202020204" pitchFamily="34" charset="0"/>
              </a:rPr>
              <a:t>2021B1A40815P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cs typeface="Arial" panose="020B0604020202020204" pitchFamily="34" charset="0"/>
              </a:rPr>
              <a:t>Email: </a:t>
            </a:r>
            <a:r>
              <a:rPr lang="en-US" sz="2400" dirty="0">
                <a:cs typeface="Arial" panose="020B0604020202020204" pitchFamily="34" charset="0"/>
              </a:rPr>
              <a:t>f20210815@pilani.bits-pilani.ac.in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6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417893"/>
            <a:ext cx="10515600" cy="82820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5117" y="1524258"/>
            <a:ext cx="99669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Objective 1:</a:t>
            </a:r>
            <a:r>
              <a:rPr lang="en-US" sz="2800" dirty="0"/>
              <a:t> Build a CNN model to detect Lung Cancer images</a:t>
            </a:r>
          </a:p>
          <a:p>
            <a:endParaRPr lang="en-US" sz="2800" dirty="0"/>
          </a:p>
          <a:p>
            <a:r>
              <a:rPr lang="en-US" sz="2800" b="1" dirty="0"/>
              <a:t>Objective 2:</a:t>
            </a:r>
            <a:r>
              <a:rPr lang="en-US" sz="2800" dirty="0"/>
              <a:t> Build a Generative Adversarial Networks (GAN)/Hybrid CNNs/Residual Networks based model to detect Skin or Breast Cancer.</a:t>
            </a:r>
          </a:p>
          <a:p>
            <a:endParaRPr lang="en-US" sz="2800" dirty="0"/>
          </a:p>
          <a:p>
            <a:r>
              <a:rPr lang="en-US" sz="2800" b="1" dirty="0"/>
              <a:t>Objective 3:</a:t>
            </a:r>
            <a:r>
              <a:rPr lang="en-US" sz="2800" dirty="0"/>
              <a:t> Improve the detection based metrics of the above-built model.	</a:t>
            </a:r>
          </a:p>
          <a:p>
            <a:endParaRPr lang="en-US" sz="2800" dirty="0"/>
          </a:p>
          <a:p>
            <a:r>
              <a:rPr lang="en-US" sz="2800" b="1" dirty="0"/>
              <a:t>Objective 4: </a:t>
            </a:r>
            <a:r>
              <a:rPr lang="en-US" sz="2800" dirty="0"/>
              <a:t>Draft and publish a research paper based on the results found.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056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47565"/>
            <a:ext cx="10515600" cy="639540"/>
          </a:xfrm>
        </p:spPr>
        <p:txBody>
          <a:bodyPr>
            <a:normAutofit/>
          </a:bodyPr>
          <a:lstStyle/>
          <a:p>
            <a:pPr algn="just"/>
            <a:r>
              <a:rPr lang="en-US" sz="28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Plan</a:t>
            </a:r>
            <a:endParaRPr lang="en-US" sz="2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02E9CD-2C1E-BF83-790F-5E2946F40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87659"/>
              </p:ext>
            </p:extLst>
          </p:nvPr>
        </p:nvGraphicFramePr>
        <p:xfrm>
          <a:off x="584199" y="832808"/>
          <a:ext cx="10662157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0439">
                  <a:extLst>
                    <a:ext uri="{9D8B030D-6E8A-4147-A177-3AD203B41FA5}">
                      <a16:colId xmlns:a16="http://schemas.microsoft.com/office/drawing/2014/main" val="1699741287"/>
                    </a:ext>
                  </a:extLst>
                </a:gridCol>
                <a:gridCol w="7691718">
                  <a:extLst>
                    <a:ext uri="{9D8B030D-6E8A-4147-A177-3AD203B41FA5}">
                      <a16:colId xmlns:a16="http://schemas.microsoft.com/office/drawing/2014/main" val="2939973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Objective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Activities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41054"/>
                  </a:ext>
                </a:extLst>
              </a:tr>
              <a:tr h="752986">
                <a:tc>
                  <a:txBody>
                    <a:bodyPr/>
                    <a:lstStyle/>
                    <a:p>
                      <a:r>
                        <a:rPr lang="en-IN" sz="2400" dirty="0"/>
                        <a:t>1. CNN based model to detect Lung Cancer.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Finding a research paper based on Lung Cancer detection using CNN.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Developing a CNN based model to detect Lung Cancer.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64142"/>
                  </a:ext>
                </a:extLst>
              </a:tr>
              <a:tr h="764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2. </a:t>
                      </a:r>
                      <a:r>
                        <a:rPr lang="en-US" sz="2400" dirty="0"/>
                        <a:t>GAN/Hybrid CNNs/</a:t>
                      </a:r>
                      <a:r>
                        <a:rPr lang="en-US" sz="2400" dirty="0" err="1"/>
                        <a:t>ResNet</a:t>
                      </a:r>
                      <a:r>
                        <a:rPr lang="en-US" sz="2400" dirty="0"/>
                        <a:t> based model to detect Skin or Breast Cancer.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Finding a research paper based on Skin or Breast Cancer detection using GAN/Hybrid CNNs/ </a:t>
                      </a:r>
                      <a:r>
                        <a:rPr lang="en-IN" sz="2400" dirty="0" err="1"/>
                        <a:t>ResNet</a:t>
                      </a:r>
                      <a:r>
                        <a:rPr lang="en-IN" sz="2400" dirty="0"/>
                        <a:t> based models.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Developing a similar model to detect Skin or Breast Cancer.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1589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r>
                        <a:rPr lang="en-IN" sz="2400" dirty="0"/>
                        <a:t>3. Improving detection based metrics.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Learning Open CV and Image Processing techniques to improve the metrics.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55819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r>
                        <a:rPr lang="en-US" sz="2400" dirty="0"/>
                        <a:t>4. Publishing the research paper.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Comparing all the metrics of different models and sharing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3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16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11" y="86619"/>
            <a:ext cx="10515600" cy="63954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Activity-wise Timeline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99BB-F262-4078-A8ED-F252A919F610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48420"/>
              </p:ext>
            </p:extLst>
          </p:nvPr>
        </p:nvGraphicFramePr>
        <p:xfrm>
          <a:off x="230819" y="692458"/>
          <a:ext cx="11745158" cy="5798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839">
                  <a:extLst>
                    <a:ext uri="{9D8B030D-6E8A-4147-A177-3AD203B41FA5}">
                      <a16:colId xmlns:a16="http://schemas.microsoft.com/office/drawing/2014/main" val="1699741287"/>
                    </a:ext>
                  </a:extLst>
                </a:gridCol>
                <a:gridCol w="5474694">
                  <a:extLst>
                    <a:ext uri="{9D8B030D-6E8A-4147-A177-3AD203B41FA5}">
                      <a16:colId xmlns:a16="http://schemas.microsoft.com/office/drawing/2014/main" val="2939973086"/>
                    </a:ext>
                  </a:extLst>
                </a:gridCol>
                <a:gridCol w="3065625">
                  <a:extLst>
                    <a:ext uri="{9D8B030D-6E8A-4147-A177-3AD203B41FA5}">
                      <a16:colId xmlns:a16="http://schemas.microsoft.com/office/drawing/2014/main" val="2098832766"/>
                    </a:ext>
                  </a:extLst>
                </a:gridCol>
              </a:tblGrid>
              <a:tr h="3580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Activities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Expected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Tentative D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 of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41054"/>
                  </a:ext>
                </a:extLst>
              </a:tr>
              <a:tr h="1072934">
                <a:tc>
                  <a:txBody>
                    <a:bodyPr/>
                    <a:lstStyle/>
                    <a:p>
                      <a:r>
                        <a:rPr lang="en-IN" sz="1400" dirty="0"/>
                        <a:t>1.1. Finding a research paper based on lung cancer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Learning about contemporary techniques used in Lung Cancer detection and previous work done in this field.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08.08.24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64142"/>
                  </a:ext>
                </a:extLst>
              </a:tr>
              <a:tr h="745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2. Developing a CNN based model to detect Lung Cancer.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 to vast coding structure of CNN models and dataset analysis and implementation of a CNN model.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20.08.24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1589"/>
                  </a:ext>
                </a:extLst>
              </a:tr>
              <a:tr h="1084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3. Finding a research paper based on Skin or Breast Cancer detection using GAN/Hybrid CNNs/ </a:t>
                      </a:r>
                      <a:r>
                        <a:rPr lang="en-IN" sz="1400" dirty="0" err="1"/>
                        <a:t>ResNet</a:t>
                      </a:r>
                      <a:r>
                        <a:rPr lang="en-IN" sz="1400" dirty="0"/>
                        <a:t> based models.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Generative Adversarial Networks (GAN), Hybrid CNNs, Residual Networks based models and comparison of their individual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30.08.24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55819"/>
                  </a:ext>
                </a:extLst>
              </a:tr>
              <a:tr h="785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4. Developing a similar model to detect Skin or Breast Cancer.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Based on the comparison of metrics of GAN, Hybrid CNNs and Residual Networks, the best algorithm will be selected to form this Cancer Detection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21.09.24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96924"/>
                  </a:ext>
                </a:extLst>
              </a:tr>
              <a:tr h="732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5. </a:t>
                      </a:r>
                      <a:r>
                        <a:rPr lang="en-IN" sz="1400" dirty="0"/>
                        <a:t>Learning Open CV and Image Processing techniques to improve the metrics.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After learning Open CV and Image Processing, segregation of certain techniques will be done in order to improve performance of the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20.10.24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97008"/>
                  </a:ext>
                </a:extLst>
              </a:tr>
              <a:tr h="884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6. Publishing the research paper.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Based on the comparison of metrics between the different models used, and after enhancing the metrics, the results will be shared in the research paper.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30.11.24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3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107" y="2769785"/>
            <a:ext cx="6032693" cy="131842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8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guet Script" panose="020F0502020204030204" pitchFamily="2" charset="0"/>
              </a:rPr>
              <a:t>Thank you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0529" y="6356350"/>
            <a:ext cx="1054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F4A899BB-F262-4078-A8ED-F252A919F61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243128-EECD-BAB1-79BD-7F7F8E25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9" r="20370" b="-2"/>
          <a:stretch/>
        </p:blipFill>
        <p:spPr bwMode="auto">
          <a:xfrm>
            <a:off x="905622" y="1094269"/>
            <a:ext cx="4912471" cy="4669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1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5641</TotalTime>
  <Words>459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Baguet Script</vt:lpstr>
      <vt:lpstr>Calibri</vt:lpstr>
      <vt:lpstr>Calibri Light</vt:lpstr>
      <vt:lpstr>Office Theme</vt:lpstr>
      <vt:lpstr>Developing a Convolutional Neural Network Model to detect cancerous and non-cancerous images </vt:lpstr>
      <vt:lpstr>Objectives</vt:lpstr>
      <vt:lpstr>Work Plan</vt:lpstr>
      <vt:lpstr>Activity-wise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PIYUSH KUMAR</cp:lastModifiedBy>
  <cp:revision>1317</cp:revision>
  <cp:lastPrinted>2020-10-21T13:26:20Z</cp:lastPrinted>
  <dcterms:created xsi:type="dcterms:W3CDTF">2020-08-16T20:11:52Z</dcterms:created>
  <dcterms:modified xsi:type="dcterms:W3CDTF">2024-08-19T11:17:37Z</dcterms:modified>
  <cp:contentStatus/>
</cp:coreProperties>
</file>