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gQbrJ8JFu+xbtB2BBjfX+PTid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2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</a:t>
            </a:r>
            <a:r>
              <a:rPr b="1" baseline="30000" lang="en-US"/>
              <a:t>st</a:t>
            </a:r>
            <a:r>
              <a:rPr b="1" lang="en-US"/>
              <a:t> slide (Mandatory)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 b="1"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A</a:t>
            </a:r>
            <a:endParaRPr b="1"/>
          </a:p>
        </p:txBody>
      </p:sp>
      <p:sp>
        <p:nvSpPr>
          <p:cNvPr id="215" name="Google Shape;21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 b="1"/>
          </a:p>
        </p:txBody>
      </p:sp>
      <p:sp>
        <p:nvSpPr>
          <p:cNvPr id="231" name="Google Shape;23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 b="1"/>
          </a:p>
        </p:txBody>
      </p:sp>
      <p:sp>
        <p:nvSpPr>
          <p:cNvPr id="247" name="Google Shape;24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 b="1"/>
          </a:p>
        </p:txBody>
      </p:sp>
      <p:sp>
        <p:nvSpPr>
          <p:cNvPr id="263" name="Google Shape;26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 b="1"/>
          </a:p>
        </p:txBody>
      </p:sp>
      <p:sp>
        <p:nvSpPr>
          <p:cNvPr id="279" name="Google Shape;27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 b="1"/>
          </a:p>
        </p:txBody>
      </p:sp>
      <p:sp>
        <p:nvSpPr>
          <p:cNvPr id="295" name="Google Shape;29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 b="1"/>
          </a:p>
        </p:txBody>
      </p:sp>
      <p:sp>
        <p:nvSpPr>
          <p:cNvPr id="311" name="Google Shape;31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 b="1"/>
          </a:p>
        </p:txBody>
      </p:sp>
      <p:sp>
        <p:nvSpPr>
          <p:cNvPr id="327" name="Google Shape;32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 b="1"/>
          </a:p>
        </p:txBody>
      </p:sp>
      <p:sp>
        <p:nvSpPr>
          <p:cNvPr id="343" name="Google Shape;34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A</a:t>
            </a:r>
            <a:endParaRPr b="1"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 b="1"/>
          </a:p>
        </p:txBody>
      </p:sp>
      <p:sp>
        <p:nvSpPr>
          <p:cNvPr id="359" name="Google Shape;35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 b="1"/>
          </a:p>
        </p:txBody>
      </p:sp>
      <p:sp>
        <p:nvSpPr>
          <p:cNvPr id="375" name="Google Shape;37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 b="1"/>
          </a:p>
        </p:txBody>
      </p:sp>
      <p:sp>
        <p:nvSpPr>
          <p:cNvPr id="391" name="Google Shape;39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Thank you slide</a:t>
            </a:r>
            <a:endParaRPr/>
          </a:p>
        </p:txBody>
      </p:sp>
      <p:sp>
        <p:nvSpPr>
          <p:cNvPr id="407" name="Google Shape;40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Diagonal elements </a:t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Hamiltonian path to exist all the vertices must be connected with a path, had that happened there would have been a unique topological sort.</a:t>
            </a:r>
            <a:endParaRPr b="1"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A</a:t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Q_7</a:t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Ans: D</a:t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966" y="2952750"/>
            <a:ext cx="3566067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457201" y="1156906"/>
            <a:ext cx="11277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connected planar graph having 6 vertices, 7 edges contains _____________ regions.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</p:txBody>
      </p:sp>
      <p:sp>
        <p:nvSpPr>
          <p:cNvPr id="209" name="Google Shape;209;p10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0" y="-4253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457201" y="1156906"/>
            <a:ext cx="1127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</a:pP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Real time application of Graph is </a:t>
            </a:r>
            <a:endParaRPr sz="3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Google Maps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Google Lens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1456098" y="4807120"/>
            <a:ext cx="1009831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Google Drive</a:t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these</a:t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 a graph if e=[u, v], Then u and v are called</a:t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35" name="Google Shape;235;p12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38" name="Google Shape;238;p12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endpoints of e</a:t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adjacent nodes</a:t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neighbors</a:t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above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search complexity in direct addressing?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O(n)</a:t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O(nlogn)</a:t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O(logn)</a:t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O(1)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can be the techniques to avoid collision?</a:t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Make the hash function appear random</a:t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Use the chaining method</a:t>
            </a: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Use uniform hashing</a:t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above</a:t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load factor?</a:t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array size</a:t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key size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chain length</a:t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above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 simple chaining, what data structure is appropriate?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Singly linked list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Doubly linked list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Circular linked list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Binary Trees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/>
        </p:nvSpPr>
        <p:spPr>
          <a:xfrm>
            <a:off x="457201" y="1156906"/>
            <a:ext cx="11277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recurrence for worst case of QuickSort and what is the time complexity in Worst case?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626938" y="2451032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626937" y="3617614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626937" y="452865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1323635" y="2456274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Recurrence is T(n) = T(n-2) + O(n) and time complexity is O(n^2)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1327213" y="3602755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Recurrence is T(n) = T(n-1) + O(n) and time complexity is O(n^2)</a:t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341123" y="452865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Recurrence is T(n) = 2T(n/2) + O(n) and time complexity is O(nLogn)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/>
        </p:nvSpPr>
        <p:spPr>
          <a:xfrm>
            <a:off x="457201" y="1156906"/>
            <a:ext cx="112776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Suppose we have O(n) time algorithm that finds median of an unsorted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Now consider a QuickSort implementation where we first find median using the above algorithm, then use median as pivot. What will be the worst case time complexity of this modified QuickSort.</a:t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O(n^2 Logn)</a:t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O(n^2)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 Logn Logn)</a:t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O(nLogn)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457201" y="1156906"/>
            <a:ext cx="11277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recurrence relation capturing the optimal time of the Tower of Hanoi problem with n discs is</a:t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T(n) = 2T(n – 2) + 2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T(n) = 2T(n – 1) + n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T(n) = 2T(n/2) + 1</a:t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1440028" y="5371329"/>
            <a:ext cx="10098317" cy="119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T(n) = 2T(n – 1) + 1</a:t>
            </a:r>
            <a:b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algorithms can be used to most efficiently determine the presence of a cycle in a given graph ?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Depth First Search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Breadth First Search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Prim’s Minimum Spanning Tree Algorithm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Kruskal’ Minimum Spanning Tree Algorithm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not O(n^2)?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(15^10) * n + 12099</a:t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n^1.98</a:t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n^3 / (sqrt(n))</a:t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(2^20) * n</a:t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best time complexity of bubble sort?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N^2</a:t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NlogN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(NlogN)^2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/>
        </p:nvSpPr>
        <p:spPr>
          <a:xfrm>
            <a:off x="457201" y="1156906"/>
            <a:ext cx="11277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complexity of Binary search algorithm is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O(n)</a:t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O(logn)</a:t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O(1)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O(n^2)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3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0" name="Google Shape;410;p23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Breadth First Search algorithm has been implemented using the queue data structure. One possible order of visiting the nodes of the following graph is</a:t>
            </a:r>
            <a:b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b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b="0" i="0" sz="25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MNOPQR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NQMPOR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QMNPRO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440028" y="5371329"/>
            <a:ext cx="10098317" cy="177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QMNPOR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390568"/>
            <a:ext cx="3200400" cy="1190625"/>
          </a:xfrm>
          <a:prstGeom prst="rect">
            <a:avLst/>
          </a:prstGeom>
          <a:solidFill>
            <a:srgbClr val="000000"/>
          </a:solidFill>
          <a:ln cap="sq" cmpd="sng" w="4445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 dir="2700000" dist="190500" sy="9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Given two vertices in a graph s and t, which of the two traversals (BFS and DFS) can be used to find if there is path from s to t?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646225" y="5513365"/>
            <a:ext cx="5297375" cy="119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Neither BFS nor DFS</a:t>
            </a:r>
            <a:b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b="0" i="0" sz="25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46225" y="2978302"/>
            <a:ext cx="2329321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Only BFS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37482" y="3810000"/>
            <a:ext cx="2329321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Only DFS 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37481" y="4641698"/>
            <a:ext cx="3705919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Both BFS and DFS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maximum number of possible non zero values in an adjacency matrix of a simple graph with n vertices?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9215436" y="5486400"/>
            <a:ext cx="2329321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n*(n+1)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23429" y="5486400"/>
            <a:ext cx="2329321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(n*(n-1))/2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3487431" y="5486400"/>
            <a:ext cx="2329321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(n*(n+1))/2 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6351433" y="5486400"/>
            <a:ext cx="2329321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n*(n-1)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If there are more than 1 topological sorting of a DAG is possible, which of the following is true.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641927" y="3309457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625519" y="3999662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625519" y="463878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641927" y="528987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1338624" y="3309457"/>
            <a:ext cx="9821502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Many Hamiltonian paths are possible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354695" y="4017465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Hamiltonian path is possible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54694" y="466091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Given information is insufficient to comment anything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1375930" y="528987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Exactly 1 Hamiltonian path is possible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Traversal of a graph is different from tree because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641927" y="2816811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625519" y="3999662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625519" y="463878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641927" y="5701094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1338624" y="2816811"/>
            <a:ext cx="9821502" cy="119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There can be a loop in graph so we must maintain a visited flag for every vertex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354695" y="4017465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DFS of a graph uses stack, but inorder traversal of a tree is recursive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1354694" y="4660910"/>
            <a:ext cx="10098317" cy="119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BFS of a graph uses queue, but a time efficient BFS of a tree is recursive.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1338624" y="5721915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above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533400" y="1295400"/>
            <a:ext cx="1113036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1143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Hope that was clear. Here comes the next question.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data-structure-questions-answers-graph-q2"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096461"/>
            <a:ext cx="3505200" cy="406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533400" y="1295400"/>
            <a:ext cx="11130362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UcPeriod"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 and E</a:t>
            </a:r>
            <a:endParaRPr/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UcPeriod"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and D</a:t>
            </a:r>
            <a:endParaRPr/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UcPeriod"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and E</a:t>
            </a:r>
            <a:endParaRPr/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UcPeriod"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and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</cp:coreProperties>
</file>