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S/MdUB4WFWsGmjfT3yfsgEknl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2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</a:t>
            </a:r>
            <a:r>
              <a:rPr b="1" baseline="30000" lang="en-US"/>
              <a:t>st</a:t>
            </a:r>
            <a:r>
              <a:rPr b="1" lang="en-US"/>
              <a:t> slide (Mandatory)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D</a:t>
            </a:r>
            <a:endParaRPr/>
          </a:p>
        </p:txBody>
      </p:sp>
      <p:sp>
        <p:nvSpPr>
          <p:cNvPr id="221" name="Google Shape;22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A</a:t>
            </a:r>
            <a:endParaRPr/>
          </a:p>
        </p:txBody>
      </p:sp>
      <p:sp>
        <p:nvSpPr>
          <p:cNvPr id="237" name="Google Shape;23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Thank you slide</a:t>
            </a:r>
            <a:endParaRPr/>
          </a:p>
        </p:txBody>
      </p:sp>
      <p:sp>
        <p:nvSpPr>
          <p:cNvPr id="253" name="Google Shape;25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C</a:t>
            </a:r>
            <a:endParaRPr b="1"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A</a:t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/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C</a:t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/>
          </a:p>
        </p:txBody>
      </p:sp>
      <p:sp>
        <p:nvSpPr>
          <p:cNvPr id="173" name="Google Shape;17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/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/>
          </a:p>
        </p:txBody>
      </p:sp>
      <p:sp>
        <p:nvSpPr>
          <p:cNvPr id="205" name="Google Shape;2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966" y="2952750"/>
            <a:ext cx="3566067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If n numbers are to be sorted in ascending order in O(n log n) time, which of the following trees can be used?</a:t>
            </a:r>
            <a:endParaRPr/>
          </a:p>
        </p:txBody>
      </p:sp>
      <p:sp>
        <p:nvSpPr>
          <p:cNvPr id="224" name="Google Shape;224;p10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Binary tree</a:t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Binary search tree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Max-heap</a:t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Min-heap</a:t>
            </a: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maximum number of elements in a heap of height h is ________.</a:t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244" name="Google Shape;244;p11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2^(h+1) -1</a:t>
            </a: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2^h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2^h -1</a:t>
            </a: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2^h +1</a:t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848" l="1110" r="0" t="0"/>
          <a:stretch/>
        </p:blipFill>
        <p:spPr>
          <a:xfrm rot="355158">
            <a:off x="-214550" y="3101269"/>
            <a:ext cx="4219796" cy="3942674"/>
          </a:xfrm>
          <a:custGeom>
            <a:rect b="b" l="l" r="r" t="t"/>
            <a:pathLst>
              <a:path extrusionOk="0" h="3942674" w="4219796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6" name="Google Shape;256;p12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b="1" i="0" sz="8000" u="none" cap="none" strike="noStrike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4352" y="6099048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statements about binary tree is CORRECT?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Every binary tree is either complete or full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Every complete binary tree is also a full binary tree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Every full binary tree is also a complete binary tree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 binary tree cannot be both complete and full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number of child/ children for each node in a Binary Search Tree?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n-1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purpose of using AVL Tree?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balance itself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make the tree structure look good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ensure that exactly 2 children for each node are taken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Why do we go for Binary Search Tree instead of Binary Tree?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balance the tree properly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reduce the searching process by n/2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Because traversing is easier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above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Suppose a complete binary tree has height h&gt;0. The minimum no. of leaf nodes possible in term of h is ______.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2^(h) -1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2^(h -1) + 1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2^(h -1)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2^(h +1)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If a node having two children is to be deleted from binary search tree, it is replaced by its _____.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In-order predecessor</a:t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In-order successor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Pre-order predecessor</a:t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</a:t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 a full binary tree, every internal node has exactly two children. A full binary tree with (2*n)+1 nodes contains ____.</a:t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 leaf nodes</a:t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 internal nodes</a:t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n-1 leaf nodes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n-1 internal nodes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run time for traversing all the nodes of a binary search tree with n nodes and printing them in an order is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 lg(n))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O(n)</a:t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O(ln)</a:t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O(log(n))</a:t>
            </a:r>
            <a:endParaRPr/>
          </a:p>
        </p:txBody>
      </p:sp>
      <p:sp>
        <p:nvSpPr>
          <p:cNvPr id="216" name="Google Shape;216;p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FACE-45</dc:creator>
</cp:coreProperties>
</file>