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72" r:id="rId2"/>
    <p:sldId id="275" r:id="rId3"/>
    <p:sldId id="290" r:id="rId4"/>
    <p:sldId id="291" r:id="rId5"/>
    <p:sldId id="292" r:id="rId6"/>
    <p:sldId id="289" r:id="rId7"/>
  </p:sldIdLst>
  <p:sldSz cx="12192000" cy="6858000"/>
  <p:notesSz cx="6858000" cy="9144000"/>
  <p:embeddedFontLst>
    <p:embeddedFont>
      <p:font typeface="Nunito Sans" pitchFamily="2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05136"/>
    <a:srgbClr val="303030"/>
    <a:srgbClr val="4A4A4A"/>
    <a:srgbClr val="3D3D3D"/>
    <a:srgbClr val="212121"/>
    <a:srgbClr val="000000"/>
    <a:srgbClr val="131313"/>
    <a:srgbClr val="F69180"/>
    <a:srgbClr val="FBD0C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84899" autoAdjust="0"/>
  </p:normalViewPr>
  <p:slideViewPr>
    <p:cSldViewPr>
      <p:cViewPr>
        <p:scale>
          <a:sx n="66" d="100"/>
          <a:sy n="66" d="100"/>
        </p:scale>
        <p:origin x="-156" y="-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Circular Linked List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2926" y="2138598"/>
            <a:ext cx="2214578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500" dirty="0" smtClean="0">
                <a:latin typeface="Nunito Sans" charset="0"/>
              </a:rPr>
              <a:t>Circular Linked List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464" y="4496052"/>
            <a:ext cx="2214578" cy="12464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500" dirty="0" smtClean="0">
                <a:latin typeface="Nunito Sans" charset="0"/>
              </a:rPr>
              <a:t>Circular  Singly Linked List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0578" y="4496052"/>
            <a:ext cx="2214578" cy="12464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500" dirty="0" smtClean="0">
                <a:latin typeface="Nunito Sans" charset="0"/>
              </a:rPr>
              <a:t>Circular Doubly Linked List</a:t>
            </a:r>
            <a:endParaRPr lang="en-GB" sz="2500" dirty="0">
              <a:latin typeface="Nunito Sans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5095869" y="3357562"/>
            <a:ext cx="71437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1158" y="3714752"/>
            <a:ext cx="74295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523968" y="4071942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8952726" y="4071148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Circular Singly Linked List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6712" y="4201168"/>
          <a:ext cx="170654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73"/>
                <a:gridCol w="853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20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1200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32198" y="4214818"/>
          <a:ext cx="170654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73"/>
                <a:gridCol w="853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40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1400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382148" y="4201168"/>
          <a:ext cx="170654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73"/>
                <a:gridCol w="853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80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1000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461156" y="4201168"/>
          <a:ext cx="170654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73"/>
                <a:gridCol w="853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60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1600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8150" y="2629532"/>
          <a:ext cx="171451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1000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6778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238216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166778" y="1928802"/>
            <a:ext cx="6429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 smtClean="0">
                <a:latin typeface="Nunito Sans" charset="0"/>
              </a:rPr>
              <a:t>ptr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340" y="4809334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charset="0"/>
              </a:rPr>
              <a:t>1000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2860" y="4809334"/>
            <a:ext cx="100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charset="0"/>
              </a:rPr>
              <a:t>1200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8942" y="4809334"/>
            <a:ext cx="114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charset="0"/>
              </a:rPr>
              <a:t>1400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39338" y="4809334"/>
            <a:ext cx="12858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charset="0"/>
              </a:rPr>
              <a:t>1600</a:t>
            </a:r>
            <a:endParaRPr lang="en-GB" sz="2500" dirty="0">
              <a:latin typeface="Nunito Sans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523968" y="5786454"/>
            <a:ext cx="10144196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239536" y="4357694"/>
            <a:ext cx="428628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10954578" y="5072074"/>
            <a:ext cx="1428760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1273935" y="5536421"/>
            <a:ext cx="499272" cy="794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52662" y="4357694"/>
            <a:ext cx="1071570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10182" y="4357694"/>
            <a:ext cx="1071570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239140" y="4356106"/>
            <a:ext cx="1071570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Circular Doubly Linked List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117" y="3330262"/>
          <a:ext cx="2706678" cy="670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226"/>
                <a:gridCol w="902226"/>
                <a:gridCol w="902226"/>
              </a:tblGrid>
              <a:tr h="67024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NULL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10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200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46645" y="3286124"/>
          <a:ext cx="2706678" cy="656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226"/>
                <a:gridCol w="902226"/>
                <a:gridCol w="902226"/>
              </a:tblGrid>
              <a:tr h="6565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100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20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300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675735" y="3286124"/>
          <a:ext cx="2778114" cy="642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038"/>
                <a:gridCol w="926038"/>
                <a:gridCol w="926038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200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30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100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595670" y="3500438"/>
            <a:ext cx="928694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524232" y="3786190"/>
            <a:ext cx="1000132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6198" y="3500438"/>
            <a:ext cx="928694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7524760" y="3786190"/>
            <a:ext cx="1000132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09720" y="421481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Nunito Sans" charset="0"/>
              </a:rPr>
              <a:t>100</a:t>
            </a:r>
            <a:endParaRPr lang="en-GB" sz="2000" dirty="0">
              <a:latin typeface="Nuni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10248" y="4243336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Nunito Sans" charset="0"/>
              </a:rPr>
              <a:t>200</a:t>
            </a:r>
            <a:endParaRPr lang="en-GB" sz="2000" dirty="0">
              <a:latin typeface="Nuni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39338" y="421481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Nunito Sans" charset="0"/>
              </a:rPr>
              <a:t>300</a:t>
            </a:r>
            <a:endParaRPr lang="en-GB" sz="2000" dirty="0">
              <a:latin typeface="Nunito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Circular Doubly Linked List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117" y="3330262"/>
          <a:ext cx="2706678" cy="670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226"/>
                <a:gridCol w="902226"/>
                <a:gridCol w="902226"/>
              </a:tblGrid>
              <a:tr h="67024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300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10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200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46645" y="3286124"/>
          <a:ext cx="2706678" cy="656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226"/>
                <a:gridCol w="902226"/>
                <a:gridCol w="902226"/>
              </a:tblGrid>
              <a:tr h="6565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100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20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300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675735" y="3286124"/>
          <a:ext cx="2778114" cy="642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038"/>
                <a:gridCol w="926038"/>
                <a:gridCol w="926038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200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30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Nunito Sans" charset="0"/>
                        </a:rPr>
                        <a:t>100</a:t>
                      </a:r>
                      <a:endParaRPr lang="en-GB" sz="2000" dirty="0">
                        <a:latin typeface="Nunito San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595670" y="3500438"/>
            <a:ext cx="928694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524232" y="3786190"/>
            <a:ext cx="1000132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6198" y="3500438"/>
            <a:ext cx="928694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7524760" y="3786190"/>
            <a:ext cx="1000132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09720" y="421481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Nunito Sans" charset="0"/>
              </a:rPr>
              <a:t>100</a:t>
            </a:r>
            <a:endParaRPr lang="en-GB" sz="2000" dirty="0">
              <a:latin typeface="Nunito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10248" y="4243336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Nunito Sans" charset="0"/>
              </a:rPr>
              <a:t>200</a:t>
            </a:r>
            <a:endParaRPr lang="en-GB" sz="2000" dirty="0">
              <a:latin typeface="Nunito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39338" y="421481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Nunito Sans" charset="0"/>
              </a:rPr>
              <a:t>300</a:t>
            </a:r>
            <a:endParaRPr lang="en-GB" sz="2000" dirty="0">
              <a:latin typeface="Nuni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910" y="5214950"/>
            <a:ext cx="9787800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526082" y="3643314"/>
            <a:ext cx="428628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1241124" y="4427544"/>
            <a:ext cx="1428760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912909" y="4889511"/>
            <a:ext cx="499272" cy="8730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0960" y="2786058"/>
            <a:ext cx="10144196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-46874" y="3213892"/>
            <a:ext cx="714380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525156" y="2786058"/>
            <a:ext cx="428628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10703751" y="3036091"/>
            <a:ext cx="500066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9522" y="3643314"/>
            <a:ext cx="428628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100</Words>
  <Application>Microsoft Office PowerPoint</Application>
  <PresentationFormat>Custom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Nunito Sans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computer</cp:lastModifiedBy>
  <cp:revision>130</cp:revision>
  <dcterms:created xsi:type="dcterms:W3CDTF">2006-08-16T00:00:00Z</dcterms:created>
  <dcterms:modified xsi:type="dcterms:W3CDTF">2019-03-27T12:25:44Z</dcterms:modified>
</cp:coreProperties>
</file>