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sldIdLst>
    <p:sldId id="272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</p:sldIdLst>
  <p:sldSz cx="12192000" cy="6858000"/>
  <p:notesSz cx="6858000" cy="9144000"/>
  <p:embeddedFontLs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Nunito Sans" pitchFamily="2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94" autoAdjust="0"/>
    <p:restoredTop sz="90502" autoAdjust="0"/>
  </p:normalViewPr>
  <p:slideViewPr>
    <p:cSldViewPr>
      <p:cViewPr>
        <p:scale>
          <a:sx n="66" d="100"/>
          <a:sy n="66" d="100"/>
        </p:scale>
        <p:origin x="-15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013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6884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52801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160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672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168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2438402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384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016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0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97536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9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10800000">
            <a:off x="5689601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6040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7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/>
              <a:t>Delete  7 at  a position  3 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608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44206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68000" y="3124200"/>
            <a:ext cx="711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112000" y="3835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*current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7671859" y="36819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89600" y="2921000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940800" y="2921000"/>
            <a:ext cx="8128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8940802" y="3124200"/>
            <a:ext cx="812801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Delete at a Given Position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52801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160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672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168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2438402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384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016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0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97536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9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10800000">
            <a:off x="5689601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6040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7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/>
              <a:t>Delete  7 at  a position  3 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608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44206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68000" y="3124200"/>
            <a:ext cx="711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112000" y="3835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*current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7671859" y="36819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89600" y="2921000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940800" y="2921000"/>
            <a:ext cx="8128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8940802" y="3124200"/>
            <a:ext cx="812801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0" y="4343400"/>
            <a:ext cx="3860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prev-&gt;next = current-&gt;next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784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400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978400" y="2733357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300</a:t>
            </a:r>
            <a:endParaRPr lang="en-US" sz="24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9448800" y="2819400"/>
            <a:ext cx="3048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Delete at a Given Position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5689600" y="2108200"/>
            <a:ext cx="3759200" cy="871379"/>
          </a:xfrm>
          <a:prstGeom prst="bentConnector3">
            <a:avLst>
              <a:gd name="adj1" fmla="val 14958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9093200" y="2463800"/>
            <a:ext cx="710141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52801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160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672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168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2438402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384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016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0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97536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9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10800000">
            <a:off x="5689601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6040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7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/>
              <a:t>Delete  7 at  a position  3 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608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44206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68000" y="3124200"/>
            <a:ext cx="711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112000" y="3835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*current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7671859" y="36819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8940802" y="3124200"/>
            <a:ext cx="812801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0" y="4343400"/>
            <a:ext cx="3860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prev-&gt;next = current-&gt;next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84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400</a:t>
            </a:r>
            <a:endParaRPr lang="en-US" sz="2400" dirty="0"/>
          </a:p>
        </p:txBody>
      </p:sp>
      <p:sp>
        <p:nvSpPr>
          <p:cNvPr id="35" name="Rectangular Callout 34"/>
          <p:cNvSpPr/>
          <p:nvPr/>
        </p:nvSpPr>
        <p:spPr>
          <a:xfrm>
            <a:off x="0" y="4953000"/>
            <a:ext cx="3860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c</a:t>
            </a:r>
            <a:r>
              <a:rPr lang="en-US" dirty="0" smtClean="0">
                <a:solidFill>
                  <a:schemeClr val="dk1"/>
                </a:solidFill>
              </a:rPr>
              <a:t>urrent-&gt;next-&gt;prev = prev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568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9956800" y="2733357"/>
            <a:ext cx="8128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300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9144529" y="3326871"/>
            <a:ext cx="4064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096000" y="3530600"/>
            <a:ext cx="32512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5893329" y="3326871"/>
            <a:ext cx="4064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>
            <a:off x="5689600" y="31242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347200" y="3124200"/>
            <a:ext cx="4064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5689600" y="2108200"/>
            <a:ext cx="3759200" cy="871379"/>
          </a:xfrm>
          <a:prstGeom prst="bentConnector3">
            <a:avLst>
              <a:gd name="adj1" fmla="val 14958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9093200" y="2463800"/>
            <a:ext cx="710141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9448800" y="2819400"/>
            <a:ext cx="3048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Delete at a Given Position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52801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160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672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168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2438402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384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016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0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97536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9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6040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7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/>
              <a:t>Delete  7 at  a position  3 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608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44206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68000" y="3124200"/>
            <a:ext cx="711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112000" y="3835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*current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7671859" y="36819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0" y="4343400"/>
            <a:ext cx="3860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prev-&gt;next = current-&gt;next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84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300</a:t>
            </a:r>
            <a:endParaRPr lang="en-US" sz="2400" dirty="0"/>
          </a:p>
        </p:txBody>
      </p:sp>
      <p:sp>
        <p:nvSpPr>
          <p:cNvPr id="35" name="Rectangular Callout 34"/>
          <p:cNvSpPr/>
          <p:nvPr/>
        </p:nvSpPr>
        <p:spPr>
          <a:xfrm>
            <a:off x="0" y="4953000"/>
            <a:ext cx="3860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c</a:t>
            </a:r>
            <a:r>
              <a:rPr lang="en-US" dirty="0" smtClean="0">
                <a:solidFill>
                  <a:schemeClr val="dk1"/>
                </a:solidFill>
              </a:rPr>
              <a:t>urrent-&gt;next-&gt;prev = prev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568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9144529" y="3326871"/>
            <a:ext cx="4064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096000" y="3530600"/>
            <a:ext cx="32512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5893329" y="3326871"/>
            <a:ext cx="4064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>
            <a:off x="5689600" y="31242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347200" y="3124200"/>
            <a:ext cx="4064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0" y="5562600"/>
            <a:ext cx="3860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free(current)</a:t>
            </a:r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5689600" y="2108200"/>
            <a:ext cx="3759200" cy="871379"/>
          </a:xfrm>
          <a:prstGeom prst="bentConnector3">
            <a:avLst>
              <a:gd name="adj1" fmla="val 14958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9093200" y="2463800"/>
            <a:ext cx="710141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448800" y="2819400"/>
            <a:ext cx="3048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Delete at a Given Position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52801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160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672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168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2438402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384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016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0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6040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9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/>
              <a:t>Delete  7 at  a position  3 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608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44206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0" y="4343400"/>
            <a:ext cx="3860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prev-&gt;next = current-&gt;next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84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300</a:t>
            </a:r>
            <a:endParaRPr lang="en-US" sz="2400" dirty="0"/>
          </a:p>
        </p:txBody>
      </p:sp>
      <p:sp>
        <p:nvSpPr>
          <p:cNvPr id="35" name="Rectangular Callout 34"/>
          <p:cNvSpPr/>
          <p:nvPr/>
        </p:nvSpPr>
        <p:spPr>
          <a:xfrm>
            <a:off x="0" y="4953000"/>
            <a:ext cx="3860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c</a:t>
            </a:r>
            <a:r>
              <a:rPr lang="en-US" dirty="0" smtClean="0">
                <a:solidFill>
                  <a:schemeClr val="dk1"/>
                </a:solidFill>
              </a:rPr>
              <a:t>urrent-&gt;next-&gt;prev = prev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0" y="5562600"/>
            <a:ext cx="3860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free(current)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10800000">
            <a:off x="5689602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89600" y="2921000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Delete at a Given Position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Reverse a Doubly </a:t>
            </a:r>
            <a:r>
              <a:rPr lang="en-US" smtClean="0"/>
              <a:t>Linked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 smtClean="0"/>
              <a:t>How???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/>
              <a:t>       - changing links between node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/>
              <a:t>       -  Swapping data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/>
              <a:t>  </a:t>
            </a:r>
          </a:p>
          <a:p>
            <a:pPr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Reverse a Doubly Linked List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65601" y="28194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4986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17987" y="1920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000" y="15141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27200" y="33274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78400" y="33274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1200" y="33274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14986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251203" y="32236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51200" y="30204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14400" y="28194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416800" y="28194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8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rot="10800000">
            <a:off x="6502402" y="32257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1200" y="889000"/>
            <a:ext cx="1727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b="1" dirty="0" smtClean="0"/>
              <a:t>Input: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1200" y="3733800"/>
            <a:ext cx="14224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165600" y="5693304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320800" y="4358958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509987" y="4780915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8000" y="4374515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27200" y="6187757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78400" y="60706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31200" y="6086157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25600" y="4358957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14400" y="5679758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200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7416800" y="5679758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8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016000" y="2819400"/>
            <a:ext cx="2336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                          200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502400" y="30204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9144000" y="5359400"/>
            <a:ext cx="6096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283200" y="5054600"/>
            <a:ext cx="41656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4978400" y="5359400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235200" y="5154083"/>
            <a:ext cx="38608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1980141" y="5409142"/>
            <a:ext cx="508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5840941" y="5410200"/>
            <a:ext cx="5080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 flipV="1">
            <a:off x="4217459" y="6425142"/>
            <a:ext cx="5080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470400" y="6680200"/>
            <a:ext cx="41656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 flipH="1" flipV="1">
            <a:off x="8484129" y="6527271"/>
            <a:ext cx="304800" cy="105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 flipH="1" flipV="1">
            <a:off x="915459" y="6475942"/>
            <a:ext cx="6096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219200" y="6779683"/>
            <a:ext cx="41656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5400000" flipH="1" flipV="1">
            <a:off x="5181600" y="65786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8" grpId="0"/>
      <p:bldP spid="19" grpId="0"/>
      <p:bldP spid="23" grpId="0"/>
      <p:bldP spid="24" grpId="0"/>
      <p:bldP spid="25" grpId="0"/>
      <p:bldP spid="26" grpId="0"/>
      <p:bldP spid="27" grpId="0"/>
      <p:bldP spid="28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4136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Doubly Linked </a:t>
            </a:r>
            <a:r>
              <a:rPr lang="en-US" dirty="0" smtClean="0"/>
              <a:t>List</a:t>
            </a:r>
            <a:br>
              <a:rPr lang="en-US" dirty="0" smtClean="0"/>
            </a:br>
            <a:r>
              <a:rPr lang="en-US" dirty="0" smtClean="0"/>
              <a:t>Insert at a Given Position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65600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27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84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31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3251203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512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144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4168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8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10800000">
            <a:off x="6502402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02399" y="2921000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ular Callout 48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/>
              <a:t>Insert  6  at  a position  3 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0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Insert </a:t>
            </a:r>
            <a:r>
              <a:rPr lang="en-US" sz="4500" b="1" dirty="0" smtClean="0">
                <a:latin typeface="Nunito Sans" panose="00000500000000000000" pitchFamily="2" charset="0"/>
              </a:rPr>
              <a:t>at a </a:t>
            </a:r>
            <a:r>
              <a:rPr lang="en-US" sz="4500" b="1" dirty="0" smtClean="0">
                <a:latin typeface="Nunito Sans" panose="00000500000000000000" pitchFamily="2" charset="0"/>
              </a:rPr>
              <a:t>Given Position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25" grpId="0"/>
      <p:bldP spid="26" grpId="0"/>
      <p:bldP spid="34" grpId="0"/>
      <p:bldP spid="49" grpId="0" animBg="1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65600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27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84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31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3251203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512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144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4168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8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10800000">
            <a:off x="6502402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02399" y="2921000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0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91200" y="4763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/>
              <a:t>Insert  6  at  a position  3 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0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51318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99200" y="5764741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*temp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0"/>
          </p:cNvCxnSpPr>
          <p:nvPr/>
        </p:nvCxnSpPr>
        <p:spPr>
          <a:xfrm rot="5400000" flipH="1" flipV="1">
            <a:off x="6858000" y="5612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04000" y="5156200"/>
            <a:ext cx="711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912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300</a:t>
            </a:r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Insert </a:t>
            </a:r>
            <a:r>
              <a:rPr lang="en-US" sz="4500" b="1" dirty="0" smtClean="0">
                <a:latin typeface="Nunito Sans" panose="00000500000000000000" pitchFamily="2" charset="0"/>
              </a:rPr>
              <a:t>at a </a:t>
            </a:r>
            <a:r>
              <a:rPr lang="en-US" sz="4500" b="1" dirty="0" smtClean="0">
                <a:latin typeface="Nunito Sans" panose="00000500000000000000" pitchFamily="2" charset="0"/>
              </a:rPr>
              <a:t>Given Position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65600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27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84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31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3251203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512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144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4168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8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10800000">
            <a:off x="6502402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02399" y="2921000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0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91200" y="4763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/>
              <a:t>Insert  6  at  a position  3 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0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51318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0" y="43434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temp-&gt;next = prev-&gt;next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16800" y="4749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300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6960659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12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300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6299200" y="5764741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*temp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04000" y="5156200"/>
            <a:ext cx="711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6858000" y="5612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Insert </a:t>
            </a:r>
            <a:r>
              <a:rPr lang="en-US" sz="4500" b="1" dirty="0" smtClean="0">
                <a:latin typeface="Nunito Sans" panose="00000500000000000000" pitchFamily="2" charset="0"/>
              </a:rPr>
              <a:t>at a </a:t>
            </a:r>
            <a:r>
              <a:rPr lang="en-US" sz="4500" b="1" dirty="0" smtClean="0">
                <a:latin typeface="Nunito Sans" panose="00000500000000000000" pitchFamily="2" charset="0"/>
              </a:rPr>
              <a:t>Given Position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65600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27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84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31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3251203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512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144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4168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8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10800000">
            <a:off x="6502402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02399" y="2921000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0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91200" y="4763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/>
              <a:t>Insert  6  at  a position  3 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0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51318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0" y="43434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temp-&gt;next = prev-&gt;next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16800" y="4749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300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6960659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12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300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6299200" y="5764741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*temp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04000" y="5156200"/>
            <a:ext cx="711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6858000" y="5612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0" y="49530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prev-&gt;next = temp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912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400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538259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Insert </a:t>
            </a:r>
            <a:r>
              <a:rPr lang="en-US" sz="4500" b="1" dirty="0" smtClean="0">
                <a:latin typeface="Nunito Sans" panose="00000500000000000000" pitchFamily="2" charset="0"/>
              </a:rPr>
              <a:t>at a </a:t>
            </a:r>
            <a:r>
              <a:rPr lang="en-US" sz="4500" b="1" dirty="0" smtClean="0">
                <a:latin typeface="Nunito Sans" panose="00000500000000000000" pitchFamily="2" charset="0"/>
              </a:rPr>
              <a:t>Given Position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65600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27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84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31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3251203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512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144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4168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8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10800000">
            <a:off x="6502402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0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91200" y="4763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/>
              <a:t>Insert  6  at  a position  3 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0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51318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0" y="43434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temp-&gt;next = prev-&gt;next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16800" y="4749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300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6960659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12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400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6299200" y="5764741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*temp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04000" y="5156200"/>
            <a:ext cx="711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6858000" y="5612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0" y="49530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prev-&gt;next = temp</a:t>
            </a:r>
            <a:endParaRPr lang="en-US" dirty="0" smtClean="0">
              <a:solidFill>
                <a:schemeClr val="dk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538259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0" y="55626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temp-&gt;prev = prev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91200" y="4749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 flipV="1">
            <a:off x="5335059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Insert </a:t>
            </a:r>
            <a:r>
              <a:rPr lang="en-US" sz="4500" b="1" dirty="0" smtClean="0">
                <a:latin typeface="Nunito Sans" panose="00000500000000000000" pitchFamily="2" charset="0"/>
              </a:rPr>
              <a:t>at a </a:t>
            </a:r>
            <a:r>
              <a:rPr lang="en-US" sz="4500" b="1" dirty="0" smtClean="0">
                <a:latin typeface="Nunito Sans" panose="00000500000000000000" pitchFamily="2" charset="0"/>
              </a:rPr>
              <a:t>Given Position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65600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5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27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84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31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3251203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512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144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4168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8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10800000">
            <a:off x="6502402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   0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91200" y="4763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/>
                <a:gridCol w="743528"/>
                <a:gridCol w="743528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6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/>
              <a:t>Insert  6  at  a position  3 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0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51318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0" y="43434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temp-&gt;next = prev-&gt;next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16800" y="4749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300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6960659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12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400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6299200" y="5764741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*temp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04000" y="5156200"/>
            <a:ext cx="711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6858000" y="5612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0" y="49530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prev-&gt;next = temp</a:t>
            </a:r>
            <a:endParaRPr lang="en-US" dirty="0" smtClean="0">
              <a:solidFill>
                <a:schemeClr val="dk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538259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0" y="55626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temp-&gt;prev = prev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0" y="61722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/>
              <a:t>temp-&gt;next-&gt;prev = temp</a:t>
            </a:r>
            <a:endParaRPr lang="en-US" dirty="0" smtClean="0">
              <a:solidFill>
                <a:schemeClr val="dk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5335059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91200" y="4749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75184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400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7518400" y="2733357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7161741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Insert </a:t>
            </a:r>
            <a:r>
              <a:rPr lang="en-US" sz="4500" b="1" dirty="0" smtClean="0">
                <a:latin typeface="Nunito Sans" panose="00000500000000000000" pitchFamily="2" charset="0"/>
              </a:rPr>
              <a:t>at a </a:t>
            </a:r>
            <a:r>
              <a:rPr lang="en-US" sz="4500" b="1" dirty="0" smtClean="0">
                <a:latin typeface="Nunito Sans" panose="00000500000000000000" pitchFamily="2" charset="0"/>
              </a:rPr>
              <a:t>Given Position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Doubly Linked </a:t>
            </a:r>
            <a:r>
              <a:rPr lang="en-US" dirty="0" smtClean="0"/>
              <a:t>List</a:t>
            </a:r>
            <a:br>
              <a:rPr lang="en-US" dirty="0" smtClean="0"/>
            </a:br>
            <a:r>
              <a:rPr lang="en-US" dirty="0" smtClean="0"/>
              <a:t>Delete at a Given Position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683</Words>
  <Application>Microsoft Office PowerPoint</Application>
  <PresentationFormat>Custom</PresentationFormat>
  <Paragraphs>339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Nunito Sans</vt:lpstr>
      <vt:lpstr>Office Theme</vt:lpstr>
      <vt:lpstr>Slide 1</vt:lpstr>
      <vt:lpstr>Doubly Linked List Insert at a Given Position</vt:lpstr>
      <vt:lpstr>Slide 3</vt:lpstr>
      <vt:lpstr>Slide 4</vt:lpstr>
      <vt:lpstr>Slide 5</vt:lpstr>
      <vt:lpstr>Slide 6</vt:lpstr>
      <vt:lpstr>Slide 7</vt:lpstr>
      <vt:lpstr>Slide 8</vt:lpstr>
      <vt:lpstr>Doubly Linked List Delete at a Given Position</vt:lpstr>
      <vt:lpstr>Slide 10</vt:lpstr>
      <vt:lpstr>Slide 11</vt:lpstr>
      <vt:lpstr>Slide 12</vt:lpstr>
      <vt:lpstr>Slide 13</vt:lpstr>
      <vt:lpstr>Slide 14</vt:lpstr>
      <vt:lpstr>Reverse a Doubly Linked List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computer</cp:lastModifiedBy>
  <cp:revision>141</cp:revision>
  <dcterms:created xsi:type="dcterms:W3CDTF">2006-08-16T00:00:00Z</dcterms:created>
  <dcterms:modified xsi:type="dcterms:W3CDTF">2019-03-28T11:50:50Z</dcterms:modified>
</cp:coreProperties>
</file>