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sldIdLst>
    <p:sldId id="272" r:id="rId2"/>
    <p:sldId id="290" r:id="rId3"/>
    <p:sldId id="292" r:id="rId4"/>
    <p:sldId id="256" r:id="rId5"/>
    <p:sldId id="291" r:id="rId6"/>
    <p:sldId id="289" r:id="rId7"/>
  </p:sldIdLst>
  <p:sldSz cx="12192000" cy="6858000"/>
  <p:notesSz cx="6858000" cy="9144000"/>
  <p:embeddedFontLs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Nunito Sans" pitchFamily="2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  <a:srgbClr val="F05136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294" autoAdjust="0"/>
    <p:restoredTop sz="84899" autoAdjust="0"/>
  </p:normalViewPr>
  <p:slideViewPr>
    <p:cSldViewPr>
      <p:cViewPr>
        <p:scale>
          <a:sx n="66" d="100"/>
          <a:sy n="66" d="100"/>
        </p:scale>
        <p:origin x="-684" y="-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089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7383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7383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7383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013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12967" y="2952751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Image result for arrow marks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49229" flipV="1">
            <a:off x="9598621" y="4004021"/>
            <a:ext cx="657731" cy="1276785"/>
          </a:xfrm>
          <a:prstGeom prst="rect">
            <a:avLst/>
          </a:prstGeom>
          <a:noFill/>
        </p:spPr>
      </p:pic>
      <p:pic>
        <p:nvPicPr>
          <p:cNvPr id="31" name="Picture 2" descr="Image result for arrow mark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7724070" flipH="1">
            <a:off x="2668446" y="4130003"/>
            <a:ext cx="646821" cy="1364037"/>
          </a:xfrm>
          <a:prstGeom prst="rect">
            <a:avLst/>
          </a:prstGeom>
          <a:noFill/>
        </p:spPr>
      </p:pic>
      <p:grpSp>
        <p:nvGrpSpPr>
          <p:cNvPr id="2" name="Group 3"/>
          <p:cNvGrpSpPr/>
          <p:nvPr/>
        </p:nvGrpSpPr>
        <p:grpSpPr>
          <a:xfrm>
            <a:off x="3556000" y="4481827"/>
            <a:ext cx="5791200" cy="1052828"/>
            <a:chOff x="3200399" y="3558381"/>
            <a:chExt cx="2095501" cy="1104900"/>
          </a:xfrm>
        </p:grpSpPr>
        <p:sp>
          <p:nvSpPr>
            <p:cNvPr id="5" name="Rectangle 4"/>
            <p:cNvSpPr/>
            <p:nvPr/>
          </p:nvSpPr>
          <p:spPr>
            <a:xfrm rot="5400000">
              <a:off x="3771900" y="3101175"/>
              <a:ext cx="914399" cy="1981200"/>
            </a:xfrm>
            <a:prstGeom prst="rect">
              <a:avLst/>
            </a:prstGeom>
            <a:ln w="5715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4457700" y="3786981"/>
              <a:ext cx="1066800" cy="60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2971799" y="3825081"/>
              <a:ext cx="1066800" cy="60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1219200" y="5935731"/>
            <a:ext cx="1930400" cy="701885"/>
          </a:xfrm>
          <a:prstGeom prst="rect">
            <a:avLst/>
          </a:prstGeom>
          <a:ln>
            <a:solidFill>
              <a:schemeClr val="tx2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lvl="0"/>
            <a:r>
              <a:rPr lang="en-US" sz="3200" dirty="0" smtClean="0">
                <a:solidFill>
                  <a:srgbClr val="002060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</a:rPr>
              <a:t>Back=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10800000">
            <a:off x="5283200" y="5935731"/>
            <a:ext cx="913341" cy="1045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5057074" y="5709588"/>
            <a:ext cx="452257" cy="211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4142674" y="5709588"/>
            <a:ext cx="452257" cy="211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4368800" y="5935732"/>
            <a:ext cx="914400" cy="2089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5997067" y="6136270"/>
            <a:ext cx="401076" cy="1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6884816" y="5708544"/>
            <a:ext cx="452257" cy="211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5971474" y="5709588"/>
            <a:ext cx="452257" cy="211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97600" y="5934686"/>
            <a:ext cx="914400" cy="1045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49600" y="6336809"/>
            <a:ext cx="3048000" cy="2089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81600" y="2626846"/>
            <a:ext cx="2032000" cy="701885"/>
          </a:xfrm>
          <a:prstGeom prst="rect">
            <a:avLst/>
          </a:prstGeom>
          <a:ln>
            <a:solidFill>
              <a:schemeClr val="tx2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lvl="0"/>
            <a:r>
              <a:rPr lang="en-US" sz="3200" dirty="0" smtClean="0">
                <a:solidFill>
                  <a:srgbClr val="002060"/>
                </a:solidFill>
                <a:effectLst>
                  <a:glow rad="63500">
                    <a:srgbClr val="4BACC6">
                      <a:satMod val="175000"/>
                      <a:alpha val="40000"/>
                    </a:srgbClr>
                  </a:glow>
                </a:effectLst>
              </a:rPr>
              <a:t>Front=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197600" y="3830076"/>
            <a:ext cx="913341" cy="1045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V="1">
            <a:off x="5847716" y="4179960"/>
            <a:ext cx="701885" cy="211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V="1">
            <a:off x="4933316" y="4179960"/>
            <a:ext cx="701885" cy="211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283200" y="3830077"/>
            <a:ext cx="914400" cy="2089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947988" y="3578343"/>
            <a:ext cx="501343" cy="2117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V="1">
            <a:off x="7674399" y="4179960"/>
            <a:ext cx="701885" cy="211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V="1">
            <a:off x="6762116" y="4179960"/>
            <a:ext cx="701885" cy="211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112000" y="3830076"/>
            <a:ext cx="914400" cy="1045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31200" y="2426307"/>
            <a:ext cx="1016000" cy="60161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 smtClean="0"/>
              <a:t>1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9347200" y="2426307"/>
            <a:ext cx="1016000" cy="60161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 smtClean="0">
                <a:solidFill>
                  <a:prstClr val="white"/>
                </a:solidFill>
              </a:rPr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363200" y="2426307"/>
            <a:ext cx="1016000" cy="60161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 smtClean="0">
                <a:solidFill>
                  <a:prstClr val="white"/>
                </a:solidFill>
              </a:rPr>
              <a:t>3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438400" y="6036000"/>
            <a:ext cx="609600" cy="501347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-1</a:t>
            </a:r>
            <a:endParaRPr lang="en-US" b="1" dirty="0">
              <a:solidFill>
                <a:srgbClr val="FF00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38400" y="6036000"/>
            <a:ext cx="609600" cy="501347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0</a:t>
            </a:r>
            <a:endParaRPr lang="en-US" b="1" dirty="0">
              <a:solidFill>
                <a:srgbClr val="FF00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38400" y="6036000"/>
            <a:ext cx="609600" cy="501347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1</a:t>
            </a:r>
            <a:endParaRPr lang="en-US" b="1" dirty="0">
              <a:solidFill>
                <a:srgbClr val="FF00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38400" y="6036000"/>
            <a:ext cx="609600" cy="501347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2</a:t>
            </a:r>
            <a:endParaRPr lang="en-US" b="1" dirty="0">
              <a:solidFill>
                <a:srgbClr val="FF00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502400" y="2727115"/>
            <a:ext cx="609600" cy="501347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0</a:t>
            </a:r>
            <a:endParaRPr lang="en-US" b="1" dirty="0">
              <a:solidFill>
                <a:srgbClr val="FF00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02400" y="2727115"/>
            <a:ext cx="609600" cy="501347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1</a:t>
            </a:r>
            <a:endParaRPr lang="en-US" b="1" dirty="0">
              <a:solidFill>
                <a:srgbClr val="FF00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502400" y="2727115"/>
            <a:ext cx="609600" cy="501347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2</a:t>
            </a:r>
            <a:endParaRPr lang="en-US" b="1" dirty="0">
              <a:solidFill>
                <a:srgbClr val="FF00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502400" y="2727115"/>
            <a:ext cx="609600" cy="501347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3</a:t>
            </a:r>
            <a:endParaRPr lang="en-US" b="1" dirty="0">
              <a:solidFill>
                <a:srgbClr val="FF00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1" name="Shape 115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1277600" y="9"/>
            <a:ext cx="609600" cy="721729"/>
          </a:xfrm>
          <a:prstGeom prst="rect">
            <a:avLst/>
          </a:prstGeom>
          <a:solidFill>
            <a:srgbClr val="ECECEC"/>
          </a:solidFill>
          <a:ln>
            <a:noFill/>
          </a:ln>
          <a:effectLst>
            <a:outerShdw blurRad="190500" dist="228600" dir="2700000" algn="ctr">
              <a:srgbClr val="000000">
                <a:alpha val="29800"/>
              </a:srgbClr>
            </a:outerShdw>
            <a:reflection stA="38000" endPos="28000" dist="5000" dir="5400000" fadeDir="5400012" sy="-100000" algn="bl" rotWithShape="0"/>
          </a:effectLst>
        </p:spPr>
      </p:pic>
      <p:sp>
        <p:nvSpPr>
          <p:cNvPr id="42" name="Rectangle 41"/>
          <p:cNvSpPr/>
          <p:nvPr/>
        </p:nvSpPr>
        <p:spPr>
          <a:xfrm>
            <a:off x="2844800" y="1718549"/>
            <a:ext cx="9144000" cy="61555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Back &lt; Front. Means, the Queue is empty.</a:t>
            </a:r>
            <a:endParaRPr lang="en-US" sz="3200" dirty="0"/>
          </a:p>
        </p:txBody>
      </p:sp>
      <p:sp>
        <p:nvSpPr>
          <p:cNvPr id="43" name="Rectangle 42"/>
          <p:cNvSpPr/>
          <p:nvPr/>
        </p:nvSpPr>
        <p:spPr>
          <a:xfrm>
            <a:off x="2844800" y="1718549"/>
            <a:ext cx="9144000" cy="61555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Back = Front. Means, the Queue has only 1 element.</a:t>
            </a:r>
            <a:endParaRPr lang="en-US" sz="3200" dirty="0"/>
          </a:p>
        </p:txBody>
      </p:sp>
      <p:sp>
        <p:nvSpPr>
          <p:cNvPr id="44" name="Rectangle 43"/>
          <p:cNvSpPr/>
          <p:nvPr/>
        </p:nvSpPr>
        <p:spPr>
          <a:xfrm>
            <a:off x="10267816" y="4626357"/>
            <a:ext cx="1720984" cy="61555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3200" dirty="0" err="1" smtClean="0">
                <a:solidFill>
                  <a:srgbClr val="00206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Enqueue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78405" y="4526088"/>
            <a:ext cx="1761595" cy="61555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3200" dirty="0" err="1" smtClean="0">
                <a:solidFill>
                  <a:srgbClr val="00206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Dequeue</a:t>
            </a:r>
            <a:endParaRPr lang="en-US" dirty="0"/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609600" y="-20193"/>
            <a:ext cx="10972800" cy="1143000"/>
          </a:xfrm>
          <a:prstGeom prst="rect">
            <a:avLst/>
          </a:prstGeom>
        </p:spPr>
        <p:txBody>
          <a:bodyPr vert="horz" lIns="98155" tIns="49077" rIns="98155" bIns="49077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700" dirty="0" smtClean="0">
                <a:solidFill>
                  <a:srgbClr val="00206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QUEUE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320800" y="5227973"/>
            <a:ext cx="4978400" cy="61555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Enqueue and Dequeue</a:t>
            </a:r>
            <a:endParaRPr lang="en-US" sz="32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101600" y="1622064"/>
            <a:ext cx="3759200" cy="20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9"/>
            <a:ext cx="1993392" cy="43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89336E-6 L -0.1125 0.00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5 0.00061 L -0.1125 -0.6130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656 0.12401 0.05312 0.24832 0 0.30408 C -0.05313 0.35984 -0.26545 0.32937 -0.31858 0.33455 " pathEditMode="relative" ptsTypes="aaA">
                                      <p:cBhvr>
                                        <p:cTn id="8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5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656 0.12401 0.05312 0.24832 0 0.30408 C -0.05313 0.35984 -0.26545 0.32937 -0.31858 0.33455 " pathEditMode="relative" ptsTypes="aaA">
                                      <p:cBhvr>
                                        <p:cTn id="1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5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500"/>
                            </p:stCondLst>
                            <p:childTnLst>
                              <p:par>
                                <p:cTn id="12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656 0.12401 0.05312 0.24832 0 0.30408 C -0.05313 0.35984 -0.26545 0.32937 -0.31858 0.33455 " pathEditMode="relative" ptsTypes="aaA">
                                      <p:cBhvr>
                                        <p:cTn id="14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000"/>
                            </p:stCondLst>
                            <p:childTnLst>
                              <p:par>
                                <p:cTn id="1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5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719 0.33303 C -0.40365 0.36167 -0.4901 0.39031 -0.53576 0.33486 C -0.58142 0.27941 -0.58229 0.05607 -0.59167 0.00031 " pathEditMode="relative" rAng="0" ptsTypes="aaA">
                                      <p:cBhvr>
                                        <p:cTn id="16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" y="-1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00"/>
                            </p:stCondLst>
                            <p:childTnLst>
                              <p:par>
                                <p:cTn id="17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350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718 0.33303 C -0.40364 0.36167 -0.4901 0.39031 -0.53576 0.33486 C -0.58142 0.27941 -0.58229 0.05607 -0.59166 0.00031 " pathEditMode="relative" rAng="0" ptsTypes="aaA">
                                      <p:cBhvr>
                                        <p:cTn id="18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" y="-1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500"/>
                            </p:stCondLst>
                            <p:childTnLst>
                              <p:par>
                                <p:cTn id="1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3000"/>
                            </p:stCondLst>
                            <p:childTnLst>
                              <p:par>
                                <p:cTn id="1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500"/>
                            </p:stCondLst>
                            <p:childTnLst>
                              <p:par>
                                <p:cTn id="20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719 0.33303 C -0.40365 0.36167 -0.49011 0.39031 -0.53577 0.33486 C -0.58143 0.27941 -0.58229 0.05607 -0.59167 0.00031 " pathEditMode="relative" rAng="0" ptsTypes="aaA">
                                      <p:cBhvr>
                                        <p:cTn id="20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" y="-1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500"/>
                            </p:stCondLst>
                            <p:childTnLst>
                              <p:par>
                                <p:cTn id="2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3000"/>
                            </p:stCondLst>
                            <p:childTnLst>
                              <p:par>
                                <p:cTn id="2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 animBg="1"/>
      <p:bldP spid="27" grpId="1" animBg="1"/>
      <p:bldP spid="28" grpId="0" animBg="1"/>
      <p:bldP spid="29" grpId="0" animBg="1"/>
      <p:bldP spid="29" grpId="1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/>
      <p:bldP spid="42" grpId="1"/>
      <p:bldP spid="42" grpId="2"/>
      <p:bldP spid="43" grpId="0"/>
      <p:bldP spid="43" grpId="1"/>
      <p:bldP spid="43" grpId="2"/>
      <p:bldP spid="43" grpId="3"/>
      <p:bldP spid="44" grpId="0"/>
      <p:bldP spid="45" grpId="0"/>
      <p:bldP spid="47" grpId="0"/>
      <p:bldP spid="4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5" y="769163"/>
            <a:ext cx="11285500" cy="7848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Real time example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03ACC38-BFE0-4396-8C90-BA70E8E3A4A1}"/>
              </a:ext>
            </a:extLst>
          </p:cNvPr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9"/>
            <a:ext cx="1993392" cy="430628"/>
          </a:xfrm>
          <a:prstGeom prst="rect">
            <a:avLst/>
          </a:prstGeom>
        </p:spPr>
      </p:pic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1828800"/>
            <a:ext cx="9239250" cy="4286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1622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5" y="769163"/>
            <a:ext cx="11285500" cy="7848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Queue Using Array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03ACC38-BFE0-4396-8C90-BA70E8E3A4A1}"/>
              </a:ext>
            </a:extLst>
          </p:cNvPr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9"/>
            <a:ext cx="1993392" cy="43062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533400" y="1786534"/>
            <a:ext cx="8229600" cy="339506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Enqueue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  <a:p>
            <a:pPr marL="457189" marR="0" lvl="1" indent="0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Inserting a value into the queue</a:t>
            </a:r>
          </a:p>
          <a:p>
            <a:pPr marL="457189" marR="0" lvl="1" indent="0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Array, it’s</a:t>
            </a:r>
          </a:p>
          <a:p>
            <a:pPr marL="914377" marR="0" lvl="2" indent="0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at end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189" marR="0" lvl="1" indent="0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Dequeue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  <a:p>
            <a:pPr marL="457189" marR="0" lvl="1" indent="0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Deleting a value from the queue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189" marR="0" lvl="1" indent="0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 Array, it’s</a:t>
            </a:r>
          </a:p>
          <a:p>
            <a:pPr marL="914377" marR="0" lvl="2" indent="0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Delete at position 0</a:t>
            </a:r>
          </a:p>
          <a:p>
            <a:pPr marL="457189" marR="0" lvl="1" indent="0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622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635DAA-35C4-4438-9D75-515C2C193139}"/>
              </a:ext>
            </a:extLst>
          </p:cNvPr>
          <p:cNvSpPr txBox="1"/>
          <p:nvPr/>
        </p:nvSpPr>
        <p:spPr>
          <a:xfrm>
            <a:off x="526225" y="769163"/>
            <a:ext cx="11285500" cy="7848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Queue Using Linked List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03ACC38-BFE0-4396-8C90-BA70E8E3A4A1}"/>
              </a:ext>
            </a:extLst>
          </p:cNvPr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9"/>
            <a:ext cx="1993392" cy="43062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1873688"/>
            <a:ext cx="6553199" cy="2622112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Enqueue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457189" marR="0" lvl="1" indent="0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Inserts element at the end of a linked list.</a:t>
            </a:r>
          </a:p>
          <a:p>
            <a:pPr marL="457189" marR="0" lvl="1" indent="0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Dequeue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457189" marR="0" lvl="1" indent="0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Deletes the element from front of a linked list.</a:t>
            </a:r>
          </a:p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Image result for queue data structure"/>
          <p:cNvPicPr>
            <a:picLocks noChangeAspect="1" noChangeArrowheads="1"/>
          </p:cNvPicPr>
          <p:nvPr/>
        </p:nvPicPr>
        <p:blipFill>
          <a:blip r:embed="rId4"/>
          <a:srcRect l="50281"/>
          <a:stretch>
            <a:fillRect/>
          </a:stretch>
        </p:blipFill>
        <p:spPr bwMode="auto">
          <a:xfrm>
            <a:off x="7543800" y="2057400"/>
            <a:ext cx="4068866" cy="306447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01622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5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A29A662-E105-4DCD-B841-5AE7DE607E52}"/>
              </a:ext>
            </a:extLst>
          </p:cNvPr>
          <p:cNvSpPr/>
          <p:nvPr/>
        </p:nvSpPr>
        <p:spPr>
          <a:xfrm>
            <a:off x="0" y="2438402"/>
            <a:ext cx="12192000" cy="132343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9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132</Words>
  <Application>Microsoft Office PowerPoint</Application>
  <PresentationFormat>Custom</PresentationFormat>
  <Paragraphs>46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Nunito Sans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computer</cp:lastModifiedBy>
  <cp:revision>131</cp:revision>
  <dcterms:created xsi:type="dcterms:W3CDTF">2006-08-16T00:00:00Z</dcterms:created>
  <dcterms:modified xsi:type="dcterms:W3CDTF">2019-03-28T06:14:18Z</dcterms:modified>
</cp:coreProperties>
</file>