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sldIdLst>
    <p:sldId id="272" r:id="rId2"/>
    <p:sldId id="271" r:id="rId3"/>
    <p:sldId id="258" r:id="rId4"/>
    <p:sldId id="364" r:id="rId5"/>
    <p:sldId id="365" r:id="rId6"/>
    <p:sldId id="356" r:id="rId7"/>
    <p:sldId id="351" r:id="rId8"/>
    <p:sldId id="352" r:id="rId9"/>
    <p:sldId id="353" r:id="rId10"/>
    <p:sldId id="349" r:id="rId11"/>
    <p:sldId id="350" r:id="rId12"/>
    <p:sldId id="361" r:id="rId13"/>
    <p:sldId id="360" r:id="rId14"/>
    <p:sldId id="362" r:id="rId15"/>
    <p:sldId id="355" r:id="rId16"/>
    <p:sldId id="357" r:id="rId17"/>
    <p:sldId id="358" r:id="rId18"/>
    <p:sldId id="359" r:id="rId19"/>
    <p:sldId id="363" r:id="rId20"/>
    <p:sldId id="354" r:id="rId21"/>
    <p:sldId id="28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unito Sans" panose="00000500000000000000" pitchFamily="2" charset="0"/>
      <p:regular r:id="rId28"/>
      <p:bold r:id="rId29"/>
      <p:italic r:id="rId30"/>
      <p:boldItalic r:id="rId31"/>
    </p:embeddedFont>
    <p:embeddedFont>
      <p:font typeface="Nunito Sans SemiBold" panose="00000700000000000000" pitchFamily="2" charset="0"/>
      <p:bold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983" autoAdjust="0"/>
  </p:normalViewPr>
  <p:slideViewPr>
    <p:cSldViewPr>
      <p:cViewPr varScale="1">
        <p:scale>
          <a:sx n="42" d="100"/>
          <a:sy n="42" d="100"/>
        </p:scale>
        <p:origin x="88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23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E</a:t>
            </a: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err="1" smtClean="0">
                <a:effectLst/>
              </a:rPr>
              <a:t>Given:f</a:t>
            </a:r>
            <a:r>
              <a:rPr lang="en-US" dirty="0" smtClean="0">
                <a:effectLst/>
              </a:rPr>
              <a:t>(x) = x*f(x - 1) ....(a)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and f(x + 2) = 20*f(x) ....(b)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Substitute x = x + 1 in (a)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Then, f(x + 1) = (x + 1)*f(x) .........(c)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Substitute x = x + 2 in (a)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Then, f(x + 2) = (x + 2)*f(x + 1) ......(d)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From (b), 20*f(x) = f(x + 2) = (x + 2)*f(x + 1)= (x + 2)(x + 1)*f(x)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⇒ 20*f(x) = (x + 2) (x + 1)*(f(x)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Cancelling f(x) on both sides and upon simplification we get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or x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+ 3x - 18 = 0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or (x + 6)(x - 3) = 0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or x = -6 or 3. Hence the answer is option (e).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52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D</a:t>
            </a: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2*f(x) - f(1/x) = x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 ..............(1)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Take x = (1/x),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2*f(1/x) - f(x) = (1/x)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 ...............(2)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Add: 2 (equation 1) + equation 2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3*f(x) = 2*x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+ (1/x)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f(x) = {2*x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 + (1/x)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}/33 f(x) = {2*x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 +(1/x)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 }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14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B</a:t>
            </a: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For x = 0, f(0) + f(1) + f(1)+ f(2) = 0 ............. (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For x = 1, f(1) + f(0) + f(2) + f(3) = 2 ............. (ii)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subtracting (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) from (ii), we get f(3) - f(1) = 2 .......... (a)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For x = 2, f(2) + f(-1) + f(3) + f(4) = 4 ........ (iii)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For x = -1, f(-1) + f(2) + f(0) + f(1) = -2 ......... (iv)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subtracting (iii) from (iv), we get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⇒f(0)−f(4)−2=−6 [ from (a) we know that f(3) - f(1) = 2] f(4) = 6-2+1 = 5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8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C</a:t>
            </a: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f(n) = f(n+1) - f(n - 1)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⇒ f(n - 1) = f(n + 1) - f(1)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f(8) - f(7) = f(6) and f(7) - f(6) = f(5)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⇒f(n + 1) = f(n) + f(n - 1)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⇒f(3) = f(2) + f(1) = 1 + 1 = 2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⇒f(4) = f(3) + f(2) = 2 + 1 = 3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⇒f(5) = f(4) + f(3) = 3 + 2 = 5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⇒ f(6) = f(5) + f(4) = 5 + 3 = 8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[f(8)−f(7)+f(5)]/[f(7)−f(6)−f(4)]=[f(6)+f(5)]/[f(5)−f(4)]=(8+5)/(5−3)=13/2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5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B</a:t>
            </a: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f(1) = 3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f(2) = f(1 + 1) = f(1) x f(1) = 3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f(3) = f(1 + 2) = f(1) x f(2) = 3</a:t>
            </a:r>
            <a:r>
              <a:rPr lang="en-US" baseline="30000" dirty="0" smtClean="0">
                <a:effectLst/>
              </a:rPr>
              <a:t>3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...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...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f(1) + f(2) +....f(n) = 1092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3+3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+3</a:t>
            </a:r>
            <a:r>
              <a:rPr lang="en-US" baseline="30000" dirty="0" smtClean="0">
                <a:effectLst/>
              </a:rPr>
              <a:t>3</a:t>
            </a:r>
            <a:r>
              <a:rPr lang="en-US" dirty="0" smtClean="0">
                <a:effectLst/>
              </a:rPr>
              <a:t>....3</a:t>
            </a:r>
            <a:r>
              <a:rPr lang="en-US" baseline="30000" dirty="0" smtClean="0">
                <a:effectLst/>
              </a:rPr>
              <a:t>n</a:t>
            </a:r>
            <a:r>
              <a:rPr lang="en-US" dirty="0" smtClean="0">
                <a:effectLst/>
              </a:rPr>
              <a:t> =1092</a:t>
            </a:r>
            <a:br>
              <a:rPr lang="en-US" dirty="0" smtClean="0">
                <a:effectLst/>
              </a:rPr>
            </a:br>
            <a:r>
              <a:rPr lang="en-US" dirty="0" err="1" smtClean="0">
                <a:effectLst/>
              </a:rPr>
              <a:t>ie</a:t>
            </a:r>
            <a:r>
              <a:rPr lang="en-US" dirty="0" smtClean="0">
                <a:effectLst/>
              </a:rPr>
              <a:t>., 3.[(3</a:t>
            </a:r>
            <a:r>
              <a:rPr lang="en-US" baseline="30000" dirty="0" smtClean="0">
                <a:effectLst/>
              </a:rPr>
              <a:t>n</a:t>
            </a:r>
            <a:r>
              <a:rPr lang="en-US" dirty="0" smtClean="0">
                <a:effectLst/>
              </a:rPr>
              <a:t>−1)/(3−1)]=1092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Solving n = 6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32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B</a:t>
            </a: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f(x) = 1/2x and f(f(x)) = f(1/2x) = 1/[2(1/2x)] = x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Similarly f</a:t>
            </a:r>
            <a:r>
              <a:rPr lang="en-US" baseline="30000" dirty="0" smtClean="0">
                <a:effectLst/>
              </a:rPr>
              <a:t>3</a:t>
            </a:r>
            <a:r>
              <a:rPr lang="en-US" dirty="0" smtClean="0">
                <a:effectLst/>
              </a:rPr>
              <a:t>(x)=f(f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(x))=f(x)=1/2x and f</a:t>
            </a:r>
            <a:r>
              <a:rPr lang="en-US" baseline="30000" dirty="0" smtClean="0">
                <a:effectLst/>
              </a:rPr>
              <a:t>4</a:t>
            </a:r>
            <a:r>
              <a:rPr lang="en-US" dirty="0" smtClean="0">
                <a:effectLst/>
              </a:rPr>
              <a:t>(x)=f(f</a:t>
            </a:r>
            <a:r>
              <a:rPr lang="en-US" baseline="30000" dirty="0" smtClean="0">
                <a:effectLst/>
              </a:rPr>
              <a:t>3</a:t>
            </a:r>
            <a:r>
              <a:rPr lang="en-US" dirty="0" smtClean="0">
                <a:effectLst/>
              </a:rPr>
              <a:t>(x))=f(1/2x)=1/[2×(1/2x)]=x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Hence </a:t>
            </a:r>
            <a:r>
              <a:rPr lang="en-US" dirty="0" err="1" smtClean="0">
                <a:effectLst/>
              </a:rPr>
              <a:t>f</a:t>
            </a:r>
            <a:r>
              <a:rPr lang="en-US" baseline="30000" dirty="0" err="1" smtClean="0">
                <a:effectLst/>
              </a:rPr>
              <a:t>n</a:t>
            </a:r>
            <a:r>
              <a:rPr lang="en-US" dirty="0" smtClean="0">
                <a:effectLst/>
              </a:rPr>
              <a:t>(x)=1/2x for n = odd and </a:t>
            </a:r>
            <a:r>
              <a:rPr lang="en-US" dirty="0" err="1" smtClean="0">
                <a:effectLst/>
              </a:rPr>
              <a:t>f</a:t>
            </a:r>
            <a:r>
              <a:rPr lang="en-US" baseline="30000" dirty="0" err="1" smtClean="0">
                <a:effectLst/>
              </a:rPr>
              <a:t>n</a:t>
            </a:r>
            <a:r>
              <a:rPr lang="en-US" dirty="0" smtClean="0">
                <a:effectLst/>
              </a:rPr>
              <a:t>(x)=x for n = even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</a:t>
            </a:r>
            <a:r>
              <a:rPr lang="en-US" baseline="30000" dirty="0" smtClean="0">
                <a:effectLst/>
              </a:rPr>
              <a:t>5</a:t>
            </a:r>
            <a:r>
              <a:rPr lang="en-US" dirty="0" smtClean="0">
                <a:effectLst/>
              </a:rPr>
              <a:t>(x)+f</a:t>
            </a:r>
            <a:r>
              <a:rPr lang="en-US" baseline="30000" dirty="0" smtClean="0">
                <a:effectLst/>
              </a:rPr>
              <a:t>10</a:t>
            </a:r>
            <a:r>
              <a:rPr lang="en-US" dirty="0" smtClean="0">
                <a:effectLst/>
              </a:rPr>
              <a:t>(x)=(1/2x)+x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If x = 1, ⇒[1/(2×1)]+1=3/2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8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D</a:t>
            </a: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g(x + 1) + g(x - 1) = g(x)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g(x + 2) + g(x) = g(x + 1)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Adding these two equations we get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⇒ g(x + 2) + g(x - 1) = 0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⇒ g(x + 3) + g(x) = 0 (By substituting x = x+1)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⇒ g(x + 4) + g(x + 1) = 0 (By substituting x = x+1)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⇒ g(x + 5) + g(x + 2) = 0 (By substituting x = x+1)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⇒ g(x + 6) + g(x + 3) = 0 (By substituting x = x+1)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⇒ g(x + 6) - g(x) = 0 ( g(x+3) + g(x) = 0 ⇒ g(x+3) = - g(x))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⇒ g(x + 6) = g(x)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So for p = 6 the function is periodic.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8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B</a:t>
            </a: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We have to consider separately the form of the function w.r.t to where x, y lies.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x &gt;0, y &gt;0, x + y = 3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x &gt; 0, y &lt; 0, x - y = 3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x &lt; 0, y &gt;0, x - y = - 3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x &lt; 0, y &lt; 0, x + y = - 3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After having drawn the above 4 lines on the graph, the graph looks like above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Now the area of the graph = 4 right angle triangles.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Area of the right angle triangle = (1/2)×3×3=9/2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Area of the entire region = (9/2)×4 = 18 units.</a:t>
            </a:r>
          </a:p>
          <a:p>
            <a:r>
              <a:rPr lang="en-US" b="1" dirty="0" smtClean="0">
                <a:effectLst/>
              </a:rPr>
              <a:t>(Image can be viewed</a:t>
            </a:r>
            <a:r>
              <a:rPr lang="en-US" b="1" baseline="0" dirty="0" smtClean="0">
                <a:effectLst/>
              </a:rPr>
              <a:t> using ‘view-&gt;notes page’)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http://i1.facenow.in/modules/emanager/ques/img/tmp_cb59b747f88a35e04714d452377f60f7c25f13619202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115049"/>
            <a:ext cx="24003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592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D</a:t>
            </a: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F(n) is the LCM of al natural numbers </a:t>
            </a:r>
            <a:r>
              <a:rPr lang="en-US" dirty="0" err="1" smtClean="0">
                <a:effectLst/>
              </a:rPr>
              <a:t>upto</a:t>
            </a:r>
            <a:r>
              <a:rPr lang="en-US" dirty="0" smtClean="0">
                <a:effectLst/>
              </a:rPr>
              <a:t> n.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For example,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F(3) = 6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F(5) = 60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F(6) = 60 etc.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F(n + 1) - F(n) = 0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⇒ F(n + 1) = F(n)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It would </a:t>
            </a:r>
            <a:r>
              <a:rPr lang="en-US" dirty="0" err="1" smtClean="0">
                <a:effectLst/>
              </a:rPr>
              <a:t>hapen</a:t>
            </a:r>
            <a:r>
              <a:rPr lang="en-US" dirty="0" smtClean="0">
                <a:effectLst/>
              </a:rPr>
              <a:t> only when factors of (n + 1) are already present in the LCM of first n natural numbers. In other words, Whenever (n + 1) is Prime number or is any Integral power of any prime number, F(n + 1) ≠ F(n)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for example, F(31) ≠ F(32) as 32 = 25 which is, 2 raised to power 5. or F(4) ≠ F(5) as 5 is prime so the power of 5 does not contain in F(4).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Between 1 and 100, there are 25 prime numbers. So if (n+1) is one of these number then F(n + 1) ≠ F(n).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Also {4, 8, 16, 32, 64, 9, 27, 81, 25, 49} are prime numbers raised to some exponent.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Hence, none of these 35 numbers from 1 to 99 cannot be the possible values of n. So for 99 - 35 = 64 numbers F(n) = F(n+1)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6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B</a:t>
            </a: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Given g(x+1) + g(x-1) = g(x) ......(1)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g(x + 2) + g(x) = g(x+1) .........(2)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adding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g(x+2) + g(x-1) = 0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g(x+3) + g(x) = 0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So g(x+3) = - g(x)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P =3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D</a:t>
            </a: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Given </a:t>
            </a:r>
            <a:r>
              <a:rPr lang="en-US" dirty="0" err="1" smtClean="0">
                <a:effectLst/>
              </a:rPr>
              <a:t>Fn</a:t>
            </a:r>
            <a:r>
              <a:rPr lang="en-US" dirty="0" smtClean="0">
                <a:effectLst/>
              </a:rPr>
              <a:t>(x)=Fn−1(F(x)); g(x) = 1/x; h(x) = √x; k(x) = √x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Then, k(k(x)) = (x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)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=x</a:t>
            </a:r>
            <a:r>
              <a:rPr lang="en-US" baseline="30000" dirty="0" smtClean="0">
                <a:effectLst/>
              </a:rPr>
              <a:t>4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And, h</a:t>
            </a:r>
            <a:r>
              <a:rPr lang="en-US" baseline="30000" dirty="0" smtClean="0">
                <a:effectLst/>
              </a:rPr>
              <a:t>3</a:t>
            </a:r>
            <a:r>
              <a:rPr lang="en-US" dirty="0" smtClean="0">
                <a:effectLst/>
              </a:rPr>
              <a:t>(k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(x))=h(h(h(k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(x))))=h(h(x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))=h(x)=√x.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And, g(h</a:t>
            </a:r>
            <a:r>
              <a:rPr lang="en-US" baseline="30000" dirty="0" smtClean="0">
                <a:effectLst/>
              </a:rPr>
              <a:t>3</a:t>
            </a:r>
            <a:r>
              <a:rPr lang="en-US" dirty="0" smtClean="0">
                <a:effectLst/>
              </a:rPr>
              <a:t>(k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(x)))=g(√x)=1/√x.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Hence answer is option (d).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7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3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2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B</a:t>
            </a: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</a:t>
            </a:r>
            <a:r>
              <a:rPr lang="en-US" baseline="30000" dirty="0" smtClean="0">
                <a:effectLst/>
              </a:rPr>
              <a:t>1</a:t>
            </a:r>
            <a:r>
              <a:rPr lang="en-US" dirty="0" smtClean="0">
                <a:effectLst/>
              </a:rPr>
              <a:t>(2) = 2 x 2 - 1 = 3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(2)=f</a:t>
            </a:r>
            <a:r>
              <a:rPr lang="en-US" baseline="30000" dirty="0" smtClean="0">
                <a:effectLst/>
              </a:rPr>
              <a:t>1</a:t>
            </a:r>
            <a:r>
              <a:rPr lang="en-US" dirty="0" smtClean="0">
                <a:effectLst/>
              </a:rPr>
              <a:t>(f</a:t>
            </a:r>
            <a:r>
              <a:rPr lang="en-US" baseline="30000" dirty="0" smtClean="0">
                <a:effectLst/>
              </a:rPr>
              <a:t>1</a:t>
            </a:r>
            <a:r>
              <a:rPr lang="en-US" dirty="0" smtClean="0">
                <a:effectLst/>
              </a:rPr>
              <a:t>(2))=f</a:t>
            </a:r>
            <a:r>
              <a:rPr lang="en-US" baseline="30000" dirty="0" smtClean="0">
                <a:effectLst/>
              </a:rPr>
              <a:t>1</a:t>
            </a:r>
            <a:r>
              <a:rPr lang="en-US" dirty="0" smtClean="0">
                <a:effectLst/>
              </a:rPr>
              <a:t>(3) = 2 x 3 - 1 = 5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</a:t>
            </a:r>
            <a:r>
              <a:rPr lang="en-US" baseline="30000" dirty="0" smtClean="0">
                <a:effectLst/>
              </a:rPr>
              <a:t>3</a:t>
            </a:r>
            <a:r>
              <a:rPr lang="en-US" dirty="0" smtClean="0">
                <a:effectLst/>
              </a:rPr>
              <a:t>(2)=f</a:t>
            </a:r>
            <a:r>
              <a:rPr lang="en-US" baseline="30000" dirty="0" smtClean="0">
                <a:effectLst/>
              </a:rPr>
              <a:t>1</a:t>
            </a:r>
            <a:r>
              <a:rPr lang="en-US" dirty="0" smtClean="0">
                <a:effectLst/>
              </a:rPr>
              <a:t>(f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(2))=f</a:t>
            </a:r>
            <a:r>
              <a:rPr lang="en-US" baseline="30000" dirty="0" smtClean="0">
                <a:effectLst/>
              </a:rPr>
              <a:t>1</a:t>
            </a:r>
            <a:r>
              <a:rPr lang="en-US" dirty="0" smtClean="0">
                <a:effectLst/>
              </a:rPr>
              <a:t>(5)= 2 x 5 - 1 = 9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</a:t>
            </a:r>
            <a:r>
              <a:rPr lang="en-US" baseline="30000" dirty="0" smtClean="0">
                <a:effectLst/>
              </a:rPr>
              <a:t>4</a:t>
            </a:r>
            <a:r>
              <a:rPr lang="en-US" dirty="0" smtClean="0">
                <a:effectLst/>
              </a:rPr>
              <a:t>(2)=f</a:t>
            </a:r>
            <a:r>
              <a:rPr lang="en-US" baseline="30000" dirty="0" smtClean="0">
                <a:effectLst/>
              </a:rPr>
              <a:t>1</a:t>
            </a:r>
            <a:r>
              <a:rPr lang="en-US" dirty="0" smtClean="0">
                <a:effectLst/>
              </a:rPr>
              <a:t>(f</a:t>
            </a:r>
            <a:r>
              <a:rPr lang="en-US" baseline="30000" dirty="0" smtClean="0">
                <a:effectLst/>
              </a:rPr>
              <a:t>3</a:t>
            </a:r>
            <a:r>
              <a:rPr lang="en-US" dirty="0" smtClean="0">
                <a:effectLst/>
              </a:rPr>
              <a:t>(2))=f</a:t>
            </a:r>
            <a:r>
              <a:rPr lang="en-US" baseline="30000" dirty="0" smtClean="0">
                <a:effectLst/>
              </a:rPr>
              <a:t>1</a:t>
            </a:r>
            <a:r>
              <a:rPr lang="en-US" dirty="0" smtClean="0">
                <a:effectLst/>
              </a:rPr>
              <a:t>(9)= 2 x 9 - 1 = 17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</a:t>
            </a:r>
            <a:r>
              <a:rPr lang="en-US" baseline="30000" dirty="0" smtClean="0">
                <a:effectLst/>
              </a:rPr>
              <a:t>5</a:t>
            </a:r>
            <a:r>
              <a:rPr lang="en-US" dirty="0" smtClean="0">
                <a:effectLst/>
              </a:rPr>
              <a:t>(2)=f</a:t>
            </a:r>
            <a:r>
              <a:rPr lang="en-US" baseline="30000" dirty="0" smtClean="0">
                <a:effectLst/>
              </a:rPr>
              <a:t>1</a:t>
            </a:r>
            <a:r>
              <a:rPr lang="en-US" dirty="0" smtClean="0">
                <a:effectLst/>
              </a:rPr>
              <a:t>(f</a:t>
            </a:r>
            <a:r>
              <a:rPr lang="en-US" baseline="30000" dirty="0" smtClean="0">
                <a:effectLst/>
              </a:rPr>
              <a:t>4</a:t>
            </a:r>
            <a:r>
              <a:rPr lang="en-US" dirty="0" smtClean="0">
                <a:effectLst/>
              </a:rPr>
              <a:t>(2))=f</a:t>
            </a:r>
            <a:r>
              <a:rPr lang="en-US" baseline="30000" dirty="0" smtClean="0">
                <a:effectLst/>
              </a:rPr>
              <a:t>1</a:t>
            </a:r>
            <a:r>
              <a:rPr lang="en-US" dirty="0" smtClean="0">
                <a:effectLst/>
              </a:rPr>
              <a:t>(17)= 2 x 17 - 1 = 33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In fact, The general term of the above function is 2</a:t>
            </a:r>
            <a:r>
              <a:rPr lang="en-US" baseline="30000" dirty="0" smtClean="0">
                <a:effectLst/>
              </a:rPr>
              <a:t>n</a:t>
            </a:r>
            <a:r>
              <a:rPr lang="en-US" dirty="0" smtClean="0">
                <a:effectLst/>
              </a:rPr>
              <a:t>+1</a:t>
            </a:r>
            <a:br>
              <a:rPr lang="en-US" dirty="0" smtClean="0">
                <a:effectLst/>
              </a:rPr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09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E</a:t>
            </a: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(a) f(x) = x = f(y)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y = x = f(y) Hence (a) is true.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(b) f(x) = 2x+1 / x−2 = y</a:t>
            </a:r>
            <a:br>
              <a:rPr lang="en-US" dirty="0" smtClean="0">
                <a:effectLst/>
              </a:rPr>
            </a:br>
            <a:r>
              <a:rPr lang="en-US" dirty="0" err="1" smtClean="0">
                <a:effectLst/>
              </a:rPr>
              <a:t>xy</a:t>
            </a:r>
            <a:r>
              <a:rPr lang="en-US" dirty="0" smtClean="0">
                <a:effectLst/>
              </a:rPr>
              <a:t> - 2y = 2x + 1</a:t>
            </a:r>
            <a:br>
              <a:rPr lang="en-US" dirty="0" smtClean="0">
                <a:effectLst/>
              </a:rPr>
            </a:br>
            <a:r>
              <a:rPr lang="en-US" dirty="0" err="1" smtClean="0">
                <a:effectLst/>
              </a:rPr>
              <a:t>xy</a:t>
            </a:r>
            <a:r>
              <a:rPr lang="en-US" dirty="0" smtClean="0">
                <a:effectLst/>
              </a:rPr>
              <a:t> - 2x = 1 + 2y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x(y - 2) = 1 + 2y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x = 1+2y / y−2 Hence (b) is also true.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Similarly if we check for options (c) &amp; (d), they will also hold true, hence the answer is option (e).</a:t>
            </a:r>
            <a:br>
              <a:rPr lang="en-US" dirty="0" smtClean="0">
                <a:effectLst/>
              </a:rPr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B</a:t>
            </a: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Let x≤0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f(x) = 1/1−x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f(f(x)) = 1 - [1/(1−x)] (As [1/(1−x)]x≥0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= −x/(1−x) (Observe −x/(1−x) is Positive for x is negative)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</a:t>
            </a:r>
            <a:r>
              <a:rPr lang="en-US" baseline="30000" dirty="0" smtClean="0">
                <a:effectLst/>
              </a:rPr>
              <a:t>3</a:t>
            </a:r>
            <a:r>
              <a:rPr lang="en-US" dirty="0" smtClean="0">
                <a:effectLst/>
              </a:rPr>
              <a:t>(x) = 1−[−x/(1−x)]=[1−x−(−x)]/(1−x)=1/(1−x)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So f</a:t>
            </a:r>
            <a:r>
              <a:rPr lang="en-US" baseline="30000" dirty="0" smtClean="0">
                <a:effectLst/>
              </a:rPr>
              <a:t>1</a:t>
            </a:r>
            <a:r>
              <a:rPr lang="en-US" dirty="0" smtClean="0">
                <a:effectLst/>
              </a:rPr>
              <a:t>(x)=f</a:t>
            </a:r>
            <a:r>
              <a:rPr lang="en-US" baseline="30000" dirty="0" smtClean="0">
                <a:effectLst/>
              </a:rPr>
              <a:t>3</a:t>
            </a:r>
            <a:r>
              <a:rPr lang="en-US" dirty="0" smtClean="0">
                <a:effectLst/>
              </a:rPr>
              <a:t>(x)=f</a:t>
            </a:r>
            <a:r>
              <a:rPr lang="en-US" baseline="30000" dirty="0" smtClean="0">
                <a:effectLst/>
              </a:rPr>
              <a:t>5</a:t>
            </a:r>
            <a:r>
              <a:rPr lang="en-US" dirty="0" smtClean="0">
                <a:effectLst/>
              </a:rPr>
              <a:t>(x)=.....f</a:t>
            </a:r>
            <a:r>
              <a:rPr lang="en-US" baseline="30000" dirty="0" smtClean="0">
                <a:effectLst/>
              </a:rPr>
              <a:t>101</a:t>
            </a:r>
            <a:r>
              <a:rPr lang="en-US" dirty="0" smtClean="0">
                <a:effectLst/>
              </a:rPr>
              <a:t>(x)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</a:t>
            </a:r>
            <a:r>
              <a:rPr lang="en-US" baseline="30000" dirty="0" smtClean="0">
                <a:effectLst/>
              </a:rPr>
              <a:t>101</a:t>
            </a:r>
            <a:r>
              <a:rPr lang="en-US" dirty="0" smtClean="0">
                <a:effectLst/>
              </a:rPr>
              <a:t>(x)=f</a:t>
            </a:r>
            <a:r>
              <a:rPr lang="en-US" baseline="30000" dirty="0" smtClean="0">
                <a:effectLst/>
              </a:rPr>
              <a:t>1</a:t>
            </a:r>
            <a:r>
              <a:rPr lang="en-US" dirty="0" smtClean="0">
                <a:effectLst/>
              </a:rPr>
              <a:t>(x)=1/ (1−x)=1/[1−(−101)]=1/102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33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D</a:t>
            </a: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f(x) = 2x + 3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g(x) = (x - 3)/2</a:t>
            </a:r>
            <a:br>
              <a:rPr lang="en-US" dirty="0" smtClean="0">
                <a:effectLst/>
              </a:rPr>
            </a:br>
            <a:r>
              <a:rPr lang="en-US" dirty="0" err="1" smtClean="0">
                <a:effectLst/>
              </a:rPr>
              <a:t>gof</a:t>
            </a:r>
            <a:r>
              <a:rPr lang="en-US" dirty="0" smtClean="0">
                <a:effectLst/>
              </a:rPr>
              <a:t>(x) = (2x+3−3)/2=x</a:t>
            </a:r>
            <a:br>
              <a:rPr lang="en-US" dirty="0" smtClean="0">
                <a:effectLst/>
              </a:rPr>
            </a:br>
            <a:r>
              <a:rPr lang="en-US" dirty="0" err="1" smtClean="0">
                <a:effectLst/>
              </a:rPr>
              <a:t>gogof</a:t>
            </a:r>
            <a:r>
              <a:rPr lang="en-US" dirty="0" smtClean="0">
                <a:effectLst/>
              </a:rPr>
              <a:t>(x) = (x−3)/2</a:t>
            </a:r>
            <a:br>
              <a:rPr lang="en-US" dirty="0" smtClean="0">
                <a:effectLst/>
              </a:rPr>
            </a:br>
            <a:r>
              <a:rPr lang="en-US" dirty="0" err="1" smtClean="0">
                <a:effectLst/>
              </a:rPr>
              <a:t>fogogof</a:t>
            </a:r>
            <a:r>
              <a:rPr lang="en-US" dirty="0" smtClean="0">
                <a:effectLst/>
              </a:rPr>
              <a:t>(x) = 2((x−3)/2)+3 = (2x−6+6)/2 = x</a:t>
            </a:r>
            <a:br>
              <a:rPr lang="en-US" dirty="0" smtClean="0">
                <a:effectLst/>
              </a:rPr>
            </a:br>
            <a:r>
              <a:rPr lang="en-US" dirty="0" err="1" smtClean="0">
                <a:effectLst/>
              </a:rPr>
              <a:t>fofogogof</a:t>
            </a:r>
            <a:r>
              <a:rPr lang="en-US" dirty="0" smtClean="0">
                <a:effectLst/>
              </a:rPr>
              <a:t>(x) = 2x + 3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This means, when we apply two times g(x) and two time f(x) on f(x) we get f(x). This pattern continues, Hence the answer is option (d).</a:t>
            </a:r>
            <a:br>
              <a:rPr lang="en-US" dirty="0" smtClean="0">
                <a:effectLst/>
              </a:rPr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Given that f(x) = x*f(x - 1) for any natural number x. If f(x + 2) = 20*f(x), then what is the value of 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8898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88984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936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2*f(x) - f(1/x) = 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 , then f(x) </a:t>
            </a:r>
            <a:r>
              <a:rPr lang="en-US" sz="2500" dirty="0" smtClean="0">
                <a:latin typeface="Nunito Sans" panose="00000500000000000000" pitchFamily="2" charset="0"/>
              </a:rPr>
              <a:t>is 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1460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8936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1460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f(x) = 3{2*x</a:t>
            </a:r>
            <a:r>
              <a:rPr lang="en-US" sz="2500" baseline="30000" dirty="0">
                <a:latin typeface="Nunito Sans" panose="00000500000000000000" pitchFamily="2" charset="0"/>
              </a:rPr>
              <a:t>2 </a:t>
            </a:r>
            <a:r>
              <a:rPr lang="en-US" sz="2500" dirty="0">
                <a:latin typeface="Nunito Sans" panose="00000500000000000000" pitchFamily="2" charset="0"/>
              </a:rPr>
              <a:t>+ (1/x)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 }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8936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f(x) = {2*x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+(1/x)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 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66412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228329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66412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f(x) = {2*x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 +(1/x)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 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228329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f(x) = {2*x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 +(1/x)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 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4870949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4870949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f(x) + f(1 - x) + f(1 + x) + f(2 + x) = 2x for all real value of x. If f(0) = 1, then find the value of f(4).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362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936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362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936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11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075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11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075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6140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6140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1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Given that f(1) = 1 and f(2) = 1. If f(n) = f(n+1) - f(n - 1), then find the value of [f(8)−f(7)+f(5)]/[f(7)−f(6)−f(4)].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3/2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5/8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13/2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17/6</a:t>
            </a:r>
          </a:p>
        </p:txBody>
      </p:sp>
    </p:spTree>
    <p:extLst>
      <p:ext uri="{BB962C8B-B14F-4D97-AF65-F5344CB8AC3E}">
        <p14:creationId xmlns:p14="http://schemas.microsoft.com/office/powerpoint/2010/main" val="3572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Given f(x) is a function satisfying f(</a:t>
            </a:r>
            <a:r>
              <a:rPr lang="en-US" sz="2500" dirty="0" err="1">
                <a:latin typeface="Nunito Sans" panose="00000500000000000000" pitchFamily="2" charset="0"/>
              </a:rPr>
              <a:t>x+y</a:t>
            </a:r>
            <a:r>
              <a:rPr lang="en-US" sz="2500" dirty="0">
                <a:latin typeface="Nunito Sans" panose="00000500000000000000" pitchFamily="2" charset="0"/>
              </a:rPr>
              <a:t>) = f(x).f(y) for all real values of x and y. If f(1) = 3 and f(1) + f(2) + f(3) + ...f(n) = 1092, then find the value of 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7747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f</a:t>
            </a:r>
            <a:r>
              <a:rPr lang="en-US" sz="2500" baseline="30000" dirty="0">
                <a:latin typeface="Nunito Sans" panose="00000500000000000000" pitchFamily="2" charset="0"/>
              </a:rPr>
              <a:t>1</a:t>
            </a:r>
            <a:r>
              <a:rPr lang="en-US" sz="2500" dirty="0">
                <a:latin typeface="Nunito Sans" panose="00000500000000000000" pitchFamily="2" charset="0"/>
              </a:rPr>
              <a:t>(x)=f(x)=1/(2x) and </a:t>
            </a:r>
            <a:r>
              <a:rPr lang="en-US" sz="2500" dirty="0" err="1">
                <a:latin typeface="Nunito Sans" panose="00000500000000000000" pitchFamily="2" charset="0"/>
              </a:rPr>
              <a:t>f</a:t>
            </a:r>
            <a:r>
              <a:rPr lang="en-US" sz="2500" baseline="30000" dirty="0" err="1">
                <a:latin typeface="Nunito Sans" panose="00000500000000000000" pitchFamily="2" charset="0"/>
              </a:rPr>
              <a:t>n</a:t>
            </a:r>
            <a:r>
              <a:rPr lang="en-US" sz="2500" dirty="0">
                <a:latin typeface="Nunito Sans" panose="00000500000000000000" pitchFamily="2" charset="0"/>
              </a:rPr>
              <a:t>(x)=f(f</a:t>
            </a:r>
            <a:r>
              <a:rPr lang="en-US" sz="2500" baseline="30000" dirty="0">
                <a:latin typeface="Nunito Sans" panose="00000500000000000000" pitchFamily="2" charset="0"/>
              </a:rPr>
              <a:t>n−1</a:t>
            </a:r>
            <a:r>
              <a:rPr lang="en-US" sz="2500" dirty="0">
                <a:latin typeface="Nunito Sans" panose="00000500000000000000" pitchFamily="2" charset="0"/>
              </a:rPr>
              <a:t>(x)), then find f</a:t>
            </a:r>
            <a:r>
              <a:rPr lang="en-US" sz="2500" baseline="30000" dirty="0">
                <a:latin typeface="Nunito Sans" panose="00000500000000000000" pitchFamily="2" charset="0"/>
              </a:rPr>
              <a:t>5</a:t>
            </a:r>
            <a:r>
              <a:rPr lang="en-US" sz="2500" dirty="0">
                <a:latin typeface="Nunito Sans" panose="00000500000000000000" pitchFamily="2" charset="0"/>
              </a:rPr>
              <a:t>(x)+f</a:t>
            </a:r>
            <a:r>
              <a:rPr lang="en-US" sz="2500" baseline="30000" dirty="0">
                <a:latin typeface="Nunito Sans" panose="00000500000000000000" pitchFamily="2" charset="0"/>
              </a:rPr>
              <a:t>10</a:t>
            </a:r>
            <a:r>
              <a:rPr lang="en-US" sz="2500" dirty="0">
                <a:latin typeface="Nunito Sans" panose="00000500000000000000" pitchFamily="2" charset="0"/>
              </a:rPr>
              <a:t>(x) where x = 1.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362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936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362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2/3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936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3/2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11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075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11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075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4712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E)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4712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34601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Let g(x) be a function such that g(x + 1) + g(x - 1) = g(x) for every real x. Then for what value of p is the relation g(x + p) = g(x) necessarily true for every real 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831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Find the area of region enclosed by | x | + | y | = 3.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 units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 units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units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units</a:t>
            </a:r>
          </a:p>
        </p:txBody>
      </p:sp>
    </p:spTree>
    <p:extLst>
      <p:ext uri="{BB962C8B-B14F-4D97-AF65-F5344CB8AC3E}">
        <p14:creationId xmlns:p14="http://schemas.microsoft.com/office/powerpoint/2010/main" val="11820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For any natural number n, F(n) is the least common multiple of all natural numbers </a:t>
            </a:r>
            <a:r>
              <a:rPr lang="en-US" sz="2500" dirty="0" err="1">
                <a:latin typeface="Nunito Sans" panose="00000500000000000000" pitchFamily="2" charset="0"/>
              </a:rPr>
              <a:t>upto</a:t>
            </a:r>
            <a:r>
              <a:rPr lang="en-US" sz="2500" dirty="0">
                <a:latin typeface="Nunito Sans" panose="00000500000000000000" pitchFamily="2" charset="0"/>
              </a:rPr>
              <a:t> n. For </a:t>
            </a:r>
            <a:r>
              <a:rPr lang="en-US" sz="2500" dirty="0" smtClean="0">
                <a:latin typeface="Nunito Sans" panose="00000500000000000000" pitchFamily="2" charset="0"/>
              </a:rPr>
              <a:t>how many values of n less than </a:t>
            </a:r>
            <a:r>
              <a:rPr lang="en-US" sz="2500" dirty="0">
                <a:latin typeface="Nunito Sans" panose="00000500000000000000" pitchFamily="2" charset="0"/>
              </a:rPr>
              <a:t>100, F(n+1) - F(n) = 0?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40511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Given g(x) is a function such that g(x+1) + g(x-1) = g(x). For what minimum value of P does the relation g(</a:t>
            </a:r>
            <a:r>
              <a:rPr lang="en-US" sz="2500" dirty="0" err="1">
                <a:latin typeface="Nunito Sans" panose="00000500000000000000" pitchFamily="2" charset="0"/>
              </a:rPr>
              <a:t>x+p</a:t>
            </a:r>
            <a:r>
              <a:rPr lang="en-US" sz="2500" dirty="0">
                <a:latin typeface="Nunito Sans" panose="00000500000000000000" pitchFamily="2" charset="0"/>
              </a:rPr>
              <a:t>) = -g(x) necessarily hold true?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841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For any function </a:t>
            </a:r>
            <a:r>
              <a:rPr lang="en-US" sz="2500" dirty="0" err="1">
                <a:latin typeface="Nunito Sans" panose="00000500000000000000" pitchFamily="2" charset="0"/>
              </a:rPr>
              <a:t>F</a:t>
            </a:r>
            <a:r>
              <a:rPr lang="en-US" sz="2500" baseline="30000" dirty="0" err="1">
                <a:latin typeface="Nunito Sans" panose="00000500000000000000" pitchFamily="2" charset="0"/>
              </a:rPr>
              <a:t>n</a:t>
            </a:r>
            <a:r>
              <a:rPr lang="en-US" sz="2500" dirty="0">
                <a:latin typeface="Nunito Sans" panose="00000500000000000000" pitchFamily="2" charset="0"/>
              </a:rPr>
              <a:t>(x)=F</a:t>
            </a:r>
            <a:r>
              <a:rPr lang="en-US" sz="2500" baseline="30000" dirty="0">
                <a:latin typeface="Nunito Sans" panose="00000500000000000000" pitchFamily="2" charset="0"/>
              </a:rPr>
              <a:t>n−1</a:t>
            </a:r>
            <a:r>
              <a:rPr lang="en-US" sz="2500" dirty="0">
                <a:latin typeface="Nunito Sans" panose="00000500000000000000" pitchFamily="2" charset="0"/>
              </a:rPr>
              <a:t>(F(x)) if for n &gt; 1 also g(x) = 1/x, h(x) = √x and k(x) = 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 then what is the value of g(h</a:t>
            </a:r>
            <a:r>
              <a:rPr lang="en-US" sz="2500" baseline="30000" dirty="0">
                <a:latin typeface="Nunito Sans" panose="00000500000000000000" pitchFamily="2" charset="0"/>
              </a:rPr>
              <a:t>3</a:t>
            </a:r>
            <a:r>
              <a:rPr lang="en-US" sz="2500" dirty="0">
                <a:latin typeface="Nunito Sans" panose="00000500000000000000" pitchFamily="2" charset="0"/>
              </a:rPr>
              <a:t>(k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(x)))?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389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964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389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√x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964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38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03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38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03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1/√x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478440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E)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4784405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30688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Functions</a:t>
            </a:r>
            <a:endParaRPr lang="en-US"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</a:t>
            </a:r>
            <a:r>
              <a:rPr lang="en-US" sz="2500" b="1" dirty="0">
                <a:latin typeface="Nunito Sans" panose="00000500000000000000" pitchFamily="2" charset="0"/>
              </a:rPr>
              <a:t> function </a:t>
            </a:r>
            <a:r>
              <a:rPr lang="en-US" sz="2500" dirty="0">
                <a:latin typeface="Nunito Sans" panose="00000500000000000000" pitchFamily="2" charset="0"/>
              </a:rPr>
              <a:t>is simply a factory </a:t>
            </a:r>
            <a:r>
              <a:rPr lang="en-US" sz="2500" b="1" dirty="0">
                <a:latin typeface="Nunito Sans" panose="00000500000000000000" pitchFamily="2" charset="0"/>
              </a:rPr>
              <a:t>which takes an input and gives an output</a:t>
            </a:r>
            <a:r>
              <a:rPr lang="en-US" sz="2500" dirty="0">
                <a:latin typeface="Nunito Sans" panose="00000500000000000000" pitchFamily="2" charset="0"/>
              </a:rPr>
              <a:t>.  f(x) = 2x + 3 means, If we give 5 as input to this factory, it gives an output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2 * 5 </a:t>
            </a:r>
            <a:r>
              <a:rPr lang="en-US" sz="2500" dirty="0">
                <a:latin typeface="Nunito Sans" panose="00000500000000000000" pitchFamily="2" charset="0"/>
              </a:rPr>
              <a:t>+ 3 = 13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Every function performs like this whatever type of the function we take.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What are functions? What are not?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For example in a class there are 30 students. If the teacher calls a persons roll number only one student raises his hand. Then f(roll number) is a function.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If the teacher calls a person's height then there are several students which the same height. So f(</a:t>
            </a:r>
            <a:r>
              <a:rPr lang="en-US" sz="2500" dirty="0" err="1">
                <a:latin typeface="Nunito Sans" panose="00000500000000000000" pitchFamily="2" charset="0"/>
              </a:rPr>
              <a:t>students's</a:t>
            </a:r>
            <a:r>
              <a:rPr lang="en-US" sz="2500" dirty="0">
                <a:latin typeface="Nunito Sans" panose="00000500000000000000" pitchFamily="2" charset="0"/>
              </a:rPr>
              <a:t> height) is not a function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Functions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Domain and Range: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	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For </a:t>
            </a:r>
            <a:r>
              <a:rPr lang="en-US" sz="2500" dirty="0">
                <a:latin typeface="Nunito Sans" panose="00000500000000000000" pitchFamily="2" charset="0"/>
              </a:rPr>
              <a:t>a function y = f(x), the set of values of x are called </a:t>
            </a:r>
            <a:r>
              <a:rPr lang="en-US" sz="2500" b="1" dirty="0">
                <a:latin typeface="Nunito Sans" panose="00000500000000000000" pitchFamily="2" charset="0"/>
              </a:rPr>
              <a:t>domain</a:t>
            </a:r>
            <a:r>
              <a:rPr lang="en-US" sz="2500" dirty="0">
                <a:latin typeface="Nunito Sans" panose="00000500000000000000" pitchFamily="2" charset="0"/>
              </a:rPr>
              <a:t>, and set of y values are called </a:t>
            </a:r>
            <a:r>
              <a:rPr lang="en-US" sz="2500" b="1" dirty="0">
                <a:latin typeface="Nunito Sans" panose="00000500000000000000" pitchFamily="2" charset="0"/>
              </a:rPr>
              <a:t>Range.</a:t>
            </a:r>
            <a:endParaRPr lang="en-US" sz="2500" b="1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Functions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</a:t>
            </a:r>
            <a:r>
              <a:rPr lang="en-US" sz="2500" baseline="30000" dirty="0">
                <a:latin typeface="Nunito Sans" panose="00000500000000000000" pitchFamily="2" charset="0"/>
              </a:rPr>
              <a:t>1</a:t>
            </a:r>
            <a:r>
              <a:rPr lang="en-US" sz="2500" dirty="0">
                <a:latin typeface="Nunito Sans" panose="00000500000000000000" pitchFamily="2" charset="0"/>
              </a:rPr>
              <a:t>(x) = 2x - 1 and </a:t>
            </a:r>
            <a:r>
              <a:rPr lang="en-US" sz="2500" dirty="0" err="1">
                <a:latin typeface="Nunito Sans" panose="00000500000000000000" pitchFamily="2" charset="0"/>
              </a:rPr>
              <a:t>f</a:t>
            </a:r>
            <a:r>
              <a:rPr lang="en-US" sz="2500" baseline="30000" dirty="0" err="1">
                <a:latin typeface="Nunito Sans" panose="00000500000000000000" pitchFamily="2" charset="0"/>
              </a:rPr>
              <a:t>n</a:t>
            </a:r>
            <a:r>
              <a:rPr lang="en-US" sz="2500" dirty="0">
                <a:latin typeface="Nunito Sans" panose="00000500000000000000" pitchFamily="2" charset="0"/>
              </a:rPr>
              <a:t>(x)=f</a:t>
            </a:r>
            <a:r>
              <a:rPr lang="en-US" sz="2500" baseline="30000" dirty="0">
                <a:latin typeface="Nunito Sans" panose="00000500000000000000" pitchFamily="2" charset="0"/>
              </a:rPr>
              <a:t>1</a:t>
            </a:r>
            <a:r>
              <a:rPr lang="en-US" sz="2500" dirty="0">
                <a:latin typeface="Nunito Sans" panose="00000500000000000000" pitchFamily="2" charset="0"/>
              </a:rPr>
              <a:t>(f</a:t>
            </a:r>
            <a:r>
              <a:rPr lang="en-US" sz="2500" baseline="30000" dirty="0">
                <a:latin typeface="Nunito Sans" panose="00000500000000000000" pitchFamily="2" charset="0"/>
              </a:rPr>
              <a:t>n−1</a:t>
            </a:r>
            <a:r>
              <a:rPr lang="en-US" sz="2500" dirty="0">
                <a:latin typeface="Nunito Sans" panose="00000500000000000000" pitchFamily="2" charset="0"/>
              </a:rPr>
              <a:t>(x)) for n ≥ 2. Find f</a:t>
            </a:r>
            <a:r>
              <a:rPr lang="en-US" sz="2500" baseline="30000" dirty="0">
                <a:latin typeface="Nunito Sans" panose="00000500000000000000" pitchFamily="2" charset="0"/>
              </a:rPr>
              <a:t>5</a:t>
            </a:r>
            <a:r>
              <a:rPr lang="en-US" sz="2500" dirty="0">
                <a:latin typeface="Nunito Sans" panose="00000500000000000000" pitchFamily="2" charset="0"/>
              </a:rPr>
              <a:t>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0738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 function f(x) is said to reflect on itself if, y = f(x) and x = f(y). Which of the following function reflects on itself?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14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89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14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f(x) = 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89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f(x) = (2x + 1) / (x - 2)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664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228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664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f(x) = (3x + 2) / (2x - 3)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2283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f(x) = (4x + 3) / (3x - 4)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4952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E)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4952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All of these</a:t>
            </a:r>
          </a:p>
        </p:txBody>
      </p:sp>
    </p:spTree>
    <p:extLst>
      <p:ext uri="{BB962C8B-B14F-4D97-AF65-F5344CB8AC3E}">
        <p14:creationId xmlns:p14="http://schemas.microsoft.com/office/powerpoint/2010/main" val="11949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f(x) = 1 - x if x &gt; </a:t>
            </a:r>
            <a:r>
              <a:rPr lang="en-US" sz="2500" dirty="0" smtClean="0">
                <a:latin typeface="Nunito Sans" panose="00000500000000000000" pitchFamily="2" charset="0"/>
              </a:rPr>
              <a:t>0 = </a:t>
            </a:r>
            <a:r>
              <a:rPr lang="en-US" sz="2500" dirty="0">
                <a:latin typeface="Nunito Sans" panose="00000500000000000000" pitchFamily="2" charset="0"/>
              </a:rPr>
              <a:t>1/(1 - x) if x≤0.</a:t>
            </a:r>
            <a:br>
              <a:rPr lang="en-US" sz="2500" dirty="0">
                <a:latin typeface="Nunito Sans" panose="00000500000000000000" pitchFamily="2" charset="0"/>
              </a:rPr>
            </a:br>
            <a:r>
              <a:rPr lang="en-US" sz="2500" dirty="0">
                <a:latin typeface="Nunito Sans" panose="00000500000000000000" pitchFamily="2" charset="0"/>
              </a:rPr>
              <a:t>Also </a:t>
            </a:r>
            <a:r>
              <a:rPr lang="en-US" sz="2500" dirty="0" err="1">
                <a:latin typeface="Nunito Sans" panose="00000500000000000000" pitchFamily="2" charset="0"/>
              </a:rPr>
              <a:t>f</a:t>
            </a:r>
            <a:r>
              <a:rPr lang="en-US" sz="2500" baseline="30000" dirty="0" err="1">
                <a:latin typeface="Nunito Sans" panose="00000500000000000000" pitchFamily="2" charset="0"/>
              </a:rPr>
              <a:t>n</a:t>
            </a:r>
            <a:r>
              <a:rPr lang="en-US" sz="2500" dirty="0">
                <a:latin typeface="Nunito Sans" panose="00000500000000000000" pitchFamily="2" charset="0"/>
              </a:rPr>
              <a:t>(x)=f(f</a:t>
            </a:r>
            <a:r>
              <a:rPr lang="en-US" sz="2500" baseline="30000" dirty="0">
                <a:latin typeface="Nunito Sans" panose="00000500000000000000" pitchFamily="2" charset="0"/>
              </a:rPr>
              <a:t>n−1</a:t>
            </a:r>
            <a:r>
              <a:rPr lang="en-US" sz="2500" dirty="0">
                <a:latin typeface="Nunito Sans" panose="00000500000000000000" pitchFamily="2" charset="0"/>
              </a:rPr>
              <a:t>(x)) for n &gt; 1. What is the value of f</a:t>
            </a:r>
            <a:r>
              <a:rPr lang="en-US" sz="2500" baseline="30000" dirty="0">
                <a:latin typeface="Nunito Sans" panose="00000500000000000000" pitchFamily="2" charset="0"/>
              </a:rPr>
              <a:t>101</a:t>
            </a:r>
            <a:r>
              <a:rPr lang="en-US" sz="2500" dirty="0">
                <a:latin typeface="Nunito Sans" panose="00000500000000000000" pitchFamily="2" charset="0"/>
              </a:rPr>
              <a:t>(−101)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14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89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14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89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1/102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664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228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664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101/102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2283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1/101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482930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482930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35262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f(x) = 2x + 3, &amp; g(x) = (x - 3)/2, then what is the value of </a:t>
            </a:r>
            <a:r>
              <a:rPr lang="en-US" sz="2500" dirty="0" err="1">
                <a:latin typeface="Nunito Sans" panose="00000500000000000000" pitchFamily="2" charset="0"/>
              </a:rPr>
              <a:t>fo</a:t>
            </a:r>
            <a:r>
              <a:rPr lang="en-US" sz="2500" dirty="0">
                <a:latin typeface="Nunito Sans" panose="00000500000000000000" pitchFamily="2" charset="0"/>
              </a:rPr>
              <a:t>(</a:t>
            </a:r>
            <a:r>
              <a:rPr lang="en-US" sz="2500" dirty="0" err="1">
                <a:latin typeface="Nunito Sans" panose="00000500000000000000" pitchFamily="2" charset="0"/>
              </a:rPr>
              <a:t>fo</a:t>
            </a:r>
            <a:r>
              <a:rPr lang="en-US" sz="2500" dirty="0">
                <a:latin typeface="Nunito Sans" panose="00000500000000000000" pitchFamily="2" charset="0"/>
              </a:rPr>
              <a:t>(go(go(</a:t>
            </a:r>
            <a:r>
              <a:rPr lang="en-US" sz="2500" dirty="0" err="1">
                <a:latin typeface="Nunito Sans" panose="00000500000000000000" pitchFamily="2" charset="0"/>
              </a:rPr>
              <a:t>fo</a:t>
            </a:r>
            <a:r>
              <a:rPr lang="en-US" sz="2500" dirty="0">
                <a:latin typeface="Nunito Sans" panose="00000500000000000000" pitchFamily="2" charset="0"/>
              </a:rPr>
              <a:t>(</a:t>
            </a:r>
            <a:r>
              <a:rPr lang="en-US" sz="2500" dirty="0" err="1">
                <a:latin typeface="Nunito Sans" panose="00000500000000000000" pitchFamily="2" charset="0"/>
              </a:rPr>
              <a:t>fo</a:t>
            </a:r>
            <a:r>
              <a:rPr lang="en-US" sz="2500" dirty="0">
                <a:latin typeface="Nunito Sans" panose="00000500000000000000" pitchFamily="2" charset="0"/>
              </a:rPr>
              <a:t>(go(go................(</a:t>
            </a:r>
            <a:r>
              <a:rPr lang="en-US" sz="2500" dirty="0" err="1">
                <a:latin typeface="Nunito Sans" panose="00000500000000000000" pitchFamily="2" charset="0"/>
              </a:rPr>
              <a:t>fo</a:t>
            </a:r>
            <a:r>
              <a:rPr lang="en-US" sz="2500" dirty="0">
                <a:latin typeface="Nunito Sans" panose="00000500000000000000" pitchFamily="2" charset="0"/>
              </a:rPr>
              <a:t>(</a:t>
            </a:r>
            <a:r>
              <a:rPr lang="en-US" sz="2500" dirty="0" err="1">
                <a:latin typeface="Nunito Sans" panose="00000500000000000000" pitchFamily="2" charset="0"/>
              </a:rPr>
              <a:t>fo</a:t>
            </a:r>
            <a:r>
              <a:rPr lang="en-US" sz="2500" dirty="0">
                <a:latin typeface="Nunito Sans" panose="00000500000000000000" pitchFamily="2" charset="0"/>
              </a:rPr>
              <a:t>(go(</a:t>
            </a:r>
            <a:r>
              <a:rPr lang="en-US" sz="2500" dirty="0" err="1">
                <a:latin typeface="Nunito Sans" panose="00000500000000000000" pitchFamily="2" charset="0"/>
              </a:rPr>
              <a:t>gof</a:t>
            </a:r>
            <a:r>
              <a:rPr lang="en-US" sz="2500" dirty="0">
                <a:latin typeface="Nunito Sans" panose="00000500000000000000" pitchFamily="2" charset="0"/>
              </a:rPr>
              <a:t>(x) )))).....))))))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(x - 3) /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2x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2x + 3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4595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E)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4595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9729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996</Words>
  <Application>Microsoft Office PowerPoint</Application>
  <PresentationFormat>Widescreen</PresentationFormat>
  <Paragraphs>235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Nunito Sans</vt:lpstr>
      <vt:lpstr>Wingdings</vt:lpstr>
      <vt:lpstr>Nunito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user</cp:lastModifiedBy>
  <cp:revision>226</cp:revision>
  <dcterms:created xsi:type="dcterms:W3CDTF">2006-08-16T00:00:00Z</dcterms:created>
  <dcterms:modified xsi:type="dcterms:W3CDTF">2020-01-08T06:39:14Z</dcterms:modified>
</cp:coreProperties>
</file>