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72" r:id="rId2"/>
    <p:sldId id="271" r:id="rId3"/>
    <p:sldId id="258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8" r:id="rId16"/>
    <p:sldId id="367" r:id="rId17"/>
    <p:sldId id="369" r:id="rId18"/>
    <p:sldId id="370" r:id="rId19"/>
    <p:sldId id="289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 Sans" panose="00000500000000000000" pitchFamily="2" charset="0"/>
      <p:regular r:id="rId26"/>
      <p:bold r:id="rId27"/>
      <p:italic r:id="rId28"/>
      <p:boldItalic r:id="rId29"/>
    </p:embeddedFont>
    <p:embeddedFont>
      <p:font typeface="Nunito Sans SemiBold" panose="00000700000000000000" pitchFamily="2" charset="0"/>
      <p:bold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83" autoAdjust="0"/>
  </p:normalViewPr>
  <p:slideViewPr>
    <p:cSldViewPr>
      <p:cViewPr varScale="1">
        <p:scale>
          <a:sx n="42" d="100"/>
          <a:sy n="42" d="100"/>
        </p:scale>
        <p:origin x="88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23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1" dirty="0" smtClean="0">
                <a:effectLst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f(−1)=−1−|−1|/ |−1|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=−1−(1/1) = −2.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1" dirty="0" smtClean="0">
                <a:effectLst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 = 1/√(x+2√(2x-4)) + 1/√(x-2√(2x-4))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f(11) = 1/√(11+2√18) + 1/√(11-2√18) = 1/√(9+6√2+(√2)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  1/√(9-6√2+(√2)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1/√(3+√2)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+ 1/√(3-√2)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1/(3+√2)+ 1/(3-√2)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(3-√2)/7+ (3+√2)/7 = 6/7</a:t>
            </a:r>
          </a:p>
          <a:p>
            <a:endParaRPr lang="en-US" b="1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1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1" dirty="0" smtClean="0">
                <a:effectLst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)(x)=3(x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−1)+1=3x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−2.</a:t>
            </a:r>
            <a:endParaRPr lang="en-US" b="1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1" dirty="0" smtClean="0">
                <a:effectLst/>
              </a:rPr>
              <a:t>C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(x)=f{f(x)}=(x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+1)2+1=x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+2x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+2.</a:t>
            </a:r>
            <a:endParaRPr lang="en-US" b="1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98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1" dirty="0" smtClean="0">
                <a:effectLst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fofof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)(x)=(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)(f(x))=(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)(x/√(1+x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=f[(x/√(1+x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))/√(1+(x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/1+x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=f[(x√(1+x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)/(√(1+x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).√(1+2x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=f(x/√(1+2x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=x/√(1+2x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)/√[1+(x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/(1+2x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=x/√(1+3x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b="1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1" dirty="0" smtClean="0">
                <a:effectLst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g(x)=1+n−n=1,x=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n∈Z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1+n+k−n=1+k, x=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(where n∈Z,0</a:t>
            </a:r>
            <a:r>
              <a:rPr lang="en-US" dirty="0" smtClean="0"/>
              <a:t>&lt;k</a:t>
            </a:r>
            <a:br>
              <a:rPr lang="en-US" dirty="0" smtClean="0"/>
            </a:br>
            <a:r>
              <a:rPr lang="en-US" dirty="0" smtClean="0"/>
              <a:t> Now f(g(x))={−1,g(x)&lt;0; 0,g(x)=0; 1,g(x)&gt;0</a:t>
            </a:r>
            <a:br>
              <a:rPr lang="en-US" dirty="0" smtClean="0"/>
            </a:br>
            <a:r>
              <a:rPr lang="en-US" dirty="0" smtClean="0"/>
              <a:t>Clearly, g(x)&gt;0 for all x. So, f(g(x))=1 for all x.&lt;/k</a:t>
            </a:r>
            <a:endParaRPr lang="en-US" b="1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1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1" dirty="0" smtClean="0">
                <a:effectLst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f(2)=5/4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)(2)=f(f(2))=f(5/4)=[2*(5/4) + 1] / [3*(5/4)−2] = 2.</a:t>
            </a:r>
            <a:endParaRPr lang="en-US" b="1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0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1" dirty="0" smtClean="0">
                <a:effectLst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(fog)(x)=f(g(x))=f(x / 1−x)=[(x/(1−x))] / [(x/ (1−x)) + 1]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=x / (x+1−x) = x.</a:t>
            </a:r>
            <a:endParaRPr lang="en-US" b="1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7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1" dirty="0" smtClean="0">
                <a:effectLst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g(x)=1+√x and f(g(x))=3+2√x+x .....(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f(1+√x)=3+2√x+x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1+√x=y Þ x=(y−1)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f(y)=3+2(y−1)+(y−1)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=2+y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f(x)=2+x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1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1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B</a:t>
            </a: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f(x/y) = f(x)-f(y)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x = y⇒ f(1)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x = 1 ⇒ y = 1/x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 = f(1) - f(1/x) = 0 - f(1/x)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f(1/x) = -f(x)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x = x and y = 1/x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f(x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=f(x) - f(1/x)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f(x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f(x) - (-f(x) = 2f(x)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=2.f(x)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f(25) = 2.f(5)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see f(x/y) = f(x) - f(y) you should recall that it is of the form Log (a/b) = log a - log 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given function is a logarithmic function.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log (150/6) = log (25) = log (5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2 log 5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0" dirty="0" smtClean="0">
                <a:effectLst/>
              </a:rPr>
              <a:t>D</a:t>
            </a:r>
            <a:endParaRPr lang="en-US" dirty="0" smtClean="0">
              <a:effectLst/>
            </a:endParaRP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 = x^4 + x^3 + x^2 + x + 1.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replacing x with x^5 we get,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f(x^5) = x^20 + x^15 + x^10 + x^5 + 1.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take x = 2.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(x) = f(2) = 31.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(x^5) = f(32) = 2^20 + 2^15 + 2^10 + 2^5+1.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f(32) mod f(2) = 2^20 + 2^15 + 2^10 + 2^5+1 mod 31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(2^5)4 + (2^5)3+(2^5)2 +(2^5 ) + 1 mod 31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1+1+1+1+1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5.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0" dirty="0" smtClean="0">
                <a:effectLst/>
              </a:rPr>
              <a:t>B</a:t>
            </a:r>
            <a:endParaRPr lang="en-US" dirty="0" smtClean="0">
              <a:effectLst/>
            </a:endParaRPr>
          </a:p>
          <a:p>
            <a:r>
              <a:rPr lang="en-US" b="1" dirty="0" smtClean="0">
                <a:effectLst/>
              </a:rPr>
              <a:t>Explanation :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we know both f(0)=1 and f(2)=6, we can find f(1).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plugging the value of x=1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f(1) = f(0) + f(2) = 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f(2) = f(1) + f(3)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f(3) = f(2) – f(1) = 6 – 7 = −1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f(3) = f(2) + f(4)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f(4) = f(3) – f(2) = −7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Continuing in a similar way, we can find out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f(0) =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f(1) = 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f(2) =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f(3) = −1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f(4) = −7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f(5) = −6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f(6) =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f(7) = 7 and so 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every 6 integral values of x, f(x) repeats itself.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f(6) = f(12) = f(18 ) = f(24) = f(30) = f(36) = f(42) = f(48 ) =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f(49) = 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f(50) = 6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2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0" dirty="0" smtClean="0">
                <a:effectLst/>
              </a:rPr>
              <a:t>A</a:t>
            </a:r>
            <a:endParaRPr lang="en-US" dirty="0" smtClean="0">
              <a:effectLst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have, f(x)=x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−1/x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,f(1/x)=1/x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,f(x)+f(1/x)=0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0" dirty="0" smtClean="0">
                <a:effectLst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f(1/x)=x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[4/x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+3/x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+3/x + 4] =4+3x+3x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+4x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=f(x).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2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b="0" dirty="0" smtClean="0">
                <a:effectLst/>
              </a:rPr>
              <a:t>C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 = x/x-1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f(a) = a/a-1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f(a+1) = a + 1 / 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f(a) / f(a+1) = (a/a-1) * (a/a+1)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a</a:t>
            </a:r>
            <a:r>
              <a:rPr lang="pt-B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a</a:t>
            </a:r>
            <a:r>
              <a:rPr lang="pt-B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-1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 (a</a:t>
            </a:r>
            <a:r>
              <a:rPr lang="pt-B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f(x)=(x−|x|)/|x|, then f(−1</a:t>
            </a:r>
            <a:r>
              <a:rPr lang="en-US" sz="2500" dirty="0" smtClean="0">
                <a:latin typeface="Nunito Sans" panose="00000500000000000000" pitchFamily="2" charset="0"/>
              </a:rPr>
              <a:t>)= 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+2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f(x) = 1/√(x+2√(2x-4)) + 1/√(x-2√(2x-4)) for x&gt;2, then f(11) </a:t>
            </a:r>
            <a:r>
              <a:rPr lang="en-US" sz="2500" dirty="0" smtClean="0">
                <a:latin typeface="Nunito Sans" panose="00000500000000000000" pitchFamily="2" charset="0"/>
              </a:rPr>
              <a:t>= 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7/6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5/6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6/7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5/7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f(x)=x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−1 and g(x)=3x+1, then (</a:t>
            </a:r>
            <a:r>
              <a:rPr lang="en-US" sz="2500" dirty="0" err="1">
                <a:latin typeface="Nunito Sans" panose="00000500000000000000" pitchFamily="2" charset="0"/>
              </a:rPr>
              <a:t>gof</a:t>
            </a:r>
            <a:r>
              <a:rPr lang="en-US" sz="2500" dirty="0">
                <a:latin typeface="Nunito Sans" panose="00000500000000000000" pitchFamily="2" charset="0"/>
              </a:rPr>
              <a:t>)(x</a:t>
            </a:r>
            <a:r>
              <a:rPr lang="en-US" sz="2500" dirty="0" smtClean="0">
                <a:latin typeface="Nunito Sans" panose="00000500000000000000" pitchFamily="2" charset="0"/>
              </a:rPr>
              <a:t>)= 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−1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−1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−2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+2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f(x)=x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+1,then </a:t>
            </a:r>
            <a:r>
              <a:rPr lang="en-US" sz="2500" dirty="0" err="1">
                <a:latin typeface="Nunito Sans" panose="00000500000000000000" pitchFamily="2" charset="0"/>
              </a:rPr>
              <a:t>fof</a:t>
            </a:r>
            <a:r>
              <a:rPr lang="en-US" sz="2500" dirty="0">
                <a:latin typeface="Nunito Sans" panose="00000500000000000000" pitchFamily="2" charset="0"/>
              </a:rPr>
              <a:t>(x) is equal </a:t>
            </a:r>
            <a:r>
              <a:rPr lang="en-US" sz="2500" dirty="0" smtClean="0">
                <a:latin typeface="Nunito Sans" panose="00000500000000000000" pitchFamily="2" charset="0"/>
              </a:rPr>
              <a:t>to _____________.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+1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+2x+2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r>
              <a:rPr lang="en-US" sz="2500" baseline="30000" dirty="0">
                <a:latin typeface="Nunito Sans" panose="00000500000000000000" pitchFamily="2" charset="0"/>
              </a:rPr>
              <a:t>4</a:t>
            </a:r>
            <a:r>
              <a:rPr lang="en-US" sz="2500" dirty="0">
                <a:latin typeface="Nunito Sans" panose="00000500000000000000" pitchFamily="2" charset="0"/>
              </a:rPr>
              <a:t>+2x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+2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f(x)=x/√(1+x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), then (</a:t>
            </a:r>
            <a:r>
              <a:rPr lang="en-US" sz="2500" dirty="0" err="1">
                <a:latin typeface="Nunito Sans" panose="00000500000000000000" pitchFamily="2" charset="0"/>
              </a:rPr>
              <a:t>fofof</a:t>
            </a:r>
            <a:r>
              <a:rPr lang="en-US" sz="2500" dirty="0">
                <a:latin typeface="Nunito Sans" panose="00000500000000000000" pitchFamily="2" charset="0"/>
              </a:rPr>
              <a:t>)(x</a:t>
            </a:r>
            <a:r>
              <a:rPr lang="en-US" sz="2500" dirty="0" smtClean="0">
                <a:latin typeface="Nunito Sans" panose="00000500000000000000" pitchFamily="2" charset="0"/>
              </a:rPr>
              <a:t>)= 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3x/ √(1+x2)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x/√(1+3x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3x/ √(1+3x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Let g(x)=1+x−[x] and f(x)={ −1, x&lt;0; 0, x=0; 1, x&gt;0, then for all x, f(g(x)) is equal </a:t>
            </a:r>
            <a:r>
              <a:rPr lang="en-US" sz="2500" dirty="0" smtClean="0">
                <a:latin typeface="Nunito Sans" panose="00000500000000000000" pitchFamily="2" charset="0"/>
              </a:rPr>
              <a:t>to 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f(x)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g(x)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f(x)=2x+1 / 3x−2, then (</a:t>
            </a:r>
            <a:r>
              <a:rPr lang="en-US" sz="2500" dirty="0" err="1">
                <a:latin typeface="Nunito Sans" panose="00000500000000000000" pitchFamily="2" charset="0"/>
              </a:rPr>
              <a:t>fof</a:t>
            </a:r>
            <a:r>
              <a:rPr lang="en-US" sz="2500" dirty="0">
                <a:latin typeface="Nunito Sans" panose="00000500000000000000" pitchFamily="2" charset="0"/>
              </a:rPr>
              <a:t>)(2) is equal </a:t>
            </a:r>
            <a:r>
              <a:rPr lang="en-US" sz="2500" dirty="0" smtClean="0">
                <a:latin typeface="Nunito Sans" panose="00000500000000000000" pitchFamily="2" charset="0"/>
              </a:rPr>
              <a:t>to 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3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4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Let f and g be functions defined by f(x)=x / x+1,g(x)=x / 1−x, then (fog)(x) </a:t>
            </a:r>
            <a:r>
              <a:rPr lang="en-US" sz="2500" dirty="0" smtClean="0">
                <a:latin typeface="Nunito Sans" panose="00000500000000000000" pitchFamily="2" charset="0"/>
              </a:rPr>
              <a:t>is ______________.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1/x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/ x−1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x−1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Suppose that g(x)=1+√x and f(g(x))=3+2√x+x, then f(x) </a:t>
            </a:r>
            <a:r>
              <a:rPr lang="en-US" sz="2500" dirty="0" smtClean="0">
                <a:latin typeface="Nunito Sans" panose="00000500000000000000" pitchFamily="2" charset="0"/>
              </a:rPr>
              <a:t>is ______________.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1+2x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2+x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1+x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2+x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Functions</a:t>
            </a:r>
            <a:endParaRPr lang="en-US"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f(x/y) = f(x) - f(y) (for y≠0) then which of these is equal in value to f(150/6)?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f(5)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2.f(5)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f(6)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f(20)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 = x</a:t>
            </a:r>
            <a:r>
              <a:rPr lang="en-US" sz="2500" baseline="30000" dirty="0">
                <a:latin typeface="Nunito Sans" panose="00000500000000000000" pitchFamily="2" charset="0"/>
              </a:rPr>
              <a:t>4</a:t>
            </a:r>
            <a:r>
              <a:rPr lang="en-US" sz="2500" dirty="0">
                <a:latin typeface="Nunito Sans" panose="00000500000000000000" pitchFamily="2" charset="0"/>
              </a:rPr>
              <a:t> + x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 + 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x + 1, where x is a positive integer greater than 1. What will be the remainder if f(x</a:t>
            </a:r>
            <a:r>
              <a:rPr lang="en-US" sz="2500" baseline="30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) is divided by f(x) 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 − 1) + f(x + 1) = f(x) and f(2) = 6, f(0) = 1, then what is the value of f(50) 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f(x)=x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−1/x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, then f(x)+f(1/x)=?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f(x)=4x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+3x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+3x+4, then x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f(1/x) </a:t>
            </a:r>
            <a:r>
              <a:rPr lang="en-US" sz="2500" dirty="0" smtClean="0">
                <a:latin typeface="Nunito Sans" panose="00000500000000000000" pitchFamily="2" charset="0"/>
              </a:rPr>
              <a:t>is 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f(−x)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1/f(x)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(f(1/x))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f(x)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f(x)=x/x−1, then f(a)/f(a+1</a:t>
            </a:r>
            <a:r>
              <a:rPr lang="en-US" sz="2500" dirty="0" smtClean="0">
                <a:latin typeface="Nunito Sans" panose="00000500000000000000" pitchFamily="2" charset="0"/>
              </a:rPr>
              <a:t>)= 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f(−a)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f(1/a)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f(a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f(−a/a−1)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659</Words>
  <Application>Microsoft Office PowerPoint</Application>
  <PresentationFormat>Widescreen</PresentationFormat>
  <Paragraphs>208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Nunito Sans</vt:lpstr>
      <vt:lpstr>Nunito Sans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user</cp:lastModifiedBy>
  <cp:revision>260</cp:revision>
  <dcterms:created xsi:type="dcterms:W3CDTF">2006-08-16T00:00:00Z</dcterms:created>
  <dcterms:modified xsi:type="dcterms:W3CDTF">2020-01-10T10:55:48Z</dcterms:modified>
</cp:coreProperties>
</file>