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1" r:id="rId3"/>
    <p:sldId id="258" r:id="rId4"/>
    <p:sldId id="282" r:id="rId5"/>
    <p:sldId id="306" r:id="rId6"/>
    <p:sldId id="307" r:id="rId7"/>
    <p:sldId id="321" r:id="rId8"/>
    <p:sldId id="311" r:id="rId9"/>
    <p:sldId id="310" r:id="rId10"/>
    <p:sldId id="308" r:id="rId11"/>
    <p:sldId id="309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289" r:id="rId22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 Sans SemiBold" panose="020B0604020202020204" charset="0"/>
      <p:bold r:id="rId29"/>
      <p:boldItalic r:id="rId30"/>
    </p:embeddedFont>
    <p:embeddedFont>
      <p:font typeface="Nunito Sans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74327" autoAdjust="0"/>
  </p:normalViewPr>
  <p:slideViewPr>
    <p:cSldViewPr>
      <p:cViewPr varScale="1">
        <p:scale>
          <a:sx n="55" d="100"/>
          <a:sy n="55" d="100"/>
        </p:scale>
        <p:origin x="108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994" y="-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7455-1E0B-47B2-B871-0DB004A205F2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2F773-6AAD-42C7-8015-234357DC8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3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n *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64 = log (4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3 * log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* log 4 = 1.806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4 = 0.602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16 = log (4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2 * log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16 = 2 * 0.602 = 1.204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1.204.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(x+3) + log (x-3) = log ((x+3)(x-3)) = log 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- 9)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- 9) = log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9 =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5 [x= -5 is not applicable. Since, log value won’t be negative. 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= 32 * log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32 * 0.3010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= 9.632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=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digits in 10 = 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number of digits = x + 1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digits of 2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9+1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(m/n) = log m - log 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(1/70) = log 1 – log 70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 = 0 – log (10*7)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 = - (log 10 + log 7)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        = - (1 + a)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(1 + a).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8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 * 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 = 10 – 0 =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0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9 = log 9 / log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log x/ log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= log 3/ log5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9 / log 5) * (log x/ log 9) +1 = log 3/ log5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x/ log 5) + 1 = log 3/ log 5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3/log 5) – (log x/ log 5) =1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 3 – log x) / log 5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30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n * log m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 * log (a + 3)) – (3 * log (a + 3)) = 2* log (a + 3) = log (a + 3)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log (a + 3)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log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(a+3)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 log values cannot be negative. Positive result is taken.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+ 3 = 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 </a:t>
            </a:r>
            <a:r>
              <a:rPr lang="es-E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         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s-ES" sz="1200" b="0" i="1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100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(2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 [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2</a:t>
            </a:r>
            <a:r>
              <a:rPr lang="es-E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log100100100 - log1001001log a - log b = log a / log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log(100100100/1001001)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log100 = log 10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log10 = 2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5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+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(5x + 1) 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 + 5) + 1 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+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(5x + 1) =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(x + 5) + 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[5(5x+1)]=log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[(x+5)10]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5(5x+1)=10(x+10)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5x +1= 2x + 10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3x=9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x=3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7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6 + log 12 = log (6*12) = log 72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72.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4 + log 5 = log (4*5) = log 20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20.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9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- log n = log (m/n)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9x – log 6 = log (9x/6)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(9x/6) = log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9x/6 = 9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6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m + log n = log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200 + log 10 + log (15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          = log (200 * 10) + log (225)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 = log (2000) + log (225)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 = log (2000 * 225)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 = log (450000)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the answer is log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450000.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 64 = 1.806, then the value of log 16 is 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0.934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0.945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0.954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1.204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options</a:t>
            </a:r>
          </a:p>
        </p:txBody>
      </p:sp>
    </p:spTree>
    <p:extLst>
      <p:ext uri="{BB962C8B-B14F-4D97-AF65-F5344CB8AC3E}">
        <p14:creationId xmlns:p14="http://schemas.microsoft.com/office/powerpoint/2010/main" val="28127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log (x+ 3) + log (x-3) = log 16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value of x?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4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 2 = 0.3010, find the number of digits in 2</a:t>
            </a:r>
            <a:r>
              <a:rPr lang="en-US" sz="2500" baseline="30000" dirty="0">
                <a:latin typeface="Nunito Sans" panose="00000500000000000000" pitchFamily="2" charset="0"/>
              </a:rPr>
              <a:t>32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7 = a, then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(1/70)is equal to ________________.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 (1 + a)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(</a:t>
            </a:r>
            <a:r>
              <a:rPr lang="en-US" sz="2500" dirty="0">
                <a:latin typeface="Nunito Sans" panose="00000500000000000000" pitchFamily="2" charset="0"/>
              </a:rPr>
              <a:t>1 + a)-1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a/10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1/10a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</a:t>
            </a:r>
            <a:r>
              <a:rPr lang="en-US" sz="2500" dirty="0" err="1">
                <a:latin typeface="Nunito Sans" panose="00000500000000000000" pitchFamily="2" charset="0"/>
              </a:rPr>
              <a:t>log</a:t>
            </a:r>
            <a:r>
              <a:rPr lang="en-US" sz="2500" baseline="-25000" dirty="0" err="1">
                <a:latin typeface="Nunito Sans" panose="00000500000000000000" pitchFamily="2" charset="0"/>
              </a:rPr>
              <a:t>b</a:t>
            </a:r>
            <a:r>
              <a:rPr lang="en-US" sz="2500" dirty="0">
                <a:latin typeface="Nunito Sans" panose="00000500000000000000" pitchFamily="2" charset="0"/>
              </a:rPr>
              <a:t> b</a:t>
            </a:r>
            <a:r>
              <a:rPr lang="en-US" sz="2500" baseline="30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- log</a:t>
            </a:r>
            <a:r>
              <a:rPr lang="en-US" sz="2500" baseline="-25000" dirty="0">
                <a:latin typeface="Nunito Sans" panose="00000500000000000000" pitchFamily="2" charset="0"/>
              </a:rPr>
              <a:t>b</a:t>
            </a:r>
            <a:r>
              <a:rPr lang="en-US" sz="2500" dirty="0">
                <a:latin typeface="Nunito Sans" panose="00000500000000000000" pitchFamily="2" charset="0"/>
              </a:rPr>
              <a:t>1 is _____________.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x, if 2log</a:t>
            </a:r>
            <a:r>
              <a:rPr lang="en-US" sz="2500" baseline="-25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3 * log</a:t>
            </a:r>
            <a:r>
              <a:rPr lang="en-US" sz="2500" baseline="-25000" dirty="0">
                <a:latin typeface="Nunito Sans" panose="00000500000000000000" pitchFamily="2" charset="0"/>
              </a:rPr>
              <a:t>9</a:t>
            </a:r>
            <a:r>
              <a:rPr lang="en-US" sz="2500" dirty="0">
                <a:latin typeface="Nunito Sans" panose="00000500000000000000" pitchFamily="2" charset="0"/>
              </a:rPr>
              <a:t>x + 1 = log</a:t>
            </a:r>
            <a:r>
              <a:rPr lang="en-US" sz="2500" baseline="-25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2/3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3/5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1/3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 5 = </a:t>
            </a:r>
            <a:r>
              <a:rPr lang="en-US" sz="2500" dirty="0" smtClean="0">
                <a:latin typeface="Nunito Sans" panose="00000500000000000000" pitchFamily="2" charset="0"/>
              </a:rPr>
              <a:t>0.6989, </a:t>
            </a:r>
            <a:r>
              <a:rPr lang="en-US" sz="2500" dirty="0">
                <a:latin typeface="Nunito Sans" panose="00000500000000000000" pitchFamily="2" charset="0"/>
              </a:rPr>
              <a:t>find the number of digits in 5</a:t>
            </a:r>
            <a:r>
              <a:rPr lang="en-US" sz="2500" baseline="30000" dirty="0">
                <a:latin typeface="Nunito Sans" panose="00000500000000000000" pitchFamily="2" charset="0"/>
              </a:rPr>
              <a:t>25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'a' if  log (a + 3)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 - log (a + 3)</a:t>
            </a:r>
            <a:r>
              <a:rPr lang="en-US" sz="2500" baseline="30000" dirty="0">
                <a:latin typeface="Nunito Sans" panose="00000500000000000000" pitchFamily="2" charset="0"/>
              </a:rPr>
              <a:t>3</a:t>
            </a:r>
            <a:r>
              <a:rPr lang="en-US" sz="2500" dirty="0">
                <a:latin typeface="Nunito Sans" panose="00000500000000000000" pitchFamily="2" charset="0"/>
              </a:rPr>
              <a:t> = log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or -7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log</a:t>
            </a:r>
            <a:r>
              <a:rPr lang="en-US" sz="2500" baseline="-25000" dirty="0" err="1">
                <a:latin typeface="Nunito Sans" panose="00000500000000000000" pitchFamily="2" charset="0"/>
              </a:rPr>
              <a:t>x</a:t>
            </a:r>
            <a:r>
              <a:rPr lang="en-US" sz="2500" dirty="0" err="1">
                <a:latin typeface="Nunito Sans" panose="00000500000000000000" pitchFamily="2" charset="0"/>
              </a:rPr>
              <a:t>y</a:t>
            </a:r>
            <a:r>
              <a:rPr lang="en-US" sz="2500" dirty="0">
                <a:latin typeface="Nunito Sans" panose="00000500000000000000" pitchFamily="2" charset="0"/>
              </a:rPr>
              <a:t> = 100 and log</a:t>
            </a:r>
            <a:r>
              <a:rPr lang="en-US" sz="2500" baseline="-25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x = 10, then the value of y is 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r>
              <a:rPr lang="en-US" sz="2500" baseline="30000" dirty="0">
                <a:latin typeface="Nunito Sans" panose="00000500000000000000" pitchFamily="2" charset="0"/>
              </a:rPr>
              <a:t>10000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value of log100100100 – log1001001 is ______.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=""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5 +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(5x + 1) = log</a:t>
            </a:r>
            <a:r>
              <a:rPr lang="en-US" sz="2500" baseline="-25000" dirty="0">
                <a:latin typeface="Nunito Sans" panose="00000500000000000000" pitchFamily="2" charset="0"/>
              </a:rPr>
              <a:t>10</a:t>
            </a:r>
            <a:r>
              <a:rPr lang="en-US" sz="2500" dirty="0">
                <a:latin typeface="Nunito Sans" panose="00000500000000000000" pitchFamily="2" charset="0"/>
              </a:rPr>
              <a:t> (x + 5) + 1, then x is equal </a:t>
            </a:r>
            <a:r>
              <a:rPr lang="en-US" sz="2500" dirty="0" smtClean="0">
                <a:latin typeface="Nunito Sans" panose="00000500000000000000" pitchFamily="2" charset="0"/>
              </a:rPr>
              <a:t>to _________.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5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10</a:t>
            </a:r>
            <a:endParaRPr lang="en-US" sz="2500" baseline="300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=""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Logarithms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Logarithm: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If a is a positive real number, other than 1 and </a:t>
            </a:r>
            <a:r>
              <a:rPr lang="en-US" sz="2500" b="1" dirty="0" smtClean="0">
                <a:latin typeface="Nunito Sans" panose="00000500000000000000" pitchFamily="2" charset="0"/>
              </a:rPr>
              <a:t>a</a:t>
            </a:r>
            <a:r>
              <a:rPr lang="en-US" sz="2500" b="1" baseline="30000" dirty="0" smtClean="0">
                <a:latin typeface="Nunito Sans" panose="00000500000000000000" pitchFamily="2" charset="0"/>
              </a:rPr>
              <a:t>m</a:t>
            </a:r>
            <a:r>
              <a:rPr lang="en-US" sz="2500" b="1" dirty="0" smtClean="0">
                <a:latin typeface="Nunito Sans" panose="00000500000000000000" pitchFamily="2" charset="0"/>
              </a:rPr>
              <a:t> = x</a:t>
            </a:r>
            <a:r>
              <a:rPr lang="en-US" sz="2500" dirty="0" smtClean="0">
                <a:latin typeface="Nunito Sans" panose="00000500000000000000" pitchFamily="2" charset="0"/>
              </a:rPr>
              <a:t>, then we write:</a:t>
            </a:r>
          </a:p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m = </a:t>
            </a:r>
            <a:r>
              <a:rPr lang="en-US" sz="2500" b="1" dirty="0" err="1" smtClean="0">
                <a:latin typeface="Nunito Sans" panose="00000500000000000000" pitchFamily="2" charset="0"/>
              </a:rPr>
              <a:t>log</a:t>
            </a:r>
            <a:r>
              <a:rPr lang="en-US" sz="2500" b="1" baseline="-25000" dirty="0" err="1" smtClean="0">
                <a:latin typeface="Nunito Sans" panose="00000500000000000000" pitchFamily="2" charset="0"/>
              </a:rPr>
              <a:t>a</a:t>
            </a:r>
            <a:r>
              <a:rPr lang="en-US" sz="2500" b="1" dirty="0" err="1" smtClean="0">
                <a:latin typeface="Nunito Sans" panose="00000500000000000000" pitchFamily="2" charset="0"/>
              </a:rPr>
              <a:t>x</a:t>
            </a:r>
            <a:r>
              <a:rPr lang="en-US" sz="2500" b="1" dirty="0" smtClean="0">
                <a:latin typeface="Nunito Sans" panose="00000500000000000000" pitchFamily="2" charset="0"/>
              </a:rPr>
              <a:t> </a:t>
            </a:r>
            <a:r>
              <a:rPr lang="en-US" sz="2500" dirty="0" smtClean="0">
                <a:latin typeface="Nunito Sans" panose="00000500000000000000" pitchFamily="2" charset="0"/>
              </a:rPr>
              <a:t>and we say that the value of log x to the base a is m.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Logarithms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 smtClean="0">
                <a:latin typeface="Nunito Sans" panose="00000500000000000000" pitchFamily="2" charset="0"/>
              </a:rPr>
              <a:t>Properties:</a:t>
            </a: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  <a:p>
            <a:pPr algn="just"/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Logarithms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90601" y="1506865"/>
            <a:ext cx="10671950" cy="4208135"/>
            <a:chOff x="990600" y="1506865"/>
            <a:chExt cx="10907041" cy="42081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b="48981"/>
            <a:stretch/>
          </p:blipFill>
          <p:spPr>
            <a:xfrm>
              <a:off x="990600" y="1780153"/>
              <a:ext cx="6215521" cy="39348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51727"/>
            <a:stretch/>
          </p:blipFill>
          <p:spPr>
            <a:xfrm>
              <a:off x="6039767" y="1506865"/>
              <a:ext cx="5857874" cy="3508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3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value of log 6 + log 12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6/ 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12/6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value of log 4 + log 5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3/2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2/3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20</a:t>
            </a:r>
          </a:p>
        </p:txBody>
      </p:sp>
    </p:spTree>
    <p:extLst>
      <p:ext uri="{BB962C8B-B14F-4D97-AF65-F5344CB8AC3E}">
        <p14:creationId xmlns:p14="http://schemas.microsoft.com/office/powerpoint/2010/main" val="30550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Solve value for x: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log 9x- log 6 = log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8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803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value of log 200 + log 10 + log 15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8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13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7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152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8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1000+ 2 log 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13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2000+ 2 log 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7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600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152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450000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75736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75736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log 500+ 2 log 5</a:t>
            </a:r>
          </a:p>
        </p:txBody>
      </p:sp>
    </p:spTree>
    <p:extLst>
      <p:ext uri="{BB962C8B-B14F-4D97-AF65-F5344CB8AC3E}">
        <p14:creationId xmlns:p14="http://schemas.microsoft.com/office/powerpoint/2010/main" val="8593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Widescreen</PresentationFormat>
  <Paragraphs>294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Nunito Sans SemiBold</vt:lpstr>
      <vt:lpstr>Nunito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2019-11-30T08:46:37Z</dcterms:modified>
</cp:coreProperties>
</file>