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31"/>
  </p:notesMasterIdLst>
  <p:sldIdLst>
    <p:sldId id="272" r:id="rId2"/>
    <p:sldId id="271" r:id="rId3"/>
    <p:sldId id="258" r:id="rId4"/>
    <p:sldId id="345" r:id="rId5"/>
    <p:sldId id="346" r:id="rId6"/>
    <p:sldId id="344" r:id="rId7"/>
    <p:sldId id="348" r:id="rId8"/>
    <p:sldId id="347" r:id="rId9"/>
    <p:sldId id="349" r:id="rId10"/>
    <p:sldId id="350" r:id="rId11"/>
    <p:sldId id="351"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68" r:id="rId29"/>
    <p:sldId id="289"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Nunito Sans" panose="00000500000000000000" pitchFamily="2" charset="0"/>
      <p:regular r:id="rId36"/>
      <p:bold r:id="rId37"/>
      <p:italic r:id="rId38"/>
      <p:boldItalic r:id="rId39"/>
    </p:embeddedFont>
    <p:embeddedFont>
      <p:font typeface="Nunito Sans SemiBold" panose="00000700000000000000" pitchFamily="2" charset="0"/>
      <p:bold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75397" autoAdjust="0"/>
  </p:normalViewPr>
  <p:slideViewPr>
    <p:cSldViewPr>
      <p:cViewPr varScale="1">
        <p:scale>
          <a:sx n="37" d="100"/>
          <a:sy n="37" d="100"/>
        </p:scale>
        <p:origin x="1070" y="48"/>
      </p:cViewPr>
      <p:guideLst>
        <p:guide orient="horz" pos="2160"/>
        <p:guide pos="3840"/>
      </p:guideLst>
    </p:cSldViewPr>
  </p:slideViewPr>
  <p:outlineViewPr>
    <p:cViewPr>
      <p:scale>
        <a:sx n="33" d="100"/>
        <a:sy n="33" d="100"/>
      </p:scale>
      <p:origin x="0" y="-566"/>
    </p:cViewPr>
  </p:outlineViewPr>
  <p:notesTextViewPr>
    <p:cViewPr>
      <p:scale>
        <a:sx n="100" d="100"/>
        <a:sy n="100" d="100"/>
      </p:scale>
      <p:origin x="0" y="0"/>
    </p:cViewPr>
  </p:notesTextViewPr>
  <p:notesViewPr>
    <p:cSldViewPr>
      <p:cViewPr>
        <p:scale>
          <a:sx n="66" d="100"/>
          <a:sy n="66" d="100"/>
        </p:scale>
        <p:origin x="1733" y="-68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1" i="1" kern="1200" dirty="0" smtClean="0">
                <a:solidFill>
                  <a:schemeClr val="tx1"/>
                </a:solidFill>
                <a:effectLst/>
                <a:latin typeface="+mn-lt"/>
                <a:ea typeface="+mn-ea"/>
                <a:cs typeface="+mn-cs"/>
              </a:rPr>
              <a:t>Image: View-&gt;Notes</a:t>
            </a:r>
            <a:r>
              <a:rPr lang="en-US" sz="1200" b="1" i="1" kern="1200" baseline="0" dirty="0" smtClean="0">
                <a:solidFill>
                  <a:schemeClr val="tx1"/>
                </a:solidFill>
                <a:effectLst/>
                <a:latin typeface="+mn-lt"/>
                <a:ea typeface="+mn-ea"/>
                <a:cs typeface="+mn-cs"/>
              </a:rPr>
              <a:t> page</a:t>
            </a:r>
            <a:endParaRPr lang="en-US" sz="1200" b="1"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Painter, 22 and Daughter 45 </a:t>
            </a:r>
          </a:p>
          <a:p>
            <a:r>
              <a:rPr lang="en-US" sz="1200" b="0" i="0" kern="1200" dirty="0" smtClean="0">
                <a:solidFill>
                  <a:schemeClr val="tx1"/>
                </a:solidFill>
                <a:effectLst/>
                <a:latin typeface="+mn-lt"/>
                <a:ea typeface="+mn-ea"/>
                <a:cs typeface="+mn-cs"/>
              </a:rPr>
              <a:t>Words – are descending alphabetical order </a:t>
            </a:r>
          </a:p>
          <a:p>
            <a:r>
              <a:rPr lang="en-US" sz="1200" b="0" i="0" kern="1200" dirty="0" smtClean="0">
                <a:solidFill>
                  <a:schemeClr val="tx1"/>
                </a:solidFill>
                <a:effectLst/>
                <a:latin typeface="+mn-lt"/>
                <a:ea typeface="+mn-ea"/>
                <a:cs typeface="+mn-cs"/>
              </a:rPr>
              <a:t>Numbers – sum of the two digits of each numbers are arranged in ascending order.</a:t>
            </a:r>
            <a:r>
              <a:rPr lang="en-US" dirty="0" smtClean="0"/>
              <a:t/>
            </a:r>
            <a:br>
              <a:rPr lang="en-US" dirty="0" smtClean="0"/>
            </a:br>
            <a:r>
              <a:rPr lang="en-US" dirty="0" smtClean="0"/>
              <a:t/>
            </a:r>
            <a:br>
              <a:rPr lang="en-US" dirty="0" smtClean="0"/>
            </a:b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
        <p:nvSpPr>
          <p:cNvPr id="5" name="AutoShape 2" descr="data:image/jpeg;base64,/9j/4AAQSkZJRgABAQAAAQABAAD/2wBDAAgGBgcGBQgHBwcJCQgKDBQNDAsLDBkSEw8UHRofHh0aHBwgJC4nICIsIxwcKDcpLDAxNDQ0Hyc5PTgyPC4zNDL/2wBDAQkJCQwLDBgNDRgyIRwhMjIyMjIyMjIyMjIyMjIyMjIyMjIyMjIyMjIyMjIyMjIyMjIyMjIyMjIyMjIyMjIyMjL/wgARCAFqAjYDASIAAhEBAxEB/8QAGwABAQEBAQEBAQAAAAAAAAAAAAUEAwYCAQf/xAAVAQEBAAAAAAAAAAAAAAAAAAAAAf/aAAwDAQACEAMQAAAB9+xeKj+gvCdT27xfzZ7Zm8yvr3z9AAB5v0kBQBh87HsEivQAhRdeeqG0UAeS9aAAGOaXkewADzcekFADJGt530VgKATccXmHdYCjx57BBvAHPNtEyj9CRu0jNmpAAADj2AABj2DLqABi2jBr6AADj2AADLy3jPoABg3gAACdRAADHyojl1ABw7idRICgAAAAAAAAAAAAAAAAAAAAAAAAAAAAAAAAAAAM3nPSzIk87uUk1q06y5Gpc140QAAgVcNOTqLQJ3711gACNZlxjt4NtncKBHzbOZZABnl7PyPipi20A8/6CXFQUAz6OUSbcazYCgY8XblGrdx7WAqFdjH7Yj2AAAAAAAAAAAAAAAAAAAAAAAAAAAAAAAAAAAAAAzwo9I8r+nqnkaNXWbMlJg3qAASkVRQBh4FUAAllR8fYAAR/gtgAMk6LjFtoASiqi2gAcI7o9iwFAJ/Y1AAEYspVUA4RfQiHg9WiXg9GrhkpDn0AACKtICgMPKmAAEqqPn6AB8/Qhd6wAA4R76J1EoBFtCRV+gA4d0TqJYCgT89gAAIV0RbQAAAAAAAAAAAAAAAAAAAAAAAAAAAAAAAAAAAAAcZVDz8auuScW+2HhXp837lTbqzaVAAnMKL4oDhn/MZcAB+YN8eN2uZToACdRi2oCgOczrLj0HaZToBOoxI17/L+lOgpz6coyMH7ZeCgYu8mnGkUAwb/ADBWowL4AAAAAAAAAAAAAAAAAAAAAAAAAAAAAAAAAAAAAfEosIn2WEnUbHPga2fQAAGEbgAHxjN4ABiNrDrPsABMpgABm+juAAZTUxbQAAyfJtAAZOx1AAMpqYdwBi8964eUn+6R5TP7QTs9lZj2CgAed/fQI/RQE3LcAACHcR5+psWAoHkfWfSAoCPR7oCgHlfVI816P6UA+PseV7+jQFAQa2gAAPKerHnvQgAAAAAAAAAAAAAAAAAAAAAAAAAAAAAAAAAAAAAx/nmT0n15nPHsfzyv2ev5ccllXpg3qABmTkloWgMmb5KwAGbTJjZpj7LNoUDJrh3AADgw/MVxQDj28lHotcC9X6AfB8c4eiLwoDP9TKp0AA49vInpdMW0AfHLQOHHaOfLSHPoAAAMLcAAGTWAAGTWMewAAOfQAAODuAAHPoMuoAHz9DH96QABn++oAAc+gw7gAAAAAAAAAAAAAAAAAAAAAAAAAAAAAAAAAAAAAzeX9VgiB8+lyEPT6fDWrBU/Ez0RQAIbQioKAn5qWQpAASK82MlThqs7BQPO+izaYCgMU6tNjtUz6LAVDuTY/aPDvQDl15x5/R37m4UBH5UOR03ZdQB+ee9DOikKAAAAAAAAAAAAAAAAAAAAAAAAAAAAAAAAAAAAAM3nD1jx/OPaPEVa9Ex4pLKdRtAAI4sAAMOYrgAEuKiDXs7hQDz/AKAAAMmCLSbSoAQC+AAZ40PP+gsBQDDIj0rLqoARyw896EA4TLQkZr6MvCksZNZQAAI6wgKAzZKgAASqon6NAAAyawAAyTLwy6gAS6gAAceyI9gsBQMWWuMmsAEqqiNZKAAAAAAAAAAAAAAAAAAAAAAAAAAAAAAAAAAAAAzQ70WMv7uwHxopTS7m68rPvfz6KABJckWxQGTn0nFwACdRkRyr4tNmkKBKqyqsBQGbBqmxR34ttgKhXZMVhQD4+/mI/Tj91ZABN/fz6KAAEazBj6uSK9AAAAAAAAAAAAAAAAAAAAAAAAAAAAAAAAAAAAAf/8QAKBAAAwACAgICAgICAwEAAAAAAgMEASASEwUUABEQcCExFTQiJEFg/9oACAEBAAEFAv8A4er/AFMCeSawXRzSNSDCxnw/+Nk/zK+3kKVD4vH9azgGatan4nQkAcuXiB6eQVyCjBOumYDZtI08sa0YTlSUZKPx/wDwDTKe3yOtJkuXhOjGteEdXWtUEgEuXRtKW2MUvNv4IcGATJWXoTYX9fwvxsandId4JWohiQGdgWIb5nWXxSATq6db/hyKPAjgB0WsVBq5C3j6q+K1AkdDlUbNsRIxnVsy3kUaT+AGAHQ1iecRpFn7XcRiiF1FK5ztyMVjWp8ddQ6nyTqEY+WN62xsNidR9hvxDe5GlrCVHMQljW97Fqc5mGBnGQ0Sb/cmq7i0YJlhbWHLEwmJ0Np5t1czpRgiEtXCWcLy10khmyXRtDPbblqn/hoZYqeI10Lj4KTDQpM6uie6JtnxeDFZq5u29V2MgArDShXejaiJb8dDhFS8KVoKHYrXEQa1JN6sLeKkIyrXKHYfqYCwPVbkdakHRh0z3gvB4HQvHqyQzOGn9rvZ1IkqsqQiu48S3UtTH5N7qLn1oFLO1FDGi2VxOXqxr1NY16m6VNJEvY5T9WMdmvH39ajUZXR1FRnRxMBfu5xDOfYvSlr0YpoYlmjS4KjoJ+NXtMWL7sbNqMa2Nepv4bg8qkjcFipGAmWKlKYpBlRdNY96uzqomxQ0RwA64XT7eF0+3pUony4W1rtWSA6rGPrGmf5wEJrf1Pa7RnPgMr/VnSYFo1dB1UqfQvH8Y/LR5qmw8A1ekyZLNlLdShPlhdPt/tdhita/JC1avKg3KfIi4Z/JqobVeEmQMWA5/SSXC4Nc04FuacC3RhipYPyZasp4OS4Xhqmnv2IsAOLhygCyY6HWsKTo4s0LPEQp5Eujsbo5/SQZyQ6sqBb804Fv4o/1/G4biidZ4mhwYy+O8eK1+WwR/JsHiWpZspUrCQ1y3ury3ur0sWbZ8NYyrVhdXkJRLaBLARrWtrBWOeiPnw0rZ9PcBYcP3w/JlwCdnM5x/wC5paP25ORyvViqsOy3us/a+c4EQ8nGxa/KxNJXk5H5R5GSllFKpViWDFrwTlbQcGvtK7faV26FnA4CpTC1bSpOWVKV8xnBY0xags6tcCRBmGDq160YKpQt1VQp+F0LbnRrwTkDwY6m9a2e0rt/FXD1fGO5UTf6sFGCi8dEeQ8sNBHFksxVc81zq6Q1OlL7DpS+zS4SOTFnOrW6oA+UGjE83LM2gtUfi8f1pfy4L54HW7s+6GCtmP6/JfXEGLMJG8m6XZwNCiE1aty3FB0pfZ+2MUzkI1zFkap2fF0JdllCU5xnBYY5ScCQmOvert7lduoUIYepvUrLHqTsNKGHqbAUK2rbjUzAPhUoWeomJZF6jZoxyk4BgMHXLAEu5Xb+K+GZPH4V3zJVhEH16XjIWZLyy15dIeWSVc8VzJylep4F1B4F1GnkPv0ss4u1rLH09WfXlLBSaeOy319bfn8f5TW9n2TsmnOP5x+c4+8AHQiZhrLSrnmseXHVrMZrPi6j8ZxgsLQpPzCgxgZZ1/BHACaFNz844yW3qTc/Um56hMhZ6smQ0ilnLYREMamsGiCgUOpCJ4zOnLdP7+LlQoloUrViVOwCwWOpCJfPUm5/td3Z0RYyfyZbOEJFmXxmaTf5Gg/dlMWS2l9Oj7OnVuOFTccKtLGEqcepNOtuMYVULOhJc0aePITxrSzK1zDk5YckSNOvvsjMmT6GYrBXeT488C08hhnp0sPnMYEnRH2dP5aoXKnhCdgSAAJ8aKRSrCU0wLpYpYJUSsG3YZMg4ZMg7RgC1Yy/TNWy9rznI/gAK16JVhC9WJW7GfGp6VhkB0OX7csBUGhCJjiCcWLn4M0oT7Csy/eEqFIaDNkGfthxGKIXUUrnO0hisa1PjrqHU+SzQpU/b69jetkbDYnVuWqe3LVP0pblKAzwfrXzFVLGihZZJWkTu7Z7epU+XunjYbFaG0826uzkU4N6la0MIRw95zIPBp05vx5Eaub/AMNDLFTRGuhcfWpENClTq6J6JvYZ8NXN2wzOGkZnDTo5QuViduW6vna5xroLCVYSnSdXQnVqAf8APQIZ0gYBplDsP1YPNYSs46tmW01StnQhXSvQ0OKrMRZ/bD2dSJKrKkIruPEt1LUx+Te6jyFzpnIMmIoY0WyuJy9WNeprGvU3ShvQkPZ5a0m4AfUYKDOchpIb3Bq5uErQ2hyJWk0NGVFivXP9JqZ1y0E/OlDGi1DWE3VtRjWqomVfhuDyqSNwWKkYCZYqVJjkCVFsT3USqyiaibFDRHADrhdPt4XT7elCu9OJmHVrUp7WN9ggQrpRpJGE4avR3fMTVKnmElp04UBTr/4M7z+JQ3u0oW0mpUeGalCfJi3vz+kP/8QAFxEBAQEBAAAAAAAAAAAAAAAAAWBwAP/aAAgBAwEBPwG5MqKsiSsMzOIX/8QAGxEBAQACAwEAAAAAAAAAAAAAAWAAIBEwQHD/2gAIAQIBAT8BrnU2flLjVsQ+ImnGfeviJcYX/8QAPRAAAgECBAQDBQcDAwMFAAAAAQIDERIAEyAhBCIxUTJBYSNxgZHBEBQzUqGx0UJicAVy8DRDc1NgguHx/9oACAEBAAY/Av8A2PN/sP7Y4R4vxIuFDr6+mP8AUpE8LFT+gxxEmT93iMJGXmXVPfHA7/1IMZWVyZN9Lj1rh8yyleS3t64PEKoWZbmDgb1rrmY8Jc2cfa0Xb66mkNOwr0rjjYIZY5GYg1u8WwqcSQ/d44WFG9n0I0o5ZuV1otdvEMZeUkqrHdY7UFa+7EbotqkbL20wtHBYQ5LS7cw7d9RM9Mtdzd0wQYVKs9yROaADscSx0tKyGq+S+e3ppnrw8EtLd5PL9NUrp4gpIxC/3cvdb7cUrU9z11XzoHA6Kd6n3d8Rfe0D2Dwnm37epxGj+IDTFIZk5JrVW7psanEYhUZwa+R/MD/nl9pU9DscKyLQqlg38sSxiPllNXFTvimM5IFD9cZ9PaW21r5YcoKFzVsCitsagFyQPhra0eI1Ot6jxkE79sG2tT1JJJPz0jMu27OR+2BW7YUrea4CqKAbU0hEFBqAkB2NdjTFvtOtfxGr864tQep9dJk5wx62yMv7awQp2NQtxtHw6alZ7qp4SGIp8sJXM5PCcxq/OuLRX4mulSw8JqMF1zAS1xpI3X5/5Ydoxc4GwxIv30GWnnFRoz7vPHEyPxdwhLLbljeg64lc8dmusVcvKpaffiJfvGerLWQZduXhGiZVS4A7bn7IFz8lGrc23b1xVzdzEK35h31TsvEMCkhCqQLf5xHLSly10yOrWkDrg2cVn+tV2+WplhNJLS9ewGELSTRxZdS0cd2/yOAQ1R376ZlmZaBQwC+XX+MI7zut/hjsovzp1+OmiyFPUCuGJlegcgSKlSww1zXUcgE9fj66ZI86ZFFtBHHX6HU8h/pWuI83jVWVqHK5afDz1VExiUbkgD64jkaYxbVYgDf54jeTxEdtMQQ0izLG28RoTiL2xa96ZdopT9/tZFcoSPEPLB4ifiM6S20Gy2gxxKX1zmZunSuDC/GXx2WBculMRxVrYtK4ULxOWg3tsrvhQ73t5tSlcRSV8Fdu+uULOoSRqmic3zrhUUUVRQaWjrS7z1yGrK7rbUMf2wEimAW2nMt31wsa9FFBpMxlQhhS3L8vniNTLWKI1QW7/E6bEksqd9q1GAokiBXpSPanalcOWa53a5iBTTJLHKgvpUNHXp8dRRhVTsRhI2nDRowO6c23rX6alCyKFBqystQ364RTMlAasMvZv1xzlS39oppQq0i2vfS9v5w02dGbu8e4XsN/8sPIFutFaYZl+6kkAraTt6Nid3HD2QllNK1qMPKz8IQI7rYybgfXEMcn3dhKtfZHdffhnhSLLRakyHr7sJJbbctaYhjiKC+u7LXBLUqrFajoaakuy7He0KBv88Jdl2O9oUDf56XkSlw74RJrGWTYMopQ6hDGyLyXVZa/XAr11CJQMrm39RTG80BO/s1HMP10kxJe/qaYhmawPLTrsoOLs2OXfxRjb9zpMoy8sEctN2xRXhJ2pF/U2l2HUCuAx4iB+WpWMbj9dUcUYGY9d26AYOaUbsVFNUcaAFbrXJ92Euy7He0KBv8AP7WETBXpsThuJnyVYrbbD0PqccWhK1mdmX44aJk4QAx23IDcT64RbEEltGZR1wuWYDCv9Eldzhc23M87OmIS6qyJWobAVQAB0A1GV0iYdE5zyj3U64MrpEw6JznlHup10vGlLj3wjzBFEe4VTWp1CSVEdAltGFd64oNUDLO5SMEUanp6YieURLl71Q1r/Gk5aqW/uNMQIRHmQEFebZv02xLJJbdIalV6DSHtjeJPApcjfudsPDbFY/8AUTuPhpdR1IphUkSMBVpVXr9NUcsZF6V2boR2xLJlxRXACyPp5+mpCnESUEl5Bp6+mDK6RMOic55R7qdf8sM7GiqKnDsIOI2FQpTdh6YanD8QLK3EpsKYZhBxCoEvuZNjhY8uaMuKpmLS73Yo0cr7VNi1tHrhXU1VhUYRct3Z+gWn1xcoIoaEHyOoK0cgUtaHI2r++ArRyBS1ocjav76S7mijcnABglQHozAaspYnkal3LT6nFyV7EHyOqqwyBD/UafzqLE0A3OBKI5N3sC7VripRk9Gp9NKQbl27Dp/ymMtY3kYbm2m3z0k9u2CrRyIwW6jeY+GDG0bxvS6jU3Hw0ouW7s/QLT64BKFD2OqOEhiz9vLAUxyAFrQ5G1f3+2T2eZt4O+HCJxCcLbss46H09Mf6gCjVaVyNuuJIinHXZNKSjk+GIZpGlMgTYOfB7sWZfFnl5cndSf7sRCQAPaKgY4e0utC1WUdNsWip3qSfPUA6SrHG3L7NuY9/dgB0lWONuX2bcx7+7SQgqwIYDvQ1xFYZwpPOjx0AFO9O/rqDsr25VKqhbevpiWRgVzXuCn3AalLSSefsyB391dSqgRhdVgxpXDjioXpnEjLuJ6+mHrfZdyZnipp4flkNj1NsbHyPpjiTTiL3oYsu7rSn/K4F3Xz0FqE08hh55ElzCuyZbC0dt/PF0Qly7OYyg9fLxb99PDlhLYCamO6vT0wLb6f31r+uqNsqNiZ7iQx6UNPLADpKscbcvs25j393+WCzGgHniSRZqrH4tji1JqmlfCcMIpq2rceU9MWRTXN2oRjMma1emAw6HCh7qt0CqT+2LkNRqy7jWttbTSvavTGXca1traaV7V6aasaAeeAAW36EoQDqo5PSuyk0Hr2xzMeldlJ2xUHbSOZtzQEoQCffqDPXrTYVxcob/wCSkfvqBkalxoMGPnLDrRCdTGJwwU0JGKJcfWw0Px0qHuq3QKpb9sXCvxFNSRs3M/hGMu41rbW00r2r0+2XMBKWm63rgxRy58CptIUoV/tx/qX/AJZMSRffM0iD8PLpbt388cNxMs99iezW2ltcO/3e+FYjQ30tPfEJZbTb0rjhctlDc27CvlgitWYlmPrqWLNRViferULN2GFizUVYn3q1CzdhpYKt24JUeYriJYpYnR+qgcy7e/6avu2YiPINy5paO+BGOLyxl7bjmH1+GI7lsNo5e2k8OrK0zVUIDvWuqG00OavUY9oys3dRTVI7QOQCgQginUevniSSLiCvEGnsdjU9qfxpNennjj4+HdCx8Cof7R0xEkc+bHZzDbk7dNPClpskVbn27euAVkzR+fv8tUbycPJcZ+69KGgG/wAcLFmoqxPvVqFm7D/LLMJ4yq9SG6YovERH3OMGyeNqCpowxSOaNz/a1cUlmjQ/3NTAI3GPayIlfzGmAysCp8xqysxMz8td8ZWYmZ+Wu+qxJo2bsG1DMkRK9LmpgZkqJXpc1NViTRs35Q2q6R1Re7GmKxurjuprqF7Bamm5xY80at2Lb6jawNDQ0PTBjWVC46qG30+1kRK/mNMBkYMp8wdQUsAW6AnrjKzEzPy3b/bKJGsQrQt2w3ClOGlGX+JF0Ir/AFeuP9QYRJcskgU29BTEn/R1yD+H4/jjhuJYQoqptljdqjzwZTxMSSJH+HIgavzxE7LaSoNBjhctVLc2zGnlg1pVmLEDoK6kiiAtie92Hft78JFEBbE97sO/b36X602u/wBtd/0xw6CKMxMfZsG6be7UYkUNNKtvw7n0wY0kjFI6PcN6e/yxEwWgKCg0qCiZe+92/XtTVB/5lxyf+n7T6fXU96yUjZQnszTqKnE3FRyIRQXIy77eWmmOPWEW2+ED/YMQQ+zZGjqti0t08Llsobm3YV8sC4gt50FNUUjrKGzqAGM7LQ+nnhIogLYnvdh37e/7SDuMHKiRK/lWmGARQG8W3XBsgiWopsgwFUAAdAMAyRIxXpctafYCQKjprv8Au8V1a3WCuL/u8V1a3WCuq9IY1buFodV0kMbnuy1wt0EZt2FV6aqKAB2Gq2RFcdmFcWxoqDsopqowBHrjMMSGT81u+q6OCNG7qtMHLjRK9bVpp9rGj0/MK4CooVR5AahUA03GL/u8V1a3WCv+WHyvxLeX34k4aXiOLSYrzK5396ntjjJDxXEMYWdFBk26Yklv427J6ynlr6YhYHijGV9qZvD6W4EFeJEYS4/dxzf/AJiNkZmW3q3XHDhjLYSaiO6p29Mc93iNt3W3yrqiy5JDKzVIu2t93TEQjkkMrNUi7a33aSUNGJCg9qmmETM4jMP5ixDbfL5amkMkgNKIFYjmwCRMZLP+29oU9/X9cRtddVa3d9Kkmcyb1uL2/wAaqJ+I3Knvw6yTSUWRua/egPfBJLFCxsuNTbp4hWklFoWlshFMc5qwJUnvQ00s7GiruTia5mueG4JXw9cCORZlmsr7R7q96b6ZGSVo7VJNvU7YgiAkIcEtlmhNKeeOS8UJBDmpB0y3LxBpKaMJOUfCv00NG1aMKbYMmZLK5FLpGqaYnQFqTMWb44KjiOIZCttrPsMJEpNEFBXAkzJY3pbdG1KjCxoKKvTEchrVK01vIs8tXNW8Py6dMPIs8tXNT4fl06aSjiqnYjCM00j2eENTbUsudIhUUFKfUY/6iZdqGlN/0wqKKKuw0iNa0HfUBLGr/wC4VwYkqis9xtpv6e7FDIz/AO6n00vIs8iX0qFp/GAiCijSVYBgfI4aSNBGStvIKU9cZjSPI9KAtTb5aTHmOoOxtpviP20l6dH2r+2LVr1qSfPSzJPIAzXFdqft/ll2jFzgbDEi/fQZadDFRoz7vPHEyPxdwhLrbljeg64lkPHZrrFUx5VLT78RL94z1ZayDLty8PPHxeUijwZYNTiPONZKcx9cQLn5KNW5tu3rirm7mIVvzDvqi9sWvemXaKU/fEXti170y7RSn76SyirbAV7nAjbjg8nnGbdTyicxhV8lHXAfMkjaytEjrv6mmFY0qR5dNILcZdJvWLl/iuq4CrdFHc4IaejiRlLhR5HDFmuo5Ct+YaZI86ZFFtBHHX6HU7DqFOIJ2mMivberAefag1BI/wARzRfT1xwjF5RePaNHHcenuwrK5kBHiPnpCsy5TKSFHpTDF5njQSWABNj7zT7WQOUJHiHlg8RPPnSW2g2W0GOJS+uczN06VwYX4y+OywLl0piOKtbFpXEJZ+SNrilPEfL7IpK+Cu3fW02dGbu8e4XsN8NNnRm7vHuF7DfS0bdDiNpZlYRmoolD0p31I4lUKnRGSor3645ZkG1D7Ovy3wka9FFNIjrWnnqW+vLuKMR+2HijnK3vcSanbt1xaxTbpYtv10ySxyoL6VDR16fHUy9xTEayyhkjpQKlK0776g7XXAUqrlf2xHHDMOXret1f1xZWu9Se50rMJUAUEBcv/wC/TDJm+xZ7ytu/fr7/APLDyBbrRWmGZTwpJAK2k7ejYndxw9kJZTStajDys/CkCO61CbgfXEMcn3dhKtfZHdffgJHkqLC90td/QeuEdlsYipHbEMcRQX13Za4JalVYrUdDTUl2XY72hQN/nhLsux3tCgb/AD0l6XeQHc4GY0RHmFUimpnjaJVVa8wrX+MK6vFHVKhJNyx7YUkUJHTtpWV3jtNeUJv866i53p5d8H8NZA5U7Ggphr6VVytV6HS8Ofw8VKUvG5r8dfEPxChMo9F32pXG80B2/DTqv66YY4igvruy1xJDLbem9V6EHVHGgBW61yfdh4zNALXK5dOY/r9rCJgr02Jw3Ez5KsVtth6H1OOLQlazOzL8cNEycIAY7bkBuJ9cItiCS2jMo64zI8h1sttnHh92I4i1xUUriEuqsiVqGwFUAAdANRldImHROc8o91OuDK6RMOic55R7qddJStvmD2OIppIoFZDUuh3banbUoVY2hG5Vnpcfl0wVEcJDLQhmOx+W+I461tWldIrHHm71cDfUntHQqai2n1xIkcoLPITVjSg+XXAQxqgXYBWu0yyRpGyvTxPT6a+JWVYws3mr1ptTtiJ5rBlJaLDWumGSIIbK7M1MPLJTMagovQAakKcRJQSXkGnr6YCusYRXDXA77en+Ef/EACkQAQABAwMEAQQDAQEAAAAAAAERACExIEFRYXGBkaEQcLHB0eHw8WD/2gAIAQEAAT8h/wDEXS9QF0N/IWnMkU0YDSGHqHBZNfKNMDP+Qea+VMn+Shb7Bzk334ipIUh1RYqDoO6/hqTgu7iSxPSp2rLI4BO80ggdByrDg4dtJYMchLIm7U4n5ukicpbfNRAtg+Gl8e9e47GXnjUCL/ug3pzoGybaw94igWWwd6Iebp2NJQVE0vZtfqBCbczeKFJSyErMmpDYRy42N1L4mA3zAPBS87smY6eMaSH7kAgkDq/g5ooKDfBXrg/h9Tnk4OlX1LcrcaIEYgvP1UcVoiKjaLBlg7GCvnNt0xV8adLdphQTWrkTGtOwlvZdZ828RjOD0wYqxcme9o3aY1KYBfe6g0zig0cKMvmggGgCwaYKDME6leAzLBO1SzqCFWD0uFWyRZFVXKt3SprXKYju1kxmQR5/hqK26k2XdRl0pbMnO5QtWHO/bfTJ4c/hiP3WIZ2h7LPuxM7VbdqwGMgbmcFYXL7nYltUzQXD+8pfyjIkWuZvW7dHJHF7B9HYncTizBKR2qAxftqSHmK4EWbflQGWKPEmmNcyW2v1pfgzeR8JqgATozE/bb3xX5lY4cVqkURJ+TTOvLaxXdlwqaSbkpsTuhxpE3K3Io6TarB8w9YkAjpMUmTgwEdomPTSrzMJN+W1qMNI0eYKz9gIOdh/PPrVc5GUPcgPFX7Rm4bOQEXxW6xlsnrGlMHBaZAeIPdQUj3gvZzP1icWMvVTWHsgSTtXPNnG+avAPC92ZrbXLUTFXpCWMxvM1G2TkHasb+JuI1iSNxKeLHxUJIA4NPpnJjWiJRFm8SGHNI4vLruP7TUn8abppPXBhFixffekDI0w6Ll4ng0wWxJ+IyU59Mstf4zW0rQE4sdjSLPISj3B1AKDI3KiIJ5MpJsbak8xgeKNlqzG4bpibfN6Am+mF6l0mCZQiczBhdpLSUE3VWPr7sI+J494pxlpgPgzNW8UXMW3SmZLLWwhNTFqElkmt4NXPEH75pkkin2mlarmqME4EoBZX3REmpTSm0ic3fEUppFYRObviNNqQ2hJmh/TiuKTCK7Go4VfXvjYVmowuhGqVzg5t9HS8eKm2cMVYv8A10nQ2CAdWmHjAXJEq9C9LIM2QtIYSCSTMhmbN+GhKiyZTW8Xt6caUhUsT2qZAiCq83/jUobI2FleclqKHlD+Kv51IHp5JSB6+SlNKbSJzd8R9W0GySDR6WkUuTc3q2oGLYFppRT45AtKKChgyh33pVJhnjysZrom3ruk0tDmeZktaggtAIDVDgnBc/Vd6hwTgufqu+m1IbSgzS3GVdpEqhsttUZXKyXN6AAgMBpEhKTuVlR/jfo6b70AWtkU0jcIe9PjBQvcNELIMTARd6nWogh0JgIzBOnPDHs0Z6VigRJ+Fd8lCA40JCpYntQriSiU6Q1AmRtxZ6MF6gJJpmzLDn41Rtn8z2ee9Q4JwXP1Xf7sSpgTgoo9PvEcqg27DCiUb5pcqrEBwzRykYhdyrVPj7kXh9VE2BORqE0r0K+4pUgQ64ZHVCN1SXtwzFQjdUl7e0aYxt6CtvzIPMKnnVBJvSyY2KsSXgYd4dTwkxDxt7fGo7w5HYpNTFBejdip43kl8nS0fFlq3fKiU/Q+LKjSKIoJslobeuwvQk1GLCB4E3OmE0r0K+4pS045PSmpmAwQtln0+qhH+pL24Zj684ZyPjQNrgzPjtUMgKrtS0c1KBVgDGKis8WeRcG1LxEuXaQ9UWdkUgfFQjsBn2CVPGRIXTldWJaSbvgiFYlpJu+CIaQPKTwIfFKTEzrN3Q3apxbXxcGhPOoAZHW2oEUm1wu/xOqB2S+I2kHeKMBOegZM2DHUoDd/N5Zvmc30lAv3ACLJ1Uab20BhuixcrtpjhzolKEmGV7FdO1AOxAP+bUE5fCZ3YP8AA0kvoWQbOdYDtiB8s9St4KKEtoHz3rENJN3wRD7sGgFKmxQEwSsXiKyo6Edgl2qbRa0QPFRrQzKR7KgJnuhb+Ke+TkelPhcjK+BRCe24h4jbVKIDiuPY3ealEBRXHsbvOlWQUqbFT7vxjVIdVwPd7iQLO9BjEvsTyYLFGRKJE30nYR0rckRqbECDK1ehUWEmLr6Gq1ptpZXtSJsUDycShGraVpyadqPS9qEPjS+FyMj4FExI869N9UNp4gb1KICiuPY3efrwXgMN6aGv3i2lvav8LilbII2+gygWU2HO9LOHI0gvHeraP7lECRRgvGSpUtkYlN7alROkPYQ4KdE6QthDg0qChlAgp6qTfHGUmXu+WpAwgUYW7LwUMXG2IoNpw3TTRzsLY40m3SbjJDG0ZmpAFl0hCVmZA8UInQB+pdTxnV2meUq2Nigl9N2otYnfdUoSQ6Nk25Yig6yxNyKwpVJpxX7QsI3s8aeeGAx4Ioh/CR/RqgONDMRH2Hk0qJ0h7CHB92cJaNjuqVPiYRTAyYaDmlhgSgw9UMQCQGXunDEJE3owi4Jy90RJJEkdUsHafxoeKJx/HUqE8mU1Frm0SpoMbBLV04a19atv4QBVx+xBGoVDQGKXiukPeemoNSiZJcNTSlgEdzSYRcE5e6xN8lDqZX0RD2UOhE4vj9RIERbKzvpAIoQMcqMIAonaFZfZO3XIGvSs2cO9wW38CgENhQFqaEihBecNF73dIsGomKB1j9yZf7omKD1j9yZf704HLZ6H7qt4Wul1sWYkzqtSkEY/ETQ7qOnUerqyNIqmAzFtMHCUS9z/ABOrCrFyMzt7l/XUBx7iKZpYjoeeaV91ULG6bN9ylAxGiYuvwxQZ7+C0TNbEiBGbs5zbSQJFCC8ZKgDeCA+NQpxjmYXKV/XFAYoPWP3Jl/v6mGIQjvRQByil6ptkqA3OZ5p5KSIknFBBaAQFZLCA8H0XlZyXNf5ggczX5ggczqQLeT+zVYTMQVQIDFlYdNUJq2INW/8AGAKvZmYI1XjUMCaLHmGPlpQEJI1YwkQVSLc2iWkwC4Bw91ib5CDUgpzcMNfmCBzP3YKFhNJ9KjwjgyNUZrCJQWL1pNX5yMM1W/1TKY/JTDQnXjO7Rd6EXl360Q+lZwHOricfJ3+Jvqccg+0b+AxtTywvtG/gGNtIlHJ4EvmhtGOa2/nhjxqOl7pqxYyzGaSV17bHKEfTDFRCY0BGGdMkfzIyedURArA/LxnxThg7IJGcjxShUnIbL6bWDcbDsMUObVzF5L40kCBI2KUWSYxqAOsBQImCnEcrpntnS2RkhgwnamHooNkSSM80TtGTEbiq/nTJoXKhEW0KIxMShrb/AK3cCrvMIlnKKTYm/A8EUmAVsopkBTSvA1GmUCng2Zi5GsiqCQp8p+1EVQWFPlP20xjbQ3LvZlEbEtuXVeNYZw6wl6AOZ/e4PaKjTCDg0rQpo3XZ1FAy4DD3UjLY5yyte7FPl/IEehpRgwLSx3TUZgwGm2TJGRq4xrHdstm9B0Qkm8QNMoB3ZnFxq5pdjLbts+Klcrsg3K6bYTNmfl8/dmZWq27VgMZBuZwVjMuudiVTMBif3lL2UZUi1zN6bLYT5o+KixDsUdydxOLMEpHaoDF+2pDSPeC9nM1DSPeC9nM6TvSjwkAnpeuNgULbYITzNtTcakET1SM7WIrhWZNu8gPXemUYVXPhpO67Mtu7Gom5W9a4KYZJgEQtt8NIyKaRA5tbSrzMJN+W1qV2EB8UzGBY1pMDd1f9lNPAoCoqJwLT/FWNZAB9A02TBpe65fLXDLJ8xfWXqbfWK1Yy9VJZeyBJO1c4Wcb5q4Y8L3JmtuctRMVbU/MgdPpjfxNxGtLSUE3VWPqktJQTdVY+tMiPKNx2Sk3KGWZXMueDVfJUn4oVFJe9zc7HmakijmdO7+cIyzqtRNysjEZVMk03XT/l3om6WCEHES0izyEo9wdV24nlxV47l0sLl+tQalwRQ9xRLUUmD9XuhjNyYZGXSlmSJsxN6kIHX9my/HZ92EbE8e8U4xpgPgzNW8UXMW3SmZbL2whNTFqMlkmt25R4R4KILDTupWq5qjBOBKAWV90RJqU0ptInN3xFKaU2kTm74jSN3iAuRgPdEqlyh5Sz6NTbDOaxtk8r0z2ih4QSfukbmLycaR4WuZYp/k1Ac7Aytil69ZICTE39lZdd7A5NMNpbz+l1TEgvQ3pSGzVkOW7emKzc3e+/wNKtVzVGCcCUINlymhjbDqQPTySkD18lQaVFZG//AD9W8GySDR6WkUuTc3q2oGLYFppVT45AtKL0RjBlHvvV/wDrkTqhvSs5s96WhzPMyWtQQWgEBqhwTgufqu9Q4JwXP1XfSMvTAdhkfdJUQsb6GEZ5carmgmOW03eFHvgwEdD1VzcabeNKXsI5S851S1cO3PBrMSYguyfiq6CxVndDTFhuayDv1MyjNGSnyhW8EcUsKckLsXZCMY66VarmqckZBpG4uSwhO+W+qNs8nfs896O5laxUkQs+efsj/9oADAMBAAIAAwAAABA7okzjzwLzwLzwZbzwDzzTTzrTzLXzwoHwTDxxwxzzzxzzzzzzzzzzzzxxzzxzyxzzwxzzz7zzzzzzzzzzzzzzzzzzzzzzzzzzzzzzzzzzzzxIdHhzzzvzxzzynjzxjzxpTz5Ty5/zzdXwBzzzzzzzzzzzzzzzzzzzzzzzzzzzzzzzzzzzzzwLYSnTzwLzzzzzDTzzDzw7zzjDzLXzzjzzTDwxDCDzzwLzyzzxxzyyzzw7zxzzwo3zxzzwwzzzzzzzzzzzzzzzzzzzzzzzzzzzzzzzzzzzzzy6vZ1Tzw7zyDzzrzzz7zzlTz7bypHzx7zwCjzzzzzzzzzzzzzzzzzzzzzzzzzzzzzzzzzzzzzTzTDTzzDzzDzzzzzzzzzzzzjTzzTzzjzzjTwx6JBzzy7zwDzz+nzzbzzLzwLzzxLzwzzwAzzzzzzzzzzzzzzzzzzzzzzzzzzzzzzzzzzzzzzCNYXzzwPzwjzz/HzxzzyrzxbjzzbzxjzxSjyxzzzzzzzzzzzywzzzzzzzzzzzzxzzwzzzzzzzzzzzzzzzzzzzzzzzzzzzzzzzzzzzzzzzzzxZETnzzzLzzjzysXzz7zzJ/wA+086C885c8u88888888888888888888888888888888888888sPQP088w888886J88488K08408AP88608Aw8MuVs888y88s8888888889A88c8ah88s88es8888888888888888888888888888888888888iHeBc88+88U88rh88W88aX8+U8+E88s88Wo8888888888888888888888888888888888888/8QAJxEAAQMEAQMEAwEAAAAAAAAAAQARIRAgMUFRMFBhcYGh8GCRsdH/2gAIAQMBAT8QaIWg2yyBcP4BXhCa7IvMFq76IDlkC9doSKaJRy34UcQoj1+HQBl+LTn93MeUHh6nbfY/2vFwZ5U7rsIYpoo57O0t7ISWCBBD2GLtP1RJZAvdp1tqGQyf+ugGDIWGbtN0tNUQXQDBhUzXTLb9mMB02PVkJkooBNh3U4ro3nFdFHNBlHBu0SjntAlCcdh0yB/pP7UEAwAsMvU1BZNjxcZL3mbtEI5fsxgOm/rISicA2GH++1TioXFxLXmPvpdolHLfhRxCiD5+ENunAB7DupxULj7xdwhaEZrx71OG7PiUx+WQksgXD2GLgHT489QSUC92kYLU0ycu/ugGDWmeq6xaILoAC/b9mOFEevwuRTmD2HdTioXF3CFx8fcXaKOT2b//xAAoEQABBAIBAwUAAgMAAAAAAAABABARITFBIFBh8FFxgZGhscEwYOH/2gAIAQIBAT8QBuD5RP8ASJgEnQlRcdyPoTxBkA+r+r7AQsS4xy25MCURDzTiyAhiX7dB7dGGTKu/YfcWiBIjRRHDC+38cpRSMW41L+r7DmYpGNPpHLDIQx0b1RMCe0o1ZRoweAvluOAvnqWJgSURHLcLUsKMrUdoRMmUb4Co5bnnH9fj7ciRBRM24p9ytR0YWSETn2CoYCoa4C48pxl9geY4DDjKLbCGGOEM2424yAhjpBrKNZ6CMyiJBHYD6RSUTJPAVDinInKnPdxhxUvsFaf/AJ+OHGQUMR0YZhTk9gftURoxwFx58uLc9lOez6e3ny+wOAs/A/RLhxkBD/Shkyrv2A+dqxEKxMcBpxlyJXq4w42ixRYoQPPrgW3PR80iYE9pRpGjwFuLcmFGX1Li+RQCURDyjTCzCFiWFGVhHaETJk8RUf5iZ4kAiCiZ5blajowyVd+w+9rIALaOA158OMuey9XGHG/PRFthyhn4H8X+uHGQhgdG/8QAKxABAQACAgMAAgICAQQDAQAAAREhMQBBIFFhcYEQkXChsTBAUPBgwdHx/9oACAEBAAE/ENfzp/PKTmP+j657/wCz6/7t/h/n14r/ANntwbkcXqn6E/ZwNtjunB+eWlFWZByqGKTeeLCjplAQ9pH+uJRkH8rllrqz5yRf64Pt7XWOCh4ubMRkOyojOOogFPT5ZyG18CMHD4t+Rt7MgNkdUlei8jtHBF06GGBBxwvpLKkoPRBHp3fGm6PIIIOihaFcXPKUSrREyIACmKznhM4IAExExCTGPFIpz6fciqmCBlsPLCdhWU/QM6bmYocoSBkwAQhcoFDEp8RLgQyZgJjZ9Hi/GTCNVnL/AGaOBCHh1xpgeNFJjvPJUOmaMEl1SwSM1jyGjVJ7GE4bRilZK8Mei4hTK0DBZdyC8eViJ3aX3Er54g44RuXmmEKa4CJ3oMad/ehkKE4P4sjuhKiJT5za9tWUd3OQy5+8CDPoKW77dEOAiU5GccGJSN1e1fwQx1xc6U/0Is33LzcdzWOXLjB1zMXiZNpSiqIYdebr39msrnWjXmVDUexACIo9DXAMOk4BCpQGi48T7aGqBEQAogi64ku9NnYUcaTw79o4GAA0eNibVTKq5c7XytnY30msccdWqmtMsUUgzLx8t9CzaCn1V8YgoBQiFBGfjhgnkCp55xomJHJ0c78mQkSeCKIdY/vmQboN8VsYxl1jl8dRz72qv78Yi6ezKrG8LfvgoJwW3aaaCSQmv8sEv0djGGPvNKd/Q5HDYX3OTbzrJaD2Rmdc62sdWjgEok03mEBdYKEgrC6419O5+T6B3lvrvkxcq9gKRn5yUTCcETAMnYR2YfK84qYKOiaiheSMPxUM8cVfAWoXBNPZxfJgyX6ws/b5YVRnDzY0WAE7XCITMxkWsDJ64I4sKIExhjO8eOKxj4nKyxFwXRw1CTQhjTJXsGEJ4m6Q/LKCGzKOLjsJKLhNSWrkGQWFpj30ar0R7CLVB8O+GUwtMtX3JtO+Gvfis1rLGhn+uXeNABUsBdg3hY+QAFk8wMYQMrtrJGuXpNE9JLIZZMkj+NZx3HopGffFq7ZUoQUobpMo64+6R4JUEMgCqF6KAfwsBC2boc7uBcyE3b3zbVoLWkunvF+cvs954hCmHS55WvwnKWVn98UoY5BUoE/GuSf+T+0xg/BxbFt7frXE335gAVkiARIMNr4QQBeggf1463wHoEdU9ea4DS+ggRKw7r74I+6CbmtLW6gQ/HN/ihWCZffiywvNVin1ZMaOM+E0vkNIAsFIXWfBvnoF7OLA6URl4KN4TJgVHGxBox7kWpWsAKMADKv3w741IElBCbG+uGs+KmF6BCJxPehSBGNMgXY+58l2M+NQLDmWOLjCbapD/nDG0oW8Y4BYWo/qJDH3xZwRDdJYLa0PZ28Ra5T0WAg7XZy2AH+Epyf9NOB/5gRC5YsLP9cRbUE9zREevXA0xHNGNMam4y8krLgKhlDY5t5m0JuuCFY9T33w7FN9WcwRIZWZmnj4gW1gY/3wjhhgNb/k+D51ErgaqD6rESu/IOH7GBloXFYwuWVpw+rAy0LisYXLK+BhMCWogyCLv2cfP6fsZFikRMkmb49ctP57rMBHv7wECYwRe0Kw+V8oALWPeCyHq2ubC1aAUKV8678bo4B9TlNw3AV0csxeFAQWgClzJS3jVMDAh12Nvf68UZRVtDJFoDJDOYGniOERMPv1ZK7nXgeaDNFEl5T1CgAYuvJp5OiEaMeIRyAoq7Jw49h95UdRjO10Svh1w10GKky0KAW3HIMH7GBloXFYwuWV6/haAPmBT1zMISPtux14zOiRBAww4zLwZ6PDMTCm1xwfP9xIysDl74/8CIBWJwMQWfOf+xMvZPzwztRTgoQjH3w6bAgDQBgPJTQ2+soqPc/AQtU2NvrKKj3PwELfBwiAbUA5QU16eUhxb1YJhABy24nj1xHkgrQUATWLvgYDACAejxc+ElMn05CiFvUGCjVL0jl4RIK/7M2hUugdXxQoLA2XeCf65OxNPOxC0LREOUYakcyCRIVUNyYr/PXAjOTDOSARZlDe8mMfYbsVMZIo+rGM5BWArt8HzCZoKgvCvzR6BtIYu3mvGBehkn0SqqgGTTeO4DYi0t2uOvy9eHXJthI4ilZLYKSfg4psbfWUVHsfgIW9f+Zf8PCmccWBVxyeUaLmRsOTvgYNW4FK5hI9pwivI56ywVGn44vkEowrBbjPrj5hbzQghAH2duGYhLIKP9cMbBcHClRa+8mgmE9IFKfFHpfKdFOmdCaFQKHpiLGinDOhNCiCh6Yi+Bzl0CwfDL+DfClAthxSKk9D0xQ8mXZoQB2PZ9XmOkJKZpuk/wD5TyLdQiXSaHuPB4oCPogKv9cPr5bFuiCnbwhfUsD7gf78ReZmZsDqFIGXGpnhglwwHpOuYCuLNcNevBFEEKgHQZX4cnfYtglyjSTeTGeGo5GUcCLDsUcmPExkFwcKVFr7y/GKzzd/mML4+uUxFCaiFqS45duRptwz4TQqBQ9MRf4wBYJETMn6l4KJPoFWVj8vueBn1QQRCYPSb4Jk+fHEdirAmuJu8erCCfEbySMCBT+iJtsX1w0WjAwoGB+seuIbuMV42RdZOVyqfv2KFX0AaAPLq9O7SNosyuXLAL18vdpG0WZXLlgF8EKpBB5y4LjXGeYK8E1qLX00rMePvkWsAAixwMe+a9I6HAk0s51Qc3y7pqAcun1ntw8RVEumcaFKRMgnfGK56yF3lgpaKHKRaezEH4ejol8SYSm011DkYG54MoMkYDrhugP54CLCb0YzP34ESLtMxYGV+cUI67coamtY5YGKTjCR1SglkyBjHb41ipmrGWMXisAXTFn/AOl35UxUOQGDaQtcv066T+0jaLMrlywC/wCV3w4mgMqro4PKEWlYNUl9Dx7EK2ATPUHkmm3WFci7MGeZloDQG5K/g5gjEOlaACunrrk2VzJUUY/OVkpA0K5Dg4BdzcUDFKKHCIJ5DC5RIRoyMHBVE2cGF2iQjRkYOCqJs8Vu4NAGVV0cIuFZcFx2EXC0F15TwD+71WhzBh9PGo1E/wB8xsyww+ngzHJUDpHxZUmugkGbRAuXXkDOx1xAKr+uZ2Gj+pBn2eRiiDsxggX96OIX+avM4v18mw6opAMHThMlOGjgoQAyuP3G9eNJKQJCuQ4OV9XDH2ZEH7PIm7losL0Q/LODC7RIRoyMHBVE2fzc0pVEzQ9zPD32n61EGq358nD/AO514lhfdGCY6UN8BViZiKIzj7nLmu8WSnlBgId8xezZYhBp7AflnM8hwkbYJ/vg6xlu8jKHQVwGXfkemQhbDLVGr2wLng6ZCNsItUavbAufF1GDKHM7UJO9cmm0kjsdcQiJhvyTC/VP2HsA25YC8DC8Nm4CwaYstijwXqxyFGrkmo+JqXSt2hkYJQAvDGQAvt8VYW+MrlCKfKcywBqY9ZN/vytUN6LyJAT4ZDPMvhBxDnHSLDK3HEksGS2PgEBbUTozb1OWy/FQLRoSY08WnBciMhCcMjl6fGXAv+Ma2WsnHsghTRi0FU6DyByMPscDpShn48PTIQthlqjV7YFzw8JOdp/J/wBd/wCr1w/7/wBf4UkDOzvqhh++LQNJ6AVYOgF4+uY3T2o4D3y+Lxse0Tjl8njY9gjHAoiSoHSPZxBgQlXoovIoMPB7EwnkItEqZMXvdZ1xQ0VTJi97rOvIwasPhjQbjydLkLH41zs/vlBWwzO5Uuz++deLHPfQ+8G48pwpMqXRVnHpXQwfVFznyFtwyU0LtfXDqXIzXWTc+UbroLbg05MPNDBnCxg0jjPig0ISr0UXlOsRpmMTDnx9ca3AQkygd/rilZVMGL3us6/lJ4EFVIuPzwoimMMGUmzt+98Pw6B2NKGXBjPEKb6vHf8A437xpUk4wK3Cg2lzx4hcTaEWVSZE/fM9GsBGA6PRzPIeLG2Cf65nDZ3KGuw9wrWFnlBD0BlIZtPgN5HII4AMpDNp8BvI8UJF9r8DrZ8vCyPi0bMIQCav68kO/LLsFerHO1hl4iaxwZB0BmYbWMRZRzWGIL3+fFxmV0/dEP7+X/qvbwMhWz3/ANcxvV8iaYV6NFPEK3A6c9G6n5E7mArUxzICix2eALQBGq/SZP1wN4UTUlO1ubteSFMknDRBw9nWceGeQ8SNsE/3whDGWR7EqH7fI2jJ2E6CTRcfTk0MEGUhm0+A3kc6/h6IgqB2J2cRpgkFGrBeBTGkMRGZPa74hRDortQyPrh02BAGgDAcaJlcPyJjRr1/FpixGpGPVPNS7/npui25vFLv+em6Lbm+VEFC0u8C58iZdAUPVRxl4CfYjFoowfDyI3FABWuD6+V4WmVBpiTmazskHuBL5awgMKNGPpB/XEUQKcpqTceL0wIiUTmSYMLnZQs4nXBbE2WGdv8Afig0KSr2QzluuRrmsDBnyUe1ScSUumKX7xS7/npui25v+WGAoSCEvbG/fCEFezxE7U+8wFohBRNbaTIca1L12VfaiYfTy6OKBZk5T2Mz5wOoqp6B6AH9v9UsG/DJX9GfvIxUzQrDODwm1a549hmz9Eub5I82LIOdwUCUsyteI4mLIOdyUCUsytfEvoSCLGHDMo+uWFumjUilDDsDGC+TZuC8BKlkJRjRmrSAREyDIOjBhlE9YJBY1xLueKVLVLCw5MST/nh4xhPoK7fAL+LjFIsHMBYYHI1NUU4EOo5qy3KKrE8WcuyG6kAmg5Hh1TdFMdMFyx3fFW7dIBV4IUQUB0sBS+7zQtkVxgKIplBieMyQYFBB12KhWQTg4kauIEFbUDid8gpoIhEgx+iSM8O+E1oIqIU6fKG9+CJplgXsenjpDDnVbQhc8bBUKAwY4PVvBNzxmJZAQ1x3DACgQsAv64pY1CrdTS8iTm2w/Pbw0REUVmXHrzEL1ogapCDAGFe1eCV68QNUgBgDCvavjac6FKP0yfk1wwHa5YV0UpMm61z5RkEDf2IaMUzMdvAosKBxuVZkc+r0cAECVsCBnxemiSHIWg7eHisG4MXsAzhVXOxBAWBohwBxseaOh6Ip+vHCmsmBCIDFyJwXuYS/2uV7VyviCco0HpHDyaExX2KUPC+g5FuOKu0AWUKouDPjjvYFKRTN+o/eGwAJkBFGUk30O+HbtOrSq9q3EPQGPB4rHw1ZKVZGdf4SP8d8xf5P/gJf9HYxhj7zSne0ORw2F9zkS1qyWg1lGZ1zocxkaOASiTTeKclxioSC8Lrg8giA7CZiqNY3wgHeIFRXAB8xyZuVewFIz85KJhOCJgGTsI7MPkm6R4JUEMgCqF6KA26V4JUEMgCqF6KB4MslkyKjohfhzCcpWisfpJWzezx2YbnHLYFgoy5aR6puYOZhGwy41fS14/AoLXZ68TEHYNARgGAO+deKwmq9yfgu3oF65DVItQCk6MuC95CSvFUQQD2KAMs8TOYWmWr7k2nfDXvxxkHaxEjwzPNeQHQIGG0vfkkpmiCYVR6BfrDvlR9EhlQEF9cUrg/LEAHpISa8Qv8AZfgR+a6jATfDQcV/U1DQhI9m8P4VkhbN0OdnEuZCbN742TNVa0l094vzlSnuHkIUw6XPKt+E5Sys/viHG1GBtWBZkb/C2Lb2/WuJvvzRa5T0WAg7XZy2AItcp6LAQdrs5bAPCfYiRCarpEE+nHnYCSokOG4yejHkYiKTVh5adDQ3uIbnM2G9xcrqOD7UzTi6oEz98e8m9qulfc8nnaV7kkA6U/fDIgRq65hLYlHLtvIo0cjkKf8AKfjxamCSghNjfXDWfDrnz3lchLP3xVPt8wtUxBhsFpjyBAI8IKbgob9cEuKHhkQlmOCMuOG0cWCmsMAq468OuKSoBXdSzhGAXTxrbjNQRwjFmcUvfOvC9cvX/hz/ABWJhcsWFn+uIsqCe5oiPXrg6YjmjGmNTcZeSB1qFQyhsc28TSknXBCsep774McIIymte07prva3MJCo8I4YYDW/5Pg+dRK4Gqg+qxErvyDJ+wgZaFxWMLllQyfsYGWhcVjC5ZXwYaVCEK7qoz1wVruoHplLjstxI+KcD95hdAEP2aJnEJ9iwzJchQSusZf2t2qFa+a8RwGSSJkjq8HjD2A3GwfqoH552OisiEF4D6XqMbsqkw0FU9JWI58O+BUlfvDZ9YYHfDWfA4lzgpK/Bcf3xrcVSsDdNDAHr3zsK50XBdZp7vEjhhgNb/k+ABCYphAlVQSut58jWRYqTLQoBbccrhWNRhhj731/KwAfMCnrmYQmfadjrx39QiCBjh9y8HejwzEwja44ZH+4gZWBy98jhFZ61mYu3GjfR76kdP8A6NHw4Z24pwUIRj74dNgQBoAwHkpIbfWUVHsfgIWuTGvayio9j8BC3webILUaLuAZ3zCgMAlQoNsygzvyN4oUxQZcQdK7wRjTa2IIMPGnTw+8dQiyMJfEd8OLhXqLCHDxLEBmrCFAMrMYc8Xi6MkVcUxNoHRicwzcLfSvbbhu7nw74n5GU9hwC798NZ8DjCEYwLBfzwAapLmGE9rT8cioxuMlwKai52xnwY4YYDW/4PmcdSNVBAquwbCYz43bCRiKVktgpJ+DjnqD2EQiQFvDhmH+EP/Z"/>
          <p:cNvSpPr>
            <a:spLocks noChangeAspect="1" noChangeArrowheads="1"/>
          </p:cNvSpPr>
          <p:nvPr/>
        </p:nvSpPr>
        <p:spPr bwMode="auto">
          <a:xfrm>
            <a:off x="155574" y="-144463"/>
            <a:ext cx="1744657" cy="17446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C:\Users\user\Documents\KEERTHANA\IMAGES\Sequence - 1.jpg"/>
          <p:cNvPicPr/>
          <p:nvPr/>
        </p:nvPicPr>
        <p:blipFill>
          <a:blip r:embed="rId3">
            <a:extLst>
              <a:ext uri="{28A0092B-C50C-407E-A947-70E740481C1C}">
                <a14:useLocalDpi xmlns:a14="http://schemas.microsoft.com/office/drawing/2010/main" val="0"/>
              </a:ext>
            </a:extLst>
          </a:blip>
          <a:srcRect/>
          <a:stretch>
            <a:fillRect/>
          </a:stretch>
        </p:blipFill>
        <p:spPr bwMode="auto">
          <a:xfrm>
            <a:off x="685800" y="5441453"/>
            <a:ext cx="5393055" cy="3446145"/>
          </a:xfrm>
          <a:prstGeom prst="rect">
            <a:avLst/>
          </a:prstGeom>
          <a:noFill/>
          <a:ln>
            <a:noFill/>
          </a:ln>
        </p:spPr>
      </p:pic>
    </p:spTree>
    <p:extLst>
      <p:ext uri="{BB962C8B-B14F-4D97-AF65-F5344CB8AC3E}">
        <p14:creationId xmlns:p14="http://schemas.microsoft.com/office/powerpoint/2010/main" val="53829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1" i="1" kern="1200" dirty="0" smtClean="0">
                <a:solidFill>
                  <a:schemeClr val="tx1"/>
                </a:solidFill>
                <a:effectLst/>
                <a:latin typeface="+mn-lt"/>
                <a:ea typeface="+mn-ea"/>
                <a:cs typeface="+mn-cs"/>
              </a:rPr>
              <a:t>Image: View-&gt;Notes</a:t>
            </a:r>
            <a:r>
              <a:rPr lang="en-US" sz="1200" b="1" i="1" kern="1200" baseline="0" dirty="0" smtClean="0">
                <a:solidFill>
                  <a:schemeClr val="tx1"/>
                </a:solidFill>
                <a:effectLst/>
                <a:latin typeface="+mn-lt"/>
                <a:ea typeface="+mn-ea"/>
                <a:cs typeface="+mn-cs"/>
              </a:rPr>
              <a:t> page</a:t>
            </a:r>
          </a:p>
          <a:p>
            <a:endParaRPr lang="en-US" sz="1200" b="1" i="1"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Fifth element from left in Step 5 is Female </a:t>
            </a:r>
          </a:p>
          <a:p>
            <a:r>
              <a:rPr lang="en-US" sz="1200" b="0" i="0" kern="1200" dirty="0" smtClean="0">
                <a:solidFill>
                  <a:schemeClr val="tx1"/>
                </a:solidFill>
                <a:effectLst/>
                <a:latin typeface="+mn-lt"/>
                <a:ea typeface="+mn-ea"/>
                <a:cs typeface="+mn-cs"/>
              </a:rPr>
              <a:t>Words – are descending alphabetical order </a:t>
            </a:r>
          </a:p>
          <a:p>
            <a:r>
              <a:rPr lang="en-US" sz="1200" b="0" i="0" kern="1200" dirty="0" smtClean="0">
                <a:solidFill>
                  <a:schemeClr val="tx1"/>
                </a:solidFill>
                <a:effectLst/>
                <a:latin typeface="+mn-lt"/>
                <a:ea typeface="+mn-ea"/>
                <a:cs typeface="+mn-cs"/>
              </a:rPr>
              <a:t>Numbers – sum of the two digits of each numbers are arranged in ascending order.</a:t>
            </a:r>
            <a:r>
              <a:rPr lang="en-US" dirty="0" smtClean="0"/>
              <a:t/>
            </a:r>
            <a:br>
              <a:rPr lang="en-US" dirty="0" smtClean="0"/>
            </a:br>
            <a:r>
              <a:rPr lang="en-US" dirty="0" smtClean="0"/>
              <a:t/>
            </a:r>
            <a:br>
              <a:rPr lang="en-US" dirty="0" smtClean="0"/>
            </a:br>
            <a:endParaRPr lang="en-US" sz="1200" b="1"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
        <p:nvSpPr>
          <p:cNvPr id="5" name="AutoShape 2" descr="data:image/jpeg;base64,/9j/4AAQSkZJRgABAQAAAQABAAD/2wBDAAgGBgcGBQgHBwcJCQgKDBQNDAsLDBkSEw8UHRofHh0aHBwgJC4nICIsIxwcKDcpLDAxNDQ0Hyc5PTgyPC4zNDL/2wBDAQkJCQwLDBgNDRgyIRwhMjIyMjIyMjIyMjIyMjIyMjIyMjIyMjIyMjIyMjIyMjIyMjIyMjIyMjIyMjIyMjIyMjL/wgARCAFqAjYDASIAAhEBAxEB/8QAGwABAQEBAQEBAQAAAAAAAAAAAAUEAwYCAQf/xAAVAQEBAAAAAAAAAAAAAAAAAAAAAf/aAAwDAQACEAMQAAAB9+xeKj+gvCdT27xfzZ7Zm8yvr3z9AAB5v0kBQBh87HsEivQAhRdeeqG0UAeS9aAAGOaXkewADzcekFADJGt530VgKATccXmHdYCjx57BBvAHPNtEyj9CRu0jNmpAAADj2AABj2DLqABi2jBr6AADj2AADLy3jPoABg3gAACdRAADHyojl1ABw7idRICgAAAAAAAAAAAAAAAAAAAAAAAAAAAAAAAAAAAM3nPSzIk87uUk1q06y5Gpc140QAAgVcNOTqLQJ3711gACNZlxjt4NtncKBHzbOZZABnl7PyPipi20A8/6CXFQUAz6OUSbcazYCgY8XblGrdx7WAqFdjH7Yj2AAAAAAAAAAAAAAAAAAAAAAAAAAAAAAAAAAAAAAzwo9I8r+nqnkaNXWbMlJg3qAASkVRQBh4FUAAllR8fYAAR/gtgAMk6LjFtoASiqi2gAcI7o9iwFAJ/Y1AAEYspVUA4RfQiHg9WiXg9GrhkpDn0AACKtICgMPKmAAEqqPn6AB8/Qhd6wAA4R76J1EoBFtCRV+gA4d0TqJYCgT89gAAIV0RbQAAAAAAAAAAAAAAAAAAAAAAAAAAAAAAAAAAAAAcZVDz8auuScW+2HhXp837lTbqzaVAAnMKL4oDhn/MZcAB+YN8eN2uZToACdRi2oCgOczrLj0HaZToBOoxI17/L+lOgpz6coyMH7ZeCgYu8mnGkUAwb/ADBWowL4AAAAAAAAAAAAAAAAAAAAAAAAAAAAAAAAAAAAAfEosIn2WEnUbHPga2fQAAGEbgAHxjN4ABiNrDrPsABMpgABm+juAAZTUxbQAAyfJtAAZOx1AAMpqYdwBi8964eUn+6R5TP7QTs9lZj2CgAed/fQI/RQE3LcAACHcR5+psWAoHkfWfSAoCPR7oCgHlfVI816P6UA+PseV7+jQFAQa2gAAPKerHnvQgAAAAAAAAAAAAAAAAAAAAAAAAAAAAAAAAAAAAAx/nmT0n15nPHsfzyv2ev5ccllXpg3qABmTkloWgMmb5KwAGbTJjZpj7LNoUDJrh3AADgw/MVxQDj28lHotcC9X6AfB8c4eiLwoDP9TKp0AA49vInpdMW0AfHLQOHHaOfLSHPoAAAMLcAAGTWAAGTWMewAAOfQAAODuAAHPoMuoAHz9DH96QABn++oAAc+gw7gAAAAAAAAAAAAAAAAAAAAAAAAAAAAAAAAAAAAAzeX9VgiB8+lyEPT6fDWrBU/Ez0RQAIbQioKAn5qWQpAASK82MlThqs7BQPO+izaYCgMU6tNjtUz6LAVDuTY/aPDvQDl15x5/R37m4UBH5UOR03ZdQB+ee9DOikKAAAAAAAAAAAAAAAAAAAAAAAAAAAAAAAAAAAAAM3nD1jx/OPaPEVa9Ex4pLKdRtAAI4sAAMOYrgAEuKiDXs7hQDz/AKAAAMmCLSbSoAQC+AAZ40PP+gsBQDDIj0rLqoARyw896EA4TLQkZr6MvCksZNZQAAI6wgKAzZKgAASqon6NAAAyawAAyTLwy6gAS6gAAceyI9gsBQMWWuMmsAEqqiNZKAAAAAAAAAAAAAAAAAAAAAAAAAAAAAAAAAAAAAzQ70WMv7uwHxopTS7m68rPvfz6KABJckWxQGTn0nFwACdRkRyr4tNmkKBKqyqsBQGbBqmxR34ttgKhXZMVhQD4+/mI/Tj91ZABN/fz6KAAEazBj6uSK9AAAAAAAAAAAAAAAAAAAAAAAAAAAAAAAAAAAAAf/8QAKBAAAwACAgICAgICAwEAAAAAAgMEASASEwUUABEQcCExFTQiJEFg/9oACAEBAAEFAv8A4er/AFMCeSawXRzSNSDCxnw/+Nk/zK+3kKVD4vH9azgGatan4nQkAcuXiB6eQVyCjBOumYDZtI08sa0YTlSUZKPx/wDwDTKe3yOtJkuXhOjGteEdXWtUEgEuXRtKW2MUvNv4IcGATJWXoTYX9fwvxsandId4JWohiQGdgWIb5nWXxSATq6db/hyKPAjgB0WsVBq5C3j6q+K1AkdDlUbNsRIxnVsy3kUaT+AGAHQ1iecRpFn7XcRiiF1FK5ztyMVjWp8ddQ6nyTqEY+WN62xsNidR9hvxDe5GlrCVHMQljW97Fqc5mGBnGQ0Sb/cmq7i0YJlhbWHLEwmJ0Np5t1czpRgiEtXCWcLy10khmyXRtDPbblqn/hoZYqeI10Lj4KTDQpM6uie6JtnxeDFZq5u29V2MgArDShXejaiJb8dDhFS8KVoKHYrXEQa1JN6sLeKkIyrXKHYfqYCwPVbkdakHRh0z3gvB4HQvHqyQzOGn9rvZ1IkqsqQiu48S3UtTH5N7qLn1oFLO1FDGi2VxOXqxr1NY16m6VNJEvY5T9WMdmvH39ajUZXR1FRnRxMBfu5xDOfYvSlr0YpoYlmjS4KjoJ+NXtMWL7sbNqMa2Nepv4bg8qkjcFipGAmWKlKYpBlRdNY96uzqomxQ0RwA64XT7eF0+3pUony4W1rtWSA6rGPrGmf5wEJrf1Pa7RnPgMr/VnSYFo1dB1UqfQvH8Y/LR5qmw8A1ekyZLNlLdShPlhdPt/tdhita/JC1avKg3KfIi4Z/JqobVeEmQMWA5/SSXC4Nc04FuacC3RhipYPyZasp4OS4Xhqmnv2IsAOLhygCyY6HWsKTo4s0LPEQp5Eujsbo5/SQZyQ6sqBb804Fv4o/1/G4biidZ4mhwYy+O8eK1+WwR/JsHiWpZspUrCQ1y3ury3ur0sWbZ8NYyrVhdXkJRLaBLARrWtrBWOeiPnw0rZ9PcBYcP3w/JlwCdnM5x/wC5paP25ORyvViqsOy3us/a+c4EQ8nGxa/KxNJXk5H5R5GSllFKpViWDFrwTlbQcGvtK7faV26FnA4CpTC1bSpOWVKV8xnBY0xags6tcCRBmGDq160YKpQt1VQp+F0LbnRrwTkDwY6m9a2e0rt/FXD1fGO5UTf6sFGCi8dEeQ8sNBHFksxVc81zq6Q1OlL7DpS+zS4SOTFnOrW6oA+UGjE83LM2gtUfi8f1pfy4L54HW7s+6GCtmP6/JfXEGLMJG8m6XZwNCiE1aty3FB0pfZ+2MUzkI1zFkap2fF0JdllCU5xnBYY5ScCQmOvert7lduoUIYepvUrLHqTsNKGHqbAUK2rbjUzAPhUoWeomJZF6jZoxyk4BgMHXLAEu5Xb+K+GZPH4V3zJVhEH16XjIWZLyy15dIeWSVc8VzJylep4F1B4F1GnkPv0ss4u1rLH09WfXlLBSaeOy319bfn8f5TW9n2TsmnOP5x+c4+8AHQiZhrLSrnmseXHVrMZrPi6j8ZxgsLQpPzCgxgZZ1/BHACaFNz844yW3qTc/Um56hMhZ6smQ0ilnLYREMamsGiCgUOpCJ4zOnLdP7+LlQoloUrViVOwCwWOpCJfPUm5/td3Z0RYyfyZbOEJFmXxmaTf5Gg/dlMWS2l9Oj7OnVuOFTccKtLGEqcepNOtuMYVULOhJc0aePITxrSzK1zDk5YckSNOvvsjMmT6GYrBXeT488C08hhnp0sPnMYEnRH2dP5aoXKnhCdgSAAJ8aKRSrCU0wLpYpYJUSsG3YZMg4ZMg7RgC1Yy/TNWy9rznI/gAK16JVhC9WJW7GfGp6VhkB0OX7csBUGhCJjiCcWLn4M0oT7Csy/eEqFIaDNkGfthxGKIXUUrnO0hisa1PjrqHU+SzQpU/b69jetkbDYnVuWqe3LVP0pblKAzwfrXzFVLGihZZJWkTu7Z7epU+XunjYbFaG0826uzkU4N6la0MIRw95zIPBp05vx5Eaub/AMNDLFTRGuhcfWpENClTq6J6JvYZ8NXN2wzOGkZnDTo5QuViduW6vna5xroLCVYSnSdXQnVqAf8APQIZ0gYBplDsP1YPNYSs46tmW01StnQhXSvQ0OKrMRZ/bD2dSJKrKkIruPEt1LUx+Te6jyFzpnIMmIoY0WyuJy9WNeprGvU3ShvQkPZ5a0m4AfUYKDOchpIb3Bq5uErQ2hyJWk0NGVFivXP9JqZ1y0E/OlDGi1DWE3VtRjWqomVfhuDyqSNwWKkYCZYqVJjkCVFsT3USqyiaibFDRHADrhdPt4XT7elCu9OJmHVrUp7WN9ggQrpRpJGE4avR3fMTVKnmElp04UBTr/4M7z+JQ3u0oW0mpUeGalCfJi3vz+kP/8QAFxEBAQEBAAAAAAAAAAAAAAAAAWBwAP/aAAgBAwEBPwG5MqKsiSsMzOIX/8QAGxEBAQACAwEAAAAAAAAAAAAAAWAAIBEwQHD/2gAIAQIBAT8BrnU2flLjVsQ+ImnGfeviJcYX/8QAPRAAAgECBAQDBQcDAwMFAAAAAQIDERIAEyAhBCIxUTJBYSNxgZHBEBQzUqGx0UJicAVy8DRDc1NgguHx/9oACAEBAAY/Av8A2PN/sP7Y4R4vxIuFDr6+mP8AUpE8LFT+gxxEmT93iMJGXmXVPfHA7/1IMZWVyZN9Lj1rh8yyleS3t64PEKoWZbmDgb1rrmY8Jc2cfa0Xb66mkNOwr0rjjYIZY5GYg1u8WwqcSQ/d44WFG9n0I0o5ZuV1otdvEMZeUkqrHdY7UFa+7EbotqkbL20wtHBYQ5LS7cw7d9RM9Mtdzd0wQYVKs9yROaADscSx0tKyGq+S+e3ppnrw8EtLd5PL9NUrp4gpIxC/3cvdb7cUrU9z11XzoHA6Kd6n3d8Rfe0D2Dwnm37epxGj+IDTFIZk5JrVW7psanEYhUZwa+R/MD/nl9pU9DscKyLQqlg38sSxiPllNXFTvimM5IFD9cZ9PaW21r5YcoKFzVsCitsagFyQPhra0eI1Ot6jxkE79sG2tT1JJJPz0jMu27OR+2BW7YUrea4CqKAbU0hEFBqAkB2NdjTFvtOtfxGr864tQep9dJk5wx62yMv7awQp2NQtxtHw6alZ7qp4SGIp8sJXM5PCcxq/OuLRX4mulSw8JqMF1zAS1xpI3X5/5Ydoxc4GwxIv30GWnnFRoz7vPHEyPxdwhLLbljeg64lc8dmusVcvKpaffiJfvGerLWQZduXhGiZVS4A7bn7IFz8lGrc23b1xVzdzEK35h31TsvEMCkhCqQLf5xHLSly10yOrWkDrg2cVn+tV2+WplhNJLS9ewGELSTRxZdS0cd2/yOAQ1R376ZlmZaBQwC+XX+MI7zut/hjsovzp1+OmiyFPUCuGJlegcgSKlSww1zXUcgE9fj66ZI86ZFFtBHHX6HU8h/pWuI83jVWVqHK5afDz1VExiUbkgD64jkaYxbVYgDf54jeTxEdtMQQ0izLG28RoTiL2xa96ZdopT9/tZFcoSPEPLB4ifiM6S20Gy2gxxKX1zmZunSuDC/GXx2WBculMRxVrYtK4ULxOWg3tsrvhQ73t5tSlcRSV8Fdu+uULOoSRqmic3zrhUUUVRQaWjrS7z1yGrK7rbUMf2wEimAW2nMt31wsa9FFBpMxlQhhS3L8vniNTLWKI1QW7/E6bEksqd9q1GAokiBXpSPanalcOWa53a5iBTTJLHKgvpUNHXp8dRRhVTsRhI2nDRowO6c23rX6alCyKFBqystQ364RTMlAasMvZv1xzlS39oppQq0i2vfS9v5w02dGbu8e4XsN/8sPIFutFaYZl+6kkAraTt6Nid3HD2QllNK1qMPKz8IQI7rYybgfXEMcn3dhKtfZHdffhnhSLLRakyHr7sJJbbctaYhjiKC+u7LXBLUqrFajoaakuy7He0KBv88Jdl2O9oUDf56XkSlw74RJrGWTYMopQ6hDGyLyXVZa/XAr11CJQMrm39RTG80BO/s1HMP10kxJe/qaYhmawPLTrsoOLs2OXfxRjb9zpMoy8sEctN2xRXhJ2pF/U2l2HUCuAx4iB+WpWMbj9dUcUYGY9d26AYOaUbsVFNUcaAFbrXJ92Euy7He0KBv8AP7WETBXpsThuJnyVYrbbD0PqccWhK1mdmX44aJk4QAx23IDcT64RbEEltGZR1wuWYDCv9Eldzhc23M87OmIS6qyJWobAVQAB0A1GV0iYdE5zyj3U64MrpEw6JznlHup10vGlLj3wjzBFEe4VTWp1CSVEdAltGFd64oNUDLO5SMEUanp6YieURLl71Q1r/Gk5aqW/uNMQIRHmQEFebZv02xLJJbdIalV6DSHtjeJPApcjfudsPDbFY/8AUTuPhpdR1IphUkSMBVpVXr9NUcsZF6V2boR2xLJlxRXACyPp5+mpCnESUEl5Bp6+mDK6RMOic55R7qdf8sM7GiqKnDsIOI2FQpTdh6YanD8QLK3EpsKYZhBxCoEvuZNjhY8uaMuKpmLS73Yo0cr7VNi1tHrhXU1VhUYRct3Z+gWn1xcoIoaEHyOoK0cgUtaHI2r++ArRyBS1ocjav76S7mijcnABglQHozAaspYnkal3LT6nFyV7EHyOqqwyBD/UafzqLE0A3OBKI5N3sC7VripRk9Gp9NKQbl27Dp/ymMtY3kYbm2m3z0k9u2CrRyIwW6jeY+GDG0bxvS6jU3Hw0ouW7s/QLT64BKFD2OqOEhiz9vLAUxyAFrQ5G1f3+2T2eZt4O+HCJxCcLbss46H09Mf6gCjVaVyNuuJIinHXZNKSjk+GIZpGlMgTYOfB7sWZfFnl5cndSf7sRCQAPaKgY4e0utC1WUdNsWip3qSfPUA6SrHG3L7NuY9/dgB0lWONuX2bcx7+7SQgqwIYDvQ1xFYZwpPOjx0AFO9O/rqDsr25VKqhbevpiWRgVzXuCn3AalLSSefsyB391dSqgRhdVgxpXDjioXpnEjLuJ6+mHrfZdyZnipp4flkNj1NsbHyPpjiTTiL3oYsu7rSn/K4F3Xz0FqE08hh55ElzCuyZbC0dt/PF0Qly7OYyg9fLxb99PDlhLYCamO6vT0wLb6f31r+uqNsqNiZ7iQx6UNPLADpKscbcvs25j393+WCzGgHniSRZqrH4tji1JqmlfCcMIpq2rceU9MWRTXN2oRjMma1emAw6HCh7qt0CqT+2LkNRqy7jWttbTSvavTGXca1traaV7V6aasaAeeAAW36EoQDqo5PSuyk0Hr2xzMeldlJ2xUHbSOZtzQEoQCffqDPXrTYVxcob/wCSkfvqBkalxoMGPnLDrRCdTGJwwU0JGKJcfWw0Px0qHuq3QKpb9sXCvxFNSRs3M/hGMu41rbW00r2r0+2XMBKWm63rgxRy58CptIUoV/tx/qX/AJZMSRffM0iD8PLpbt388cNxMs99iezW2ltcO/3e+FYjQ30tPfEJZbTb0rjhctlDc27CvlgitWYlmPrqWLNRViferULN2GFizUVYn3q1CzdhpYKt24JUeYriJYpYnR+qgcy7e/6avu2YiPINy5paO+BGOLyxl7bjmH1+GI7lsNo5e2k8OrK0zVUIDvWuqG00OavUY9oys3dRTVI7QOQCgQginUevniSSLiCvEGnsdjU9qfxpNennjj4+HdCx8Cof7R0xEkc+bHZzDbk7dNPClpskVbn27euAVkzR+fv8tUbycPJcZ+69KGgG/wAcLFmoqxPvVqFm7D/LLMJ4yq9SG6YovERH3OMGyeNqCpowxSOaNz/a1cUlmjQ/3NTAI3GPayIlfzGmAysCp8xqysxMz8td8ZWYmZ+Wu+qxJo2bsG1DMkRK9LmpgZkqJXpc1NViTRs35Q2q6R1Re7GmKxurjuprqF7Bamm5xY80at2Lb6jawNDQ0PTBjWVC46qG30+1kRK/mNMBkYMp8wdQUsAW6AnrjKzEzPy3b/bKJGsQrQt2w3ClOGlGX+JF0Ir/AFeuP9QYRJcskgU29BTEn/R1yD+H4/jjhuJYQoqptljdqjzwZTxMSSJH+HIgavzxE7LaSoNBjhctVLc2zGnlg1pVmLEDoK6kiiAtie92Hft78JFEBbE97sO/b36X602u/wBtd/0xw6CKMxMfZsG6be7UYkUNNKtvw7n0wY0kjFI6PcN6e/yxEwWgKCg0qCiZe+92/XtTVB/5lxyf+n7T6fXU96yUjZQnszTqKnE3FRyIRQXIy77eWmmOPWEW2+ED/YMQQ+zZGjqti0t08Llsobm3YV8sC4gt50FNUUjrKGzqAGM7LQ+nnhIogLYnvdh37e/7SDuMHKiRK/lWmGARQG8W3XBsgiWopsgwFUAAdAMAyRIxXpctafYCQKjprv8Au8V1a3WCuL/u8V1a3WCuq9IY1buFodV0kMbnuy1wt0EZt2FV6aqKAB2Gq2RFcdmFcWxoqDsopqowBHrjMMSGT81u+q6OCNG7qtMHLjRK9bVpp9rGj0/MK4CooVR5AahUA03GL/u8V1a3WCv+WHyvxLeX34k4aXiOLSYrzK5396ntjjJDxXEMYWdFBk26Yklv427J6ynlr6YhYHijGV9qZvD6W4EFeJEYS4/dxzf/AJiNkZmW3q3XHDhjLYSaiO6p29Mc93iNt3W3yrqiy5JDKzVIu2t93TEQjkkMrNUi7a33aSUNGJCg9qmmETM4jMP5ixDbfL5amkMkgNKIFYjmwCRMZLP+29oU9/X9cRtddVa3d9Kkmcyb1uL2/wAaqJ+I3Knvw6yTSUWRua/egPfBJLFCxsuNTbp4hWklFoWlshFMc5qwJUnvQ00s7GiruTia5mueG4JXw9cCORZlmsr7R7q96b6ZGSVo7VJNvU7YgiAkIcEtlmhNKeeOS8UJBDmpB0y3LxBpKaMJOUfCv00NG1aMKbYMmZLK5FLpGqaYnQFqTMWb44KjiOIZCttrPsMJEpNEFBXAkzJY3pbdG1KjCxoKKvTEchrVK01vIs8tXNW8Py6dMPIs8tXNT4fl06aSjiqnYjCM00j2eENTbUsudIhUUFKfUY/6iZdqGlN/0wqKKKuw0iNa0HfUBLGr/wC4VwYkqis9xtpv6e7FDIz/AO6n00vIs8iX0qFp/GAiCijSVYBgfI4aSNBGStvIKU9cZjSPI9KAtTb5aTHmOoOxtpviP20l6dH2r+2LVr1qSfPSzJPIAzXFdqft/ll2jFzgbDEi/fQZadDFRoz7vPHEyPxdwhLrbljeg64lkPHZrrFUx5VLT78RL94z1ZayDLty8PPHxeUijwZYNTiPONZKcx9cQLn5KNW5tu3rirm7mIVvzDvqi9sWvemXaKU/fEXti170y7RSn76SyirbAV7nAjbjg8nnGbdTyicxhV8lHXAfMkjaytEjrv6mmFY0qR5dNILcZdJvWLl/iuq4CrdFHc4IaejiRlLhR5HDFmuo5Ct+YaZI86ZFFtBHHX6HU7DqFOIJ2mMivberAefag1BI/wARzRfT1xwjF5RePaNHHcenuwrK5kBHiPnpCsy5TKSFHpTDF5njQSWABNj7zT7WQOUJHiHlg8RPPnSW2g2W0GOJS+uczN06VwYX4y+OywLl0piOKtbFpXEJZ+SNrilPEfL7IpK+Cu3fW02dGbu8e4XsN8NNnRm7vHuF7DfS0bdDiNpZlYRmoolD0p31I4lUKnRGSor3645ZkG1D7Ovy3wka9FFNIjrWnnqW+vLuKMR+2HijnK3vcSanbt1xaxTbpYtv10ySxyoL6VDR16fHUy9xTEayyhkjpQKlK0776g7XXAUqrlf2xHHDMOXret1f1xZWu9Se50rMJUAUEBcv/wC/TDJm+xZ7ytu/fr7/APLDyBbrRWmGZTwpJAK2k7ejYndxw9kJZTStajDys/CkCO61CbgfXEMcn3dhKtfZHdffgJHkqLC90td/QeuEdlsYipHbEMcRQX13Za4JalVYrUdDTUl2XY72hQN/nhLsux3tCgb/AD0l6XeQHc4GY0RHmFUimpnjaJVVa8wrX+MK6vFHVKhJNyx7YUkUJHTtpWV3jtNeUJv866i53p5d8H8NZA5U7Ggphr6VVytV6HS8Ofw8VKUvG5r8dfEPxChMo9F32pXG80B2/DTqv66YY4igvruy1xJDLbem9V6EHVHGgBW61yfdh4zNALXK5dOY/r9rCJgr02Jw3Ez5KsVtth6H1OOLQlazOzL8cNEycIAY7bkBuJ9cItiCS2jMo64zI8h1sttnHh92I4i1xUUriEuqsiVqGwFUAAdANRldImHROc8o91OuDK6RMOic55R7qddJStvmD2OIppIoFZDUuh3banbUoVY2hG5Vnpcfl0wVEcJDLQhmOx+W+I461tWldIrHHm71cDfUntHQqai2n1xIkcoLPITVjSg+XXAQxqgXYBWu0yyRpGyvTxPT6a+JWVYws3mr1ptTtiJ5rBlJaLDWumGSIIbK7M1MPLJTMagovQAakKcRJQSXkGnr6YCusYRXDXA77en+Ef/EACkQAQABAwMEAQQDAQEAAAAAAAERACExIEFRYXGBkaEQcLHB0eHw8WD/2gAIAQEAAT8h/wDEXS9QF0N/IWnMkU0YDSGHqHBZNfKNMDP+Qea+VMn+Shb7Bzk334ipIUh1RYqDoO6/hqTgu7iSxPSp2rLI4BO80ggdByrDg4dtJYMchLIm7U4n5ukicpbfNRAtg+Gl8e9e47GXnjUCL/ug3pzoGybaw94igWWwd6Iebp2NJQVE0vZtfqBCbczeKFJSyErMmpDYRy42N1L4mA3zAPBS87smY6eMaSH7kAgkDq/g5ooKDfBXrg/h9Tnk4OlX1LcrcaIEYgvP1UcVoiKjaLBlg7GCvnNt0xV8adLdphQTWrkTGtOwlvZdZ828RjOD0wYqxcme9o3aY1KYBfe6g0zig0cKMvmggGgCwaYKDME6leAzLBO1SzqCFWD0uFWyRZFVXKt3SprXKYju1kxmQR5/hqK26k2XdRl0pbMnO5QtWHO/bfTJ4c/hiP3WIZ2h7LPuxM7VbdqwGMgbmcFYXL7nYltUzQXD+8pfyjIkWuZvW7dHJHF7B9HYncTizBKR2qAxftqSHmK4EWbflQGWKPEmmNcyW2v1pfgzeR8JqgATozE/bb3xX5lY4cVqkURJ+TTOvLaxXdlwqaSbkpsTuhxpE3K3Io6TarB8w9YkAjpMUmTgwEdomPTSrzMJN+W1qMNI0eYKz9gIOdh/PPrVc5GUPcgPFX7Rm4bOQEXxW6xlsnrGlMHBaZAeIPdQUj3gvZzP1icWMvVTWHsgSTtXPNnG+avAPC92ZrbXLUTFXpCWMxvM1G2TkHasb+JuI1iSNxKeLHxUJIA4NPpnJjWiJRFm8SGHNI4vLruP7TUn8abppPXBhFixffekDI0w6Ll4ng0wWxJ+IyU59Mstf4zW0rQE4sdjSLPISj3B1AKDI3KiIJ5MpJsbak8xgeKNlqzG4bpibfN6Am+mF6l0mCZQiczBhdpLSUE3VWPr7sI+J494pxlpgPgzNW8UXMW3SmZLLWwhNTFqElkmt4NXPEH75pkkin2mlarmqME4EoBZX3REmpTSm0ic3fEUppFYRObviNNqQ2hJmh/TiuKTCK7Go4VfXvjYVmowuhGqVzg5t9HS8eKm2cMVYv8A10nQ2CAdWmHjAXJEq9C9LIM2QtIYSCSTMhmbN+GhKiyZTW8Xt6caUhUsT2qZAiCq83/jUobI2FleclqKHlD+Kv51IHp5JSB6+SlNKbSJzd8R9W0GySDR6WkUuTc3q2oGLYFppRT45AtKKChgyh33pVJhnjysZrom3ruk0tDmeZktaggtAIDVDgnBc/Vd6hwTgufqu+m1IbSgzS3GVdpEqhsttUZXKyXN6AAgMBpEhKTuVlR/jfo6b70AWtkU0jcIe9PjBQvcNELIMTARd6nWogh0JgIzBOnPDHs0Z6VigRJ+Fd8lCA40JCpYntQriSiU6Q1AmRtxZ6MF6gJJpmzLDn41Rtn8z2ee9Q4JwXP1Xf7sSpgTgoo9PvEcqg27DCiUb5pcqrEBwzRykYhdyrVPj7kXh9VE2BORqE0r0K+4pUgQ64ZHVCN1SXtwzFQjdUl7e0aYxt6CtvzIPMKnnVBJvSyY2KsSXgYd4dTwkxDxt7fGo7w5HYpNTFBejdip43kl8nS0fFlq3fKiU/Q+LKjSKIoJslobeuwvQk1GLCB4E3OmE0r0K+4pS045PSmpmAwQtln0+qhH+pL24Zj684ZyPjQNrgzPjtUMgKrtS0c1KBVgDGKis8WeRcG1LxEuXaQ9UWdkUgfFQjsBn2CVPGRIXTldWJaSbvgiFYlpJu+CIaQPKTwIfFKTEzrN3Q3apxbXxcGhPOoAZHW2oEUm1wu/xOqB2S+I2kHeKMBOegZM2DHUoDd/N5Zvmc30lAv3ACLJ1Uab20BhuixcrtpjhzolKEmGV7FdO1AOxAP+bUE5fCZ3YP8AA0kvoWQbOdYDtiB8s9St4KKEtoHz3rENJN3wRD7sGgFKmxQEwSsXiKyo6Edgl2qbRa0QPFRrQzKR7KgJnuhb+Ke+TkelPhcjK+BRCe24h4jbVKIDiuPY3ealEBRXHsbvOlWQUqbFT7vxjVIdVwPd7iQLO9BjEvsTyYLFGRKJE30nYR0rckRqbECDK1ehUWEmLr6Gq1ptpZXtSJsUDycShGraVpyadqPS9qEPjS+FyMj4FExI869N9UNp4gb1KICiuPY3efrwXgMN6aGv3i2lvav8LilbII2+gygWU2HO9LOHI0gvHeraP7lECRRgvGSpUtkYlN7alROkPYQ4KdE6QthDg0qChlAgp6qTfHGUmXu+WpAwgUYW7LwUMXG2IoNpw3TTRzsLY40m3SbjJDG0ZmpAFl0hCVmZA8UInQB+pdTxnV2meUq2Nigl9N2otYnfdUoSQ6Nk25Yig6yxNyKwpVJpxX7QsI3s8aeeGAx4Ioh/CR/RqgONDMRH2Hk0qJ0h7CHB92cJaNjuqVPiYRTAyYaDmlhgSgw9UMQCQGXunDEJE3owi4Jy90RJJEkdUsHafxoeKJx/HUqE8mU1Frm0SpoMbBLV04a19atv4QBVx+xBGoVDQGKXiukPeemoNSiZJcNTSlgEdzSYRcE5e6xN8lDqZX0RD2UOhE4vj9RIERbKzvpAIoQMcqMIAonaFZfZO3XIGvSs2cO9wW38CgENhQFqaEihBecNF73dIsGomKB1j9yZf7omKD1j9yZf704HLZ6H7qt4Wul1sWYkzqtSkEY/ETQ7qOnUerqyNIqmAzFtMHCUS9z/ABOrCrFyMzt7l/XUBx7iKZpYjoeeaV91ULG6bN9ylAxGiYuvwxQZ7+C0TNbEiBGbs5zbSQJFCC8ZKgDeCA+NQpxjmYXKV/XFAYoPWP3Jl/v6mGIQjvRQByil6ptkqA3OZ5p5KSIknFBBaAQFZLCA8H0XlZyXNf5ggczX5ggczqQLeT+zVYTMQVQIDFlYdNUJq2INW/8AGAKvZmYI1XjUMCaLHmGPlpQEJI1YwkQVSLc2iWkwC4Bw91ib5CDUgpzcMNfmCBzP3YKFhNJ9KjwjgyNUZrCJQWL1pNX5yMM1W/1TKY/JTDQnXjO7Rd6EXl360Q+lZwHOricfJ3+Jvqccg+0b+AxtTywvtG/gGNtIlHJ4EvmhtGOa2/nhjxqOl7pqxYyzGaSV17bHKEfTDFRCY0BGGdMkfzIyedURArA/LxnxThg7IJGcjxShUnIbL6bWDcbDsMUObVzF5L40kCBI2KUWSYxqAOsBQImCnEcrpntnS2RkhgwnamHooNkSSM80TtGTEbiq/nTJoXKhEW0KIxMShrb/AK3cCrvMIlnKKTYm/A8EUmAVsopkBTSvA1GmUCng2Zi5GsiqCQp8p+1EVQWFPlP20xjbQ3LvZlEbEtuXVeNYZw6wl6AOZ/e4PaKjTCDg0rQpo3XZ1FAy4DD3UjLY5yyte7FPl/IEehpRgwLSx3TUZgwGm2TJGRq4xrHdstm9B0Qkm8QNMoB3ZnFxq5pdjLbts+Klcrsg3K6bYTNmfl8/dmZWq27VgMZBuZwVjMuudiVTMBif3lL2UZUi1zN6bLYT5o+KixDsUdydxOLMEpHaoDF+2pDSPeC9nM1DSPeC9nM6TvSjwkAnpeuNgULbYITzNtTcakET1SM7WIrhWZNu8gPXemUYVXPhpO67Mtu7Gom5W9a4KYZJgEQtt8NIyKaRA5tbSrzMJN+W1qV2EB8UzGBY1pMDd1f9lNPAoCoqJwLT/FWNZAB9A02TBpe65fLXDLJ8xfWXqbfWK1Yy9VJZeyBJO1c4Wcb5q4Y8L3JmtuctRMVbU/MgdPpjfxNxGtLSUE3VWPqktJQTdVY+tMiPKNx2Sk3KGWZXMueDVfJUn4oVFJe9zc7HmakijmdO7+cIyzqtRNysjEZVMk03XT/l3om6WCEHES0izyEo9wdV24nlxV47l0sLl+tQalwRQ9xRLUUmD9XuhjNyYZGXSlmSJsxN6kIHX9my/HZ92EbE8e8U4xpgPgzNW8UXMW3SmZbL2whNTFqMlkmt25R4R4KILDTupWq5qjBOBKAWV90RJqU0ptInN3xFKaU2kTm74jSN3iAuRgPdEqlyh5Sz6NTbDOaxtk8r0z2ih4QSfukbmLycaR4WuZYp/k1Ac7Aytil69ZICTE39lZdd7A5NMNpbz+l1TEgvQ3pSGzVkOW7emKzc3e+/wNKtVzVGCcCUINlymhjbDqQPTySkD18lQaVFZG//AD9W8GySDR6WkUuTc3q2oGLYFppVT45AtKL0RjBlHvvV/wDrkTqhvSs5s96WhzPMyWtQQWgEBqhwTgufqu9Q4JwXP1XfSMvTAdhkfdJUQsb6GEZ5carmgmOW03eFHvgwEdD1VzcabeNKXsI5S851S1cO3PBrMSYguyfiq6CxVndDTFhuayDv1MyjNGSnyhW8EcUsKckLsXZCMY66VarmqckZBpG4uSwhO+W+qNs8nfs896O5laxUkQs+efsj/9oADAMBAAIAAwAAABA7okzjzwLzwLzwZbzwDzzTTzrTzLXzwoHwTDxxwxzzzxzzzzzzzzzzzzxxzzxzyxzzwxzzz7zzzzzzzzzzzzzzzzzzzzzzzzzzzzzzzzzzzzxIdHhzzzvzxzzynjzxjzxpTz5Ty5/zzdXwBzzzzzzzzzzzzzzzzzzzzzzzzzzzzzzzzzzzzzwLYSnTzwLzzzzzDTzzDzw7zzjDzLXzzjzzTDwxDCDzzwLzyzzxxzyyzzw7zxzzwo3zxzzwwzzzzzzzzzzzzzzzzzzzzzzzzzzzzzzzzzzzzzy6vZ1Tzw7zyDzzrzzz7zzlTz7bypHzx7zwCjzzzzzzzzzzzzzzzzzzzzzzzzzzzzzzzzzzzzzTzTDTzzDzzDzzzzzzzzzzzzjTzzTzzjzzjTwx6JBzzy7zwDzz+nzzbzzLzwLzzxLzwzzwAzzzzzzzzzzzzzzzzzzzzzzzzzzzzzzzzzzzzzzCNYXzzwPzwjzz/HzxzzyrzxbjzzbzxjzxSjyxzzzzzzzzzzzywzzzzzzzzzzzzxzzwzzzzzzzzzzzzzzzzzzzzzzzzzzzzzzzzzzzzzzzzzxZETnzzzLzzjzysXzz7zzJ/wA+086C885c8u88888888888888888888888888888888888888sPQP088w888886J88488K08408AP88608Aw8MuVs888y88s8888888889A88c8ah88s88es8888888888888888888888888888888888888iHeBc88+88U88rh88W88aX8+U8+E88s88Wo8888888888888888888888888888888888888/8QAJxEAAQMEAQMEAwEAAAAAAAAAAQARIRAgMUFRMFBhcYGh8GCRsdH/2gAIAQMBAT8QaIWg2yyBcP4BXhCa7IvMFq76IDlkC9doSKaJRy34UcQoj1+HQBl+LTn93MeUHh6nbfY/2vFwZ5U7rsIYpoo57O0t7ISWCBBD2GLtP1RJZAvdp1tqGQyf+ugGDIWGbtN0tNUQXQDBhUzXTLb9mMB02PVkJkooBNh3U4ro3nFdFHNBlHBu0SjntAlCcdh0yB/pP7UEAwAsMvU1BZNjxcZL3mbtEI5fsxgOm/rISicA2GH++1TioXFxLXmPvpdolHLfhRxCiD5+ENunAB7DupxULj7xdwhaEZrx71OG7PiUx+WQksgXD2GLgHT489QSUC92kYLU0ycu/ugGDWmeq6xaILoAC/b9mOFEevwuRTmD2HdTioXF3CFx8fcXaKOT2b//xAAoEQABBAIBAwUAAgMAAAAAAAABABARITFBIFBh8FFxgZGhscEwYOH/2gAIAQIBAT8QBuD5RP8ASJgEnQlRcdyPoTxBkA+r+r7AQsS4xy25MCURDzTiyAhiX7dB7dGGTKu/YfcWiBIjRRHDC+38cpRSMW41L+r7DmYpGNPpHLDIQx0b1RMCe0o1ZRoweAvluOAvnqWJgSURHLcLUsKMrUdoRMmUb4Co5bnnH9fj7ciRBRM24p9ytR0YWSETn2CoYCoa4C48pxl9geY4DDjKLbCGGOEM2424yAhjpBrKNZ6CMyiJBHYD6RSUTJPAVDinInKnPdxhxUvsFaf/AJ+OHGQUMR0YZhTk9gftURoxwFx58uLc9lOez6e3ny+wOAs/A/RLhxkBD/Shkyrv2A+dqxEKxMcBpxlyJXq4w42ixRYoQPPrgW3PR80iYE9pRpGjwFuLcmFGX1Li+RQCURDyjTCzCFiWFGVhHaETJk8RUf5iZ4kAiCiZ5blajowyVd+w+9rIALaOA158OMuey9XGHG/PRFthyhn4H8X+uHGQhgdG/8QAKxABAQACAgMAAgICAQQDAQAAAREhMQBBIFFhcYEQkXChsTBAUPBgwdHx/9oACAEBAAE/ENfzp/PKTmP+j657/wCz6/7t/h/n14r/ANntwbkcXqn6E/ZwNtjunB+eWlFWZByqGKTeeLCjplAQ9pH+uJRkH8rllrqz5yRf64Pt7XWOCh4ubMRkOyojOOogFPT5ZyG18CMHD4t+Rt7MgNkdUlei8jtHBF06GGBBxwvpLKkoPRBHp3fGm6PIIIOihaFcXPKUSrREyIACmKznhM4IAExExCTGPFIpz6fciqmCBlsPLCdhWU/QM6bmYocoSBkwAQhcoFDEp8RLgQyZgJjZ9Hi/GTCNVnL/AGaOBCHh1xpgeNFJjvPJUOmaMEl1SwSM1jyGjVJ7GE4bRilZK8Mei4hTK0DBZdyC8eViJ3aX3Er54g44RuXmmEKa4CJ3oMad/ehkKE4P4sjuhKiJT5za9tWUd3OQy5+8CDPoKW77dEOAiU5GccGJSN1e1fwQx1xc6U/0Is33LzcdzWOXLjB1zMXiZNpSiqIYdebr39msrnWjXmVDUexACIo9DXAMOk4BCpQGi48T7aGqBEQAogi64ku9NnYUcaTw79o4GAA0eNibVTKq5c7XytnY30msccdWqmtMsUUgzLx8t9CzaCn1V8YgoBQiFBGfjhgnkCp55xomJHJ0c78mQkSeCKIdY/vmQboN8VsYxl1jl8dRz72qv78Yi6ezKrG8LfvgoJwW3aaaCSQmv8sEv0djGGPvNKd/Q5HDYX3OTbzrJaD2Rmdc62sdWjgEok03mEBdYKEgrC6419O5+T6B3lvrvkxcq9gKRn5yUTCcETAMnYR2YfK84qYKOiaiheSMPxUM8cVfAWoXBNPZxfJgyX6ws/b5YVRnDzY0WAE7XCITMxkWsDJ64I4sKIExhjO8eOKxj4nKyxFwXRw1CTQhjTJXsGEJ4m6Q/LKCGzKOLjsJKLhNSWrkGQWFpj30ar0R7CLVB8O+GUwtMtX3JtO+Gvfis1rLGhn+uXeNABUsBdg3hY+QAFk8wMYQMrtrJGuXpNE9JLIZZMkj+NZx3HopGffFq7ZUoQUobpMo64+6R4JUEMgCqF6KAfwsBC2boc7uBcyE3b3zbVoLWkunvF+cvs954hCmHS55WvwnKWVn98UoY5BUoE/GuSf+T+0xg/BxbFt7frXE335gAVkiARIMNr4QQBeggf1463wHoEdU9ea4DS+ggRKw7r74I+6CbmtLW6gQ/HN/ihWCZffiywvNVin1ZMaOM+E0vkNIAsFIXWfBvnoF7OLA6URl4KN4TJgVHGxBox7kWpWsAKMADKv3w741IElBCbG+uGs+KmF6BCJxPehSBGNMgXY+58l2M+NQLDmWOLjCbapD/nDG0oW8Y4BYWo/qJDH3xZwRDdJYLa0PZ28Ra5T0WAg7XZy2AH+Epyf9NOB/5gRC5YsLP9cRbUE9zREevXA0xHNGNMam4y8krLgKhlDY5t5m0JuuCFY9T33w7FN9WcwRIZWZmnj4gW1gY/3wjhhgNb/k+D51ErgaqD6rESu/IOH7GBloXFYwuWVpw+rAy0LisYXLK+BhMCWogyCLv2cfP6fsZFikRMkmb49ctP57rMBHv7wECYwRe0Kw+V8oALWPeCyHq2ubC1aAUKV8678bo4B9TlNw3AV0csxeFAQWgClzJS3jVMDAh12Nvf68UZRVtDJFoDJDOYGniOERMPv1ZK7nXgeaDNFEl5T1CgAYuvJp5OiEaMeIRyAoq7Jw49h95UdRjO10Svh1w10GKky0KAW3HIMH7GBloXFYwuWV6/haAPmBT1zMISPtux14zOiRBAww4zLwZ6PDMTCm1xwfP9xIysDl74/8CIBWJwMQWfOf+xMvZPzwztRTgoQjH3w6bAgDQBgPJTQ2+soqPc/AQtU2NvrKKj3PwELfBwiAbUA5QU16eUhxb1YJhABy24nj1xHkgrQUATWLvgYDACAejxc+ElMn05CiFvUGCjVL0jl4RIK/7M2hUugdXxQoLA2XeCf65OxNPOxC0LREOUYakcyCRIVUNyYr/PXAjOTDOSARZlDe8mMfYbsVMZIo+rGM5BWArt8HzCZoKgvCvzR6BtIYu3mvGBehkn0SqqgGTTeO4DYi0t2uOvy9eHXJthI4ilZLYKSfg4psbfWUVHsfgIW9f+Zf8PCmccWBVxyeUaLmRsOTvgYNW4FK5hI9pwivI56ywVGn44vkEowrBbjPrj5hbzQghAH2duGYhLIKP9cMbBcHClRa+8mgmE9IFKfFHpfKdFOmdCaFQKHpiLGinDOhNCiCh6Yi+Bzl0CwfDL+DfClAthxSKk9D0xQ8mXZoQB2PZ9XmOkJKZpuk/wD5TyLdQiXSaHuPB4oCPogKv9cPr5bFuiCnbwhfUsD7gf78ReZmZsDqFIGXGpnhglwwHpOuYCuLNcNevBFEEKgHQZX4cnfYtglyjSTeTGeGo5GUcCLDsUcmPExkFwcKVFr7y/GKzzd/mML4+uUxFCaiFqS45duRptwz4TQqBQ9MRf4wBYJETMn6l4KJPoFWVj8vueBn1QQRCYPSb4Jk+fHEdirAmuJu8erCCfEbySMCBT+iJtsX1w0WjAwoGB+seuIbuMV42RdZOVyqfv2KFX0AaAPLq9O7SNosyuXLAL18vdpG0WZXLlgF8EKpBB5y4LjXGeYK8E1qLX00rMePvkWsAAixwMe+a9I6HAk0s51Qc3y7pqAcun1ntw8RVEumcaFKRMgnfGK56yF3lgpaKHKRaezEH4ejol8SYSm011DkYG54MoMkYDrhugP54CLCb0YzP34ESLtMxYGV+cUI67coamtY5YGKTjCR1SglkyBjHb41ipmrGWMXisAXTFn/AOl35UxUOQGDaQtcv066T+0jaLMrlywC/wCV3w4mgMqro4PKEWlYNUl9Dx7EK2ATPUHkmm3WFci7MGeZloDQG5K/g5gjEOlaACunrrk2VzJUUY/OVkpA0K5Dg4BdzcUDFKKHCIJ5DC5RIRoyMHBVE2cGF2iQjRkYOCqJs8Vu4NAGVV0cIuFZcFx2EXC0F15TwD+71WhzBh9PGo1E/wB8xsyww+ngzHJUDpHxZUmugkGbRAuXXkDOx1xAKr+uZ2Gj+pBn2eRiiDsxggX96OIX+avM4v18mw6opAMHThMlOGjgoQAyuP3G9eNJKQJCuQ4OV9XDH2ZEH7PIm7losL0Q/LODC7RIRoyMHBVE2fzc0pVEzQ9zPD32n61EGq358nD/AO514lhfdGCY6UN8BViZiKIzj7nLmu8WSnlBgId8xezZYhBp7AflnM8hwkbYJ/vg6xlu8jKHQVwGXfkemQhbDLVGr2wLng6ZCNsItUavbAufF1GDKHM7UJO9cmm0kjsdcQiJhvyTC/VP2HsA25YC8DC8Nm4CwaYstijwXqxyFGrkmo+JqXSt2hkYJQAvDGQAvt8VYW+MrlCKfKcywBqY9ZN/vytUN6LyJAT4ZDPMvhBxDnHSLDK3HEksGS2PgEBbUTozb1OWy/FQLRoSY08WnBciMhCcMjl6fGXAv+Ma2WsnHsghTRi0FU6DyByMPscDpShn48PTIQthlqjV7YFzw8JOdp/J/wBd/wCr1w/7/wBf4UkDOzvqhh++LQNJ6AVYOgF4+uY3T2o4D3y+Lxse0Tjl8njY9gjHAoiSoHSPZxBgQlXoovIoMPB7EwnkItEqZMXvdZ1xQ0VTJi97rOvIwasPhjQbjydLkLH41zs/vlBWwzO5Uuz++deLHPfQ+8G48pwpMqXRVnHpXQwfVFznyFtwyU0LtfXDqXIzXWTc+UbroLbg05MPNDBnCxg0jjPig0ISr0UXlOsRpmMTDnx9ca3AQkygd/rilZVMGL3us6/lJ4EFVIuPzwoimMMGUmzt+98Pw6B2NKGXBjPEKb6vHf8A437xpUk4wK3Cg2lzx4hcTaEWVSZE/fM9GsBGA6PRzPIeLG2Cf65nDZ3KGuw9wrWFnlBD0BlIZtPgN5HII4AMpDNp8BvI8UJF9r8DrZ8vCyPi0bMIQCav68kO/LLsFerHO1hl4iaxwZB0BmYbWMRZRzWGIL3+fFxmV0/dEP7+X/qvbwMhWz3/ANcxvV8iaYV6NFPEK3A6c9G6n5E7mArUxzICix2eALQBGq/SZP1wN4UTUlO1ubteSFMknDRBw9nWceGeQ8SNsE/3whDGWR7EqH7fI2jJ2E6CTRcfTk0MEGUhm0+A3kc6/h6IgqB2J2cRpgkFGrBeBTGkMRGZPa74hRDortQyPrh02BAGgDAcaJlcPyJjRr1/FpixGpGPVPNS7/npui25vFLv+em6Lbm+VEFC0u8C58iZdAUPVRxl4CfYjFoowfDyI3FABWuD6+V4WmVBpiTmazskHuBL5awgMKNGPpB/XEUQKcpqTceL0wIiUTmSYMLnZQs4nXBbE2WGdv8Afig0KSr2QzluuRrmsDBnyUe1ScSUumKX7xS7/npui25v+WGAoSCEvbG/fCEFezxE7U+8wFohBRNbaTIca1L12VfaiYfTy6OKBZk5T2Mz5wOoqp6B6AH9v9UsG/DJX9GfvIxUzQrDODwm1a549hmz9Eub5I82LIOdwUCUsyteI4mLIOdyUCUsytfEvoSCLGHDMo+uWFumjUilDDsDGC+TZuC8BKlkJRjRmrSAREyDIOjBhlE9YJBY1xLueKVLVLCw5MST/nh4xhPoK7fAL+LjFIsHMBYYHI1NUU4EOo5qy3KKrE8WcuyG6kAmg5Hh1TdFMdMFyx3fFW7dIBV4IUQUB0sBS+7zQtkVxgKIplBieMyQYFBB12KhWQTg4kauIEFbUDid8gpoIhEgx+iSM8O+E1oIqIU6fKG9+CJplgXsenjpDDnVbQhc8bBUKAwY4PVvBNzxmJZAQ1x3DACgQsAv64pY1CrdTS8iTm2w/Pbw0REUVmXHrzEL1ogapCDAGFe1eCV68QNUgBgDCvavjac6FKP0yfk1wwHa5YV0UpMm61z5RkEDf2IaMUzMdvAosKBxuVZkc+r0cAECVsCBnxemiSHIWg7eHisG4MXsAzhVXOxBAWBohwBxseaOh6Ip+vHCmsmBCIDFyJwXuYS/2uV7VyviCco0HpHDyaExX2KUPC+g5FuOKu0AWUKouDPjjvYFKRTN+o/eGwAJkBFGUk30O+HbtOrSq9q3EPQGPB4rHw1ZKVZGdf4SP8d8xf5P/gJf9HYxhj7zSne0ORw2F9zkS1qyWg1lGZ1zocxkaOASiTTeKclxioSC8Lrg8giA7CZiqNY3wgHeIFRXAB8xyZuVewFIz85KJhOCJgGTsI7MPkm6R4JUEMgCqF6KA26V4JUEMgCqF6KB4MslkyKjohfhzCcpWisfpJWzezx2YbnHLYFgoy5aR6puYOZhGwy41fS14/AoLXZ68TEHYNARgGAO+deKwmq9yfgu3oF65DVItQCk6MuC95CSvFUQQD2KAMs8TOYWmWr7k2nfDXvxxkHaxEjwzPNeQHQIGG0vfkkpmiCYVR6BfrDvlR9EhlQEF9cUrg/LEAHpISa8Qv8AZfgR+a6jATfDQcV/U1DQhI9m8P4VkhbN0OdnEuZCbN742TNVa0l094vzlSnuHkIUw6XPKt+E5Sys/viHG1GBtWBZkb/C2Lb2/WuJvvzRa5T0WAg7XZy2AItcp6LAQdrs5bAPCfYiRCarpEE+nHnYCSokOG4yejHkYiKTVh5adDQ3uIbnM2G9xcrqOD7UzTi6oEz98e8m9qulfc8nnaV7kkA6U/fDIgRq65hLYlHLtvIo0cjkKf8AKfjxamCSghNjfXDWfDrnz3lchLP3xVPt8wtUxBhsFpjyBAI8IKbgob9cEuKHhkQlmOCMuOG0cWCmsMAq468OuKSoBXdSzhGAXTxrbjNQRwjFmcUvfOvC9cvX/hz/ABWJhcsWFn+uIsqCe5oiPXrg6YjmjGmNTcZeSB1qFQyhsc28TSknXBCsep774McIIymte07prva3MJCo8I4YYDW/5Pg+dRK4Gqg+qxErvyDJ+wgZaFxWMLllQyfsYGWhcVjC5ZXwYaVCEK7qoz1wVruoHplLjstxI+KcD95hdAEP2aJnEJ9iwzJchQSusZf2t2qFa+a8RwGSSJkjq8HjD2A3GwfqoH552OisiEF4D6XqMbsqkw0FU9JWI58O+BUlfvDZ9YYHfDWfA4lzgpK/Bcf3xrcVSsDdNDAHr3zsK50XBdZp7vEjhhgNb/k+ABCYphAlVQSut58jWRYqTLQoBbccrhWNRhhj731/KwAfMCnrmYQmfadjrx39QiCBjh9y8HejwzEwja44ZH+4gZWBy98jhFZ61mYu3GjfR76kdP8A6NHw4Z24pwUIRj74dNgQBoAwHkpIbfWUVHsfgIWuTGvayio9j8BC3webILUaLuAZ3zCgMAlQoNsygzvyN4oUxQZcQdK7wRjTa2IIMPGnTw+8dQiyMJfEd8OLhXqLCHDxLEBmrCFAMrMYc8Xi6MkVcUxNoHRicwzcLfSvbbhu7nw74n5GU9hwC798NZ8DjCEYwLBfzwAapLmGE9rT8cioxuMlwKai52xnwY4YYDW/4PmcdSNVBAquwbCYz43bCRiKVktgpJ+DjnqD2EQiQFvDhmH+EP/Z"/>
          <p:cNvSpPr>
            <a:spLocks noChangeAspect="1" noChangeArrowheads="1"/>
          </p:cNvSpPr>
          <p:nvPr/>
        </p:nvSpPr>
        <p:spPr bwMode="auto">
          <a:xfrm>
            <a:off x="155574" y="-144463"/>
            <a:ext cx="1744657" cy="17446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C:\Users\user\Documents\KEERTHANA\IMAGES\Sequence - 1.jpg"/>
          <p:cNvPicPr/>
          <p:nvPr/>
        </p:nvPicPr>
        <p:blipFill>
          <a:blip r:embed="rId3">
            <a:extLst>
              <a:ext uri="{28A0092B-C50C-407E-A947-70E740481C1C}">
                <a14:useLocalDpi xmlns:a14="http://schemas.microsoft.com/office/drawing/2010/main" val="0"/>
              </a:ext>
            </a:extLst>
          </a:blip>
          <a:srcRect/>
          <a:stretch>
            <a:fillRect/>
          </a:stretch>
        </p:blipFill>
        <p:spPr bwMode="auto">
          <a:xfrm>
            <a:off x="656863" y="5670847"/>
            <a:ext cx="5393055" cy="3446145"/>
          </a:xfrm>
          <a:prstGeom prst="rect">
            <a:avLst/>
          </a:prstGeom>
          <a:noFill/>
          <a:ln>
            <a:noFill/>
          </a:ln>
        </p:spPr>
      </p:pic>
    </p:spTree>
    <p:extLst>
      <p:ext uri="{BB962C8B-B14F-4D97-AF65-F5344CB8AC3E}">
        <p14:creationId xmlns:p14="http://schemas.microsoft.com/office/powerpoint/2010/main" val="4034823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1" i="1" kern="1200" dirty="0" smtClean="0">
                <a:solidFill>
                  <a:schemeClr val="tx1"/>
                </a:solidFill>
                <a:effectLst/>
                <a:latin typeface="+mn-lt"/>
                <a:ea typeface="+mn-ea"/>
                <a:cs typeface="+mn-cs"/>
              </a:rPr>
              <a:t>Image: View-&gt;Notes</a:t>
            </a:r>
            <a:r>
              <a:rPr lang="en-US" sz="1200" b="1" i="1" kern="1200" baseline="0" dirty="0" smtClean="0">
                <a:solidFill>
                  <a:schemeClr val="tx1"/>
                </a:solidFill>
                <a:effectLst/>
                <a:latin typeface="+mn-lt"/>
                <a:ea typeface="+mn-ea"/>
                <a:cs typeface="+mn-cs"/>
              </a:rPr>
              <a:t> page</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
        <p:nvSpPr>
          <p:cNvPr id="5" name="AutoShape 2" descr="data:image/jpeg;base64,/9j/4AAQSkZJRgABAQAAAQABAAD/2wBDAAgGBgcGBQgHBwcJCQgKDBQNDAsLDBkSEw8UHRofHh0aHBwgJC4nICIsIxwcKDcpLDAxNDQ0Hyc5PTgyPC4zNDL/2wBDAQkJCQwLDBgNDRgyIRwhMjIyMjIyMjIyMjIyMjIyMjIyMjIyMjIyMjIyMjIyMjIyMjIyMjIyMjIyMjIyMjIyMjL/wgARCAFqAjYDASIAAhEBAxEB/8QAGwABAQEBAQEBAQAAAAAAAAAAAAUEAwYCAQf/xAAVAQEBAAAAAAAAAAAAAAAAAAAAAf/aAAwDAQACEAMQAAAB9+xeKj+gvCdT27xfzZ7Zm8yvr3z9AAB5v0kBQBh87HsEivQAhRdeeqG0UAeS9aAAGOaXkewADzcekFADJGt530VgKATccXmHdYCjx57BBvAHPNtEyj9CRu0jNmpAAADj2AABj2DLqABi2jBr6AADj2AADLy3jPoABg3gAACdRAADHyojl1ABw7idRICgAAAAAAAAAAAAAAAAAAAAAAAAAAAAAAAAAAAM3nPSzIk87uUk1q06y5Gpc140QAAgVcNOTqLQJ3711gACNZlxjt4NtncKBHzbOZZABnl7PyPipi20A8/6CXFQUAz6OUSbcazYCgY8XblGrdx7WAqFdjH7Yj2AAAAAAAAAAAAAAAAAAAAAAAAAAAAAAAAAAAAAAzwo9I8r+nqnkaNXWbMlJg3qAASkVRQBh4FUAAllR8fYAAR/gtgAMk6LjFtoASiqi2gAcI7o9iwFAJ/Y1AAEYspVUA4RfQiHg9WiXg9GrhkpDn0AACKtICgMPKmAAEqqPn6AB8/Qhd6wAA4R76J1EoBFtCRV+gA4d0TqJYCgT89gAAIV0RbQAAAAAAAAAAAAAAAAAAAAAAAAAAAAAAAAAAAAAcZVDz8auuScW+2HhXp837lTbqzaVAAnMKL4oDhn/MZcAB+YN8eN2uZToACdRi2oCgOczrLj0HaZToBOoxI17/L+lOgpz6coyMH7ZeCgYu8mnGkUAwb/ADBWowL4AAAAAAAAAAAAAAAAAAAAAAAAAAAAAAAAAAAAAfEosIn2WEnUbHPga2fQAAGEbgAHxjN4ABiNrDrPsABMpgABm+juAAZTUxbQAAyfJtAAZOx1AAMpqYdwBi8964eUn+6R5TP7QTs9lZj2CgAed/fQI/RQE3LcAACHcR5+psWAoHkfWfSAoCPR7oCgHlfVI816P6UA+PseV7+jQFAQa2gAAPKerHnvQgAAAAAAAAAAAAAAAAAAAAAAAAAAAAAAAAAAAAAx/nmT0n15nPHsfzyv2ev5ccllXpg3qABmTkloWgMmb5KwAGbTJjZpj7LNoUDJrh3AADgw/MVxQDj28lHotcC9X6AfB8c4eiLwoDP9TKp0AA49vInpdMW0AfHLQOHHaOfLSHPoAAAMLcAAGTWAAGTWMewAAOfQAAODuAAHPoMuoAHz9DH96QABn++oAAc+gw7gAAAAAAAAAAAAAAAAAAAAAAAAAAAAAAAAAAAAAzeX9VgiB8+lyEPT6fDWrBU/Ez0RQAIbQioKAn5qWQpAASK82MlThqs7BQPO+izaYCgMU6tNjtUz6LAVDuTY/aPDvQDl15x5/R37m4UBH5UOR03ZdQB+ee9DOikKAAAAAAAAAAAAAAAAAAAAAAAAAAAAAAAAAAAAAM3nD1jx/OPaPEVa9Ex4pLKdRtAAI4sAAMOYrgAEuKiDXs7hQDz/AKAAAMmCLSbSoAQC+AAZ40PP+gsBQDDIj0rLqoARyw896EA4TLQkZr6MvCksZNZQAAI6wgKAzZKgAASqon6NAAAyawAAyTLwy6gAS6gAAceyI9gsBQMWWuMmsAEqqiNZKAAAAAAAAAAAAAAAAAAAAAAAAAAAAAAAAAAAAAzQ70WMv7uwHxopTS7m68rPvfz6KABJckWxQGTn0nFwACdRkRyr4tNmkKBKqyqsBQGbBqmxR34ttgKhXZMVhQD4+/mI/Tj91ZABN/fz6KAAEazBj6uSK9AAAAAAAAAAAAAAAAAAAAAAAAAAAAAAAAAAAAAf/8QAKBAAAwACAgICAgICAwEAAAAAAgMEASASEwUUABEQcCExFTQiJEFg/9oACAEBAAEFAv8A4er/AFMCeSawXRzSNSDCxnw/+Nk/zK+3kKVD4vH9azgGatan4nQkAcuXiB6eQVyCjBOumYDZtI08sa0YTlSUZKPx/wDwDTKe3yOtJkuXhOjGteEdXWtUEgEuXRtKW2MUvNv4IcGATJWXoTYX9fwvxsandId4JWohiQGdgWIb5nWXxSATq6db/hyKPAjgB0WsVBq5C3j6q+K1AkdDlUbNsRIxnVsy3kUaT+AGAHQ1iecRpFn7XcRiiF1FK5ztyMVjWp8ddQ6nyTqEY+WN62xsNidR9hvxDe5GlrCVHMQljW97Fqc5mGBnGQ0Sb/cmq7i0YJlhbWHLEwmJ0Np5t1czpRgiEtXCWcLy10khmyXRtDPbblqn/hoZYqeI10Lj4KTDQpM6uie6JtnxeDFZq5u29V2MgArDShXejaiJb8dDhFS8KVoKHYrXEQa1JN6sLeKkIyrXKHYfqYCwPVbkdakHRh0z3gvB4HQvHqyQzOGn9rvZ1IkqsqQiu48S3UtTH5N7qLn1oFLO1FDGi2VxOXqxr1NY16m6VNJEvY5T9WMdmvH39ajUZXR1FRnRxMBfu5xDOfYvSlr0YpoYlmjS4KjoJ+NXtMWL7sbNqMa2Nepv4bg8qkjcFipGAmWKlKYpBlRdNY96uzqomxQ0RwA64XT7eF0+3pUony4W1rtWSA6rGPrGmf5wEJrf1Pa7RnPgMr/VnSYFo1dB1UqfQvH8Y/LR5qmw8A1ekyZLNlLdShPlhdPt/tdhita/JC1avKg3KfIi4Z/JqobVeEmQMWA5/SSXC4Nc04FuacC3RhipYPyZasp4OS4Xhqmnv2IsAOLhygCyY6HWsKTo4s0LPEQp5Eujsbo5/SQZyQ6sqBb804Fv4o/1/G4biidZ4mhwYy+O8eK1+WwR/JsHiWpZspUrCQ1y3ury3ur0sWbZ8NYyrVhdXkJRLaBLARrWtrBWOeiPnw0rZ9PcBYcP3w/JlwCdnM5x/wC5paP25ORyvViqsOy3us/a+c4EQ8nGxa/KxNJXk5H5R5GSllFKpViWDFrwTlbQcGvtK7faV26FnA4CpTC1bSpOWVKV8xnBY0xags6tcCRBmGDq160YKpQt1VQp+F0LbnRrwTkDwY6m9a2e0rt/FXD1fGO5UTf6sFGCi8dEeQ8sNBHFksxVc81zq6Q1OlL7DpS+zS4SOTFnOrW6oA+UGjE83LM2gtUfi8f1pfy4L54HW7s+6GCtmP6/JfXEGLMJG8m6XZwNCiE1aty3FB0pfZ+2MUzkI1zFkap2fF0JdllCU5xnBYY5ScCQmOvert7lduoUIYepvUrLHqTsNKGHqbAUK2rbjUzAPhUoWeomJZF6jZoxyk4BgMHXLAEu5Xb+K+GZPH4V3zJVhEH16XjIWZLyy15dIeWSVc8VzJylep4F1B4F1GnkPv0ss4u1rLH09WfXlLBSaeOy319bfn8f5TW9n2TsmnOP5x+c4+8AHQiZhrLSrnmseXHVrMZrPi6j8ZxgsLQpPzCgxgZZ1/BHACaFNz844yW3qTc/Um56hMhZ6smQ0ilnLYREMamsGiCgUOpCJ4zOnLdP7+LlQoloUrViVOwCwWOpCJfPUm5/td3Z0RYyfyZbOEJFmXxmaTf5Gg/dlMWS2l9Oj7OnVuOFTccKtLGEqcepNOtuMYVULOhJc0aePITxrSzK1zDk5YckSNOvvsjMmT6GYrBXeT488C08hhnp0sPnMYEnRH2dP5aoXKnhCdgSAAJ8aKRSrCU0wLpYpYJUSsG3YZMg4ZMg7RgC1Yy/TNWy9rznI/gAK16JVhC9WJW7GfGp6VhkB0OX7csBUGhCJjiCcWLn4M0oT7Csy/eEqFIaDNkGfthxGKIXUUrnO0hisa1PjrqHU+SzQpU/b69jetkbDYnVuWqe3LVP0pblKAzwfrXzFVLGihZZJWkTu7Z7epU+XunjYbFaG0826uzkU4N6la0MIRw95zIPBp05vx5Eaub/AMNDLFTRGuhcfWpENClTq6J6JvYZ8NXN2wzOGkZnDTo5QuViduW6vna5xroLCVYSnSdXQnVqAf8APQIZ0gYBplDsP1YPNYSs46tmW01StnQhXSvQ0OKrMRZ/bD2dSJKrKkIruPEt1LUx+Te6jyFzpnIMmIoY0WyuJy9WNeprGvU3ShvQkPZ5a0m4AfUYKDOchpIb3Bq5uErQ2hyJWk0NGVFivXP9JqZ1y0E/OlDGi1DWE3VtRjWqomVfhuDyqSNwWKkYCZYqVJjkCVFsT3USqyiaibFDRHADrhdPt4XT7elCu9OJmHVrUp7WN9ggQrpRpJGE4avR3fMTVKnmElp04UBTr/4M7z+JQ3u0oW0mpUeGalCfJi3vz+kP/8QAFxEBAQEBAAAAAAAAAAAAAAAAAWBwAP/aAAgBAwEBPwG5MqKsiSsMzOIX/8QAGxEBAQACAwEAAAAAAAAAAAAAAWAAIBEwQHD/2gAIAQIBAT8BrnU2flLjVsQ+ImnGfeviJcYX/8QAPRAAAgECBAQDBQcDAwMFAAAAAQIDERIAEyAhBCIxUTJBYSNxgZHBEBQzUqGx0UJicAVy8DRDc1NgguHx/9oACAEBAAY/Av8A2PN/sP7Y4R4vxIuFDr6+mP8AUpE8LFT+gxxEmT93iMJGXmXVPfHA7/1IMZWVyZN9Lj1rh8yyleS3t64PEKoWZbmDgb1rrmY8Jc2cfa0Xb66mkNOwr0rjjYIZY5GYg1u8WwqcSQ/d44WFG9n0I0o5ZuV1otdvEMZeUkqrHdY7UFa+7EbotqkbL20wtHBYQ5LS7cw7d9RM9Mtdzd0wQYVKs9yROaADscSx0tKyGq+S+e3ppnrw8EtLd5PL9NUrp4gpIxC/3cvdb7cUrU9z11XzoHA6Kd6n3d8Rfe0D2Dwnm37epxGj+IDTFIZk5JrVW7psanEYhUZwa+R/MD/nl9pU9DscKyLQqlg38sSxiPllNXFTvimM5IFD9cZ9PaW21r5YcoKFzVsCitsagFyQPhra0eI1Ot6jxkE79sG2tT1JJJPz0jMu27OR+2BW7YUrea4CqKAbU0hEFBqAkB2NdjTFvtOtfxGr864tQep9dJk5wx62yMv7awQp2NQtxtHw6alZ7qp4SGIp8sJXM5PCcxq/OuLRX4mulSw8JqMF1zAS1xpI3X5/5Ydoxc4GwxIv30GWnnFRoz7vPHEyPxdwhLLbljeg64lc8dmusVcvKpaffiJfvGerLWQZduXhGiZVS4A7bn7IFz8lGrc23b1xVzdzEK35h31TsvEMCkhCqQLf5xHLSly10yOrWkDrg2cVn+tV2+WplhNJLS9ewGELSTRxZdS0cd2/yOAQ1R376ZlmZaBQwC+XX+MI7zut/hjsovzp1+OmiyFPUCuGJlegcgSKlSww1zXUcgE9fj66ZI86ZFFtBHHX6HU8h/pWuI83jVWVqHK5afDz1VExiUbkgD64jkaYxbVYgDf54jeTxEdtMQQ0izLG28RoTiL2xa96ZdopT9/tZFcoSPEPLB4ifiM6S20Gy2gxxKX1zmZunSuDC/GXx2WBculMRxVrYtK4ULxOWg3tsrvhQ73t5tSlcRSV8Fdu+uULOoSRqmic3zrhUUUVRQaWjrS7z1yGrK7rbUMf2wEimAW2nMt31wsa9FFBpMxlQhhS3L8vniNTLWKI1QW7/E6bEksqd9q1GAokiBXpSPanalcOWa53a5iBTTJLHKgvpUNHXp8dRRhVTsRhI2nDRowO6c23rX6alCyKFBqystQ364RTMlAasMvZv1xzlS39oppQq0i2vfS9v5w02dGbu8e4XsN/8sPIFutFaYZl+6kkAraTt6Nid3HD2QllNK1qMPKz8IQI7rYybgfXEMcn3dhKtfZHdffhnhSLLRakyHr7sJJbbctaYhjiKC+u7LXBLUqrFajoaakuy7He0KBv88Jdl2O9oUDf56XkSlw74RJrGWTYMopQ6hDGyLyXVZa/XAr11CJQMrm39RTG80BO/s1HMP10kxJe/qaYhmawPLTrsoOLs2OXfxRjb9zpMoy8sEctN2xRXhJ2pF/U2l2HUCuAx4iB+WpWMbj9dUcUYGY9d26AYOaUbsVFNUcaAFbrXJ92Euy7He0KBv8AP7WETBXpsThuJnyVYrbbD0PqccWhK1mdmX44aJk4QAx23IDcT64RbEEltGZR1wuWYDCv9Eldzhc23M87OmIS6qyJWobAVQAB0A1GV0iYdE5zyj3U64MrpEw6JznlHup10vGlLj3wjzBFEe4VTWp1CSVEdAltGFd64oNUDLO5SMEUanp6YieURLl71Q1r/Gk5aqW/uNMQIRHmQEFebZv02xLJJbdIalV6DSHtjeJPApcjfudsPDbFY/8AUTuPhpdR1IphUkSMBVpVXr9NUcsZF6V2boR2xLJlxRXACyPp5+mpCnESUEl5Bp6+mDK6RMOic55R7qdf8sM7GiqKnDsIOI2FQpTdh6YanD8QLK3EpsKYZhBxCoEvuZNjhY8uaMuKpmLS73Yo0cr7VNi1tHrhXU1VhUYRct3Z+gWn1xcoIoaEHyOoK0cgUtaHI2r++ArRyBS1ocjav76S7mijcnABglQHozAaspYnkal3LT6nFyV7EHyOqqwyBD/UafzqLE0A3OBKI5N3sC7VripRk9Gp9NKQbl27Dp/ymMtY3kYbm2m3z0k9u2CrRyIwW6jeY+GDG0bxvS6jU3Hw0ouW7s/QLT64BKFD2OqOEhiz9vLAUxyAFrQ5G1f3+2T2eZt4O+HCJxCcLbss46H09Mf6gCjVaVyNuuJIinHXZNKSjk+GIZpGlMgTYOfB7sWZfFnl5cndSf7sRCQAPaKgY4e0utC1WUdNsWip3qSfPUA6SrHG3L7NuY9/dgB0lWONuX2bcx7+7SQgqwIYDvQ1xFYZwpPOjx0AFO9O/rqDsr25VKqhbevpiWRgVzXuCn3AalLSSefsyB391dSqgRhdVgxpXDjioXpnEjLuJ6+mHrfZdyZnipp4flkNj1NsbHyPpjiTTiL3oYsu7rSn/K4F3Xz0FqE08hh55ElzCuyZbC0dt/PF0Qly7OYyg9fLxb99PDlhLYCamO6vT0wLb6f31r+uqNsqNiZ7iQx6UNPLADpKscbcvs25j393+WCzGgHniSRZqrH4tji1JqmlfCcMIpq2rceU9MWRTXN2oRjMma1emAw6HCh7qt0CqT+2LkNRqy7jWttbTSvavTGXca1traaV7V6aasaAeeAAW36EoQDqo5PSuyk0Hr2xzMeldlJ2xUHbSOZtzQEoQCffqDPXrTYVxcob/wCSkfvqBkalxoMGPnLDrRCdTGJwwU0JGKJcfWw0Px0qHuq3QKpb9sXCvxFNSRs3M/hGMu41rbW00r2r0+2XMBKWm63rgxRy58CptIUoV/tx/qX/AJZMSRffM0iD8PLpbt388cNxMs99iezW2ltcO/3e+FYjQ30tPfEJZbTb0rjhctlDc27CvlgitWYlmPrqWLNRViferULN2GFizUVYn3q1CzdhpYKt24JUeYriJYpYnR+qgcy7e/6avu2YiPINy5paO+BGOLyxl7bjmH1+GI7lsNo5e2k8OrK0zVUIDvWuqG00OavUY9oys3dRTVI7QOQCgQginUevniSSLiCvEGnsdjU9qfxpNennjj4+HdCx8Cof7R0xEkc+bHZzDbk7dNPClpskVbn27euAVkzR+fv8tUbycPJcZ+69KGgG/wAcLFmoqxPvVqFm7D/LLMJ4yq9SG6YovERH3OMGyeNqCpowxSOaNz/a1cUlmjQ/3NTAI3GPayIlfzGmAysCp8xqysxMz8td8ZWYmZ+Wu+qxJo2bsG1DMkRK9LmpgZkqJXpc1NViTRs35Q2q6R1Re7GmKxurjuprqF7Bamm5xY80at2Lb6jawNDQ0PTBjWVC46qG30+1kRK/mNMBkYMp8wdQUsAW6AnrjKzEzPy3b/bKJGsQrQt2w3ClOGlGX+JF0Ir/AFeuP9QYRJcskgU29BTEn/R1yD+H4/jjhuJYQoqptljdqjzwZTxMSSJH+HIgavzxE7LaSoNBjhctVLc2zGnlg1pVmLEDoK6kiiAtie92Hft78JFEBbE97sO/b36X602u/wBtd/0xw6CKMxMfZsG6be7UYkUNNKtvw7n0wY0kjFI6PcN6e/yxEwWgKCg0qCiZe+92/XtTVB/5lxyf+n7T6fXU96yUjZQnszTqKnE3FRyIRQXIy77eWmmOPWEW2+ED/YMQQ+zZGjqti0t08Llsobm3YV8sC4gt50FNUUjrKGzqAGM7LQ+nnhIogLYnvdh37e/7SDuMHKiRK/lWmGARQG8W3XBsgiWopsgwFUAAdAMAyRIxXpctafYCQKjprv8Au8V1a3WCuL/u8V1a3WCuq9IY1buFodV0kMbnuy1wt0EZt2FV6aqKAB2Gq2RFcdmFcWxoqDsopqowBHrjMMSGT81u+q6OCNG7qtMHLjRK9bVpp9rGj0/MK4CooVR5AahUA03GL/u8V1a3WCv+WHyvxLeX34k4aXiOLSYrzK5396ntjjJDxXEMYWdFBk26Yklv427J6ynlr6YhYHijGV9qZvD6W4EFeJEYS4/dxzf/AJiNkZmW3q3XHDhjLYSaiO6p29Mc93iNt3W3yrqiy5JDKzVIu2t93TEQjkkMrNUi7a33aSUNGJCg9qmmETM4jMP5ixDbfL5amkMkgNKIFYjmwCRMZLP+29oU9/X9cRtddVa3d9Kkmcyb1uL2/wAaqJ+I3Knvw6yTSUWRua/egPfBJLFCxsuNTbp4hWklFoWlshFMc5qwJUnvQ00s7GiruTia5mueG4JXw9cCORZlmsr7R7q96b6ZGSVo7VJNvU7YgiAkIcEtlmhNKeeOS8UJBDmpB0y3LxBpKaMJOUfCv00NG1aMKbYMmZLK5FLpGqaYnQFqTMWb44KjiOIZCttrPsMJEpNEFBXAkzJY3pbdG1KjCxoKKvTEchrVK01vIs8tXNW8Py6dMPIs8tXNT4fl06aSjiqnYjCM00j2eENTbUsudIhUUFKfUY/6iZdqGlN/0wqKKKuw0iNa0HfUBLGr/wC4VwYkqis9xtpv6e7FDIz/AO6n00vIs8iX0qFp/GAiCijSVYBgfI4aSNBGStvIKU9cZjSPI9KAtTb5aTHmOoOxtpviP20l6dH2r+2LVr1qSfPSzJPIAzXFdqft/ll2jFzgbDEi/fQZadDFRoz7vPHEyPxdwhLrbljeg64lkPHZrrFUx5VLT78RL94z1ZayDLty8PPHxeUijwZYNTiPONZKcx9cQLn5KNW5tu3rirm7mIVvzDvqi9sWvemXaKU/fEXti170y7RSn76SyirbAV7nAjbjg8nnGbdTyicxhV8lHXAfMkjaytEjrv6mmFY0qR5dNILcZdJvWLl/iuq4CrdFHc4IaejiRlLhR5HDFmuo5Ct+YaZI86ZFFtBHHX6HU7DqFOIJ2mMivberAefag1BI/wARzRfT1xwjF5RePaNHHcenuwrK5kBHiPnpCsy5TKSFHpTDF5njQSWABNj7zT7WQOUJHiHlg8RPPnSW2g2W0GOJS+uczN06VwYX4y+OywLl0piOKtbFpXEJZ+SNrilPEfL7IpK+Cu3fW02dGbu8e4XsN8NNnRm7vHuF7DfS0bdDiNpZlYRmoolD0p31I4lUKnRGSor3645ZkG1D7Ovy3wka9FFNIjrWnnqW+vLuKMR+2HijnK3vcSanbt1xaxTbpYtv10ySxyoL6VDR16fHUy9xTEayyhkjpQKlK0776g7XXAUqrlf2xHHDMOXret1f1xZWu9Se50rMJUAUEBcv/wC/TDJm+xZ7ytu/fr7/APLDyBbrRWmGZTwpJAK2k7ejYndxw9kJZTStajDys/CkCO61CbgfXEMcn3dhKtfZHdffgJHkqLC90td/QeuEdlsYipHbEMcRQX13Za4JalVYrUdDTUl2XY72hQN/nhLsux3tCgb/AD0l6XeQHc4GY0RHmFUimpnjaJVVa8wrX+MK6vFHVKhJNyx7YUkUJHTtpWV3jtNeUJv866i53p5d8H8NZA5U7Ggphr6VVytV6HS8Ofw8VKUvG5r8dfEPxChMo9F32pXG80B2/DTqv66YY4igvruy1xJDLbem9V6EHVHGgBW61yfdh4zNALXK5dOY/r9rCJgr02Jw3Ez5KsVtth6H1OOLQlazOzL8cNEycIAY7bkBuJ9cItiCS2jMo64zI8h1sttnHh92I4i1xUUriEuqsiVqGwFUAAdANRldImHROc8o91OuDK6RMOic55R7qddJStvmD2OIppIoFZDUuh3banbUoVY2hG5Vnpcfl0wVEcJDLQhmOx+W+I461tWldIrHHm71cDfUntHQqai2n1xIkcoLPITVjSg+XXAQxqgXYBWu0yyRpGyvTxPT6a+JWVYws3mr1ptTtiJ5rBlJaLDWumGSIIbK7M1MPLJTMagovQAakKcRJQSXkGnr6YCusYRXDXA77en+Ef/EACkQAQABAwMEAQQDAQEAAAAAAAERACExIEFRYXGBkaEQcLHB0eHw8WD/2gAIAQEAAT8h/wDEXS9QF0N/IWnMkU0YDSGHqHBZNfKNMDP+Qea+VMn+Shb7Bzk334ipIUh1RYqDoO6/hqTgu7iSxPSp2rLI4BO80ggdByrDg4dtJYMchLIm7U4n5ukicpbfNRAtg+Gl8e9e47GXnjUCL/ug3pzoGybaw94igWWwd6Iebp2NJQVE0vZtfqBCbczeKFJSyErMmpDYRy42N1L4mA3zAPBS87smY6eMaSH7kAgkDq/g5ooKDfBXrg/h9Tnk4OlX1LcrcaIEYgvP1UcVoiKjaLBlg7GCvnNt0xV8adLdphQTWrkTGtOwlvZdZ828RjOD0wYqxcme9o3aY1KYBfe6g0zig0cKMvmggGgCwaYKDME6leAzLBO1SzqCFWD0uFWyRZFVXKt3SprXKYju1kxmQR5/hqK26k2XdRl0pbMnO5QtWHO/bfTJ4c/hiP3WIZ2h7LPuxM7VbdqwGMgbmcFYXL7nYltUzQXD+8pfyjIkWuZvW7dHJHF7B9HYncTizBKR2qAxftqSHmK4EWbflQGWKPEmmNcyW2v1pfgzeR8JqgATozE/bb3xX5lY4cVqkURJ+TTOvLaxXdlwqaSbkpsTuhxpE3K3Io6TarB8w9YkAjpMUmTgwEdomPTSrzMJN+W1qMNI0eYKz9gIOdh/PPrVc5GUPcgPFX7Rm4bOQEXxW6xlsnrGlMHBaZAeIPdQUj3gvZzP1icWMvVTWHsgSTtXPNnG+avAPC92ZrbXLUTFXpCWMxvM1G2TkHasb+JuI1iSNxKeLHxUJIA4NPpnJjWiJRFm8SGHNI4vLruP7TUn8abppPXBhFixffekDI0w6Ll4ng0wWxJ+IyU59Mstf4zW0rQE4sdjSLPISj3B1AKDI3KiIJ5MpJsbak8xgeKNlqzG4bpibfN6Am+mF6l0mCZQiczBhdpLSUE3VWPr7sI+J494pxlpgPgzNW8UXMW3SmZLLWwhNTFqElkmt4NXPEH75pkkin2mlarmqME4EoBZX3REmpTSm0ic3fEUppFYRObviNNqQ2hJmh/TiuKTCK7Go4VfXvjYVmowuhGqVzg5t9HS8eKm2cMVYv8A10nQ2CAdWmHjAXJEq9C9LIM2QtIYSCSTMhmbN+GhKiyZTW8Xt6caUhUsT2qZAiCq83/jUobI2FleclqKHlD+Kv51IHp5JSB6+SlNKbSJzd8R9W0GySDR6WkUuTc3q2oGLYFppRT45AtKKChgyh33pVJhnjysZrom3ruk0tDmeZktaggtAIDVDgnBc/Vd6hwTgufqu+m1IbSgzS3GVdpEqhsttUZXKyXN6AAgMBpEhKTuVlR/jfo6b70AWtkU0jcIe9PjBQvcNELIMTARd6nWogh0JgIzBOnPDHs0Z6VigRJ+Fd8lCA40JCpYntQriSiU6Q1AmRtxZ6MF6gJJpmzLDn41Rtn8z2ee9Q4JwXP1Xf7sSpgTgoo9PvEcqg27DCiUb5pcqrEBwzRykYhdyrVPj7kXh9VE2BORqE0r0K+4pUgQ64ZHVCN1SXtwzFQjdUl7e0aYxt6CtvzIPMKnnVBJvSyY2KsSXgYd4dTwkxDxt7fGo7w5HYpNTFBejdip43kl8nS0fFlq3fKiU/Q+LKjSKIoJslobeuwvQk1GLCB4E3OmE0r0K+4pS045PSmpmAwQtln0+qhH+pL24Zj684ZyPjQNrgzPjtUMgKrtS0c1KBVgDGKis8WeRcG1LxEuXaQ9UWdkUgfFQjsBn2CVPGRIXTldWJaSbvgiFYlpJu+CIaQPKTwIfFKTEzrN3Q3apxbXxcGhPOoAZHW2oEUm1wu/xOqB2S+I2kHeKMBOegZM2DHUoDd/N5Zvmc30lAv3ACLJ1Uab20BhuixcrtpjhzolKEmGV7FdO1AOxAP+bUE5fCZ3YP8AA0kvoWQbOdYDtiB8s9St4KKEtoHz3rENJN3wRD7sGgFKmxQEwSsXiKyo6Edgl2qbRa0QPFRrQzKR7KgJnuhb+Ke+TkelPhcjK+BRCe24h4jbVKIDiuPY3ealEBRXHsbvOlWQUqbFT7vxjVIdVwPd7iQLO9BjEvsTyYLFGRKJE30nYR0rckRqbECDK1ehUWEmLr6Gq1ptpZXtSJsUDycShGraVpyadqPS9qEPjS+FyMj4FExI869N9UNp4gb1KICiuPY3efrwXgMN6aGv3i2lvav8LilbII2+gygWU2HO9LOHI0gvHeraP7lECRRgvGSpUtkYlN7alROkPYQ4KdE6QthDg0qChlAgp6qTfHGUmXu+WpAwgUYW7LwUMXG2IoNpw3TTRzsLY40m3SbjJDG0ZmpAFl0hCVmZA8UInQB+pdTxnV2meUq2Nigl9N2otYnfdUoSQ6Nk25Yig6yxNyKwpVJpxX7QsI3s8aeeGAx4Ioh/CR/RqgONDMRH2Hk0qJ0h7CHB92cJaNjuqVPiYRTAyYaDmlhgSgw9UMQCQGXunDEJE3owi4Jy90RJJEkdUsHafxoeKJx/HUqE8mU1Frm0SpoMbBLV04a19atv4QBVx+xBGoVDQGKXiukPeemoNSiZJcNTSlgEdzSYRcE5e6xN8lDqZX0RD2UOhE4vj9RIERbKzvpAIoQMcqMIAonaFZfZO3XIGvSs2cO9wW38CgENhQFqaEihBecNF73dIsGomKB1j9yZf7omKD1j9yZf704HLZ6H7qt4Wul1sWYkzqtSkEY/ETQ7qOnUerqyNIqmAzFtMHCUS9z/ABOrCrFyMzt7l/XUBx7iKZpYjoeeaV91ULG6bN9ylAxGiYuvwxQZ7+C0TNbEiBGbs5zbSQJFCC8ZKgDeCA+NQpxjmYXKV/XFAYoPWP3Jl/v6mGIQjvRQByil6ptkqA3OZ5p5KSIknFBBaAQFZLCA8H0XlZyXNf5ggczX5ggczqQLeT+zVYTMQVQIDFlYdNUJq2INW/8AGAKvZmYI1XjUMCaLHmGPlpQEJI1YwkQVSLc2iWkwC4Bw91ib5CDUgpzcMNfmCBzP3YKFhNJ9KjwjgyNUZrCJQWL1pNX5yMM1W/1TKY/JTDQnXjO7Rd6EXl360Q+lZwHOricfJ3+Jvqccg+0b+AxtTywvtG/gGNtIlHJ4EvmhtGOa2/nhjxqOl7pqxYyzGaSV17bHKEfTDFRCY0BGGdMkfzIyedURArA/LxnxThg7IJGcjxShUnIbL6bWDcbDsMUObVzF5L40kCBI2KUWSYxqAOsBQImCnEcrpntnS2RkhgwnamHooNkSSM80TtGTEbiq/nTJoXKhEW0KIxMShrb/AK3cCrvMIlnKKTYm/A8EUmAVsopkBTSvA1GmUCng2Zi5GsiqCQp8p+1EVQWFPlP20xjbQ3LvZlEbEtuXVeNYZw6wl6AOZ/e4PaKjTCDg0rQpo3XZ1FAy4DD3UjLY5yyte7FPl/IEehpRgwLSx3TUZgwGm2TJGRq4xrHdstm9B0Qkm8QNMoB3ZnFxq5pdjLbts+Klcrsg3K6bYTNmfl8/dmZWq27VgMZBuZwVjMuudiVTMBif3lL2UZUi1zN6bLYT5o+KixDsUdydxOLMEpHaoDF+2pDSPeC9nM1DSPeC9nM6TvSjwkAnpeuNgULbYITzNtTcakET1SM7WIrhWZNu8gPXemUYVXPhpO67Mtu7Gom5W9a4KYZJgEQtt8NIyKaRA5tbSrzMJN+W1qV2EB8UzGBY1pMDd1f9lNPAoCoqJwLT/FWNZAB9A02TBpe65fLXDLJ8xfWXqbfWK1Yy9VJZeyBJO1c4Wcb5q4Y8L3JmtuctRMVbU/MgdPpjfxNxGtLSUE3VWPqktJQTdVY+tMiPKNx2Sk3KGWZXMueDVfJUn4oVFJe9zc7HmakijmdO7+cIyzqtRNysjEZVMk03XT/l3om6WCEHES0izyEo9wdV24nlxV47l0sLl+tQalwRQ9xRLUUmD9XuhjNyYZGXSlmSJsxN6kIHX9my/HZ92EbE8e8U4xpgPgzNW8UXMW3SmZbL2whNTFqMlkmt25R4R4KILDTupWq5qjBOBKAWV90RJqU0ptInN3xFKaU2kTm74jSN3iAuRgPdEqlyh5Sz6NTbDOaxtk8r0z2ih4QSfukbmLycaR4WuZYp/k1Ac7Aytil69ZICTE39lZdd7A5NMNpbz+l1TEgvQ3pSGzVkOW7emKzc3e+/wNKtVzVGCcCUINlymhjbDqQPTySkD18lQaVFZG//AD9W8GySDR6WkUuTc3q2oGLYFppVT45AtKL0RjBlHvvV/wDrkTqhvSs5s96WhzPMyWtQQWgEBqhwTgufqu9Q4JwXP1XfSMvTAdhkfdJUQsb6GEZ5carmgmOW03eFHvgwEdD1VzcabeNKXsI5S851S1cO3PBrMSYguyfiq6CxVndDTFhuayDv1MyjNGSnyhW8EcUsKckLsXZCMY66VarmqckZBpG4uSwhO+W+qNs8nfs896O5laxUkQs+efsj/9oADAMBAAIAAwAAABA7okzjzwLzwLzwZbzwDzzTTzrTzLXzwoHwTDxxwxzzzxzzzzzzzzzzzzxxzzxzyxzzwxzzz7zzzzzzzzzzzzzzzzzzzzzzzzzzzzzzzzzzzzxIdHhzzzvzxzzynjzxjzxpTz5Ty5/zzdXwBzzzzzzzzzzzzzzzzzzzzzzzzzzzzzzzzzzzzzwLYSnTzwLzzzzzDTzzDzw7zzjDzLXzzjzzTDwxDCDzzwLzyzzxxzyyzzw7zxzzwo3zxzzwwzzzzzzzzzzzzzzzzzzzzzzzzzzzzzzzzzzzzzy6vZ1Tzw7zyDzzrzzz7zzlTz7bypHzx7zwCjzzzzzzzzzzzzzzzzzzzzzzzzzzzzzzzzzzzzzTzTDTzzDzzDzzzzzzzzzzzzjTzzTzzjzzjTwx6JBzzy7zwDzz+nzzbzzLzwLzzxLzwzzwAzzzzzzzzzzzzzzzzzzzzzzzzzzzzzzzzzzzzzzCNYXzzwPzwjzz/HzxzzyrzxbjzzbzxjzxSjyxzzzzzzzzzzzywzzzzzzzzzzzzxzzwzzzzzzzzzzzzzzzzzzzzzzzzzzzzzzzzzzzzzzzzzxZETnzzzLzzjzysXzz7zzJ/wA+086C885c8u88888888888888888888888888888888888888sPQP088w888886J88488K08408AP88608Aw8MuVs888y88s8888888889A88c8ah88s88es8888888888888888888888888888888888888iHeBc88+88U88rh88W88aX8+U8+E88s88Wo8888888888888888888888888888888888888/8QAJxEAAQMEAQMEAwEAAAAAAAAAAQARIRAgMUFRMFBhcYGh8GCRsdH/2gAIAQMBAT8QaIWg2yyBcP4BXhCa7IvMFq76IDlkC9doSKaJRy34UcQoj1+HQBl+LTn93MeUHh6nbfY/2vFwZ5U7rsIYpoo57O0t7ISWCBBD2GLtP1RJZAvdp1tqGQyf+ugGDIWGbtN0tNUQXQDBhUzXTLb9mMB02PVkJkooBNh3U4ro3nFdFHNBlHBu0SjntAlCcdh0yB/pP7UEAwAsMvU1BZNjxcZL3mbtEI5fsxgOm/rISicA2GH++1TioXFxLXmPvpdolHLfhRxCiD5+ENunAB7DupxULj7xdwhaEZrx71OG7PiUx+WQksgXD2GLgHT489QSUC92kYLU0ycu/ugGDWmeq6xaILoAC/b9mOFEevwuRTmD2HdTioXF3CFx8fcXaKOT2b//xAAoEQABBAIBAwUAAgMAAAAAAAABABARITFBIFBh8FFxgZGhscEwYOH/2gAIAQIBAT8QBuD5RP8ASJgEnQlRcdyPoTxBkA+r+r7AQsS4xy25MCURDzTiyAhiX7dB7dGGTKu/YfcWiBIjRRHDC+38cpRSMW41L+r7DmYpGNPpHLDIQx0b1RMCe0o1ZRoweAvluOAvnqWJgSURHLcLUsKMrUdoRMmUb4Co5bnnH9fj7ciRBRM24p9ytR0YWSETn2CoYCoa4C48pxl9geY4DDjKLbCGGOEM2424yAhjpBrKNZ6CMyiJBHYD6RSUTJPAVDinInKnPdxhxUvsFaf/AJ+OHGQUMR0YZhTk9gftURoxwFx58uLc9lOez6e3ny+wOAs/A/RLhxkBD/Shkyrv2A+dqxEKxMcBpxlyJXq4w42ixRYoQPPrgW3PR80iYE9pRpGjwFuLcmFGX1Li+RQCURDyjTCzCFiWFGVhHaETJk8RUf5iZ4kAiCiZ5blajowyVd+w+9rIALaOA158OMuey9XGHG/PRFthyhn4H8X+uHGQhgdG/8QAKxABAQACAgMAAgICAQQDAQAAAREhMQBBIFFhcYEQkXChsTBAUPBgwdHx/9oACAEBAAE/ENfzp/PKTmP+j657/wCz6/7t/h/n14r/ANntwbkcXqn6E/ZwNtjunB+eWlFWZByqGKTeeLCjplAQ9pH+uJRkH8rllrqz5yRf64Pt7XWOCh4ubMRkOyojOOogFPT5ZyG18CMHD4t+Rt7MgNkdUlei8jtHBF06GGBBxwvpLKkoPRBHp3fGm6PIIIOihaFcXPKUSrREyIACmKznhM4IAExExCTGPFIpz6fciqmCBlsPLCdhWU/QM6bmYocoSBkwAQhcoFDEp8RLgQyZgJjZ9Hi/GTCNVnL/AGaOBCHh1xpgeNFJjvPJUOmaMEl1SwSM1jyGjVJ7GE4bRilZK8Mei4hTK0DBZdyC8eViJ3aX3Er54g44RuXmmEKa4CJ3oMad/ehkKE4P4sjuhKiJT5za9tWUd3OQy5+8CDPoKW77dEOAiU5GccGJSN1e1fwQx1xc6U/0Is33LzcdzWOXLjB1zMXiZNpSiqIYdebr39msrnWjXmVDUexACIo9DXAMOk4BCpQGi48T7aGqBEQAogi64ku9NnYUcaTw79o4GAA0eNibVTKq5c7XytnY30msccdWqmtMsUUgzLx8t9CzaCn1V8YgoBQiFBGfjhgnkCp55xomJHJ0c78mQkSeCKIdY/vmQboN8VsYxl1jl8dRz72qv78Yi6ezKrG8LfvgoJwW3aaaCSQmv8sEv0djGGPvNKd/Q5HDYX3OTbzrJaD2Rmdc62sdWjgEok03mEBdYKEgrC6419O5+T6B3lvrvkxcq9gKRn5yUTCcETAMnYR2YfK84qYKOiaiheSMPxUM8cVfAWoXBNPZxfJgyX6ws/b5YVRnDzY0WAE7XCITMxkWsDJ64I4sKIExhjO8eOKxj4nKyxFwXRw1CTQhjTJXsGEJ4m6Q/LKCGzKOLjsJKLhNSWrkGQWFpj30ar0R7CLVB8O+GUwtMtX3JtO+Gvfis1rLGhn+uXeNABUsBdg3hY+QAFk8wMYQMrtrJGuXpNE9JLIZZMkj+NZx3HopGffFq7ZUoQUobpMo64+6R4JUEMgCqF6KAfwsBC2boc7uBcyE3b3zbVoLWkunvF+cvs954hCmHS55WvwnKWVn98UoY5BUoE/GuSf+T+0xg/BxbFt7frXE335gAVkiARIMNr4QQBeggf1463wHoEdU9ea4DS+ggRKw7r74I+6CbmtLW6gQ/HN/ihWCZffiywvNVin1ZMaOM+E0vkNIAsFIXWfBvnoF7OLA6URl4KN4TJgVHGxBox7kWpWsAKMADKv3w741IElBCbG+uGs+KmF6BCJxPehSBGNMgXY+58l2M+NQLDmWOLjCbapD/nDG0oW8Y4BYWo/qJDH3xZwRDdJYLa0PZ28Ra5T0WAg7XZy2AH+Epyf9NOB/5gRC5YsLP9cRbUE9zREevXA0xHNGNMam4y8krLgKhlDY5t5m0JuuCFY9T33w7FN9WcwRIZWZmnj4gW1gY/3wjhhgNb/k+D51ErgaqD6rESu/IOH7GBloXFYwuWVpw+rAy0LisYXLK+BhMCWogyCLv2cfP6fsZFikRMkmb49ctP57rMBHv7wECYwRe0Kw+V8oALWPeCyHq2ubC1aAUKV8678bo4B9TlNw3AV0csxeFAQWgClzJS3jVMDAh12Nvf68UZRVtDJFoDJDOYGniOERMPv1ZK7nXgeaDNFEl5T1CgAYuvJp5OiEaMeIRyAoq7Jw49h95UdRjO10Svh1w10GKky0KAW3HIMH7GBloXFYwuWV6/haAPmBT1zMISPtux14zOiRBAww4zLwZ6PDMTCm1xwfP9xIysDl74/8CIBWJwMQWfOf+xMvZPzwztRTgoQjH3w6bAgDQBgPJTQ2+soqPc/AQtU2NvrKKj3PwELfBwiAbUA5QU16eUhxb1YJhABy24nj1xHkgrQUATWLvgYDACAejxc+ElMn05CiFvUGCjVL0jl4RIK/7M2hUugdXxQoLA2XeCf65OxNPOxC0LREOUYakcyCRIVUNyYr/PXAjOTDOSARZlDe8mMfYbsVMZIo+rGM5BWArt8HzCZoKgvCvzR6BtIYu3mvGBehkn0SqqgGTTeO4DYi0t2uOvy9eHXJthI4ilZLYKSfg4psbfWUVHsfgIW9f+Zf8PCmccWBVxyeUaLmRsOTvgYNW4FK5hI9pwivI56ywVGn44vkEowrBbjPrj5hbzQghAH2duGYhLIKP9cMbBcHClRa+8mgmE9IFKfFHpfKdFOmdCaFQKHpiLGinDOhNCiCh6Yi+Bzl0CwfDL+DfClAthxSKk9D0xQ8mXZoQB2PZ9XmOkJKZpuk/wD5TyLdQiXSaHuPB4oCPogKv9cPr5bFuiCnbwhfUsD7gf78ReZmZsDqFIGXGpnhglwwHpOuYCuLNcNevBFEEKgHQZX4cnfYtglyjSTeTGeGo5GUcCLDsUcmPExkFwcKVFr7y/GKzzd/mML4+uUxFCaiFqS45duRptwz4TQqBQ9MRf4wBYJETMn6l4KJPoFWVj8vueBn1QQRCYPSb4Jk+fHEdirAmuJu8erCCfEbySMCBT+iJtsX1w0WjAwoGB+seuIbuMV42RdZOVyqfv2KFX0AaAPLq9O7SNosyuXLAL18vdpG0WZXLlgF8EKpBB5y4LjXGeYK8E1qLX00rMePvkWsAAixwMe+a9I6HAk0s51Qc3y7pqAcun1ntw8RVEumcaFKRMgnfGK56yF3lgpaKHKRaezEH4ejol8SYSm011DkYG54MoMkYDrhugP54CLCb0YzP34ESLtMxYGV+cUI67coamtY5YGKTjCR1SglkyBjHb41ipmrGWMXisAXTFn/AOl35UxUOQGDaQtcv066T+0jaLMrlywC/wCV3w4mgMqro4PKEWlYNUl9Dx7EK2ATPUHkmm3WFci7MGeZloDQG5K/g5gjEOlaACunrrk2VzJUUY/OVkpA0K5Dg4BdzcUDFKKHCIJ5DC5RIRoyMHBVE2cGF2iQjRkYOCqJs8Vu4NAGVV0cIuFZcFx2EXC0F15TwD+71WhzBh9PGo1E/wB8xsyww+ngzHJUDpHxZUmugkGbRAuXXkDOx1xAKr+uZ2Gj+pBn2eRiiDsxggX96OIX+avM4v18mw6opAMHThMlOGjgoQAyuP3G9eNJKQJCuQ4OV9XDH2ZEH7PIm7losL0Q/LODC7RIRoyMHBVE2fzc0pVEzQ9zPD32n61EGq358nD/AO514lhfdGCY6UN8BViZiKIzj7nLmu8WSnlBgId8xezZYhBp7AflnM8hwkbYJ/vg6xlu8jKHQVwGXfkemQhbDLVGr2wLng6ZCNsItUavbAufF1GDKHM7UJO9cmm0kjsdcQiJhvyTC/VP2HsA25YC8DC8Nm4CwaYstijwXqxyFGrkmo+JqXSt2hkYJQAvDGQAvt8VYW+MrlCKfKcywBqY9ZN/vytUN6LyJAT4ZDPMvhBxDnHSLDK3HEksGS2PgEBbUTozb1OWy/FQLRoSY08WnBciMhCcMjl6fGXAv+Ma2WsnHsghTRi0FU6DyByMPscDpShn48PTIQthlqjV7YFzw8JOdp/J/wBd/wCr1w/7/wBf4UkDOzvqhh++LQNJ6AVYOgF4+uY3T2o4D3y+Lxse0Tjl8njY9gjHAoiSoHSPZxBgQlXoovIoMPB7EwnkItEqZMXvdZ1xQ0VTJi97rOvIwasPhjQbjydLkLH41zs/vlBWwzO5Uuz++deLHPfQ+8G48pwpMqXRVnHpXQwfVFznyFtwyU0LtfXDqXIzXWTc+UbroLbg05MPNDBnCxg0jjPig0ISr0UXlOsRpmMTDnx9ca3AQkygd/rilZVMGL3us6/lJ4EFVIuPzwoimMMGUmzt+98Pw6B2NKGXBjPEKb6vHf8A437xpUk4wK3Cg2lzx4hcTaEWVSZE/fM9GsBGA6PRzPIeLG2Cf65nDZ3KGuw9wrWFnlBD0BlIZtPgN5HII4AMpDNp8BvI8UJF9r8DrZ8vCyPi0bMIQCav68kO/LLsFerHO1hl4iaxwZB0BmYbWMRZRzWGIL3+fFxmV0/dEP7+X/qvbwMhWz3/ANcxvV8iaYV6NFPEK3A6c9G6n5E7mArUxzICix2eALQBGq/SZP1wN4UTUlO1ubteSFMknDRBw9nWceGeQ8SNsE/3whDGWR7EqH7fI2jJ2E6CTRcfTk0MEGUhm0+A3kc6/h6IgqB2J2cRpgkFGrBeBTGkMRGZPa74hRDortQyPrh02BAGgDAcaJlcPyJjRr1/FpixGpGPVPNS7/npui25vFLv+em6Lbm+VEFC0u8C58iZdAUPVRxl4CfYjFoowfDyI3FABWuD6+V4WmVBpiTmazskHuBL5awgMKNGPpB/XEUQKcpqTceL0wIiUTmSYMLnZQs4nXBbE2WGdv8Afig0KSr2QzluuRrmsDBnyUe1ScSUumKX7xS7/npui25v+WGAoSCEvbG/fCEFezxE7U+8wFohBRNbaTIca1L12VfaiYfTy6OKBZk5T2Mz5wOoqp6B6AH9v9UsG/DJX9GfvIxUzQrDODwm1a549hmz9Eub5I82LIOdwUCUsyteI4mLIOdyUCUsytfEvoSCLGHDMo+uWFumjUilDDsDGC+TZuC8BKlkJRjRmrSAREyDIOjBhlE9YJBY1xLueKVLVLCw5MST/nh4xhPoK7fAL+LjFIsHMBYYHI1NUU4EOo5qy3KKrE8WcuyG6kAmg5Hh1TdFMdMFyx3fFW7dIBV4IUQUB0sBS+7zQtkVxgKIplBieMyQYFBB12KhWQTg4kauIEFbUDid8gpoIhEgx+iSM8O+E1oIqIU6fKG9+CJplgXsenjpDDnVbQhc8bBUKAwY4PVvBNzxmJZAQ1x3DACgQsAv64pY1CrdTS8iTm2w/Pbw0REUVmXHrzEL1ogapCDAGFe1eCV68QNUgBgDCvavjac6FKP0yfk1wwHa5YV0UpMm61z5RkEDf2IaMUzMdvAosKBxuVZkc+r0cAECVsCBnxemiSHIWg7eHisG4MXsAzhVXOxBAWBohwBxseaOh6Ip+vHCmsmBCIDFyJwXuYS/2uV7VyviCco0HpHDyaExX2KUPC+g5FuOKu0AWUKouDPjjvYFKRTN+o/eGwAJkBFGUk30O+HbtOrSq9q3EPQGPB4rHw1ZKVZGdf4SP8d8xf5P/gJf9HYxhj7zSne0ORw2F9zkS1qyWg1lGZ1zocxkaOASiTTeKclxioSC8Lrg8giA7CZiqNY3wgHeIFRXAB8xyZuVewFIz85KJhOCJgGTsI7MPkm6R4JUEMgCqF6KA26V4JUEMgCqF6KB4MslkyKjohfhzCcpWisfpJWzezx2YbnHLYFgoy5aR6puYOZhGwy41fS14/AoLXZ68TEHYNARgGAO+deKwmq9yfgu3oF65DVItQCk6MuC95CSvFUQQD2KAMs8TOYWmWr7k2nfDXvxxkHaxEjwzPNeQHQIGG0vfkkpmiCYVR6BfrDvlR9EhlQEF9cUrg/LEAHpISa8Qv8AZfgR+a6jATfDQcV/U1DQhI9m8P4VkhbN0OdnEuZCbN742TNVa0l094vzlSnuHkIUw6XPKt+E5Sys/viHG1GBtWBZkb/C2Lb2/WuJvvzRa5T0WAg7XZy2AItcp6LAQdrs5bAPCfYiRCarpEE+nHnYCSokOG4yejHkYiKTVh5adDQ3uIbnM2G9xcrqOD7UzTi6oEz98e8m9qulfc8nnaV7kkA6U/fDIgRq65hLYlHLtvIo0cjkKf8AKfjxamCSghNjfXDWfDrnz3lchLP3xVPt8wtUxBhsFpjyBAI8IKbgob9cEuKHhkQlmOCMuOG0cWCmsMAq468OuKSoBXdSzhGAXTxrbjNQRwjFmcUvfOvC9cvX/hz/ABWJhcsWFn+uIsqCe5oiPXrg6YjmjGmNTcZeSB1qFQyhsc28TSknXBCsep774McIIymte07prva3MJCo8I4YYDW/5Pg+dRK4Gqg+qxErvyDJ+wgZaFxWMLllQyfsYGWhcVjC5ZXwYaVCEK7qoz1wVruoHplLjstxI+KcD95hdAEP2aJnEJ9iwzJchQSusZf2t2qFa+a8RwGSSJkjq8HjD2A3GwfqoH552OisiEF4D6XqMbsqkw0FU9JWI58O+BUlfvDZ9YYHfDWfA4lzgpK/Bcf3xrcVSsDdNDAHr3zsK50XBdZp7vEjhhgNb/k+ABCYphAlVQSut58jWRYqTLQoBbccrhWNRhhj731/KwAfMCnrmYQmfadjrx39QiCBjh9y8HejwzEwja44ZH+4gZWBy98jhFZ61mYu3GjfR76kdP8A6NHw4Z24pwUIRj74dNgQBoAwHkpIbfWUVHsfgIWuTGvayio9j8BC3webILUaLuAZ3zCgMAlQoNsygzvyN4oUxQZcQdK7wRjTa2IIMPGnTw+8dQiyMJfEd8OLhXqLCHDxLEBmrCFAMrMYc8Xi6MkVcUxNoHRicwzcLfSvbbhu7nw74n5GU9hwC798NZ8DjCEYwLBfzwAapLmGE9rT8cioxuMlwKai52xnwY4YYDW/4PmcdSNVBAquwbCYz43bCRiKVktgpJ+DjnqD2EQiQFvDhmH+EP/Z"/>
          <p:cNvSpPr>
            <a:spLocks noChangeAspect="1" noChangeArrowheads="1"/>
          </p:cNvSpPr>
          <p:nvPr/>
        </p:nvSpPr>
        <p:spPr bwMode="auto">
          <a:xfrm>
            <a:off x="155574" y="-144463"/>
            <a:ext cx="1744657" cy="17446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C:\Users\user\Documents\KEERTHANA\IMAGES\Sequence - 1.jpg"/>
          <p:cNvPicPr/>
          <p:nvPr/>
        </p:nvPicPr>
        <p:blipFill>
          <a:blip r:embed="rId3">
            <a:extLst>
              <a:ext uri="{28A0092B-C50C-407E-A947-70E740481C1C}">
                <a14:useLocalDpi xmlns:a14="http://schemas.microsoft.com/office/drawing/2010/main" val="0"/>
              </a:ext>
            </a:extLst>
          </a:blip>
          <a:srcRect/>
          <a:stretch>
            <a:fillRect/>
          </a:stretch>
        </p:blipFill>
        <p:spPr bwMode="auto">
          <a:xfrm>
            <a:off x="685800" y="5441453"/>
            <a:ext cx="5393055" cy="3446145"/>
          </a:xfrm>
          <a:prstGeom prst="rect">
            <a:avLst/>
          </a:prstGeom>
          <a:noFill/>
          <a:ln>
            <a:noFill/>
          </a:ln>
        </p:spPr>
      </p:pic>
    </p:spTree>
    <p:extLst>
      <p:ext uri="{BB962C8B-B14F-4D97-AF65-F5344CB8AC3E}">
        <p14:creationId xmlns:p14="http://schemas.microsoft.com/office/powerpoint/2010/main" val="2316387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3656790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1175081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D is correct option.</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
        <p:nvSpPr>
          <p:cNvPr id="5" name="AutoShape 2" descr="data:image/jpeg;base64,/9j/4AAQSkZJRgABAQAAAQABAAD/2wBDAAgGBgcGBQgHBwcJCQgKDBQNDAsLDBkSEw8UHRofHh0aHBwgJC4nICIsIxwcKDcpLDAxNDQ0Hyc5PTgyPC4zNDL/2wBDAQkJCQwLDBgNDRgyIRwhMjIyMjIyMjIyMjIyMjIyMjIyMjIyMjIyMjIyMjIyMjIyMjIyMjIyMjIyMjIyMjIyMjL/wgARCAFqAjYDASIAAhEBAxEB/8QAGwABAQEBAQEBAQAAAAAAAAAAAAUEAwYCAQf/xAAVAQEBAAAAAAAAAAAAAAAAAAAAAf/aAAwDAQACEAMQAAAB9+xeKj+gvCdT27xfzZ7Zm8yvr3z9AAB5v0kBQBh87HsEivQAhRdeeqG0UAeS9aAAGOaXkewADzcekFADJGt530VgKATccXmHdYCjx57BBvAHPNtEyj9CRu0jNmpAAADj2AABj2DLqABi2jBr6AADj2AADLy3jPoABg3gAACdRAADHyojl1ABw7idRICgAAAAAAAAAAAAAAAAAAAAAAAAAAAAAAAAAAAM3nPSzIk87uUk1q06y5Gpc140QAAgVcNOTqLQJ3711gACNZlxjt4NtncKBHzbOZZABnl7PyPipi20A8/6CXFQUAz6OUSbcazYCgY8XblGrdx7WAqFdjH7Yj2AAAAAAAAAAAAAAAAAAAAAAAAAAAAAAAAAAAAAAzwo9I8r+nqnkaNXWbMlJg3qAASkVRQBh4FUAAllR8fYAAR/gtgAMk6LjFtoASiqi2gAcI7o9iwFAJ/Y1AAEYspVUA4RfQiHg9WiXg9GrhkpDn0AACKtICgMPKmAAEqqPn6AB8/Qhd6wAA4R76J1EoBFtCRV+gA4d0TqJYCgT89gAAIV0RbQAAAAAAAAAAAAAAAAAAAAAAAAAAAAAAAAAAAAAcZVDz8auuScW+2HhXp837lTbqzaVAAnMKL4oDhn/MZcAB+YN8eN2uZToACdRi2oCgOczrLj0HaZToBOoxI17/L+lOgpz6coyMH7ZeCgYu8mnGkUAwb/ADBWowL4AAAAAAAAAAAAAAAAAAAAAAAAAAAAAAAAAAAAAfEosIn2WEnUbHPga2fQAAGEbgAHxjN4ABiNrDrPsABMpgABm+juAAZTUxbQAAyfJtAAZOx1AAMpqYdwBi8964eUn+6R5TP7QTs9lZj2CgAed/fQI/RQE3LcAACHcR5+psWAoHkfWfSAoCPR7oCgHlfVI816P6UA+PseV7+jQFAQa2gAAPKerHnvQgAAAAAAAAAAAAAAAAAAAAAAAAAAAAAAAAAAAAAx/nmT0n15nPHsfzyv2ev5ccllXpg3qABmTkloWgMmb5KwAGbTJjZpj7LNoUDJrh3AADgw/MVxQDj28lHotcC9X6AfB8c4eiLwoDP9TKp0AA49vInpdMW0AfHLQOHHaOfLSHPoAAAMLcAAGTWAAGTWMewAAOfQAAODuAAHPoMuoAHz9DH96QABn++oAAc+gw7gAAAAAAAAAAAAAAAAAAAAAAAAAAAAAAAAAAAAAzeX9VgiB8+lyEPT6fDWrBU/Ez0RQAIbQioKAn5qWQpAASK82MlThqs7BQPO+izaYCgMU6tNjtUz6LAVDuTY/aPDvQDl15x5/R37m4UBH5UOR03ZdQB+ee9DOikKAAAAAAAAAAAAAAAAAAAAAAAAAAAAAAAAAAAAAM3nD1jx/OPaPEVa9Ex4pLKdRtAAI4sAAMOYrgAEuKiDXs7hQDz/AKAAAMmCLSbSoAQC+AAZ40PP+gsBQDDIj0rLqoARyw896EA4TLQkZr6MvCksZNZQAAI6wgKAzZKgAASqon6NAAAyawAAyTLwy6gAS6gAAceyI9gsBQMWWuMmsAEqqiNZKAAAAAAAAAAAAAAAAAAAAAAAAAAAAAAAAAAAAAzQ70WMv7uwHxopTS7m68rPvfz6KABJckWxQGTn0nFwACdRkRyr4tNmkKBKqyqsBQGbBqmxR34ttgKhXZMVhQD4+/mI/Tj91ZABN/fz6KAAEazBj6uSK9AAAAAAAAAAAAAAAAAAAAAAAAAAAAAAAAAAAAAf/8QAKBAAAwACAgICAgICAwEAAAAAAgMEASASEwUUABEQcCExFTQiJEFg/9oACAEBAAEFAv8A4er/AFMCeSawXRzSNSDCxnw/+Nk/zK+3kKVD4vH9azgGatan4nQkAcuXiB6eQVyCjBOumYDZtI08sa0YTlSUZKPx/wDwDTKe3yOtJkuXhOjGteEdXWtUEgEuXRtKW2MUvNv4IcGATJWXoTYX9fwvxsandId4JWohiQGdgWIb5nWXxSATq6db/hyKPAjgB0WsVBq5C3j6q+K1AkdDlUbNsRIxnVsy3kUaT+AGAHQ1iecRpFn7XcRiiF1FK5ztyMVjWp8ddQ6nyTqEY+WN62xsNidR9hvxDe5GlrCVHMQljW97Fqc5mGBnGQ0Sb/cmq7i0YJlhbWHLEwmJ0Np5t1czpRgiEtXCWcLy10khmyXRtDPbblqn/hoZYqeI10Lj4KTDQpM6uie6JtnxeDFZq5u29V2MgArDShXejaiJb8dDhFS8KVoKHYrXEQa1JN6sLeKkIyrXKHYfqYCwPVbkdakHRh0z3gvB4HQvHqyQzOGn9rvZ1IkqsqQiu48S3UtTH5N7qLn1oFLO1FDGi2VxOXqxr1NY16m6VNJEvY5T9WMdmvH39ajUZXR1FRnRxMBfu5xDOfYvSlr0YpoYlmjS4KjoJ+NXtMWL7sbNqMa2Nepv4bg8qkjcFipGAmWKlKYpBlRdNY96uzqomxQ0RwA64XT7eF0+3pUony4W1rtWSA6rGPrGmf5wEJrf1Pa7RnPgMr/VnSYFo1dB1UqfQvH8Y/LR5qmw8A1ekyZLNlLdShPlhdPt/tdhita/JC1avKg3KfIi4Z/JqobVeEmQMWA5/SSXC4Nc04FuacC3RhipYPyZasp4OS4Xhqmnv2IsAOLhygCyY6HWsKTo4s0LPEQp5Eujsbo5/SQZyQ6sqBb804Fv4o/1/G4biidZ4mhwYy+O8eK1+WwR/JsHiWpZspUrCQ1y3ury3ur0sWbZ8NYyrVhdXkJRLaBLARrWtrBWOeiPnw0rZ9PcBYcP3w/JlwCdnM5x/wC5paP25ORyvViqsOy3us/a+c4EQ8nGxa/KxNJXk5H5R5GSllFKpViWDFrwTlbQcGvtK7faV26FnA4CpTC1bSpOWVKV8xnBY0xags6tcCRBmGDq160YKpQt1VQp+F0LbnRrwTkDwY6m9a2e0rt/FXD1fGO5UTf6sFGCi8dEeQ8sNBHFksxVc81zq6Q1OlL7DpS+zS4SOTFnOrW6oA+UGjE83LM2gtUfi8f1pfy4L54HW7s+6GCtmP6/JfXEGLMJG8m6XZwNCiE1aty3FB0pfZ+2MUzkI1zFkap2fF0JdllCU5xnBYY5ScCQmOvert7lduoUIYepvUrLHqTsNKGHqbAUK2rbjUzAPhUoWeomJZF6jZoxyk4BgMHXLAEu5Xb+K+GZPH4V3zJVhEH16XjIWZLyy15dIeWSVc8VzJylep4F1B4F1GnkPv0ss4u1rLH09WfXlLBSaeOy319bfn8f5TW9n2TsmnOP5x+c4+8AHQiZhrLSrnmseXHVrMZrPi6j8ZxgsLQpPzCgxgZZ1/BHACaFNz844yW3qTc/Um56hMhZ6smQ0ilnLYREMamsGiCgUOpCJ4zOnLdP7+LlQoloUrViVOwCwWOpCJfPUm5/td3Z0RYyfyZbOEJFmXxmaTf5Gg/dlMWS2l9Oj7OnVuOFTccKtLGEqcepNOtuMYVULOhJc0aePITxrSzK1zDk5YckSNOvvsjMmT6GYrBXeT488C08hhnp0sPnMYEnRH2dP5aoXKnhCdgSAAJ8aKRSrCU0wLpYpYJUSsG3YZMg4ZMg7RgC1Yy/TNWy9rznI/gAK16JVhC9WJW7GfGp6VhkB0OX7csBUGhCJjiCcWLn4M0oT7Csy/eEqFIaDNkGfthxGKIXUUrnO0hisa1PjrqHU+SzQpU/b69jetkbDYnVuWqe3LVP0pblKAzwfrXzFVLGihZZJWkTu7Z7epU+XunjYbFaG0826uzkU4N6la0MIRw95zIPBp05vx5Eaub/AMNDLFTRGuhcfWpENClTq6J6JvYZ8NXN2wzOGkZnDTo5QuViduW6vna5xroLCVYSnSdXQnVqAf8APQIZ0gYBplDsP1YPNYSs46tmW01StnQhXSvQ0OKrMRZ/bD2dSJKrKkIruPEt1LUx+Te6jyFzpnIMmIoY0WyuJy9WNeprGvU3ShvQkPZ5a0m4AfUYKDOchpIb3Bq5uErQ2hyJWk0NGVFivXP9JqZ1y0E/OlDGi1DWE3VtRjWqomVfhuDyqSNwWKkYCZYqVJjkCVFsT3USqyiaibFDRHADrhdPt4XT7elCu9OJmHVrUp7WN9ggQrpRpJGE4avR3fMTVKnmElp04UBTr/4M7z+JQ3u0oW0mpUeGalCfJi3vz+kP/8QAFxEBAQEBAAAAAAAAAAAAAAAAAWBwAP/aAAgBAwEBPwG5MqKsiSsMzOIX/8QAGxEBAQACAwEAAAAAAAAAAAAAAWAAIBEwQHD/2gAIAQIBAT8BrnU2flLjVsQ+ImnGfeviJcYX/8QAPRAAAgECBAQDBQcDAwMFAAAAAQIDERIAEyAhBCIxUTJBYSNxgZHBEBQzUqGx0UJicAVy8DRDc1NgguHx/9oACAEBAAY/Av8A2PN/sP7Y4R4vxIuFDr6+mP8AUpE8LFT+gxxEmT93iMJGXmXVPfHA7/1IMZWVyZN9Lj1rh8yyleS3t64PEKoWZbmDgb1rrmY8Jc2cfa0Xb66mkNOwr0rjjYIZY5GYg1u8WwqcSQ/d44WFG9n0I0o5ZuV1otdvEMZeUkqrHdY7UFa+7EbotqkbL20wtHBYQ5LS7cw7d9RM9Mtdzd0wQYVKs9yROaADscSx0tKyGq+S+e3ppnrw8EtLd5PL9NUrp4gpIxC/3cvdb7cUrU9z11XzoHA6Kd6n3d8Rfe0D2Dwnm37epxGj+IDTFIZk5JrVW7psanEYhUZwa+R/MD/nl9pU9DscKyLQqlg38sSxiPllNXFTvimM5IFD9cZ9PaW21r5YcoKFzVsCitsagFyQPhra0eI1Ot6jxkE79sG2tT1JJJPz0jMu27OR+2BW7YUrea4CqKAbU0hEFBqAkB2NdjTFvtOtfxGr864tQep9dJk5wx62yMv7awQp2NQtxtHw6alZ7qp4SGIp8sJXM5PCcxq/OuLRX4mulSw8JqMF1zAS1xpI3X5/5Ydoxc4GwxIv30GWnnFRoz7vPHEyPxdwhLLbljeg64lc8dmusVcvKpaffiJfvGerLWQZduXhGiZVS4A7bn7IFz8lGrc23b1xVzdzEK35h31TsvEMCkhCqQLf5xHLSly10yOrWkDrg2cVn+tV2+WplhNJLS9ewGELSTRxZdS0cd2/yOAQ1R376ZlmZaBQwC+XX+MI7zut/hjsovzp1+OmiyFPUCuGJlegcgSKlSww1zXUcgE9fj66ZI86ZFFtBHHX6HU8h/pWuI83jVWVqHK5afDz1VExiUbkgD64jkaYxbVYgDf54jeTxEdtMQQ0izLG28RoTiL2xa96ZdopT9/tZFcoSPEPLB4ifiM6S20Gy2gxxKX1zmZunSuDC/GXx2WBculMRxVrYtK4ULxOWg3tsrvhQ73t5tSlcRSV8Fdu+uULOoSRqmic3zrhUUUVRQaWjrS7z1yGrK7rbUMf2wEimAW2nMt31wsa9FFBpMxlQhhS3L8vniNTLWKI1QW7/E6bEksqd9q1GAokiBXpSPanalcOWa53a5iBTTJLHKgvpUNHXp8dRRhVTsRhI2nDRowO6c23rX6alCyKFBqystQ364RTMlAasMvZv1xzlS39oppQq0i2vfS9v5w02dGbu8e4XsN/8sPIFutFaYZl+6kkAraTt6Nid3HD2QllNK1qMPKz8IQI7rYybgfXEMcn3dhKtfZHdffhnhSLLRakyHr7sJJbbctaYhjiKC+u7LXBLUqrFajoaakuy7He0KBv88Jdl2O9oUDf56XkSlw74RJrGWTYMopQ6hDGyLyXVZa/XAr11CJQMrm39RTG80BO/s1HMP10kxJe/qaYhmawPLTrsoOLs2OXfxRjb9zpMoy8sEctN2xRXhJ2pF/U2l2HUCuAx4iB+WpWMbj9dUcUYGY9d26AYOaUbsVFNUcaAFbrXJ92Euy7He0KBv8AP7WETBXpsThuJnyVYrbbD0PqccWhK1mdmX44aJk4QAx23IDcT64RbEEltGZR1wuWYDCv9Eldzhc23M87OmIS6qyJWobAVQAB0A1GV0iYdE5zyj3U64MrpEw6JznlHup10vGlLj3wjzBFEe4VTWp1CSVEdAltGFd64oNUDLO5SMEUanp6YieURLl71Q1r/Gk5aqW/uNMQIRHmQEFebZv02xLJJbdIalV6DSHtjeJPApcjfudsPDbFY/8AUTuPhpdR1IphUkSMBVpVXr9NUcsZF6V2boR2xLJlxRXACyPp5+mpCnESUEl5Bp6+mDK6RMOic55R7qdf8sM7GiqKnDsIOI2FQpTdh6YanD8QLK3EpsKYZhBxCoEvuZNjhY8uaMuKpmLS73Yo0cr7VNi1tHrhXU1VhUYRct3Z+gWn1xcoIoaEHyOoK0cgUtaHI2r++ArRyBS1ocjav76S7mijcnABglQHozAaspYnkal3LT6nFyV7EHyOqqwyBD/UafzqLE0A3OBKI5N3sC7VripRk9Gp9NKQbl27Dp/ymMtY3kYbm2m3z0k9u2CrRyIwW6jeY+GDG0bxvS6jU3Hw0ouW7s/QLT64BKFD2OqOEhiz9vLAUxyAFrQ5G1f3+2T2eZt4O+HCJxCcLbss46H09Mf6gCjVaVyNuuJIinHXZNKSjk+GIZpGlMgTYOfB7sWZfFnl5cndSf7sRCQAPaKgY4e0utC1WUdNsWip3qSfPUA6SrHG3L7NuY9/dgB0lWONuX2bcx7+7SQgqwIYDvQ1xFYZwpPOjx0AFO9O/rqDsr25VKqhbevpiWRgVzXuCn3AalLSSefsyB391dSqgRhdVgxpXDjioXpnEjLuJ6+mHrfZdyZnipp4flkNj1NsbHyPpjiTTiL3oYsu7rSn/K4F3Xz0FqE08hh55ElzCuyZbC0dt/PF0Qly7OYyg9fLxb99PDlhLYCamO6vT0wLb6f31r+uqNsqNiZ7iQx6UNPLADpKscbcvs25j393+WCzGgHniSRZqrH4tji1JqmlfCcMIpq2rceU9MWRTXN2oRjMma1emAw6HCh7qt0CqT+2LkNRqy7jWttbTSvavTGXca1traaV7V6aasaAeeAAW36EoQDqo5PSuyk0Hr2xzMeldlJ2xUHbSOZtzQEoQCffqDPXrTYVxcob/wCSkfvqBkalxoMGPnLDrRCdTGJwwU0JGKJcfWw0Px0qHuq3QKpb9sXCvxFNSRs3M/hGMu41rbW00r2r0+2XMBKWm63rgxRy58CptIUoV/tx/qX/AJZMSRffM0iD8PLpbt388cNxMs99iezW2ltcO/3e+FYjQ30tPfEJZbTb0rjhctlDc27CvlgitWYlmPrqWLNRViferULN2GFizUVYn3q1CzdhpYKt24JUeYriJYpYnR+qgcy7e/6avu2YiPINy5paO+BGOLyxl7bjmH1+GI7lsNo5e2k8OrK0zVUIDvWuqG00OavUY9oys3dRTVI7QOQCgQginUevniSSLiCvEGnsdjU9qfxpNennjj4+HdCx8Cof7R0xEkc+bHZzDbk7dNPClpskVbn27euAVkzR+fv8tUbycPJcZ+69KGgG/wAcLFmoqxPvVqFm7D/LLMJ4yq9SG6YovERH3OMGyeNqCpowxSOaNz/a1cUlmjQ/3NTAI3GPayIlfzGmAysCp8xqysxMz8td8ZWYmZ+Wu+qxJo2bsG1DMkRK9LmpgZkqJXpc1NViTRs35Q2q6R1Re7GmKxurjuprqF7Bamm5xY80at2Lb6jawNDQ0PTBjWVC46qG30+1kRK/mNMBkYMp8wdQUsAW6AnrjKzEzPy3b/bKJGsQrQt2w3ClOGlGX+JF0Ir/AFeuP9QYRJcskgU29BTEn/R1yD+H4/jjhuJYQoqptljdqjzwZTxMSSJH+HIgavzxE7LaSoNBjhctVLc2zGnlg1pVmLEDoK6kiiAtie92Hft78JFEBbE97sO/b36X602u/wBtd/0xw6CKMxMfZsG6be7UYkUNNKtvw7n0wY0kjFI6PcN6e/yxEwWgKCg0qCiZe+92/XtTVB/5lxyf+n7T6fXU96yUjZQnszTqKnE3FRyIRQXIy77eWmmOPWEW2+ED/YMQQ+zZGjqti0t08Llsobm3YV8sC4gt50FNUUjrKGzqAGM7LQ+nnhIogLYnvdh37e/7SDuMHKiRK/lWmGARQG8W3XBsgiWopsgwFUAAdAMAyRIxXpctafYCQKjprv8Au8V1a3WCuL/u8V1a3WCuq9IY1buFodV0kMbnuy1wt0EZt2FV6aqKAB2Gq2RFcdmFcWxoqDsopqowBHrjMMSGT81u+q6OCNG7qtMHLjRK9bVpp9rGj0/MK4CooVR5AahUA03GL/u8V1a3WCv+WHyvxLeX34k4aXiOLSYrzK5396ntjjJDxXEMYWdFBk26Yklv427J6ynlr6YhYHijGV9qZvD6W4EFeJEYS4/dxzf/AJiNkZmW3q3XHDhjLYSaiO6p29Mc93iNt3W3yrqiy5JDKzVIu2t93TEQjkkMrNUi7a33aSUNGJCg9qmmETM4jMP5ixDbfL5amkMkgNKIFYjmwCRMZLP+29oU9/X9cRtddVa3d9Kkmcyb1uL2/wAaqJ+I3Knvw6yTSUWRua/egPfBJLFCxsuNTbp4hWklFoWlshFMc5qwJUnvQ00s7GiruTia5mueG4JXw9cCORZlmsr7R7q96b6ZGSVo7VJNvU7YgiAkIcEtlmhNKeeOS8UJBDmpB0y3LxBpKaMJOUfCv00NG1aMKbYMmZLK5FLpGqaYnQFqTMWb44KjiOIZCttrPsMJEpNEFBXAkzJY3pbdG1KjCxoKKvTEchrVK01vIs8tXNW8Py6dMPIs8tXNT4fl06aSjiqnYjCM00j2eENTbUsudIhUUFKfUY/6iZdqGlN/0wqKKKuw0iNa0HfUBLGr/wC4VwYkqis9xtpv6e7FDIz/AO6n00vIs8iX0qFp/GAiCijSVYBgfI4aSNBGStvIKU9cZjSPI9KAtTb5aTHmOoOxtpviP20l6dH2r+2LVr1qSfPSzJPIAzXFdqft/ll2jFzgbDEi/fQZadDFRoz7vPHEyPxdwhLrbljeg64lkPHZrrFUx5VLT78RL94z1ZayDLty8PPHxeUijwZYNTiPONZKcx9cQLn5KNW5tu3rirm7mIVvzDvqi9sWvemXaKU/fEXti170y7RSn76SyirbAV7nAjbjg8nnGbdTyicxhV8lHXAfMkjaytEjrv6mmFY0qR5dNILcZdJvWLl/iuq4CrdFHc4IaejiRlLhR5HDFmuo5Ct+YaZI86ZFFtBHHX6HU7DqFOIJ2mMivberAefag1BI/wARzRfT1xwjF5RePaNHHcenuwrK5kBHiPnpCsy5TKSFHpTDF5njQSWABNj7zT7WQOUJHiHlg8RPPnSW2g2W0GOJS+uczN06VwYX4y+OywLl0piOKtbFpXEJZ+SNrilPEfL7IpK+Cu3fW02dGbu8e4XsN8NNnRm7vHuF7DfS0bdDiNpZlYRmoolD0p31I4lUKnRGSor3645ZkG1D7Ovy3wka9FFNIjrWnnqW+vLuKMR+2HijnK3vcSanbt1xaxTbpYtv10ySxyoL6VDR16fHUy9xTEayyhkjpQKlK0776g7XXAUqrlf2xHHDMOXret1f1xZWu9Se50rMJUAUEBcv/wC/TDJm+xZ7ytu/fr7/APLDyBbrRWmGZTwpJAK2k7ejYndxw9kJZTStajDys/CkCO61CbgfXEMcn3dhKtfZHdffgJHkqLC90td/QeuEdlsYipHbEMcRQX13Za4JalVYrUdDTUl2XY72hQN/nhLsux3tCgb/AD0l6XeQHc4GY0RHmFUimpnjaJVVa8wrX+MK6vFHVKhJNyx7YUkUJHTtpWV3jtNeUJv866i53p5d8H8NZA5U7Ggphr6VVytV6HS8Ofw8VKUvG5r8dfEPxChMo9F32pXG80B2/DTqv66YY4igvruy1xJDLbem9V6EHVHGgBW61yfdh4zNALXK5dOY/r9rCJgr02Jw3Ez5KsVtth6H1OOLQlazOzL8cNEycIAY7bkBuJ9cItiCS2jMo64zI8h1sttnHh92I4i1xUUriEuqsiVqGwFUAAdANRldImHROc8o91OuDK6RMOic55R7qddJStvmD2OIppIoFZDUuh3banbUoVY2hG5Vnpcfl0wVEcJDLQhmOx+W+I461tWldIrHHm71cDfUntHQqai2n1xIkcoLPITVjSg+XXAQxqgXYBWu0yyRpGyvTxPT6a+JWVYws3mr1ptTtiJ5rBlJaLDWumGSIIbK7M1MPLJTMagovQAakKcRJQSXkGnr6YCusYRXDXA77en+Ef/EACkQAQABAwMEAQQDAQEAAAAAAAERACExIEFRYXGBkaEQcLHB0eHw8WD/2gAIAQEAAT8h/wDEXS9QF0N/IWnMkU0YDSGHqHBZNfKNMDP+Qea+VMn+Shb7Bzk334ipIUh1RYqDoO6/hqTgu7iSxPSp2rLI4BO80ggdByrDg4dtJYMchLIm7U4n5ukicpbfNRAtg+Gl8e9e47GXnjUCL/ug3pzoGybaw94igWWwd6Iebp2NJQVE0vZtfqBCbczeKFJSyErMmpDYRy42N1L4mA3zAPBS87smY6eMaSH7kAgkDq/g5ooKDfBXrg/h9Tnk4OlX1LcrcaIEYgvP1UcVoiKjaLBlg7GCvnNt0xV8adLdphQTWrkTGtOwlvZdZ828RjOD0wYqxcme9o3aY1KYBfe6g0zig0cKMvmggGgCwaYKDME6leAzLBO1SzqCFWD0uFWyRZFVXKt3SprXKYju1kxmQR5/hqK26k2XdRl0pbMnO5QtWHO/bfTJ4c/hiP3WIZ2h7LPuxM7VbdqwGMgbmcFYXL7nYltUzQXD+8pfyjIkWuZvW7dHJHF7B9HYncTizBKR2qAxftqSHmK4EWbflQGWKPEmmNcyW2v1pfgzeR8JqgATozE/bb3xX5lY4cVqkURJ+TTOvLaxXdlwqaSbkpsTuhxpE3K3Io6TarB8w9YkAjpMUmTgwEdomPTSrzMJN+W1qMNI0eYKz9gIOdh/PPrVc5GUPcgPFX7Rm4bOQEXxW6xlsnrGlMHBaZAeIPdQUj3gvZzP1icWMvVTWHsgSTtXPNnG+avAPC92ZrbXLUTFXpCWMxvM1G2TkHasb+JuI1iSNxKeLHxUJIA4NPpnJjWiJRFm8SGHNI4vLruP7TUn8abppPXBhFixffekDI0w6Ll4ng0wWxJ+IyU59Mstf4zW0rQE4sdjSLPISj3B1AKDI3KiIJ5MpJsbak8xgeKNlqzG4bpibfN6Am+mF6l0mCZQiczBhdpLSUE3VWPr7sI+J494pxlpgPgzNW8UXMW3SmZLLWwhNTFqElkmt4NXPEH75pkkin2mlarmqME4EoBZX3REmpTSm0ic3fEUppFYRObviNNqQ2hJmh/TiuKTCK7Go4VfXvjYVmowuhGqVzg5t9HS8eKm2cMVYv8A10nQ2CAdWmHjAXJEq9C9LIM2QtIYSCSTMhmbN+GhKiyZTW8Xt6caUhUsT2qZAiCq83/jUobI2FleclqKHlD+Kv51IHp5JSB6+SlNKbSJzd8R9W0GySDR6WkUuTc3q2oGLYFppRT45AtKKChgyh33pVJhnjysZrom3ruk0tDmeZktaggtAIDVDgnBc/Vd6hwTgufqu+m1IbSgzS3GVdpEqhsttUZXKyXN6AAgMBpEhKTuVlR/jfo6b70AWtkU0jcIe9PjBQvcNELIMTARd6nWogh0JgIzBOnPDHs0Z6VigRJ+Fd8lCA40JCpYntQriSiU6Q1AmRtxZ6MF6gJJpmzLDn41Rtn8z2ee9Q4JwXP1Xf7sSpgTgoo9PvEcqg27DCiUb5pcqrEBwzRykYhdyrVPj7kXh9VE2BORqE0r0K+4pUgQ64ZHVCN1SXtwzFQjdUl7e0aYxt6CtvzIPMKnnVBJvSyY2KsSXgYd4dTwkxDxt7fGo7w5HYpNTFBejdip43kl8nS0fFlq3fKiU/Q+LKjSKIoJslobeuwvQk1GLCB4E3OmE0r0K+4pS045PSmpmAwQtln0+qhH+pL24Zj684ZyPjQNrgzPjtUMgKrtS0c1KBVgDGKis8WeRcG1LxEuXaQ9UWdkUgfFQjsBn2CVPGRIXTldWJaSbvgiFYlpJu+CIaQPKTwIfFKTEzrN3Q3apxbXxcGhPOoAZHW2oEUm1wu/xOqB2S+I2kHeKMBOegZM2DHUoDd/N5Zvmc30lAv3ACLJ1Uab20BhuixcrtpjhzolKEmGV7FdO1AOxAP+bUE5fCZ3YP8AA0kvoWQbOdYDtiB8s9St4KKEtoHz3rENJN3wRD7sGgFKmxQEwSsXiKyo6Edgl2qbRa0QPFRrQzKR7KgJnuhb+Ke+TkelPhcjK+BRCe24h4jbVKIDiuPY3ealEBRXHsbvOlWQUqbFT7vxjVIdVwPd7iQLO9BjEvsTyYLFGRKJE30nYR0rckRqbECDK1ehUWEmLr6Gq1ptpZXtSJsUDycShGraVpyadqPS9qEPjS+FyMj4FExI869N9UNp4gb1KICiuPY3efrwXgMN6aGv3i2lvav8LilbII2+gygWU2HO9LOHI0gvHeraP7lECRRgvGSpUtkYlN7alROkPYQ4KdE6QthDg0qChlAgp6qTfHGUmXu+WpAwgUYW7LwUMXG2IoNpw3TTRzsLY40m3SbjJDG0ZmpAFl0hCVmZA8UInQB+pdTxnV2meUq2Nigl9N2otYnfdUoSQ6Nk25Yig6yxNyKwpVJpxX7QsI3s8aeeGAx4Ioh/CR/RqgONDMRH2Hk0qJ0h7CHB92cJaNjuqVPiYRTAyYaDmlhgSgw9UMQCQGXunDEJE3owi4Jy90RJJEkdUsHafxoeKJx/HUqE8mU1Frm0SpoMbBLV04a19atv4QBVx+xBGoVDQGKXiukPeemoNSiZJcNTSlgEdzSYRcE5e6xN8lDqZX0RD2UOhE4vj9RIERbKzvpAIoQMcqMIAonaFZfZO3XIGvSs2cO9wW38CgENhQFqaEihBecNF73dIsGomKB1j9yZf7omKD1j9yZf704HLZ6H7qt4Wul1sWYkzqtSkEY/ETQ7qOnUerqyNIqmAzFtMHCUS9z/ABOrCrFyMzt7l/XUBx7iKZpYjoeeaV91ULG6bN9ylAxGiYuvwxQZ7+C0TNbEiBGbs5zbSQJFCC8ZKgDeCA+NQpxjmYXKV/XFAYoPWP3Jl/v6mGIQjvRQByil6ptkqA3OZ5p5KSIknFBBaAQFZLCA8H0XlZyXNf5ggczX5ggczqQLeT+zVYTMQVQIDFlYdNUJq2INW/8AGAKvZmYI1XjUMCaLHmGPlpQEJI1YwkQVSLc2iWkwC4Bw91ib5CDUgpzcMNfmCBzP3YKFhNJ9KjwjgyNUZrCJQWL1pNX5yMM1W/1TKY/JTDQnXjO7Rd6EXl360Q+lZwHOricfJ3+Jvqccg+0b+AxtTywvtG/gGNtIlHJ4EvmhtGOa2/nhjxqOl7pqxYyzGaSV17bHKEfTDFRCY0BGGdMkfzIyedURArA/LxnxThg7IJGcjxShUnIbL6bWDcbDsMUObVzF5L40kCBI2KUWSYxqAOsBQImCnEcrpntnS2RkhgwnamHooNkSSM80TtGTEbiq/nTJoXKhEW0KIxMShrb/AK3cCrvMIlnKKTYm/A8EUmAVsopkBTSvA1GmUCng2Zi5GsiqCQp8p+1EVQWFPlP20xjbQ3LvZlEbEtuXVeNYZw6wl6AOZ/e4PaKjTCDg0rQpo3XZ1FAy4DD3UjLY5yyte7FPl/IEehpRgwLSx3TUZgwGm2TJGRq4xrHdstm9B0Qkm8QNMoB3ZnFxq5pdjLbts+Klcrsg3K6bYTNmfl8/dmZWq27VgMZBuZwVjMuudiVTMBif3lL2UZUi1zN6bLYT5o+KixDsUdydxOLMEpHaoDF+2pDSPeC9nM1DSPeC9nM6TvSjwkAnpeuNgULbYITzNtTcakET1SM7WIrhWZNu8gPXemUYVXPhpO67Mtu7Gom5W9a4KYZJgEQtt8NIyKaRA5tbSrzMJN+W1qV2EB8UzGBY1pMDd1f9lNPAoCoqJwLT/FWNZAB9A02TBpe65fLXDLJ8xfWXqbfWK1Yy9VJZeyBJO1c4Wcb5q4Y8L3JmtuctRMVbU/MgdPpjfxNxGtLSUE3VWPqktJQTdVY+tMiPKNx2Sk3KGWZXMueDVfJUn4oVFJe9zc7HmakijmdO7+cIyzqtRNysjEZVMk03XT/l3om6WCEHES0izyEo9wdV24nlxV47l0sLl+tQalwRQ9xRLUUmD9XuhjNyYZGXSlmSJsxN6kIHX9my/HZ92EbE8e8U4xpgPgzNW8UXMW3SmZbL2whNTFqMlkmt25R4R4KILDTupWq5qjBOBKAWV90RJqU0ptInN3xFKaU2kTm74jSN3iAuRgPdEqlyh5Sz6NTbDOaxtk8r0z2ih4QSfukbmLycaR4WuZYp/k1Ac7Aytil69ZICTE39lZdd7A5NMNpbz+l1TEgvQ3pSGzVkOW7emKzc3e+/wNKtVzVGCcCUINlymhjbDqQPTySkD18lQaVFZG//AD9W8GySDR6WkUuTc3q2oGLYFppVT45AtKL0RjBlHvvV/wDrkTqhvSs5s96WhzPMyWtQQWgEBqhwTgufqu9Q4JwXP1XfSMvTAdhkfdJUQsb6GEZ5carmgmOW03eFHvgwEdD1VzcabeNKXsI5S851S1cO3PBrMSYguyfiq6CxVndDTFhuayDv1MyjNGSnyhW8EcUsKckLsXZCMY66VarmqckZBpG4uSwhO+W+qNs8nfs896O5laxUkQs+efsj/9oADAMBAAIAAwAAABA7okzjzwLzwLzwZbzwDzzTTzrTzLXzwoHwTDxxwxzzzxzzzzzzzzzzzzxxzzxzyxzzwxzzz7zzzzzzzzzzzzzzzzzzzzzzzzzzzzzzzzzzzzxIdHhzzzvzxzzynjzxjzxpTz5Ty5/zzdXwBzzzzzzzzzzzzzzzzzzzzzzzzzzzzzzzzzzzzzwLYSnTzwLzzzzzDTzzDzw7zzjDzLXzzjzzTDwxDCDzzwLzyzzxxzyyzzw7zxzzwo3zxzzwwzzzzzzzzzzzzzzzzzzzzzzzzzzzzzzzzzzzzzy6vZ1Tzw7zyDzzrzzz7zzlTz7bypHzx7zwCjzzzzzzzzzzzzzzzzzzzzzzzzzzzzzzzzzzzzzTzTDTzzDzzDzzzzzzzzzzzzjTzzTzzjzzjTwx6JBzzy7zwDzz+nzzbzzLzwLzzxLzwzzwAzzzzzzzzzzzzzzzzzzzzzzzzzzzzzzzzzzzzzzCNYXzzwPzwjzz/HzxzzyrzxbjzzbzxjzxSjyxzzzzzzzzzzzywzzzzzzzzzzzzxzzwzzzzzzzzzzzzzzzzzzzzzzzzzzzzzzzzzzzzzzzzzxZETnzzzLzzjzysXzz7zzJ/wA+086C885c8u88888888888888888888888888888888888888sPQP088w888886J88488K08408AP88608Aw8MuVs888y88s8888888889A88c8ah88s88es8888888888888888888888888888888888888iHeBc88+88U88rh88W88aX8+U8+E88s88Wo8888888888888888888888888888888888888/8QAJxEAAQMEAQMEAwEAAAAAAAAAAQARIRAgMUFRMFBhcYGh8GCRsdH/2gAIAQMBAT8QaIWg2yyBcP4BXhCa7IvMFq76IDlkC9doSKaJRy34UcQoj1+HQBl+LTn93MeUHh6nbfY/2vFwZ5U7rsIYpoo57O0t7ISWCBBD2GLtP1RJZAvdp1tqGQyf+ugGDIWGbtN0tNUQXQDBhUzXTLb9mMB02PVkJkooBNh3U4ro3nFdFHNBlHBu0SjntAlCcdh0yB/pP7UEAwAsMvU1BZNjxcZL3mbtEI5fsxgOm/rISicA2GH++1TioXFxLXmPvpdolHLfhRxCiD5+ENunAB7DupxULj7xdwhaEZrx71OG7PiUx+WQksgXD2GLgHT489QSUC92kYLU0ycu/ugGDWmeq6xaILoAC/b9mOFEevwuRTmD2HdTioXF3CFx8fcXaKOT2b//xAAoEQABBAIBAwUAAgMAAAAAAAABABARITFBIFBh8FFxgZGhscEwYOH/2gAIAQIBAT8QBuD5RP8ASJgEnQlRcdyPoTxBkA+r+r7AQsS4xy25MCURDzTiyAhiX7dB7dGGTKu/YfcWiBIjRRHDC+38cpRSMW41L+r7DmYpGNPpHLDIQx0b1RMCe0o1ZRoweAvluOAvnqWJgSURHLcLUsKMrUdoRMmUb4Co5bnnH9fj7ciRBRM24p9ytR0YWSETn2CoYCoa4C48pxl9geY4DDjKLbCGGOEM2424yAhjpBrKNZ6CMyiJBHYD6RSUTJPAVDinInKnPdxhxUvsFaf/AJ+OHGQUMR0YZhTk9gftURoxwFx58uLc9lOez6e3ny+wOAs/A/RLhxkBD/Shkyrv2A+dqxEKxMcBpxlyJXq4w42ixRYoQPPrgW3PR80iYE9pRpGjwFuLcmFGX1Li+RQCURDyjTCzCFiWFGVhHaETJk8RUf5iZ4kAiCiZ5blajowyVd+w+9rIALaOA158OMuey9XGHG/PRFthyhn4H8X+uHGQhgdG/8QAKxABAQACAgMAAgICAQQDAQAAAREhMQBBIFFhcYEQkXChsTBAUPBgwdHx/9oACAEBAAE/ENfzp/PKTmP+j657/wCz6/7t/h/n14r/ANntwbkcXqn6E/ZwNtjunB+eWlFWZByqGKTeeLCjplAQ9pH+uJRkH8rllrqz5yRf64Pt7XWOCh4ubMRkOyojOOogFPT5ZyG18CMHD4t+Rt7MgNkdUlei8jtHBF06GGBBxwvpLKkoPRBHp3fGm6PIIIOihaFcXPKUSrREyIACmKznhM4IAExExCTGPFIpz6fciqmCBlsPLCdhWU/QM6bmYocoSBkwAQhcoFDEp8RLgQyZgJjZ9Hi/GTCNVnL/AGaOBCHh1xpgeNFJjvPJUOmaMEl1SwSM1jyGjVJ7GE4bRilZK8Mei4hTK0DBZdyC8eViJ3aX3Er54g44RuXmmEKa4CJ3oMad/ehkKE4P4sjuhKiJT5za9tWUd3OQy5+8CDPoKW77dEOAiU5GccGJSN1e1fwQx1xc6U/0Is33LzcdzWOXLjB1zMXiZNpSiqIYdebr39msrnWjXmVDUexACIo9DXAMOk4BCpQGi48T7aGqBEQAogi64ku9NnYUcaTw79o4GAA0eNibVTKq5c7XytnY30msccdWqmtMsUUgzLx8t9CzaCn1V8YgoBQiFBGfjhgnkCp55xomJHJ0c78mQkSeCKIdY/vmQboN8VsYxl1jl8dRz72qv78Yi6ezKrG8LfvgoJwW3aaaCSQmv8sEv0djGGPvNKd/Q5HDYX3OTbzrJaD2Rmdc62sdWjgEok03mEBdYKEgrC6419O5+T6B3lvrvkxcq9gKRn5yUTCcETAMnYR2YfK84qYKOiaiheSMPxUM8cVfAWoXBNPZxfJgyX6ws/b5YVRnDzY0WAE7XCITMxkWsDJ64I4sKIExhjO8eOKxj4nKyxFwXRw1CTQhjTJXsGEJ4m6Q/LKCGzKOLjsJKLhNSWrkGQWFpj30ar0R7CLVB8O+GUwtMtX3JtO+Gvfis1rLGhn+uXeNABUsBdg3hY+QAFk8wMYQMrtrJGuXpNE9JLIZZMkj+NZx3HopGffFq7ZUoQUobpMo64+6R4JUEMgCqF6KAfwsBC2boc7uBcyE3b3zbVoLWkunvF+cvs954hCmHS55WvwnKWVn98UoY5BUoE/GuSf+T+0xg/BxbFt7frXE335gAVkiARIMNr4QQBeggf1463wHoEdU9ea4DS+ggRKw7r74I+6CbmtLW6gQ/HN/ihWCZffiywvNVin1ZMaOM+E0vkNIAsFIXWfBvnoF7OLA6URl4KN4TJgVHGxBox7kWpWsAKMADKv3w741IElBCbG+uGs+KmF6BCJxPehSBGNMgXY+58l2M+NQLDmWOLjCbapD/nDG0oW8Y4BYWo/qJDH3xZwRDdJYLa0PZ28Ra5T0WAg7XZy2AH+Epyf9NOB/5gRC5YsLP9cRbUE9zREevXA0xHNGNMam4y8krLgKhlDY5t5m0JuuCFY9T33w7FN9WcwRIZWZmnj4gW1gY/3wjhhgNb/k+D51ErgaqD6rESu/IOH7GBloXFYwuWVpw+rAy0LisYXLK+BhMCWogyCLv2cfP6fsZFikRMkmb49ctP57rMBHv7wECYwRe0Kw+V8oALWPeCyHq2ubC1aAUKV8678bo4B9TlNw3AV0csxeFAQWgClzJS3jVMDAh12Nvf68UZRVtDJFoDJDOYGniOERMPv1ZK7nXgeaDNFEl5T1CgAYuvJp5OiEaMeIRyAoq7Jw49h95UdRjO10Svh1w10GKky0KAW3HIMH7GBloXFYwuWV6/haAPmBT1zMISPtux14zOiRBAww4zLwZ6PDMTCm1xwfP9xIysDl74/8CIBWJwMQWfOf+xMvZPzwztRTgoQjH3w6bAgDQBgPJTQ2+soqPc/AQtU2NvrKKj3PwELfBwiAbUA5QU16eUhxb1YJhABy24nj1xHkgrQUATWLvgYDACAejxc+ElMn05CiFvUGCjVL0jl4RIK/7M2hUugdXxQoLA2XeCf65OxNPOxC0LREOUYakcyCRIVUNyYr/PXAjOTDOSARZlDe8mMfYbsVMZIo+rGM5BWArt8HzCZoKgvCvzR6BtIYu3mvGBehkn0SqqgGTTeO4DYi0t2uOvy9eHXJthI4ilZLYKSfg4psbfWUVHsfgIW9f+Zf8PCmccWBVxyeUaLmRsOTvgYNW4FK5hI9pwivI56ywVGn44vkEowrBbjPrj5hbzQghAH2duGYhLIKP9cMbBcHClRa+8mgmE9IFKfFHpfKdFOmdCaFQKHpiLGinDOhNCiCh6Yi+Bzl0CwfDL+DfClAthxSKk9D0xQ8mXZoQB2PZ9XmOkJKZpuk/wD5TyLdQiXSaHuPB4oCPogKv9cPr5bFuiCnbwhfUsD7gf78ReZmZsDqFIGXGpnhglwwHpOuYCuLNcNevBFEEKgHQZX4cnfYtglyjSTeTGeGo5GUcCLDsUcmPExkFwcKVFr7y/GKzzd/mML4+uUxFCaiFqS45duRptwz4TQqBQ9MRf4wBYJETMn6l4KJPoFWVj8vueBn1QQRCYPSb4Jk+fHEdirAmuJu8erCCfEbySMCBT+iJtsX1w0WjAwoGB+seuIbuMV42RdZOVyqfv2KFX0AaAPLq9O7SNosyuXLAL18vdpG0WZXLlgF8EKpBB5y4LjXGeYK8E1qLX00rMePvkWsAAixwMe+a9I6HAk0s51Qc3y7pqAcun1ntw8RVEumcaFKRMgnfGK56yF3lgpaKHKRaezEH4ejol8SYSm011DkYG54MoMkYDrhugP54CLCb0YzP34ESLtMxYGV+cUI67coamtY5YGKTjCR1SglkyBjHb41ipmrGWMXisAXTFn/AOl35UxUOQGDaQtcv066T+0jaLMrlywC/wCV3w4mgMqro4PKEWlYNUl9Dx7EK2ATPUHkmm3WFci7MGeZloDQG5K/g5gjEOlaACunrrk2VzJUUY/OVkpA0K5Dg4BdzcUDFKKHCIJ5DC5RIRoyMHBVE2cGF2iQjRkYOCqJs8Vu4NAGVV0cIuFZcFx2EXC0F15TwD+71WhzBh9PGo1E/wB8xsyww+ngzHJUDpHxZUmugkGbRAuXXkDOx1xAKr+uZ2Gj+pBn2eRiiDsxggX96OIX+avM4v18mw6opAMHThMlOGjgoQAyuP3G9eNJKQJCuQ4OV9XDH2ZEH7PIm7losL0Q/LODC7RIRoyMHBVE2fzc0pVEzQ9zPD32n61EGq358nD/AO514lhfdGCY6UN8BViZiKIzj7nLmu8WSnlBgId8xezZYhBp7AflnM8hwkbYJ/vg6xlu8jKHQVwGXfkemQhbDLVGr2wLng6ZCNsItUavbAufF1GDKHM7UJO9cmm0kjsdcQiJhvyTC/VP2HsA25YC8DC8Nm4CwaYstijwXqxyFGrkmo+JqXSt2hkYJQAvDGQAvt8VYW+MrlCKfKcywBqY9ZN/vytUN6LyJAT4ZDPMvhBxDnHSLDK3HEksGS2PgEBbUTozb1OWy/FQLRoSY08WnBciMhCcMjl6fGXAv+Ma2WsnHsghTRi0FU6DyByMPscDpShn48PTIQthlqjV7YFzw8JOdp/J/wBd/wCr1w/7/wBf4UkDOzvqhh++LQNJ6AVYOgF4+uY3T2o4D3y+Lxse0Tjl8njY9gjHAoiSoHSPZxBgQlXoovIoMPB7EwnkItEqZMXvdZ1xQ0VTJi97rOvIwasPhjQbjydLkLH41zs/vlBWwzO5Uuz++deLHPfQ+8G48pwpMqXRVnHpXQwfVFznyFtwyU0LtfXDqXIzXWTc+UbroLbg05MPNDBnCxg0jjPig0ISr0UXlOsRpmMTDnx9ca3AQkygd/rilZVMGL3us6/lJ4EFVIuPzwoimMMGUmzt+98Pw6B2NKGXBjPEKb6vHf8A437xpUk4wK3Cg2lzx4hcTaEWVSZE/fM9GsBGA6PRzPIeLG2Cf65nDZ3KGuw9wrWFnlBD0BlIZtPgN5HII4AMpDNp8BvI8UJF9r8DrZ8vCyPi0bMIQCav68kO/LLsFerHO1hl4iaxwZB0BmYbWMRZRzWGIL3+fFxmV0/dEP7+X/qvbwMhWz3/ANcxvV8iaYV6NFPEK3A6c9G6n5E7mArUxzICix2eALQBGq/SZP1wN4UTUlO1ubteSFMknDRBw9nWceGeQ8SNsE/3whDGWR7EqH7fI2jJ2E6CTRcfTk0MEGUhm0+A3kc6/h6IgqB2J2cRpgkFGrBeBTGkMRGZPa74hRDortQyPrh02BAGgDAcaJlcPyJjRr1/FpixGpGPVPNS7/npui25vFLv+em6Lbm+VEFC0u8C58iZdAUPVRxl4CfYjFoowfDyI3FABWuD6+V4WmVBpiTmazskHuBL5awgMKNGPpB/XEUQKcpqTceL0wIiUTmSYMLnZQs4nXBbE2WGdv8Afig0KSr2QzluuRrmsDBnyUe1ScSUumKX7xS7/npui25v+WGAoSCEvbG/fCEFezxE7U+8wFohBRNbaTIca1L12VfaiYfTy6OKBZk5T2Mz5wOoqp6B6AH9v9UsG/DJX9GfvIxUzQrDODwm1a549hmz9Eub5I82LIOdwUCUsyteI4mLIOdyUCUsytfEvoSCLGHDMo+uWFumjUilDDsDGC+TZuC8BKlkJRjRmrSAREyDIOjBhlE9YJBY1xLueKVLVLCw5MST/nh4xhPoK7fAL+LjFIsHMBYYHI1NUU4EOo5qy3KKrE8WcuyG6kAmg5Hh1TdFMdMFyx3fFW7dIBV4IUQUB0sBS+7zQtkVxgKIplBieMyQYFBB12KhWQTg4kauIEFbUDid8gpoIhEgx+iSM8O+E1oIqIU6fKG9+CJplgXsenjpDDnVbQhc8bBUKAwY4PVvBNzxmJZAQ1x3DACgQsAv64pY1CrdTS8iTm2w/Pbw0REUVmXHrzEL1ogapCDAGFe1eCV68QNUgBgDCvavjac6FKP0yfk1wwHa5YV0UpMm61z5RkEDf2IaMUzMdvAosKBxuVZkc+r0cAECVsCBnxemiSHIWg7eHisG4MXsAzhVXOxBAWBohwBxseaOh6Ip+vHCmsmBCIDFyJwXuYS/2uV7VyviCco0HpHDyaExX2KUPC+g5FuOKu0AWUKouDPjjvYFKRTN+o/eGwAJkBFGUk30O+HbtOrSq9q3EPQGPB4rHw1ZKVZGdf4SP8d8xf5P/gJf9HYxhj7zSne0ORw2F9zkS1qyWg1lGZ1zocxkaOASiTTeKclxioSC8Lrg8giA7CZiqNY3wgHeIFRXAB8xyZuVewFIz85KJhOCJgGTsI7MPkm6R4JUEMgCqF6KA26V4JUEMgCqF6KB4MslkyKjohfhzCcpWisfpJWzezx2YbnHLYFgoy5aR6puYOZhGwy41fS14/AoLXZ68TEHYNARgGAO+deKwmq9yfgu3oF65DVItQCk6MuC95CSvFUQQD2KAMs8TOYWmWr7k2nfDXvxxkHaxEjwzPNeQHQIGG0vfkkpmiCYVR6BfrDvlR9EhlQEF9cUrg/LEAHpISa8Qv8AZfgR+a6jATfDQcV/U1DQhI9m8P4VkhbN0OdnEuZCbN742TNVa0l094vzlSnuHkIUw6XPKt+E5Sys/viHG1GBtWBZkb/C2Lb2/WuJvvzRa5T0WAg7XZy2AItcp6LAQdrs5bAPCfYiRCarpEE+nHnYCSokOG4yejHkYiKTVh5adDQ3uIbnM2G9xcrqOD7UzTi6oEz98e8m9qulfc8nnaV7kkA6U/fDIgRq65hLYlHLtvIo0cjkKf8AKfjxamCSghNjfXDWfDrnz3lchLP3xVPt8wtUxBhsFpjyBAI8IKbgob9cEuKHhkQlmOCMuOG0cWCmsMAq468OuKSoBXdSzhGAXTxrbjNQRwjFmcUvfOvC9cvX/hz/ABWJhcsWFn+uIsqCe5oiPXrg6YjmjGmNTcZeSB1qFQyhsc28TSknXBCsep774McIIymte07prva3MJCo8I4YYDW/5Pg+dRK4Gqg+qxErvyDJ+wgZaFxWMLllQyfsYGWhcVjC5ZXwYaVCEK7qoz1wVruoHplLjstxI+KcD95hdAEP2aJnEJ9iwzJchQSusZf2t2qFa+a8RwGSSJkjq8HjD2A3GwfqoH552OisiEF4D6XqMbsqkw0FU9JWI58O+BUlfvDZ9YYHfDWfA4lzgpK/Bcf3xrcVSsDdNDAHr3zsK50XBdZp7vEjhhgNb/k+ABCYphAlVQSut58jWRYqTLQoBbccrhWNRhhj731/KwAfMCnrmYQmfadjrx39QiCBjh9y8HejwzEwja44ZH+4gZWBy98jhFZ61mYu3GjfR76kdP8A6NHw4Z24pwUIRj74dNgQBoAwHkpIbfWUVHsfgIWuTGvayio9j8BC3webILUaLuAZ3zCgMAlQoNsygzvyN4oUxQZcQdK7wRjTa2IIMPGnTw+8dQiyMJfEd8OLhXqLCHDxLEBmrCFAMrMYc8Xi6MkVcUxNoHRicwzcLfSvbbhu7nw74n5GU9hwC798NZ8DjCEYwLBfzwAapLmGE9rT8cioxuMlwKai52xnwY4YYDW/4PmcdSNVBAquwbCYz43bCRiKVktgpJ+DjnqD2EQiQFvDhmH+EP/Z"/>
          <p:cNvSpPr>
            <a:spLocks noChangeAspect="1" noChangeArrowheads="1"/>
          </p:cNvSpPr>
          <p:nvPr/>
        </p:nvSpPr>
        <p:spPr bwMode="auto">
          <a:xfrm>
            <a:off x="155574" y="-144463"/>
            <a:ext cx="1744657" cy="17446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086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C is correct option.</a:t>
            </a: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
        <p:nvSpPr>
          <p:cNvPr id="5" name="AutoShape 2" descr="data:image/jpeg;base64,/9j/4AAQSkZJRgABAQAAAQABAAD/2wBDAAgGBgcGBQgHBwcJCQgKDBQNDAsLDBkSEw8UHRofHh0aHBwgJC4nICIsIxwcKDcpLDAxNDQ0Hyc5PTgyPC4zNDL/2wBDAQkJCQwLDBgNDRgyIRwhMjIyMjIyMjIyMjIyMjIyMjIyMjIyMjIyMjIyMjIyMjIyMjIyMjIyMjIyMjIyMjIyMjL/wgARCAFqAjYDASIAAhEBAxEB/8QAGwABAQEBAQEBAQAAAAAAAAAAAAUEAwYCAQf/xAAVAQEBAAAAAAAAAAAAAAAAAAAAAf/aAAwDAQACEAMQAAAB9+xeKj+gvCdT27xfzZ7Zm8yvr3z9AAB5v0kBQBh87HsEivQAhRdeeqG0UAeS9aAAGOaXkewADzcekFADJGt530VgKATccXmHdYCjx57BBvAHPNtEyj9CRu0jNmpAAADj2AABj2DLqABi2jBr6AADj2AADLy3jPoABg3gAACdRAADHyojl1ABw7idRICgAAAAAAAAAAAAAAAAAAAAAAAAAAAAAAAAAAAM3nPSzIk87uUk1q06y5Gpc140QAAgVcNOTqLQJ3711gACNZlxjt4NtncKBHzbOZZABnl7PyPipi20A8/6CXFQUAz6OUSbcazYCgY8XblGrdx7WAqFdjH7Yj2AAAAAAAAAAAAAAAAAAAAAAAAAAAAAAAAAAAAAAzwo9I8r+nqnkaNXWbMlJg3qAASkVRQBh4FUAAllR8fYAAR/gtgAMk6LjFtoASiqi2gAcI7o9iwFAJ/Y1AAEYspVUA4RfQiHg9WiXg9GrhkpDn0AACKtICgMPKmAAEqqPn6AB8/Qhd6wAA4R76J1EoBFtCRV+gA4d0TqJYCgT89gAAIV0RbQAAAAAAAAAAAAAAAAAAAAAAAAAAAAAAAAAAAAAcZVDz8auuScW+2HhXp837lTbqzaVAAnMKL4oDhn/MZcAB+YN8eN2uZToACdRi2oCgOczrLj0HaZToBOoxI17/L+lOgpz6coyMH7ZeCgYu8mnGkUAwb/ADBWowL4AAAAAAAAAAAAAAAAAAAAAAAAAAAAAAAAAAAAAfEosIn2WEnUbHPga2fQAAGEbgAHxjN4ABiNrDrPsABMpgABm+juAAZTUxbQAAyfJtAAZOx1AAMpqYdwBi8964eUn+6R5TP7QTs9lZj2CgAed/fQI/RQE3LcAACHcR5+psWAoHkfWfSAoCPR7oCgHlfVI816P6UA+PseV7+jQFAQa2gAAPKerHnvQgAAAAAAAAAAAAAAAAAAAAAAAAAAAAAAAAAAAAAx/nmT0n15nPHsfzyv2ev5ccllXpg3qABmTkloWgMmb5KwAGbTJjZpj7LNoUDJrh3AADgw/MVxQDj28lHotcC9X6AfB8c4eiLwoDP9TKp0AA49vInpdMW0AfHLQOHHaOfLSHPoAAAMLcAAGTWAAGTWMewAAOfQAAODuAAHPoMuoAHz9DH96QABn++oAAc+gw7gAAAAAAAAAAAAAAAAAAAAAAAAAAAAAAAAAAAAAzeX9VgiB8+lyEPT6fDWrBU/Ez0RQAIbQioKAn5qWQpAASK82MlThqs7BQPO+izaYCgMU6tNjtUz6LAVDuTY/aPDvQDl15x5/R37m4UBH5UOR03ZdQB+ee9DOikKAAAAAAAAAAAAAAAAAAAAAAAAAAAAAAAAAAAAAM3nD1jx/OPaPEVa9Ex4pLKdRtAAI4sAAMOYrgAEuKiDXs7hQDz/AKAAAMmCLSbSoAQC+AAZ40PP+gsBQDDIj0rLqoARyw896EA4TLQkZr6MvCksZNZQAAI6wgKAzZKgAASqon6NAAAyawAAyTLwy6gAS6gAAceyI9gsBQMWWuMmsAEqqiNZKAAAAAAAAAAAAAAAAAAAAAAAAAAAAAAAAAAAAAzQ70WMv7uwHxopTS7m68rPvfz6KABJckWxQGTn0nFwACdRkRyr4tNmkKBKqyqsBQGbBqmxR34ttgKhXZMVhQD4+/mI/Tj91ZABN/fz6KAAEazBj6uSK9AAAAAAAAAAAAAAAAAAAAAAAAAAAAAAAAAAAAAf/8QAKBAAAwACAgICAgICAwEAAAAAAgMEASASEwUUABEQcCExFTQiJEFg/9oACAEBAAEFAv8A4er/AFMCeSawXRzSNSDCxnw/+Nk/zK+3kKVD4vH9azgGatan4nQkAcuXiB6eQVyCjBOumYDZtI08sa0YTlSUZKPx/wDwDTKe3yOtJkuXhOjGteEdXWtUEgEuXRtKW2MUvNv4IcGATJWXoTYX9fwvxsandId4JWohiQGdgWIb5nWXxSATq6db/hyKPAjgB0WsVBq5C3j6q+K1AkdDlUbNsRIxnVsy3kUaT+AGAHQ1iecRpFn7XcRiiF1FK5ztyMVjWp8ddQ6nyTqEY+WN62xsNidR9hvxDe5GlrCVHMQljW97Fqc5mGBnGQ0Sb/cmq7i0YJlhbWHLEwmJ0Np5t1czpRgiEtXCWcLy10khmyXRtDPbblqn/hoZYqeI10Lj4KTDQpM6uie6JtnxeDFZq5u29V2MgArDShXejaiJb8dDhFS8KVoKHYrXEQa1JN6sLeKkIyrXKHYfqYCwPVbkdakHRh0z3gvB4HQvHqyQzOGn9rvZ1IkqsqQiu48S3UtTH5N7qLn1oFLO1FDGi2VxOXqxr1NY16m6VNJEvY5T9WMdmvH39ajUZXR1FRnRxMBfu5xDOfYvSlr0YpoYlmjS4KjoJ+NXtMWL7sbNqMa2Nepv4bg8qkjcFipGAmWKlKYpBlRdNY96uzqomxQ0RwA64XT7eF0+3pUony4W1rtWSA6rGPrGmf5wEJrf1Pa7RnPgMr/VnSYFo1dB1UqfQvH8Y/LR5qmw8A1ekyZLNlLdShPlhdPt/tdhita/JC1avKg3KfIi4Z/JqobVeEmQMWA5/SSXC4Nc04FuacC3RhipYPyZasp4OS4Xhqmnv2IsAOLhygCyY6HWsKTo4s0LPEQp5Eujsbo5/SQZyQ6sqBb804Fv4o/1/G4biidZ4mhwYy+O8eK1+WwR/JsHiWpZspUrCQ1y3ury3ur0sWbZ8NYyrVhdXkJRLaBLARrWtrBWOeiPnw0rZ9PcBYcP3w/JlwCdnM5x/wC5paP25ORyvViqsOy3us/a+c4EQ8nGxa/KxNJXk5H5R5GSllFKpViWDFrwTlbQcGvtK7faV26FnA4CpTC1bSpOWVKV8xnBY0xags6tcCRBmGDq160YKpQt1VQp+F0LbnRrwTkDwY6m9a2e0rt/FXD1fGO5UTf6sFGCi8dEeQ8sNBHFksxVc81zq6Q1OlL7DpS+zS4SOTFnOrW6oA+UGjE83LM2gtUfi8f1pfy4L54HW7s+6GCtmP6/JfXEGLMJG8m6XZwNCiE1aty3FB0pfZ+2MUzkI1zFkap2fF0JdllCU5xnBYY5ScCQmOvert7lduoUIYepvUrLHqTsNKGHqbAUK2rbjUzAPhUoWeomJZF6jZoxyk4BgMHXLAEu5Xb+K+GZPH4V3zJVhEH16XjIWZLyy15dIeWSVc8VzJylep4F1B4F1GnkPv0ss4u1rLH09WfXlLBSaeOy319bfn8f5TW9n2TsmnOP5x+c4+8AHQiZhrLSrnmseXHVrMZrPi6j8ZxgsLQpPzCgxgZZ1/BHACaFNz844yW3qTc/Um56hMhZ6smQ0ilnLYREMamsGiCgUOpCJ4zOnLdP7+LlQoloUrViVOwCwWOpCJfPUm5/td3Z0RYyfyZbOEJFmXxmaTf5Gg/dlMWS2l9Oj7OnVuOFTccKtLGEqcepNOtuMYVULOhJc0aePITxrSzK1zDk5YckSNOvvsjMmT6GYrBXeT488C08hhnp0sPnMYEnRH2dP5aoXKnhCdgSAAJ8aKRSrCU0wLpYpYJUSsG3YZMg4ZMg7RgC1Yy/TNWy9rznI/gAK16JVhC9WJW7GfGp6VhkB0OX7csBUGhCJjiCcWLn4M0oT7Csy/eEqFIaDNkGfthxGKIXUUrnO0hisa1PjrqHU+SzQpU/b69jetkbDYnVuWqe3LVP0pblKAzwfrXzFVLGihZZJWkTu7Z7epU+XunjYbFaG0826uzkU4N6la0MIRw95zIPBp05vx5Eaub/AMNDLFTRGuhcfWpENClTq6J6JvYZ8NXN2wzOGkZnDTo5QuViduW6vna5xroLCVYSnSdXQnVqAf8APQIZ0gYBplDsP1YPNYSs46tmW01StnQhXSvQ0OKrMRZ/bD2dSJKrKkIruPEt1LUx+Te6jyFzpnIMmIoY0WyuJy9WNeprGvU3ShvQkPZ5a0m4AfUYKDOchpIb3Bq5uErQ2hyJWk0NGVFivXP9JqZ1y0E/OlDGi1DWE3VtRjWqomVfhuDyqSNwWKkYCZYqVJjkCVFsT3USqyiaibFDRHADrhdPt4XT7elCu9OJmHVrUp7WN9ggQrpRpJGE4avR3fMTVKnmElp04UBTr/4M7z+JQ3u0oW0mpUeGalCfJi3vz+kP/8QAFxEBAQEBAAAAAAAAAAAAAAAAAWBwAP/aAAgBAwEBPwG5MqKsiSsMzOIX/8QAGxEBAQACAwEAAAAAAAAAAAAAAWAAIBEwQHD/2gAIAQIBAT8BrnU2flLjVsQ+ImnGfeviJcYX/8QAPRAAAgECBAQDBQcDAwMFAAAAAQIDERIAEyAhBCIxUTJBYSNxgZHBEBQzUqGx0UJicAVy8DRDc1NgguHx/9oACAEBAAY/Av8A2PN/sP7Y4R4vxIuFDr6+mP8AUpE8LFT+gxxEmT93iMJGXmXVPfHA7/1IMZWVyZN9Lj1rh8yyleS3t64PEKoWZbmDgb1rrmY8Jc2cfa0Xb66mkNOwr0rjjYIZY5GYg1u8WwqcSQ/d44WFG9n0I0o5ZuV1otdvEMZeUkqrHdY7UFa+7EbotqkbL20wtHBYQ5LS7cw7d9RM9Mtdzd0wQYVKs9yROaADscSx0tKyGq+S+e3ppnrw8EtLd5PL9NUrp4gpIxC/3cvdb7cUrU9z11XzoHA6Kd6n3d8Rfe0D2Dwnm37epxGj+IDTFIZk5JrVW7psanEYhUZwa+R/MD/nl9pU9DscKyLQqlg38sSxiPllNXFTvimM5IFD9cZ9PaW21r5YcoKFzVsCitsagFyQPhra0eI1Ot6jxkE79sG2tT1JJJPz0jMu27OR+2BW7YUrea4CqKAbU0hEFBqAkB2NdjTFvtOtfxGr864tQep9dJk5wx62yMv7awQp2NQtxtHw6alZ7qp4SGIp8sJXM5PCcxq/OuLRX4mulSw8JqMF1zAS1xpI3X5/5Ydoxc4GwxIv30GWnnFRoz7vPHEyPxdwhLLbljeg64lc8dmusVcvKpaffiJfvGerLWQZduXhGiZVS4A7bn7IFz8lGrc23b1xVzdzEK35h31TsvEMCkhCqQLf5xHLSly10yOrWkDrg2cVn+tV2+WplhNJLS9ewGELSTRxZdS0cd2/yOAQ1R376ZlmZaBQwC+XX+MI7zut/hjsovzp1+OmiyFPUCuGJlegcgSKlSww1zXUcgE9fj66ZI86ZFFtBHHX6HU8h/pWuI83jVWVqHK5afDz1VExiUbkgD64jkaYxbVYgDf54jeTxEdtMQQ0izLG28RoTiL2xa96ZdopT9/tZFcoSPEPLB4ifiM6S20Gy2gxxKX1zmZunSuDC/GXx2WBculMRxVrYtK4ULxOWg3tsrvhQ73t5tSlcRSV8Fdu+uULOoSRqmic3zrhUUUVRQaWjrS7z1yGrK7rbUMf2wEimAW2nMt31wsa9FFBpMxlQhhS3L8vniNTLWKI1QW7/E6bEksqd9q1GAokiBXpSPanalcOWa53a5iBTTJLHKgvpUNHXp8dRRhVTsRhI2nDRowO6c23rX6alCyKFBqystQ364RTMlAasMvZv1xzlS39oppQq0i2vfS9v5w02dGbu8e4XsN/8sPIFutFaYZl+6kkAraTt6Nid3HD2QllNK1qMPKz8IQI7rYybgfXEMcn3dhKtfZHdffhnhSLLRakyHr7sJJbbctaYhjiKC+u7LXBLUqrFajoaakuy7He0KBv88Jdl2O9oUDf56XkSlw74RJrGWTYMopQ6hDGyLyXVZa/XAr11CJQMrm39RTG80BO/s1HMP10kxJe/qaYhmawPLTrsoOLs2OXfxRjb9zpMoy8sEctN2xRXhJ2pF/U2l2HUCuAx4iB+WpWMbj9dUcUYGY9d26AYOaUbsVFNUcaAFbrXJ92Euy7He0KBv8AP7WETBXpsThuJnyVYrbbD0PqccWhK1mdmX44aJk4QAx23IDcT64RbEEltGZR1wuWYDCv9Eldzhc23M87OmIS6qyJWobAVQAB0A1GV0iYdE5zyj3U64MrpEw6JznlHup10vGlLj3wjzBFEe4VTWp1CSVEdAltGFd64oNUDLO5SMEUanp6YieURLl71Q1r/Gk5aqW/uNMQIRHmQEFebZv02xLJJbdIalV6DSHtjeJPApcjfudsPDbFY/8AUTuPhpdR1IphUkSMBVpVXr9NUcsZF6V2boR2xLJlxRXACyPp5+mpCnESUEl5Bp6+mDK6RMOic55R7qdf8sM7GiqKnDsIOI2FQpTdh6YanD8QLK3EpsKYZhBxCoEvuZNjhY8uaMuKpmLS73Yo0cr7VNi1tHrhXU1VhUYRct3Z+gWn1xcoIoaEHyOoK0cgUtaHI2r++ArRyBS1ocjav76S7mijcnABglQHozAaspYnkal3LT6nFyV7EHyOqqwyBD/UafzqLE0A3OBKI5N3sC7VripRk9Gp9NKQbl27Dp/ymMtY3kYbm2m3z0k9u2CrRyIwW6jeY+GDG0bxvS6jU3Hw0ouW7s/QLT64BKFD2OqOEhiz9vLAUxyAFrQ5G1f3+2T2eZt4O+HCJxCcLbss46H09Mf6gCjVaVyNuuJIinHXZNKSjk+GIZpGlMgTYOfB7sWZfFnl5cndSf7sRCQAPaKgY4e0utC1WUdNsWip3qSfPUA6SrHG3L7NuY9/dgB0lWONuX2bcx7+7SQgqwIYDvQ1xFYZwpPOjx0AFO9O/rqDsr25VKqhbevpiWRgVzXuCn3AalLSSefsyB391dSqgRhdVgxpXDjioXpnEjLuJ6+mHrfZdyZnipp4flkNj1NsbHyPpjiTTiL3oYsu7rSn/K4F3Xz0FqE08hh55ElzCuyZbC0dt/PF0Qly7OYyg9fLxb99PDlhLYCamO6vT0wLb6f31r+uqNsqNiZ7iQx6UNPLADpKscbcvs25j393+WCzGgHniSRZqrH4tji1JqmlfCcMIpq2rceU9MWRTXN2oRjMma1emAw6HCh7qt0CqT+2LkNRqy7jWttbTSvavTGXca1traaV7V6aasaAeeAAW36EoQDqo5PSuyk0Hr2xzMeldlJ2xUHbSOZtzQEoQCffqDPXrTYVxcob/wCSkfvqBkalxoMGPnLDrRCdTGJwwU0JGKJcfWw0Px0qHuq3QKpb9sXCvxFNSRs3M/hGMu41rbW00r2r0+2XMBKWm63rgxRy58CptIUoV/tx/qX/AJZMSRffM0iD8PLpbt388cNxMs99iezW2ltcO/3e+FYjQ30tPfEJZbTb0rjhctlDc27CvlgitWYlmPrqWLNRViferULN2GFizUVYn3q1CzdhpYKt24JUeYriJYpYnR+qgcy7e/6avu2YiPINy5paO+BGOLyxl7bjmH1+GI7lsNo5e2k8OrK0zVUIDvWuqG00OavUY9oys3dRTVI7QOQCgQginUevniSSLiCvEGnsdjU9qfxpNennjj4+HdCx8Cof7R0xEkc+bHZzDbk7dNPClpskVbn27euAVkzR+fv8tUbycPJcZ+69KGgG/wAcLFmoqxPvVqFm7D/LLMJ4yq9SG6YovERH3OMGyeNqCpowxSOaNz/a1cUlmjQ/3NTAI3GPayIlfzGmAysCp8xqysxMz8td8ZWYmZ+Wu+qxJo2bsG1DMkRK9LmpgZkqJXpc1NViTRs35Q2q6R1Re7GmKxurjuprqF7Bamm5xY80at2Lb6jawNDQ0PTBjWVC46qG30+1kRK/mNMBkYMp8wdQUsAW6AnrjKzEzPy3b/bKJGsQrQt2w3ClOGlGX+JF0Ir/AFeuP9QYRJcskgU29BTEn/R1yD+H4/jjhuJYQoqptljdqjzwZTxMSSJH+HIgavzxE7LaSoNBjhctVLc2zGnlg1pVmLEDoK6kiiAtie92Hft78JFEBbE97sO/b36X602u/wBtd/0xw6CKMxMfZsG6be7UYkUNNKtvw7n0wY0kjFI6PcN6e/yxEwWgKCg0qCiZe+92/XtTVB/5lxyf+n7T6fXU96yUjZQnszTqKnE3FRyIRQXIy77eWmmOPWEW2+ED/YMQQ+zZGjqti0t08Llsobm3YV8sC4gt50FNUUjrKGzqAGM7LQ+nnhIogLYnvdh37e/7SDuMHKiRK/lWmGARQG8W3XBsgiWopsgwFUAAdAMAyRIxXpctafYCQKjprv8Au8V1a3WCuL/u8V1a3WCuq9IY1buFodV0kMbnuy1wt0EZt2FV6aqKAB2Gq2RFcdmFcWxoqDsopqowBHrjMMSGT81u+q6OCNG7qtMHLjRK9bVpp9rGj0/MK4CooVR5AahUA03GL/u8V1a3WCv+WHyvxLeX34k4aXiOLSYrzK5396ntjjJDxXEMYWdFBk26Yklv427J6ynlr6YhYHijGV9qZvD6W4EFeJEYS4/dxzf/AJiNkZmW3q3XHDhjLYSaiO6p29Mc93iNt3W3yrqiy5JDKzVIu2t93TEQjkkMrNUi7a33aSUNGJCg9qmmETM4jMP5ixDbfL5amkMkgNKIFYjmwCRMZLP+29oU9/X9cRtddVa3d9Kkmcyb1uL2/wAaqJ+I3Knvw6yTSUWRua/egPfBJLFCxsuNTbp4hWklFoWlshFMc5qwJUnvQ00s7GiruTia5mueG4JXw9cCORZlmsr7R7q96b6ZGSVo7VJNvU7YgiAkIcEtlmhNKeeOS8UJBDmpB0y3LxBpKaMJOUfCv00NG1aMKbYMmZLK5FLpGqaYnQFqTMWb44KjiOIZCttrPsMJEpNEFBXAkzJY3pbdG1KjCxoKKvTEchrVK01vIs8tXNW8Py6dMPIs8tXNT4fl06aSjiqnYjCM00j2eENTbUsudIhUUFKfUY/6iZdqGlN/0wqKKKuw0iNa0HfUBLGr/wC4VwYkqis9xtpv6e7FDIz/AO6n00vIs8iX0qFp/GAiCijSVYBgfI4aSNBGStvIKU9cZjSPI9KAtTb5aTHmOoOxtpviP20l6dH2r+2LVr1qSfPSzJPIAzXFdqft/ll2jFzgbDEi/fQZadDFRoz7vPHEyPxdwhLrbljeg64lkPHZrrFUx5VLT78RL94z1ZayDLty8PPHxeUijwZYNTiPONZKcx9cQLn5KNW5tu3rirm7mIVvzDvqi9sWvemXaKU/fEXti170y7RSn76SyirbAV7nAjbjg8nnGbdTyicxhV8lHXAfMkjaytEjrv6mmFY0qR5dNILcZdJvWLl/iuq4CrdFHc4IaejiRlLhR5HDFmuo5Ct+YaZI86ZFFtBHHX6HU7DqFOIJ2mMivberAefag1BI/wARzRfT1xwjF5RePaNHHcenuwrK5kBHiPnpCsy5TKSFHpTDF5njQSWABNj7zT7WQOUJHiHlg8RPPnSW2g2W0GOJS+uczN06VwYX4y+OywLl0piOKtbFpXEJZ+SNrilPEfL7IpK+Cu3fW02dGbu8e4XsN8NNnRm7vHuF7DfS0bdDiNpZlYRmoolD0p31I4lUKnRGSor3645ZkG1D7Ovy3wka9FFNIjrWnnqW+vLuKMR+2HijnK3vcSanbt1xaxTbpYtv10ySxyoL6VDR16fHUy9xTEayyhkjpQKlK0776g7XXAUqrlf2xHHDMOXret1f1xZWu9Se50rMJUAUEBcv/wC/TDJm+xZ7ytu/fr7/APLDyBbrRWmGZTwpJAK2k7ejYndxw9kJZTStajDys/CkCO61CbgfXEMcn3dhKtfZHdffgJHkqLC90td/QeuEdlsYipHbEMcRQX13Za4JalVYrUdDTUl2XY72hQN/nhLsux3tCgb/AD0l6XeQHc4GY0RHmFUimpnjaJVVa8wrX+MK6vFHVKhJNyx7YUkUJHTtpWV3jtNeUJv866i53p5d8H8NZA5U7Ggphr6VVytV6HS8Ofw8VKUvG5r8dfEPxChMo9F32pXG80B2/DTqv66YY4igvruy1xJDLbem9V6EHVHGgBW61yfdh4zNALXK5dOY/r9rCJgr02Jw3Ez5KsVtth6H1OOLQlazOzL8cNEycIAY7bkBuJ9cItiCS2jMo64zI8h1sttnHh92I4i1xUUriEuqsiVqGwFUAAdANRldImHROc8o91OuDK6RMOic55R7qddJStvmD2OIppIoFZDUuh3banbUoVY2hG5Vnpcfl0wVEcJDLQhmOx+W+I461tWldIrHHm71cDfUntHQqai2n1xIkcoLPITVjSg+XXAQxqgXYBWu0yyRpGyvTxPT6a+JWVYws3mr1ptTtiJ5rBlJaLDWumGSIIbK7M1MPLJTMagovQAakKcRJQSXkGnr6YCusYRXDXA77en+Ef/EACkQAQABAwMEAQQDAQEAAAAAAAERACExIEFRYXGBkaEQcLHB0eHw8WD/2gAIAQEAAT8h/wDEXS9QF0N/IWnMkU0YDSGHqHBZNfKNMDP+Qea+VMn+Shb7Bzk334ipIUh1RYqDoO6/hqTgu7iSxPSp2rLI4BO80ggdByrDg4dtJYMchLIm7U4n5ukicpbfNRAtg+Gl8e9e47GXnjUCL/ug3pzoGybaw94igWWwd6Iebp2NJQVE0vZtfqBCbczeKFJSyErMmpDYRy42N1L4mA3zAPBS87smY6eMaSH7kAgkDq/g5ooKDfBXrg/h9Tnk4OlX1LcrcaIEYgvP1UcVoiKjaLBlg7GCvnNt0xV8adLdphQTWrkTGtOwlvZdZ828RjOD0wYqxcme9o3aY1KYBfe6g0zig0cKMvmggGgCwaYKDME6leAzLBO1SzqCFWD0uFWyRZFVXKt3SprXKYju1kxmQR5/hqK26k2XdRl0pbMnO5QtWHO/bfTJ4c/hiP3WIZ2h7LPuxM7VbdqwGMgbmcFYXL7nYltUzQXD+8pfyjIkWuZvW7dHJHF7B9HYncTizBKR2qAxftqSHmK4EWbflQGWKPEmmNcyW2v1pfgzeR8JqgATozE/bb3xX5lY4cVqkURJ+TTOvLaxXdlwqaSbkpsTuhxpE3K3Io6TarB8w9YkAjpMUmTgwEdomPTSrzMJN+W1qMNI0eYKz9gIOdh/PPrVc5GUPcgPFX7Rm4bOQEXxW6xlsnrGlMHBaZAeIPdQUj3gvZzP1icWMvVTWHsgSTtXPNnG+avAPC92ZrbXLUTFXpCWMxvM1G2TkHasb+JuI1iSNxKeLHxUJIA4NPpnJjWiJRFm8SGHNI4vLruP7TUn8abppPXBhFixffekDI0w6Ll4ng0wWxJ+IyU59Mstf4zW0rQE4sdjSLPISj3B1AKDI3KiIJ5MpJsbak8xgeKNlqzG4bpibfN6Am+mF6l0mCZQiczBhdpLSUE3VWPr7sI+J494pxlpgPgzNW8UXMW3SmZLLWwhNTFqElkmt4NXPEH75pkkin2mlarmqME4EoBZX3REmpTSm0ic3fEUppFYRObviNNqQ2hJmh/TiuKTCK7Go4VfXvjYVmowuhGqVzg5t9HS8eKm2cMVYv8A10nQ2CAdWmHjAXJEq9C9LIM2QtIYSCSTMhmbN+GhKiyZTW8Xt6caUhUsT2qZAiCq83/jUobI2FleclqKHlD+Kv51IHp5JSB6+SlNKbSJzd8R9W0GySDR6WkUuTc3q2oGLYFppRT45AtKKChgyh33pVJhnjysZrom3ruk0tDmeZktaggtAIDVDgnBc/Vd6hwTgufqu+m1IbSgzS3GVdpEqhsttUZXKyXN6AAgMBpEhKTuVlR/jfo6b70AWtkU0jcIe9PjBQvcNELIMTARd6nWogh0JgIzBOnPDHs0Z6VigRJ+Fd8lCA40JCpYntQriSiU6Q1AmRtxZ6MF6gJJpmzLDn41Rtn8z2ee9Q4JwXP1Xf7sSpgTgoo9PvEcqg27DCiUb5pcqrEBwzRykYhdyrVPj7kXh9VE2BORqE0r0K+4pUgQ64ZHVCN1SXtwzFQjdUl7e0aYxt6CtvzIPMKnnVBJvSyY2KsSXgYd4dTwkxDxt7fGo7w5HYpNTFBejdip43kl8nS0fFlq3fKiU/Q+LKjSKIoJslobeuwvQk1GLCB4E3OmE0r0K+4pS045PSmpmAwQtln0+qhH+pL24Zj684ZyPjQNrgzPjtUMgKrtS0c1KBVgDGKis8WeRcG1LxEuXaQ9UWdkUgfFQjsBn2CVPGRIXTldWJaSbvgiFYlpJu+CIaQPKTwIfFKTEzrN3Q3apxbXxcGhPOoAZHW2oEUm1wu/xOqB2S+I2kHeKMBOegZM2DHUoDd/N5Zvmc30lAv3ACLJ1Uab20BhuixcrtpjhzolKEmGV7FdO1AOxAP+bUE5fCZ3YP8AA0kvoWQbOdYDtiB8s9St4KKEtoHz3rENJN3wRD7sGgFKmxQEwSsXiKyo6Edgl2qbRa0QPFRrQzKR7KgJnuhb+Ke+TkelPhcjK+BRCe24h4jbVKIDiuPY3ealEBRXHsbvOlWQUqbFT7vxjVIdVwPd7iQLO9BjEvsTyYLFGRKJE30nYR0rckRqbECDK1ehUWEmLr6Gq1ptpZXtSJsUDycShGraVpyadqPS9qEPjS+FyMj4FExI869N9UNp4gb1KICiuPY3efrwXgMN6aGv3i2lvav8LilbII2+gygWU2HO9LOHI0gvHeraP7lECRRgvGSpUtkYlN7alROkPYQ4KdE6QthDg0qChlAgp6qTfHGUmXu+WpAwgUYW7LwUMXG2IoNpw3TTRzsLY40m3SbjJDG0ZmpAFl0hCVmZA8UInQB+pdTxnV2meUq2Nigl9N2otYnfdUoSQ6Nk25Yig6yxNyKwpVJpxX7QsI3s8aeeGAx4Ioh/CR/RqgONDMRH2Hk0qJ0h7CHB92cJaNjuqVPiYRTAyYaDmlhgSgw9UMQCQGXunDEJE3owi4Jy90RJJEkdUsHafxoeKJx/HUqE8mU1Frm0SpoMbBLV04a19atv4QBVx+xBGoVDQGKXiukPeemoNSiZJcNTSlgEdzSYRcE5e6xN8lDqZX0RD2UOhE4vj9RIERbKzvpAIoQMcqMIAonaFZfZO3XIGvSs2cO9wW38CgENhQFqaEihBecNF73dIsGomKB1j9yZf7omKD1j9yZf704HLZ6H7qt4Wul1sWYkzqtSkEY/ETQ7qOnUerqyNIqmAzFtMHCUS9z/ABOrCrFyMzt7l/XUBx7iKZpYjoeeaV91ULG6bN9ylAxGiYuvwxQZ7+C0TNbEiBGbs5zbSQJFCC8ZKgDeCA+NQpxjmYXKV/XFAYoPWP3Jl/v6mGIQjvRQByil6ptkqA3OZ5p5KSIknFBBaAQFZLCA8H0XlZyXNf5ggczX5ggczqQLeT+zVYTMQVQIDFlYdNUJq2INW/8AGAKvZmYI1XjUMCaLHmGPlpQEJI1YwkQVSLc2iWkwC4Bw91ib5CDUgpzcMNfmCBzP3YKFhNJ9KjwjgyNUZrCJQWL1pNX5yMM1W/1TKY/JTDQnXjO7Rd6EXl360Q+lZwHOricfJ3+Jvqccg+0b+AxtTywvtG/gGNtIlHJ4EvmhtGOa2/nhjxqOl7pqxYyzGaSV17bHKEfTDFRCY0BGGdMkfzIyedURArA/LxnxThg7IJGcjxShUnIbL6bWDcbDsMUObVzF5L40kCBI2KUWSYxqAOsBQImCnEcrpntnS2RkhgwnamHooNkSSM80TtGTEbiq/nTJoXKhEW0KIxMShrb/AK3cCrvMIlnKKTYm/A8EUmAVsopkBTSvA1GmUCng2Zi5GsiqCQp8p+1EVQWFPlP20xjbQ3LvZlEbEtuXVeNYZw6wl6AOZ/e4PaKjTCDg0rQpo3XZ1FAy4DD3UjLY5yyte7FPl/IEehpRgwLSx3TUZgwGm2TJGRq4xrHdstm9B0Qkm8QNMoB3ZnFxq5pdjLbts+Klcrsg3K6bYTNmfl8/dmZWq27VgMZBuZwVjMuudiVTMBif3lL2UZUi1zN6bLYT5o+KixDsUdydxOLMEpHaoDF+2pDSPeC9nM1DSPeC9nM6TvSjwkAnpeuNgULbYITzNtTcakET1SM7WIrhWZNu8gPXemUYVXPhpO67Mtu7Gom5W9a4KYZJgEQtt8NIyKaRA5tbSrzMJN+W1qV2EB8UzGBY1pMDd1f9lNPAoCoqJwLT/FWNZAB9A02TBpe65fLXDLJ8xfWXqbfWK1Yy9VJZeyBJO1c4Wcb5q4Y8L3JmtuctRMVbU/MgdPpjfxNxGtLSUE3VWPqktJQTdVY+tMiPKNx2Sk3KGWZXMueDVfJUn4oVFJe9zc7HmakijmdO7+cIyzqtRNysjEZVMk03XT/l3om6WCEHES0izyEo9wdV24nlxV47l0sLl+tQalwRQ9xRLUUmD9XuhjNyYZGXSlmSJsxN6kIHX9my/HZ92EbE8e8U4xpgPgzNW8UXMW3SmZbL2whNTFqMlkmt25R4R4KILDTupWq5qjBOBKAWV90RJqU0ptInN3xFKaU2kTm74jSN3iAuRgPdEqlyh5Sz6NTbDOaxtk8r0z2ih4QSfukbmLycaR4WuZYp/k1Ac7Aytil69ZICTE39lZdd7A5NMNpbz+l1TEgvQ3pSGzVkOW7emKzc3e+/wNKtVzVGCcCUINlymhjbDqQPTySkD18lQaVFZG//AD9W8GySDR6WkUuTc3q2oGLYFppVT45AtKL0RjBlHvvV/wDrkTqhvSs5s96WhzPMyWtQQWgEBqhwTgufqu9Q4JwXP1XfSMvTAdhkfdJUQsb6GEZ5carmgmOW03eFHvgwEdD1VzcabeNKXsI5S851S1cO3PBrMSYguyfiq6CxVndDTFhuayDv1MyjNGSnyhW8EcUsKckLsXZCMY66VarmqckZBpG4uSwhO+W+qNs8nfs896O5laxUkQs+efsj/9oADAMBAAIAAwAAABA7okzjzwLzwLzwZbzwDzzTTzrTzLXzwoHwTDxxwxzzzxzzzzzzzzzzzzxxzzxzyxzzwxzzz7zzzzzzzzzzzzzzzzzzzzzzzzzzzzzzzzzzzzxIdHhzzzvzxzzynjzxjzxpTz5Ty5/zzdXwBzzzzzzzzzzzzzzzzzzzzzzzzzzzzzzzzzzzzzwLYSnTzwLzzzzzDTzzDzw7zzjDzLXzzjzzTDwxDCDzzwLzyzzxxzyyzzw7zxzzwo3zxzzwwzzzzzzzzzzzzzzzzzzzzzzzzzzzzzzzzzzzzzy6vZ1Tzw7zyDzzrzzz7zzlTz7bypHzx7zwCjzzzzzzzzzzzzzzzzzzzzzzzzzzzzzzzzzzzzzTzTDTzzDzzDzzzzzzzzzzzzjTzzTzzjzzjTwx6JBzzy7zwDzz+nzzbzzLzwLzzxLzwzzwAzzzzzzzzzzzzzzzzzzzzzzzzzzzzzzzzzzzzzzCNYXzzwPzwjzz/HzxzzyrzxbjzzbzxjzxSjyxzzzzzzzzzzzywzzzzzzzzzzzzxzzwzzzzzzzzzzzzzzzzzzzzzzzzzzzzzzzzzzzzzzzzzxZETnzzzLzzjzysXzz7zzJ/wA+086C885c8u88888888888888888888888888888888888888sPQP088w888886J88488K08408AP88608Aw8MuVs888y88s8888888889A88c8ah88s88es8888888888888888888888888888888888888iHeBc88+88U88rh88W88aX8+U8+E88s88Wo8888888888888888888888888888888888888/8QAJxEAAQMEAQMEAwEAAAAAAAAAAQARIRAgMUFRMFBhcYGh8GCRsdH/2gAIAQMBAT8QaIWg2yyBcP4BXhCa7IvMFq76IDlkC9doSKaJRy34UcQoj1+HQBl+LTn93MeUHh6nbfY/2vFwZ5U7rsIYpoo57O0t7ISWCBBD2GLtP1RJZAvdp1tqGQyf+ugGDIWGbtN0tNUQXQDBhUzXTLb9mMB02PVkJkooBNh3U4ro3nFdFHNBlHBu0SjntAlCcdh0yB/pP7UEAwAsMvU1BZNjxcZL3mbtEI5fsxgOm/rISicA2GH++1TioXFxLXmPvpdolHLfhRxCiD5+ENunAB7DupxULj7xdwhaEZrx71OG7PiUx+WQksgXD2GLgHT489QSUC92kYLU0ycu/ugGDWmeq6xaILoAC/b9mOFEevwuRTmD2HdTioXF3CFx8fcXaKOT2b//xAAoEQABBAIBAwUAAgMAAAAAAAABABARITFBIFBh8FFxgZGhscEwYOH/2gAIAQIBAT8QBuD5RP8ASJgEnQlRcdyPoTxBkA+r+r7AQsS4xy25MCURDzTiyAhiX7dB7dGGTKu/YfcWiBIjRRHDC+38cpRSMW41L+r7DmYpGNPpHLDIQx0b1RMCe0o1ZRoweAvluOAvnqWJgSURHLcLUsKMrUdoRMmUb4Co5bnnH9fj7ciRBRM24p9ytR0YWSETn2CoYCoa4C48pxl9geY4DDjKLbCGGOEM2424yAhjpBrKNZ6CMyiJBHYD6RSUTJPAVDinInKnPdxhxUvsFaf/AJ+OHGQUMR0YZhTk9gftURoxwFx58uLc9lOez6e3ny+wOAs/A/RLhxkBD/Shkyrv2A+dqxEKxMcBpxlyJXq4w42ixRYoQPPrgW3PR80iYE9pRpGjwFuLcmFGX1Li+RQCURDyjTCzCFiWFGVhHaETJk8RUf5iZ4kAiCiZ5blajowyVd+w+9rIALaOA158OMuey9XGHG/PRFthyhn4H8X+uHGQhgdG/8QAKxABAQACAgMAAgICAQQDAQAAAREhMQBBIFFhcYEQkXChsTBAUPBgwdHx/9oACAEBAAE/ENfzp/PKTmP+j657/wCz6/7t/h/n14r/ANntwbkcXqn6E/ZwNtjunB+eWlFWZByqGKTeeLCjplAQ9pH+uJRkH8rllrqz5yRf64Pt7XWOCh4ubMRkOyojOOogFPT5ZyG18CMHD4t+Rt7MgNkdUlei8jtHBF06GGBBxwvpLKkoPRBHp3fGm6PIIIOihaFcXPKUSrREyIACmKznhM4IAExExCTGPFIpz6fciqmCBlsPLCdhWU/QM6bmYocoSBkwAQhcoFDEp8RLgQyZgJjZ9Hi/GTCNVnL/AGaOBCHh1xpgeNFJjvPJUOmaMEl1SwSM1jyGjVJ7GE4bRilZK8Mei4hTK0DBZdyC8eViJ3aX3Er54g44RuXmmEKa4CJ3oMad/ehkKE4P4sjuhKiJT5za9tWUd3OQy5+8CDPoKW77dEOAiU5GccGJSN1e1fwQx1xc6U/0Is33LzcdzWOXLjB1zMXiZNpSiqIYdebr39msrnWjXmVDUexACIo9DXAMOk4BCpQGi48T7aGqBEQAogi64ku9NnYUcaTw79o4GAA0eNibVTKq5c7XytnY30msccdWqmtMsUUgzLx8t9CzaCn1V8YgoBQiFBGfjhgnkCp55xomJHJ0c78mQkSeCKIdY/vmQboN8VsYxl1jl8dRz72qv78Yi6ezKrG8LfvgoJwW3aaaCSQmv8sEv0djGGPvNKd/Q5HDYX3OTbzrJaD2Rmdc62sdWjgEok03mEBdYKEgrC6419O5+T6B3lvrvkxcq9gKRn5yUTCcETAMnYR2YfK84qYKOiaiheSMPxUM8cVfAWoXBNPZxfJgyX6ws/b5YVRnDzY0WAE7XCITMxkWsDJ64I4sKIExhjO8eOKxj4nKyxFwXRw1CTQhjTJXsGEJ4m6Q/LKCGzKOLjsJKLhNSWrkGQWFpj30ar0R7CLVB8O+GUwtMtX3JtO+Gvfis1rLGhn+uXeNABUsBdg3hY+QAFk8wMYQMrtrJGuXpNE9JLIZZMkj+NZx3HopGffFq7ZUoQUobpMo64+6R4JUEMgCqF6KAfwsBC2boc7uBcyE3b3zbVoLWkunvF+cvs954hCmHS55WvwnKWVn98UoY5BUoE/GuSf+T+0xg/BxbFt7frXE335gAVkiARIMNr4QQBeggf1463wHoEdU9ea4DS+ggRKw7r74I+6CbmtLW6gQ/HN/ihWCZffiywvNVin1ZMaOM+E0vkNIAsFIXWfBvnoF7OLA6URl4KN4TJgVHGxBox7kWpWsAKMADKv3w741IElBCbG+uGs+KmF6BCJxPehSBGNMgXY+58l2M+NQLDmWOLjCbapD/nDG0oW8Y4BYWo/qJDH3xZwRDdJYLa0PZ28Ra5T0WAg7XZy2AH+Epyf9NOB/5gRC5YsLP9cRbUE9zREevXA0xHNGNMam4y8krLgKhlDY5t5m0JuuCFY9T33w7FN9WcwRIZWZmnj4gW1gY/3wjhhgNb/k+D51ErgaqD6rESu/IOH7GBloXFYwuWVpw+rAy0LisYXLK+BhMCWogyCLv2cfP6fsZFikRMkmb49ctP57rMBHv7wECYwRe0Kw+V8oALWPeCyHq2ubC1aAUKV8678bo4B9TlNw3AV0csxeFAQWgClzJS3jVMDAh12Nvf68UZRVtDJFoDJDOYGniOERMPv1ZK7nXgeaDNFEl5T1CgAYuvJp5OiEaMeIRyAoq7Jw49h95UdRjO10Svh1w10GKky0KAW3HIMH7GBloXFYwuWV6/haAPmBT1zMISPtux14zOiRBAww4zLwZ6PDMTCm1xwfP9xIysDl74/8CIBWJwMQWfOf+xMvZPzwztRTgoQjH3w6bAgDQBgPJTQ2+soqPc/AQtU2NvrKKj3PwELfBwiAbUA5QU16eUhxb1YJhABy24nj1xHkgrQUATWLvgYDACAejxc+ElMn05CiFvUGCjVL0jl4RIK/7M2hUugdXxQoLA2XeCf65OxNPOxC0LREOUYakcyCRIVUNyYr/PXAjOTDOSARZlDe8mMfYbsVMZIo+rGM5BWArt8HzCZoKgvCvzR6BtIYu3mvGBehkn0SqqgGTTeO4DYi0t2uOvy9eHXJthI4ilZLYKSfg4psbfWUVHsfgIW9f+Zf8PCmccWBVxyeUaLmRsOTvgYNW4FK5hI9pwivI56ywVGn44vkEowrBbjPrj5hbzQghAH2duGYhLIKP9cMbBcHClRa+8mgmE9IFKfFHpfKdFOmdCaFQKHpiLGinDOhNCiCh6Yi+Bzl0CwfDL+DfClAthxSKk9D0xQ8mXZoQB2PZ9XmOkJKZpuk/wD5TyLdQiXSaHuPB4oCPogKv9cPr5bFuiCnbwhfUsD7gf78ReZmZsDqFIGXGpnhglwwHpOuYCuLNcNevBFEEKgHQZX4cnfYtglyjSTeTGeGo5GUcCLDsUcmPExkFwcKVFr7y/GKzzd/mML4+uUxFCaiFqS45duRptwz4TQqBQ9MRf4wBYJETMn6l4KJPoFWVj8vueBn1QQRCYPSb4Jk+fHEdirAmuJu8erCCfEbySMCBT+iJtsX1w0WjAwoGB+seuIbuMV42RdZOVyqfv2KFX0AaAPLq9O7SNosyuXLAL18vdpG0WZXLlgF8EKpBB5y4LjXGeYK8E1qLX00rMePvkWsAAixwMe+a9I6HAk0s51Qc3y7pqAcun1ntw8RVEumcaFKRMgnfGK56yF3lgpaKHKRaezEH4ejol8SYSm011DkYG54MoMkYDrhugP54CLCb0YzP34ESLtMxYGV+cUI67coamtY5YGKTjCR1SglkyBjHb41ipmrGWMXisAXTFn/AOl35UxUOQGDaQtcv066T+0jaLMrlywC/wCV3w4mgMqro4PKEWlYNUl9Dx7EK2ATPUHkmm3WFci7MGeZloDQG5K/g5gjEOlaACunrrk2VzJUUY/OVkpA0K5Dg4BdzcUDFKKHCIJ5DC5RIRoyMHBVE2cGF2iQjRkYOCqJs8Vu4NAGVV0cIuFZcFx2EXC0F15TwD+71WhzBh9PGo1E/wB8xsyww+ngzHJUDpHxZUmugkGbRAuXXkDOx1xAKr+uZ2Gj+pBn2eRiiDsxggX96OIX+avM4v18mw6opAMHThMlOGjgoQAyuP3G9eNJKQJCuQ4OV9XDH2ZEH7PIm7losL0Q/LODC7RIRoyMHBVE2fzc0pVEzQ9zPD32n61EGq358nD/AO514lhfdGCY6UN8BViZiKIzj7nLmu8WSnlBgId8xezZYhBp7AflnM8hwkbYJ/vg6xlu8jKHQVwGXfkemQhbDLVGr2wLng6ZCNsItUavbAufF1GDKHM7UJO9cmm0kjsdcQiJhvyTC/VP2HsA25YC8DC8Nm4CwaYstijwXqxyFGrkmo+JqXSt2hkYJQAvDGQAvt8VYW+MrlCKfKcywBqY9ZN/vytUN6LyJAT4ZDPMvhBxDnHSLDK3HEksGS2PgEBbUTozb1OWy/FQLRoSY08WnBciMhCcMjl6fGXAv+Ma2WsnHsghTRi0FU6DyByMPscDpShn48PTIQthlqjV7YFzw8JOdp/J/wBd/wCr1w/7/wBf4UkDOzvqhh++LQNJ6AVYOgF4+uY3T2o4D3y+Lxse0Tjl8njY9gjHAoiSoHSPZxBgQlXoovIoMPB7EwnkItEqZMXvdZ1xQ0VTJi97rOvIwasPhjQbjydLkLH41zs/vlBWwzO5Uuz++deLHPfQ+8G48pwpMqXRVnHpXQwfVFznyFtwyU0LtfXDqXIzXWTc+UbroLbg05MPNDBnCxg0jjPig0ISr0UXlOsRpmMTDnx9ca3AQkygd/rilZVMGL3us6/lJ4EFVIuPzwoimMMGUmzt+98Pw6B2NKGXBjPEKb6vHf8A437xpUk4wK3Cg2lzx4hcTaEWVSZE/fM9GsBGA6PRzPIeLG2Cf65nDZ3KGuw9wrWFnlBD0BlIZtPgN5HII4AMpDNp8BvI8UJF9r8DrZ8vCyPi0bMIQCav68kO/LLsFerHO1hl4iaxwZB0BmYbWMRZRzWGIL3+fFxmV0/dEP7+X/qvbwMhWz3/ANcxvV8iaYV6NFPEK3A6c9G6n5E7mArUxzICix2eALQBGq/SZP1wN4UTUlO1ubteSFMknDRBw9nWceGeQ8SNsE/3whDGWR7EqH7fI2jJ2E6CTRcfTk0MEGUhm0+A3kc6/h6IgqB2J2cRpgkFGrBeBTGkMRGZPa74hRDortQyPrh02BAGgDAcaJlcPyJjRr1/FpixGpGPVPNS7/npui25vFLv+em6Lbm+VEFC0u8C58iZdAUPVRxl4CfYjFoowfDyI3FABWuD6+V4WmVBpiTmazskHuBL5awgMKNGPpB/XEUQKcpqTceL0wIiUTmSYMLnZQs4nXBbE2WGdv8Afig0KSr2QzluuRrmsDBnyUe1ScSUumKX7xS7/npui25v+WGAoSCEvbG/fCEFezxE7U+8wFohBRNbaTIca1L12VfaiYfTy6OKBZk5T2Mz5wOoqp6B6AH9v9UsG/DJX9GfvIxUzQrDODwm1a549hmz9Eub5I82LIOdwUCUsyteI4mLIOdyUCUsytfEvoSCLGHDMo+uWFumjUilDDsDGC+TZuC8BKlkJRjRmrSAREyDIOjBhlE9YJBY1xLueKVLVLCw5MST/nh4xhPoK7fAL+LjFIsHMBYYHI1NUU4EOo5qy3KKrE8WcuyG6kAmg5Hh1TdFMdMFyx3fFW7dIBV4IUQUB0sBS+7zQtkVxgKIplBieMyQYFBB12KhWQTg4kauIEFbUDid8gpoIhEgx+iSM8O+E1oIqIU6fKG9+CJplgXsenjpDDnVbQhc8bBUKAwY4PVvBNzxmJZAQ1x3DACgQsAv64pY1CrdTS8iTm2w/Pbw0REUVmXHrzEL1ogapCDAGFe1eCV68QNUgBgDCvavjac6FKP0yfk1wwHa5YV0UpMm61z5RkEDf2IaMUzMdvAosKBxuVZkc+r0cAECVsCBnxemiSHIWg7eHisG4MXsAzhVXOxBAWBohwBxseaOh6Ip+vHCmsmBCIDFyJwXuYS/2uV7VyviCco0HpHDyaExX2KUPC+g5FuOKu0AWUKouDPjjvYFKRTN+o/eGwAJkBFGUk30O+HbtOrSq9q3EPQGPB4rHw1ZKVZGdf4SP8d8xf5P/gJf9HYxhj7zSne0ORw2F9zkS1qyWg1lGZ1zocxkaOASiTTeKclxioSC8Lrg8giA7CZiqNY3wgHeIFRXAB8xyZuVewFIz85KJhOCJgGTsI7MPkm6R4JUEMgCqF6KA26V4JUEMgCqF6KB4MslkyKjohfhzCcpWisfpJWzezx2YbnHLYFgoy5aR6puYOZhGwy41fS14/AoLXZ68TEHYNARgGAO+deKwmq9yfgu3oF65DVItQCk6MuC95CSvFUQQD2KAMs8TOYWmWr7k2nfDXvxxkHaxEjwzPNeQHQIGG0vfkkpmiCYVR6BfrDvlR9EhlQEF9cUrg/LEAHpISa8Qv8AZfgR+a6jATfDQcV/U1DQhI9m8P4VkhbN0OdnEuZCbN742TNVa0l094vzlSnuHkIUw6XPKt+E5Sys/viHG1GBtWBZkb/C2Lb2/WuJvvzRa5T0WAg7XZy2AItcp6LAQdrs5bAPCfYiRCarpEE+nHnYCSokOG4yejHkYiKTVh5adDQ3uIbnM2G9xcrqOD7UzTi6oEz98e8m9qulfc8nnaV7kkA6U/fDIgRq65hLYlHLtvIo0cjkKf8AKfjxamCSghNjfXDWfDrnz3lchLP3xVPt8wtUxBhsFpjyBAI8IKbgob9cEuKHhkQlmOCMuOG0cWCmsMAq468OuKSoBXdSzhGAXTxrbjNQRwjFmcUvfOvC9cvX/hz/ABWJhcsWFn+uIsqCe5oiPXrg6YjmjGmNTcZeSB1qFQyhsc28TSknXBCsep774McIIymte07prva3MJCo8I4YYDW/5Pg+dRK4Gqg+qxErvyDJ+wgZaFxWMLllQyfsYGWhcVjC5ZXwYaVCEK7qoz1wVruoHplLjstxI+KcD95hdAEP2aJnEJ9iwzJchQSusZf2t2qFa+a8RwGSSJkjq8HjD2A3GwfqoH552OisiEF4D6XqMbsqkw0FU9JWI58O+BUlfvDZ9YYHfDWfA4lzgpK/Bcf3xrcVSsDdNDAHr3zsK50XBdZp7vEjhhgNb/k+ABCYphAlVQSut58jWRYqTLQoBbccrhWNRhhj731/KwAfMCnrmYQmfadjrx39QiCBjh9y8HejwzEwja44ZH+4gZWBy98jhFZ61mYu3GjfR76kdP8A6NHw4Z24pwUIRj74dNgQBoAwHkpIbfWUVHsfgIWuTGvayio9j8BC3webILUaLuAZ3zCgMAlQoNsygzvyN4oUxQZcQdK7wRjTa2IIMPGnTw+8dQiyMJfEd8OLhXqLCHDxLEBmrCFAMrMYc8Xi6MkVcUxNoHRicwzcLfSvbbhu7nw74n5GU9hwC798NZ8DjCEYwLBfzwAapLmGE9rT8cioxuMlwKai52xnwY4YYDW/4PmcdSNVBAquwbCYz43bCRiKVktgpJ+DjnqD2EQiQFvDhmH+EP/Z"/>
          <p:cNvSpPr>
            <a:spLocks noChangeAspect="1" noChangeArrowheads="1"/>
          </p:cNvSpPr>
          <p:nvPr/>
        </p:nvSpPr>
        <p:spPr bwMode="auto">
          <a:xfrm>
            <a:off x="155574" y="-144463"/>
            <a:ext cx="1744657" cy="17446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07718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D is correct option.</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
        <p:nvSpPr>
          <p:cNvPr id="5" name="AutoShape 2" descr="data:image/jpeg;base64,/9j/4AAQSkZJRgABAQAAAQABAAD/2wBDAAgGBgcGBQgHBwcJCQgKDBQNDAsLDBkSEw8UHRofHh0aHBwgJC4nICIsIxwcKDcpLDAxNDQ0Hyc5PTgyPC4zNDL/2wBDAQkJCQwLDBgNDRgyIRwhMjIyMjIyMjIyMjIyMjIyMjIyMjIyMjIyMjIyMjIyMjIyMjIyMjIyMjIyMjIyMjIyMjL/wgARCAFqAjYDASIAAhEBAxEB/8QAGwABAQEBAQEBAQAAAAAAAAAAAAUEAwYCAQf/xAAVAQEBAAAAAAAAAAAAAAAAAAAAAf/aAAwDAQACEAMQAAAB9+xeKj+gvCdT27xfzZ7Zm8yvr3z9AAB5v0kBQBh87HsEivQAhRdeeqG0UAeS9aAAGOaXkewADzcekFADJGt530VgKATccXmHdYCjx57BBvAHPNtEyj9CRu0jNmpAAADj2AABj2DLqABi2jBr6AADj2AADLy3jPoABg3gAACdRAADHyojl1ABw7idRICgAAAAAAAAAAAAAAAAAAAAAAAAAAAAAAAAAAAM3nPSzIk87uUk1q06y5Gpc140QAAgVcNOTqLQJ3711gACNZlxjt4NtncKBHzbOZZABnl7PyPipi20A8/6CXFQUAz6OUSbcazYCgY8XblGrdx7WAqFdjH7Yj2AAAAAAAAAAAAAAAAAAAAAAAAAAAAAAAAAAAAAAzwo9I8r+nqnkaNXWbMlJg3qAASkVRQBh4FUAAllR8fYAAR/gtgAMk6LjFtoASiqi2gAcI7o9iwFAJ/Y1AAEYspVUA4RfQiHg9WiXg9GrhkpDn0AACKtICgMPKmAAEqqPn6AB8/Qhd6wAA4R76J1EoBFtCRV+gA4d0TqJYCgT89gAAIV0RbQAAAAAAAAAAAAAAAAAAAAAAAAAAAAAAAAAAAAAcZVDz8auuScW+2HhXp837lTbqzaVAAnMKL4oDhn/MZcAB+YN8eN2uZToACdRi2oCgOczrLj0HaZToBOoxI17/L+lOgpz6coyMH7ZeCgYu8mnGkUAwb/ADBWowL4AAAAAAAAAAAAAAAAAAAAAAAAAAAAAAAAAAAAAfEosIn2WEnUbHPga2fQAAGEbgAHxjN4ABiNrDrPsABMpgABm+juAAZTUxbQAAyfJtAAZOx1AAMpqYdwBi8964eUn+6R5TP7QTs9lZj2CgAed/fQI/RQE3LcAACHcR5+psWAoHkfWfSAoCPR7oCgHlfVI816P6UA+PseV7+jQFAQa2gAAPKerHnvQgAAAAAAAAAAAAAAAAAAAAAAAAAAAAAAAAAAAAAx/nmT0n15nPHsfzyv2ev5ccllXpg3qABmTkloWgMmb5KwAGbTJjZpj7LNoUDJrh3AADgw/MVxQDj28lHotcC9X6AfB8c4eiLwoDP9TKp0AA49vInpdMW0AfHLQOHHaOfLSHPoAAAMLcAAGTWAAGTWMewAAOfQAAODuAAHPoMuoAHz9DH96QABn++oAAc+gw7gAAAAAAAAAAAAAAAAAAAAAAAAAAAAAAAAAAAAAzeX9VgiB8+lyEPT6fDWrBU/Ez0RQAIbQioKAn5qWQpAASK82MlThqs7BQPO+izaYCgMU6tNjtUz6LAVDuTY/aPDvQDl15x5/R37m4UBH5UOR03ZdQB+ee9DOikKAAAAAAAAAAAAAAAAAAAAAAAAAAAAAAAAAAAAAM3nD1jx/OPaPEVa9Ex4pLKdRtAAI4sAAMOYrgAEuKiDXs7hQDz/AKAAAMmCLSbSoAQC+AAZ40PP+gsBQDDIj0rLqoARyw896EA4TLQkZr6MvCksZNZQAAI6wgKAzZKgAASqon6NAAAyawAAyTLwy6gAS6gAAceyI9gsBQMWWuMmsAEqqiNZKAAAAAAAAAAAAAAAAAAAAAAAAAAAAAAAAAAAAAzQ70WMv7uwHxopTS7m68rPvfz6KABJckWxQGTn0nFwACdRkRyr4tNmkKBKqyqsBQGbBqmxR34ttgKhXZMVhQD4+/mI/Tj91ZABN/fz6KAAEazBj6uSK9AAAAAAAAAAAAAAAAAAAAAAAAAAAAAAAAAAAAAf/8QAKBAAAwACAgICAgICAwEAAAAAAgMEASASEwUUABEQcCExFTQiJEFg/9oACAEBAAEFAv8A4er/AFMCeSawXRzSNSDCxnw/+Nk/zK+3kKVD4vH9azgGatan4nQkAcuXiB6eQVyCjBOumYDZtI08sa0YTlSUZKPx/wDwDTKe3yOtJkuXhOjGteEdXWtUEgEuXRtKW2MUvNv4IcGATJWXoTYX9fwvxsandId4JWohiQGdgWIb5nWXxSATq6db/hyKPAjgB0WsVBq5C3j6q+K1AkdDlUbNsRIxnVsy3kUaT+AGAHQ1iecRpFn7XcRiiF1FK5ztyMVjWp8ddQ6nyTqEY+WN62xsNidR9hvxDe5GlrCVHMQljW97Fqc5mGBnGQ0Sb/cmq7i0YJlhbWHLEwmJ0Np5t1czpRgiEtXCWcLy10khmyXRtDPbblqn/hoZYqeI10Lj4KTDQpM6uie6JtnxeDFZq5u29V2MgArDShXejaiJb8dDhFS8KVoKHYrXEQa1JN6sLeKkIyrXKHYfqYCwPVbkdakHRh0z3gvB4HQvHqyQzOGn9rvZ1IkqsqQiu48S3UtTH5N7qLn1oFLO1FDGi2VxOXqxr1NY16m6VNJEvY5T9WMdmvH39ajUZXR1FRnRxMBfu5xDOfYvSlr0YpoYlmjS4KjoJ+NXtMWL7sbNqMa2Nepv4bg8qkjcFipGAmWKlKYpBlRdNY96uzqomxQ0RwA64XT7eF0+3pUony4W1rtWSA6rGPrGmf5wEJrf1Pa7RnPgMr/VnSYFo1dB1UqfQvH8Y/LR5qmw8A1ekyZLNlLdShPlhdPt/tdhita/JC1avKg3KfIi4Z/JqobVeEmQMWA5/SSXC4Nc04FuacC3RhipYPyZasp4OS4Xhqmnv2IsAOLhygCyY6HWsKTo4s0LPEQp5Eujsbo5/SQZyQ6sqBb804Fv4o/1/G4biidZ4mhwYy+O8eK1+WwR/JsHiWpZspUrCQ1y3ury3ur0sWbZ8NYyrVhdXkJRLaBLARrWtrBWOeiPnw0rZ9PcBYcP3w/JlwCdnM5x/wC5paP25ORyvViqsOy3us/a+c4EQ8nGxa/KxNJXk5H5R5GSllFKpViWDFrwTlbQcGvtK7faV26FnA4CpTC1bSpOWVKV8xnBY0xags6tcCRBmGDq160YKpQt1VQp+F0LbnRrwTkDwY6m9a2e0rt/FXD1fGO5UTf6sFGCi8dEeQ8sNBHFksxVc81zq6Q1OlL7DpS+zS4SOTFnOrW6oA+UGjE83LM2gtUfi8f1pfy4L54HW7s+6GCtmP6/JfXEGLMJG8m6XZwNCiE1aty3FB0pfZ+2MUzkI1zFkap2fF0JdllCU5xnBYY5ScCQmOvert7lduoUIYepvUrLHqTsNKGHqbAUK2rbjUzAPhUoWeomJZF6jZoxyk4BgMHXLAEu5Xb+K+GZPH4V3zJVhEH16XjIWZLyy15dIeWSVc8VzJylep4F1B4F1GnkPv0ss4u1rLH09WfXlLBSaeOy319bfn8f5TW9n2TsmnOP5x+c4+8AHQiZhrLSrnmseXHVrMZrPi6j8ZxgsLQpPzCgxgZZ1/BHACaFNz844yW3qTc/Um56hMhZ6smQ0ilnLYREMamsGiCgUOpCJ4zOnLdP7+LlQoloUrViVOwCwWOpCJfPUm5/td3Z0RYyfyZbOEJFmXxmaTf5Gg/dlMWS2l9Oj7OnVuOFTccKtLGEqcepNOtuMYVULOhJc0aePITxrSzK1zDk5YckSNOvvsjMmT6GYrBXeT488C08hhnp0sPnMYEnRH2dP5aoXKnhCdgSAAJ8aKRSrCU0wLpYpYJUSsG3YZMg4ZMg7RgC1Yy/TNWy9rznI/gAK16JVhC9WJW7GfGp6VhkB0OX7csBUGhCJjiCcWLn4M0oT7Csy/eEqFIaDNkGfthxGKIXUUrnO0hisa1PjrqHU+SzQpU/b69jetkbDYnVuWqe3LVP0pblKAzwfrXzFVLGihZZJWkTu7Z7epU+XunjYbFaG0826uzkU4N6la0MIRw95zIPBp05vx5Eaub/AMNDLFTRGuhcfWpENClTq6J6JvYZ8NXN2wzOGkZnDTo5QuViduW6vna5xroLCVYSnSdXQnVqAf8APQIZ0gYBplDsP1YPNYSs46tmW01StnQhXSvQ0OKrMRZ/bD2dSJKrKkIruPEt1LUx+Te6jyFzpnIMmIoY0WyuJy9WNeprGvU3ShvQkPZ5a0m4AfUYKDOchpIb3Bq5uErQ2hyJWk0NGVFivXP9JqZ1y0E/OlDGi1DWE3VtRjWqomVfhuDyqSNwWKkYCZYqVJjkCVFsT3USqyiaibFDRHADrhdPt4XT7elCu9OJmHVrUp7WN9ggQrpRpJGE4avR3fMTVKnmElp04UBTr/4M7z+JQ3u0oW0mpUeGalCfJi3vz+kP/8QAFxEBAQEBAAAAAAAAAAAAAAAAAWBwAP/aAAgBAwEBPwG5MqKsiSsMzOIX/8QAGxEBAQACAwEAAAAAAAAAAAAAAWAAIBEwQHD/2gAIAQIBAT8BrnU2flLjVsQ+ImnGfeviJcYX/8QAPRAAAgECBAQDBQcDAwMFAAAAAQIDERIAEyAhBCIxUTJBYSNxgZHBEBQzUqGx0UJicAVy8DRDc1NgguHx/9oACAEBAAY/Av8A2PN/sP7Y4R4vxIuFDr6+mP8AUpE8LFT+gxxEmT93iMJGXmXVPfHA7/1IMZWVyZN9Lj1rh8yyleS3t64PEKoWZbmDgb1rrmY8Jc2cfa0Xb66mkNOwr0rjjYIZY5GYg1u8WwqcSQ/d44WFG9n0I0o5ZuV1otdvEMZeUkqrHdY7UFa+7EbotqkbL20wtHBYQ5LS7cw7d9RM9Mtdzd0wQYVKs9yROaADscSx0tKyGq+S+e3ppnrw8EtLd5PL9NUrp4gpIxC/3cvdb7cUrU9z11XzoHA6Kd6n3d8Rfe0D2Dwnm37epxGj+IDTFIZk5JrVW7psanEYhUZwa+R/MD/nl9pU9DscKyLQqlg38sSxiPllNXFTvimM5IFD9cZ9PaW21r5YcoKFzVsCitsagFyQPhra0eI1Ot6jxkE79sG2tT1JJJPz0jMu27OR+2BW7YUrea4CqKAbU0hEFBqAkB2NdjTFvtOtfxGr864tQep9dJk5wx62yMv7awQp2NQtxtHw6alZ7qp4SGIp8sJXM5PCcxq/OuLRX4mulSw8JqMF1zAS1xpI3X5/5Ydoxc4GwxIv30GWnnFRoz7vPHEyPxdwhLLbljeg64lc8dmusVcvKpaffiJfvGerLWQZduXhGiZVS4A7bn7IFz8lGrc23b1xVzdzEK35h31TsvEMCkhCqQLf5xHLSly10yOrWkDrg2cVn+tV2+WplhNJLS9ewGELSTRxZdS0cd2/yOAQ1R376ZlmZaBQwC+XX+MI7zut/hjsovzp1+OmiyFPUCuGJlegcgSKlSww1zXUcgE9fj66ZI86ZFFtBHHX6HU8h/pWuI83jVWVqHK5afDz1VExiUbkgD64jkaYxbVYgDf54jeTxEdtMQQ0izLG28RoTiL2xa96ZdopT9/tZFcoSPEPLB4ifiM6S20Gy2gxxKX1zmZunSuDC/GXx2WBculMRxVrYtK4ULxOWg3tsrvhQ73t5tSlcRSV8Fdu+uULOoSRqmic3zrhUUUVRQaWjrS7z1yGrK7rbUMf2wEimAW2nMt31wsa9FFBpMxlQhhS3L8vniNTLWKI1QW7/E6bEksqd9q1GAokiBXpSPanalcOWa53a5iBTTJLHKgvpUNHXp8dRRhVTsRhI2nDRowO6c23rX6alCyKFBqystQ364RTMlAasMvZv1xzlS39oppQq0i2vfS9v5w02dGbu8e4XsN/8sPIFutFaYZl+6kkAraTt6Nid3HD2QllNK1qMPKz8IQI7rYybgfXEMcn3dhKtfZHdffhnhSLLRakyHr7sJJbbctaYhjiKC+u7LXBLUqrFajoaakuy7He0KBv88Jdl2O9oUDf56XkSlw74RJrGWTYMopQ6hDGyLyXVZa/XAr11CJQMrm39RTG80BO/s1HMP10kxJe/qaYhmawPLTrsoOLs2OXfxRjb9zpMoy8sEctN2xRXhJ2pF/U2l2HUCuAx4iB+WpWMbj9dUcUYGY9d26AYOaUbsVFNUcaAFbrXJ92Euy7He0KBv8AP7WETBXpsThuJnyVYrbbD0PqccWhK1mdmX44aJk4QAx23IDcT64RbEEltGZR1wuWYDCv9Eldzhc23M87OmIS6qyJWobAVQAB0A1GV0iYdE5zyj3U64MrpEw6JznlHup10vGlLj3wjzBFEe4VTWp1CSVEdAltGFd64oNUDLO5SMEUanp6YieURLl71Q1r/Gk5aqW/uNMQIRHmQEFebZv02xLJJbdIalV6DSHtjeJPApcjfudsPDbFY/8AUTuPhpdR1IphUkSMBVpVXr9NUcsZF6V2boR2xLJlxRXACyPp5+mpCnESUEl5Bp6+mDK6RMOic55R7qdf8sM7GiqKnDsIOI2FQpTdh6YanD8QLK3EpsKYZhBxCoEvuZNjhY8uaMuKpmLS73Yo0cr7VNi1tHrhXU1VhUYRct3Z+gWn1xcoIoaEHyOoK0cgUtaHI2r++ArRyBS1ocjav76S7mijcnABglQHozAaspYnkal3LT6nFyV7EHyOqqwyBD/UafzqLE0A3OBKI5N3sC7VripRk9Gp9NKQbl27Dp/ymMtY3kYbm2m3z0k9u2CrRyIwW6jeY+GDG0bxvS6jU3Hw0ouW7s/QLT64BKFD2OqOEhiz9vLAUxyAFrQ5G1f3+2T2eZt4O+HCJxCcLbss46H09Mf6gCjVaVyNuuJIinHXZNKSjk+GIZpGlMgTYOfB7sWZfFnl5cndSf7sRCQAPaKgY4e0utC1WUdNsWip3qSfPUA6SrHG3L7NuY9/dgB0lWONuX2bcx7+7SQgqwIYDvQ1xFYZwpPOjx0AFO9O/rqDsr25VKqhbevpiWRgVzXuCn3AalLSSefsyB391dSqgRhdVgxpXDjioXpnEjLuJ6+mHrfZdyZnipp4flkNj1NsbHyPpjiTTiL3oYsu7rSn/K4F3Xz0FqE08hh55ElzCuyZbC0dt/PF0Qly7OYyg9fLxb99PDlhLYCamO6vT0wLb6f31r+uqNsqNiZ7iQx6UNPLADpKscbcvs25j393+WCzGgHniSRZqrH4tji1JqmlfCcMIpq2rceU9MWRTXN2oRjMma1emAw6HCh7qt0CqT+2LkNRqy7jWttbTSvavTGXca1traaV7V6aasaAeeAAW36EoQDqo5PSuyk0Hr2xzMeldlJ2xUHbSOZtzQEoQCffqDPXrTYVxcob/wCSkfvqBkalxoMGPnLDrRCdTGJwwU0JGKJcfWw0Px0qHuq3QKpb9sXCvxFNSRs3M/hGMu41rbW00r2r0+2XMBKWm63rgxRy58CptIUoV/tx/qX/AJZMSRffM0iD8PLpbt388cNxMs99iezW2ltcO/3e+FYjQ30tPfEJZbTb0rjhctlDc27CvlgitWYlmPrqWLNRViferULN2GFizUVYn3q1CzdhpYKt24JUeYriJYpYnR+qgcy7e/6avu2YiPINy5paO+BGOLyxl7bjmH1+GI7lsNo5e2k8OrK0zVUIDvWuqG00OavUY9oys3dRTVI7QOQCgQginUevniSSLiCvEGnsdjU9qfxpNennjj4+HdCx8Cof7R0xEkc+bHZzDbk7dNPClpskVbn27euAVkzR+fv8tUbycPJcZ+69KGgG/wAcLFmoqxPvVqFm7D/LLMJ4yq9SG6YovERH3OMGyeNqCpowxSOaNz/a1cUlmjQ/3NTAI3GPayIlfzGmAysCp8xqysxMz8td8ZWYmZ+Wu+qxJo2bsG1DMkRK9LmpgZkqJXpc1NViTRs35Q2q6R1Re7GmKxurjuprqF7Bamm5xY80at2Lb6jawNDQ0PTBjWVC46qG30+1kRK/mNMBkYMp8wdQUsAW6AnrjKzEzPy3b/bKJGsQrQt2w3ClOGlGX+JF0Ir/AFeuP9QYRJcskgU29BTEn/R1yD+H4/jjhuJYQoqptljdqjzwZTxMSSJH+HIgavzxE7LaSoNBjhctVLc2zGnlg1pVmLEDoK6kiiAtie92Hft78JFEBbE97sO/b36X602u/wBtd/0xw6CKMxMfZsG6be7UYkUNNKtvw7n0wY0kjFI6PcN6e/yxEwWgKCg0qCiZe+92/XtTVB/5lxyf+n7T6fXU96yUjZQnszTqKnE3FRyIRQXIy77eWmmOPWEW2+ED/YMQQ+zZGjqti0t08Llsobm3YV8sC4gt50FNUUjrKGzqAGM7LQ+nnhIogLYnvdh37e/7SDuMHKiRK/lWmGARQG8W3XBsgiWopsgwFUAAdAMAyRIxXpctafYCQKjprv8Au8V1a3WCuL/u8V1a3WCuq9IY1buFodV0kMbnuy1wt0EZt2FV6aqKAB2Gq2RFcdmFcWxoqDsopqowBHrjMMSGT81u+q6OCNG7qtMHLjRK9bVpp9rGj0/MK4CooVR5AahUA03GL/u8V1a3WCv+WHyvxLeX34k4aXiOLSYrzK5396ntjjJDxXEMYWdFBk26Yklv427J6ynlr6YhYHijGV9qZvD6W4EFeJEYS4/dxzf/AJiNkZmW3q3XHDhjLYSaiO6p29Mc93iNt3W3yrqiy5JDKzVIu2t93TEQjkkMrNUi7a33aSUNGJCg9qmmETM4jMP5ixDbfL5amkMkgNKIFYjmwCRMZLP+29oU9/X9cRtddVa3d9Kkmcyb1uL2/wAaqJ+I3Knvw6yTSUWRua/egPfBJLFCxsuNTbp4hWklFoWlshFMc5qwJUnvQ00s7GiruTia5mueG4JXw9cCORZlmsr7R7q96b6ZGSVo7VJNvU7YgiAkIcEtlmhNKeeOS8UJBDmpB0y3LxBpKaMJOUfCv00NG1aMKbYMmZLK5FLpGqaYnQFqTMWb44KjiOIZCttrPsMJEpNEFBXAkzJY3pbdG1KjCxoKKvTEchrVK01vIs8tXNW8Py6dMPIs8tXNT4fl06aSjiqnYjCM00j2eENTbUsudIhUUFKfUY/6iZdqGlN/0wqKKKuw0iNa0HfUBLGr/wC4VwYkqis9xtpv6e7FDIz/AO6n00vIs8iX0qFp/GAiCijSVYBgfI4aSNBGStvIKU9cZjSPI9KAtTb5aTHmOoOxtpviP20l6dH2r+2LVr1qSfPSzJPIAzXFdqft/ll2jFzgbDEi/fQZadDFRoz7vPHEyPxdwhLrbljeg64lkPHZrrFUx5VLT78RL94z1ZayDLty8PPHxeUijwZYNTiPONZKcx9cQLn5KNW5tu3rirm7mIVvzDvqi9sWvemXaKU/fEXti170y7RSn76SyirbAV7nAjbjg8nnGbdTyicxhV8lHXAfMkjaytEjrv6mmFY0qR5dNILcZdJvWLl/iuq4CrdFHc4IaejiRlLhR5HDFmuo5Ct+YaZI86ZFFtBHHX6HU7DqFOIJ2mMivberAefag1BI/wARzRfT1xwjF5RePaNHHcenuwrK5kBHiPnpCsy5TKSFHpTDF5njQSWABNj7zT7WQOUJHiHlg8RPPnSW2g2W0GOJS+uczN06VwYX4y+OywLl0piOKtbFpXEJZ+SNrilPEfL7IpK+Cu3fW02dGbu8e4XsN8NNnRm7vHuF7DfS0bdDiNpZlYRmoolD0p31I4lUKnRGSor3645ZkG1D7Ovy3wka9FFNIjrWnnqW+vLuKMR+2HijnK3vcSanbt1xaxTbpYtv10ySxyoL6VDR16fHUy9xTEayyhkjpQKlK0776g7XXAUqrlf2xHHDMOXret1f1xZWu9Se50rMJUAUEBcv/wC/TDJm+xZ7ytu/fr7/APLDyBbrRWmGZTwpJAK2k7ejYndxw9kJZTStajDys/CkCO61CbgfXEMcn3dhKtfZHdffgJHkqLC90td/QeuEdlsYipHbEMcRQX13Za4JalVYrUdDTUl2XY72hQN/nhLsux3tCgb/AD0l6XeQHc4GY0RHmFUimpnjaJVVa8wrX+MK6vFHVKhJNyx7YUkUJHTtpWV3jtNeUJv866i53p5d8H8NZA5U7Ggphr6VVytV6HS8Ofw8VKUvG5r8dfEPxChMo9F32pXG80B2/DTqv66YY4igvruy1xJDLbem9V6EHVHGgBW61yfdh4zNALXK5dOY/r9rCJgr02Jw3Ez5KsVtth6H1OOLQlazOzL8cNEycIAY7bkBuJ9cItiCS2jMo64zI8h1sttnHh92I4i1xUUriEuqsiVqGwFUAAdANRldImHROc8o91OuDK6RMOic55R7qddJStvmD2OIppIoFZDUuh3banbUoVY2hG5Vnpcfl0wVEcJDLQhmOx+W+I461tWldIrHHm71cDfUntHQqai2n1xIkcoLPITVjSg+XXAQxqgXYBWu0yyRpGyvTxPT6a+JWVYws3mr1ptTtiJ5rBlJaLDWumGSIIbK7M1MPLJTMagovQAakKcRJQSXkGnr6YCusYRXDXA77en+Ef/EACkQAQABAwMEAQQDAQEAAAAAAAERACExIEFRYXGBkaEQcLHB0eHw8WD/2gAIAQEAAT8h/wDEXS9QF0N/IWnMkU0YDSGHqHBZNfKNMDP+Qea+VMn+Shb7Bzk334ipIUh1RYqDoO6/hqTgu7iSxPSp2rLI4BO80ggdByrDg4dtJYMchLIm7U4n5ukicpbfNRAtg+Gl8e9e47GXnjUCL/ug3pzoGybaw94igWWwd6Iebp2NJQVE0vZtfqBCbczeKFJSyErMmpDYRy42N1L4mA3zAPBS87smY6eMaSH7kAgkDq/g5ooKDfBXrg/h9Tnk4OlX1LcrcaIEYgvP1UcVoiKjaLBlg7GCvnNt0xV8adLdphQTWrkTGtOwlvZdZ828RjOD0wYqxcme9o3aY1KYBfe6g0zig0cKMvmggGgCwaYKDME6leAzLBO1SzqCFWD0uFWyRZFVXKt3SprXKYju1kxmQR5/hqK26k2XdRl0pbMnO5QtWHO/bfTJ4c/hiP3WIZ2h7LPuxM7VbdqwGMgbmcFYXL7nYltUzQXD+8pfyjIkWuZvW7dHJHF7B9HYncTizBKR2qAxftqSHmK4EWbflQGWKPEmmNcyW2v1pfgzeR8JqgATozE/bb3xX5lY4cVqkURJ+TTOvLaxXdlwqaSbkpsTuhxpE3K3Io6TarB8w9YkAjpMUmTgwEdomPTSrzMJN+W1qMNI0eYKz9gIOdh/PPrVc5GUPcgPFX7Rm4bOQEXxW6xlsnrGlMHBaZAeIPdQUj3gvZzP1icWMvVTWHsgSTtXPNnG+avAPC92ZrbXLUTFXpCWMxvM1G2TkHasb+JuI1iSNxKeLHxUJIA4NPpnJjWiJRFm8SGHNI4vLruP7TUn8abppPXBhFixffekDI0w6Ll4ng0wWxJ+IyU59Mstf4zW0rQE4sdjSLPISj3B1AKDI3KiIJ5MpJsbak8xgeKNlqzG4bpibfN6Am+mF6l0mCZQiczBhdpLSUE3VWPr7sI+J494pxlpgPgzNW8UXMW3SmZLLWwhNTFqElkmt4NXPEH75pkkin2mlarmqME4EoBZX3REmpTSm0ic3fEUppFYRObviNNqQ2hJmh/TiuKTCK7Go4VfXvjYVmowuhGqVzg5t9HS8eKm2cMVYv8A10nQ2CAdWmHjAXJEq9C9LIM2QtIYSCSTMhmbN+GhKiyZTW8Xt6caUhUsT2qZAiCq83/jUobI2FleclqKHlD+Kv51IHp5JSB6+SlNKbSJzd8R9W0GySDR6WkUuTc3q2oGLYFppRT45AtKKChgyh33pVJhnjysZrom3ruk0tDmeZktaggtAIDVDgnBc/Vd6hwTgufqu+m1IbSgzS3GVdpEqhsttUZXKyXN6AAgMBpEhKTuVlR/jfo6b70AWtkU0jcIe9PjBQvcNELIMTARd6nWogh0JgIzBOnPDHs0Z6VigRJ+Fd8lCA40JCpYntQriSiU6Q1AmRtxZ6MF6gJJpmzLDn41Rtn8z2ee9Q4JwXP1Xf7sSpgTgoo9PvEcqg27DCiUb5pcqrEBwzRykYhdyrVPj7kXh9VE2BORqE0r0K+4pUgQ64ZHVCN1SXtwzFQjdUl7e0aYxt6CtvzIPMKnnVBJvSyY2KsSXgYd4dTwkxDxt7fGo7w5HYpNTFBejdip43kl8nS0fFlq3fKiU/Q+LKjSKIoJslobeuwvQk1GLCB4E3OmE0r0K+4pS045PSmpmAwQtln0+qhH+pL24Zj684ZyPjQNrgzPjtUMgKrtS0c1KBVgDGKis8WeRcG1LxEuXaQ9UWdkUgfFQjsBn2CVPGRIXTldWJaSbvgiFYlpJu+CIaQPKTwIfFKTEzrN3Q3apxbXxcGhPOoAZHW2oEUm1wu/xOqB2S+I2kHeKMBOegZM2DHUoDd/N5Zvmc30lAv3ACLJ1Uab20BhuixcrtpjhzolKEmGV7FdO1AOxAP+bUE5fCZ3YP8AA0kvoWQbOdYDtiB8s9St4KKEtoHz3rENJN3wRD7sGgFKmxQEwSsXiKyo6Edgl2qbRa0QPFRrQzKR7KgJnuhb+Ke+TkelPhcjK+BRCe24h4jbVKIDiuPY3ealEBRXHsbvOlWQUqbFT7vxjVIdVwPd7iQLO9BjEvsTyYLFGRKJE30nYR0rckRqbECDK1ehUWEmLr6Gq1ptpZXtSJsUDycShGraVpyadqPS9qEPjS+FyMj4FExI869N9UNp4gb1KICiuPY3efrwXgMN6aGv3i2lvav8LilbII2+gygWU2HO9LOHI0gvHeraP7lECRRgvGSpUtkYlN7alROkPYQ4KdE6QthDg0qChlAgp6qTfHGUmXu+WpAwgUYW7LwUMXG2IoNpw3TTRzsLY40m3SbjJDG0ZmpAFl0hCVmZA8UInQB+pdTxnV2meUq2Nigl9N2otYnfdUoSQ6Nk25Yig6yxNyKwpVJpxX7QsI3s8aeeGAx4Ioh/CR/RqgONDMRH2Hk0qJ0h7CHB92cJaNjuqVPiYRTAyYaDmlhgSgw9UMQCQGXunDEJE3owi4Jy90RJJEkdUsHafxoeKJx/HUqE8mU1Frm0SpoMbBLV04a19atv4QBVx+xBGoVDQGKXiukPeemoNSiZJcNTSlgEdzSYRcE5e6xN8lDqZX0RD2UOhE4vj9RIERbKzvpAIoQMcqMIAonaFZfZO3XIGvSs2cO9wW38CgENhQFqaEihBecNF73dIsGomKB1j9yZf7omKD1j9yZf704HLZ6H7qt4Wul1sWYkzqtSkEY/ETQ7qOnUerqyNIqmAzFtMHCUS9z/ABOrCrFyMzt7l/XUBx7iKZpYjoeeaV91ULG6bN9ylAxGiYuvwxQZ7+C0TNbEiBGbs5zbSQJFCC8ZKgDeCA+NQpxjmYXKV/XFAYoPWP3Jl/v6mGIQjvRQByil6ptkqA3OZ5p5KSIknFBBaAQFZLCA8H0XlZyXNf5ggczX5ggczqQLeT+zVYTMQVQIDFlYdNUJq2INW/8AGAKvZmYI1XjUMCaLHmGPlpQEJI1YwkQVSLc2iWkwC4Bw91ib5CDUgpzcMNfmCBzP3YKFhNJ9KjwjgyNUZrCJQWL1pNX5yMM1W/1TKY/JTDQnXjO7Rd6EXl360Q+lZwHOricfJ3+Jvqccg+0b+AxtTywvtG/gGNtIlHJ4EvmhtGOa2/nhjxqOl7pqxYyzGaSV17bHKEfTDFRCY0BGGdMkfzIyedURArA/LxnxThg7IJGcjxShUnIbL6bWDcbDsMUObVzF5L40kCBI2KUWSYxqAOsBQImCnEcrpntnS2RkhgwnamHooNkSSM80TtGTEbiq/nTJoXKhEW0KIxMShrb/AK3cCrvMIlnKKTYm/A8EUmAVsopkBTSvA1GmUCng2Zi5GsiqCQp8p+1EVQWFPlP20xjbQ3LvZlEbEtuXVeNYZw6wl6AOZ/e4PaKjTCDg0rQpo3XZ1FAy4DD3UjLY5yyte7FPl/IEehpRgwLSx3TUZgwGm2TJGRq4xrHdstm9B0Qkm8QNMoB3ZnFxq5pdjLbts+Klcrsg3K6bYTNmfl8/dmZWq27VgMZBuZwVjMuudiVTMBif3lL2UZUi1zN6bLYT5o+KixDsUdydxOLMEpHaoDF+2pDSPeC9nM1DSPeC9nM6TvSjwkAnpeuNgULbYITzNtTcakET1SM7WIrhWZNu8gPXemUYVXPhpO67Mtu7Gom5W9a4KYZJgEQtt8NIyKaRA5tbSrzMJN+W1qV2EB8UzGBY1pMDd1f9lNPAoCoqJwLT/FWNZAB9A02TBpe65fLXDLJ8xfWXqbfWK1Yy9VJZeyBJO1c4Wcb5q4Y8L3JmtuctRMVbU/MgdPpjfxNxGtLSUE3VWPqktJQTdVY+tMiPKNx2Sk3KGWZXMueDVfJUn4oVFJe9zc7HmakijmdO7+cIyzqtRNysjEZVMk03XT/l3om6WCEHES0izyEo9wdV24nlxV47l0sLl+tQalwRQ9xRLUUmD9XuhjNyYZGXSlmSJsxN6kIHX9my/HZ92EbE8e8U4xpgPgzNW8UXMW3SmZbL2whNTFqMlkmt25R4R4KILDTupWq5qjBOBKAWV90RJqU0ptInN3xFKaU2kTm74jSN3iAuRgPdEqlyh5Sz6NTbDOaxtk8r0z2ih4QSfukbmLycaR4WuZYp/k1Ac7Aytil69ZICTE39lZdd7A5NMNpbz+l1TEgvQ3pSGzVkOW7emKzc3e+/wNKtVzVGCcCUINlymhjbDqQPTySkD18lQaVFZG//AD9W8GySDR6WkUuTc3q2oGLYFppVT45AtKL0RjBlHvvV/wDrkTqhvSs5s96WhzPMyWtQQWgEBqhwTgufqu9Q4JwXP1XfSMvTAdhkfdJUQsb6GEZ5carmgmOW03eFHvgwEdD1VzcabeNKXsI5S851S1cO3PBrMSYguyfiq6CxVndDTFhuayDv1MyjNGSnyhW8EcUsKckLsXZCMY66VarmqckZBpG4uSwhO+W+qNs8nfs896O5laxUkQs+efsj/9oADAMBAAIAAwAAABA7okzjzwLzwLzwZbzwDzzTTzrTzLXzwoHwTDxxwxzzzxzzzzzzzzzzzzxxzzxzyxzzwxzzz7zzzzzzzzzzzzzzzzzzzzzzzzzzzzzzzzzzzzxIdHhzzzvzxzzynjzxjzxpTz5Ty5/zzdXwBzzzzzzzzzzzzzzzzzzzzzzzzzzzzzzzzzzzzzwLYSnTzwLzzzzzDTzzDzw7zzjDzLXzzjzzTDwxDCDzzwLzyzzxxzyyzzw7zxzzwo3zxzzwwzzzzzzzzzzzzzzzzzzzzzzzzzzzzzzzzzzzzzy6vZ1Tzw7zyDzzrzzz7zzlTz7bypHzx7zwCjzzzzzzzzzzzzzzzzzzzzzzzzzzzzzzzzzzzzzTzTDTzzDzzDzzzzzzzzzzzzjTzzTzzjzzjTwx6JBzzy7zwDzz+nzzbzzLzwLzzxLzwzzwAzzzzzzzzzzzzzzzzzzzzzzzzzzzzzzzzzzzzzzCNYXzzwPzwjzz/HzxzzyrzxbjzzbzxjzxSjyxzzzzzzzzzzzywzzzzzzzzzzzzxzzwzzzzzzzzzzzzzzzzzzzzzzzzzzzzzzzzzzzzzzzzzxZETnzzzLzzjzysXzz7zzJ/wA+086C885c8u88888888888888888888888888888888888888sPQP088w888886J88488K08408AP88608Aw8MuVs888y88s8888888889A88c8ah88s88es8888888888888888888888888888888888888iHeBc88+88U88rh88W88aX8+U8+E88s88Wo8888888888888888888888888888888888888/8QAJxEAAQMEAQMEAwEAAAAAAAAAAQARIRAgMUFRMFBhcYGh8GCRsdH/2gAIAQMBAT8QaIWg2yyBcP4BXhCa7IvMFq76IDlkC9doSKaJRy34UcQoj1+HQBl+LTn93MeUHh6nbfY/2vFwZ5U7rsIYpoo57O0t7ISWCBBD2GLtP1RJZAvdp1tqGQyf+ugGDIWGbtN0tNUQXQDBhUzXTLb9mMB02PVkJkooBNh3U4ro3nFdFHNBlHBu0SjntAlCcdh0yB/pP7UEAwAsMvU1BZNjxcZL3mbtEI5fsxgOm/rISicA2GH++1TioXFxLXmPvpdolHLfhRxCiD5+ENunAB7DupxULj7xdwhaEZrx71OG7PiUx+WQksgXD2GLgHT489QSUC92kYLU0ycu/ugGDWmeq6xaILoAC/b9mOFEevwuRTmD2HdTioXF3CFx8fcXaKOT2b//xAAoEQABBAIBAwUAAgMAAAAAAAABABARITFBIFBh8FFxgZGhscEwYOH/2gAIAQIBAT8QBuD5RP8ASJgEnQlRcdyPoTxBkA+r+r7AQsS4xy25MCURDzTiyAhiX7dB7dGGTKu/YfcWiBIjRRHDC+38cpRSMW41L+r7DmYpGNPpHLDIQx0b1RMCe0o1ZRoweAvluOAvnqWJgSURHLcLUsKMrUdoRMmUb4Co5bnnH9fj7ciRBRM24p9ytR0YWSETn2CoYCoa4C48pxl9geY4DDjKLbCGGOEM2424yAhjpBrKNZ6CMyiJBHYD6RSUTJPAVDinInKnPdxhxUvsFaf/AJ+OHGQUMR0YZhTk9gftURoxwFx58uLc9lOez6e3ny+wOAs/A/RLhxkBD/Shkyrv2A+dqxEKxMcBpxlyJXq4w42ixRYoQPPrgW3PR80iYE9pRpGjwFuLcmFGX1Li+RQCURDyjTCzCFiWFGVhHaETJk8RUf5iZ4kAiCiZ5blajowyVd+w+9rIALaOA158OMuey9XGHG/PRFthyhn4H8X+uHGQhgdG/8QAKxABAQACAgMAAgICAQQDAQAAAREhMQBBIFFhcYEQkXChsTBAUPBgwdHx/9oACAEBAAE/ENfzp/PKTmP+j657/wCz6/7t/h/n14r/ANntwbkcXqn6E/ZwNtjunB+eWlFWZByqGKTeeLCjplAQ9pH+uJRkH8rllrqz5yRf64Pt7XWOCh4ubMRkOyojOOogFPT5ZyG18CMHD4t+Rt7MgNkdUlei8jtHBF06GGBBxwvpLKkoPRBHp3fGm6PIIIOihaFcXPKUSrREyIACmKznhM4IAExExCTGPFIpz6fciqmCBlsPLCdhWU/QM6bmYocoSBkwAQhcoFDEp8RLgQyZgJjZ9Hi/GTCNVnL/AGaOBCHh1xpgeNFJjvPJUOmaMEl1SwSM1jyGjVJ7GE4bRilZK8Mei4hTK0DBZdyC8eViJ3aX3Er54g44RuXmmEKa4CJ3oMad/ehkKE4P4sjuhKiJT5za9tWUd3OQy5+8CDPoKW77dEOAiU5GccGJSN1e1fwQx1xc6U/0Is33LzcdzWOXLjB1zMXiZNpSiqIYdebr39msrnWjXmVDUexACIo9DXAMOk4BCpQGi48T7aGqBEQAogi64ku9NnYUcaTw79o4GAA0eNibVTKq5c7XytnY30msccdWqmtMsUUgzLx8t9CzaCn1V8YgoBQiFBGfjhgnkCp55xomJHJ0c78mQkSeCKIdY/vmQboN8VsYxl1jl8dRz72qv78Yi6ezKrG8LfvgoJwW3aaaCSQmv8sEv0djGGPvNKd/Q5HDYX3OTbzrJaD2Rmdc62sdWjgEok03mEBdYKEgrC6419O5+T6B3lvrvkxcq9gKRn5yUTCcETAMnYR2YfK84qYKOiaiheSMPxUM8cVfAWoXBNPZxfJgyX6ws/b5YVRnDzY0WAE7XCITMxkWsDJ64I4sKIExhjO8eOKxj4nKyxFwXRw1CTQhjTJXsGEJ4m6Q/LKCGzKOLjsJKLhNSWrkGQWFpj30ar0R7CLVB8O+GUwtMtX3JtO+Gvfis1rLGhn+uXeNABUsBdg3hY+QAFk8wMYQMrtrJGuXpNE9JLIZZMkj+NZx3HopGffFq7ZUoQUobpMo64+6R4JUEMgCqF6KAfwsBC2boc7uBcyE3b3zbVoLWkunvF+cvs954hCmHS55WvwnKWVn98UoY5BUoE/GuSf+T+0xg/BxbFt7frXE335gAVkiARIMNr4QQBeggf1463wHoEdU9ea4DS+ggRKw7r74I+6CbmtLW6gQ/HN/ihWCZffiywvNVin1ZMaOM+E0vkNIAsFIXWfBvnoF7OLA6URl4KN4TJgVHGxBox7kWpWsAKMADKv3w741IElBCbG+uGs+KmF6BCJxPehSBGNMgXY+58l2M+NQLDmWOLjCbapD/nDG0oW8Y4BYWo/qJDH3xZwRDdJYLa0PZ28Ra5T0WAg7XZy2AH+Epyf9NOB/5gRC5YsLP9cRbUE9zREevXA0xHNGNMam4y8krLgKhlDY5t5m0JuuCFY9T33w7FN9WcwRIZWZmnj4gW1gY/3wjhhgNb/k+D51ErgaqD6rESu/IOH7GBloXFYwuWVpw+rAy0LisYXLK+BhMCWogyCLv2cfP6fsZFikRMkmb49ctP57rMBHv7wECYwRe0Kw+V8oALWPeCyHq2ubC1aAUKV8678bo4B9TlNw3AV0csxeFAQWgClzJS3jVMDAh12Nvf68UZRVtDJFoDJDOYGniOERMPv1ZK7nXgeaDNFEl5T1CgAYuvJp5OiEaMeIRyAoq7Jw49h95UdRjO10Svh1w10GKky0KAW3HIMH7GBloXFYwuWV6/haAPmBT1zMISPtux14zOiRBAww4zLwZ6PDMTCm1xwfP9xIysDl74/8CIBWJwMQWfOf+xMvZPzwztRTgoQjH3w6bAgDQBgPJTQ2+soqPc/AQtU2NvrKKj3PwELfBwiAbUA5QU16eUhxb1YJhABy24nj1xHkgrQUATWLvgYDACAejxc+ElMn05CiFvUGCjVL0jl4RIK/7M2hUugdXxQoLA2XeCf65OxNPOxC0LREOUYakcyCRIVUNyYr/PXAjOTDOSARZlDe8mMfYbsVMZIo+rGM5BWArt8HzCZoKgvCvzR6BtIYu3mvGBehkn0SqqgGTTeO4DYi0t2uOvy9eHXJthI4ilZLYKSfg4psbfWUVHsfgIW9f+Zf8PCmccWBVxyeUaLmRsOTvgYNW4FK5hI9pwivI56ywVGn44vkEowrBbjPrj5hbzQghAH2duGYhLIKP9cMbBcHClRa+8mgmE9IFKfFHpfKdFOmdCaFQKHpiLGinDOhNCiCh6Yi+Bzl0CwfDL+DfClAthxSKk9D0xQ8mXZoQB2PZ9XmOkJKZpuk/wD5TyLdQiXSaHuPB4oCPogKv9cPr5bFuiCnbwhfUsD7gf78ReZmZsDqFIGXGpnhglwwHpOuYCuLNcNevBFEEKgHQZX4cnfYtglyjSTeTGeGo5GUcCLDsUcmPExkFwcKVFr7y/GKzzd/mML4+uUxFCaiFqS45duRptwz4TQqBQ9MRf4wBYJETMn6l4KJPoFWVj8vueBn1QQRCYPSb4Jk+fHEdirAmuJu8erCCfEbySMCBT+iJtsX1w0WjAwoGB+seuIbuMV42RdZOVyqfv2KFX0AaAPLq9O7SNosyuXLAL18vdpG0WZXLlgF8EKpBB5y4LjXGeYK8E1qLX00rMePvkWsAAixwMe+a9I6HAk0s51Qc3y7pqAcun1ntw8RVEumcaFKRMgnfGK56yF3lgpaKHKRaezEH4ejol8SYSm011DkYG54MoMkYDrhugP54CLCb0YzP34ESLtMxYGV+cUI67coamtY5YGKTjCR1SglkyBjHb41ipmrGWMXisAXTFn/AOl35UxUOQGDaQtcv066T+0jaLMrlywC/wCV3w4mgMqro4PKEWlYNUl9Dx7EK2ATPUHkmm3WFci7MGeZloDQG5K/g5gjEOlaACunrrk2VzJUUY/OVkpA0K5Dg4BdzcUDFKKHCIJ5DC5RIRoyMHBVE2cGF2iQjRkYOCqJs8Vu4NAGVV0cIuFZcFx2EXC0F15TwD+71WhzBh9PGo1E/wB8xsyww+ngzHJUDpHxZUmugkGbRAuXXkDOx1xAKr+uZ2Gj+pBn2eRiiDsxggX96OIX+avM4v18mw6opAMHThMlOGjgoQAyuP3G9eNJKQJCuQ4OV9XDH2ZEH7PIm7losL0Q/LODC7RIRoyMHBVE2fzc0pVEzQ9zPD32n61EGq358nD/AO514lhfdGCY6UN8BViZiKIzj7nLmu8WSnlBgId8xezZYhBp7AflnM8hwkbYJ/vg6xlu8jKHQVwGXfkemQhbDLVGr2wLng6ZCNsItUavbAufF1GDKHM7UJO9cmm0kjsdcQiJhvyTC/VP2HsA25YC8DC8Nm4CwaYstijwXqxyFGrkmo+JqXSt2hkYJQAvDGQAvt8VYW+MrlCKfKcywBqY9ZN/vytUN6LyJAT4ZDPMvhBxDnHSLDK3HEksGS2PgEBbUTozb1OWy/FQLRoSY08WnBciMhCcMjl6fGXAv+Ma2WsnHsghTRi0FU6DyByMPscDpShn48PTIQthlqjV7YFzw8JOdp/J/wBd/wCr1w/7/wBf4UkDOzvqhh++LQNJ6AVYOgF4+uY3T2o4D3y+Lxse0Tjl8njY9gjHAoiSoHSPZxBgQlXoovIoMPB7EwnkItEqZMXvdZ1xQ0VTJi97rOvIwasPhjQbjydLkLH41zs/vlBWwzO5Uuz++deLHPfQ+8G48pwpMqXRVnHpXQwfVFznyFtwyU0LtfXDqXIzXWTc+UbroLbg05MPNDBnCxg0jjPig0ISr0UXlOsRpmMTDnx9ca3AQkygd/rilZVMGL3us6/lJ4EFVIuPzwoimMMGUmzt+98Pw6B2NKGXBjPEKb6vHf8A437xpUk4wK3Cg2lzx4hcTaEWVSZE/fM9GsBGA6PRzPIeLG2Cf65nDZ3KGuw9wrWFnlBD0BlIZtPgN5HII4AMpDNp8BvI8UJF9r8DrZ8vCyPi0bMIQCav68kO/LLsFerHO1hl4iaxwZB0BmYbWMRZRzWGIL3+fFxmV0/dEP7+X/qvbwMhWz3/ANcxvV8iaYV6NFPEK3A6c9G6n5E7mArUxzICix2eALQBGq/SZP1wN4UTUlO1ubteSFMknDRBw9nWceGeQ8SNsE/3whDGWR7EqH7fI2jJ2E6CTRcfTk0MEGUhm0+A3kc6/h6IgqB2J2cRpgkFGrBeBTGkMRGZPa74hRDortQyPrh02BAGgDAcaJlcPyJjRr1/FpixGpGPVPNS7/npui25vFLv+em6Lbm+VEFC0u8C58iZdAUPVRxl4CfYjFoowfDyI3FABWuD6+V4WmVBpiTmazskHuBL5awgMKNGPpB/XEUQKcpqTceL0wIiUTmSYMLnZQs4nXBbE2WGdv8Afig0KSr2QzluuRrmsDBnyUe1ScSUumKX7xS7/npui25v+WGAoSCEvbG/fCEFezxE7U+8wFohBRNbaTIca1L12VfaiYfTy6OKBZk5T2Mz5wOoqp6B6AH9v9UsG/DJX9GfvIxUzQrDODwm1a549hmz9Eub5I82LIOdwUCUsyteI4mLIOdyUCUsytfEvoSCLGHDMo+uWFumjUilDDsDGC+TZuC8BKlkJRjRmrSAREyDIOjBhlE9YJBY1xLueKVLVLCw5MST/nh4xhPoK7fAL+LjFIsHMBYYHI1NUU4EOo5qy3KKrE8WcuyG6kAmg5Hh1TdFMdMFyx3fFW7dIBV4IUQUB0sBS+7zQtkVxgKIplBieMyQYFBB12KhWQTg4kauIEFbUDid8gpoIhEgx+iSM8O+E1oIqIU6fKG9+CJplgXsenjpDDnVbQhc8bBUKAwY4PVvBNzxmJZAQ1x3DACgQsAv64pY1CrdTS8iTm2w/Pbw0REUVmXHrzEL1ogapCDAGFe1eCV68QNUgBgDCvavjac6FKP0yfk1wwHa5YV0UpMm61z5RkEDf2IaMUzMdvAosKBxuVZkc+r0cAECVsCBnxemiSHIWg7eHisG4MXsAzhVXOxBAWBohwBxseaOh6Ip+vHCmsmBCIDFyJwXuYS/2uV7VyviCco0HpHDyaExX2KUPC+g5FuOKu0AWUKouDPjjvYFKRTN+o/eGwAJkBFGUk30O+HbtOrSq9q3EPQGPB4rHw1ZKVZGdf4SP8d8xf5P/gJf9HYxhj7zSne0ORw2F9zkS1qyWg1lGZ1zocxkaOASiTTeKclxioSC8Lrg8giA7CZiqNY3wgHeIFRXAB8xyZuVewFIz85KJhOCJgGTsI7MPkm6R4JUEMgCqF6KA26V4JUEMgCqF6KB4MslkyKjohfhzCcpWisfpJWzezx2YbnHLYFgoy5aR6puYOZhGwy41fS14/AoLXZ68TEHYNARgGAO+deKwmq9yfgu3oF65DVItQCk6MuC95CSvFUQQD2KAMs8TOYWmWr7k2nfDXvxxkHaxEjwzPNeQHQIGG0vfkkpmiCYVR6BfrDvlR9EhlQEF9cUrg/LEAHpISa8Qv8AZfgR+a6jATfDQcV/U1DQhI9m8P4VkhbN0OdnEuZCbN742TNVa0l094vzlSnuHkIUw6XPKt+E5Sys/viHG1GBtWBZkb/C2Lb2/WuJvvzRa5T0WAg7XZy2AItcp6LAQdrs5bAPCfYiRCarpEE+nHnYCSokOG4yejHkYiKTVh5adDQ3uIbnM2G9xcrqOD7UzTi6oEz98e8m9qulfc8nnaV7kkA6U/fDIgRq65hLYlHLtvIo0cjkKf8AKfjxamCSghNjfXDWfDrnz3lchLP3xVPt8wtUxBhsFpjyBAI8IKbgob9cEuKHhkQlmOCMuOG0cWCmsMAq468OuKSoBXdSzhGAXTxrbjNQRwjFmcUvfOvC9cvX/hz/ABWJhcsWFn+uIsqCe5oiPXrg6YjmjGmNTcZeSB1qFQyhsc28TSknXBCsep774McIIymte07prva3MJCo8I4YYDW/5Pg+dRK4Gqg+qxErvyDJ+wgZaFxWMLllQyfsYGWhcVjC5ZXwYaVCEK7qoz1wVruoHplLjstxI+KcD95hdAEP2aJnEJ9iwzJchQSusZf2t2qFa+a8RwGSSJkjq8HjD2A3GwfqoH552OisiEF4D6XqMbsqkw0FU9JWI58O+BUlfvDZ9YYHfDWfA4lzgpK/Bcf3xrcVSsDdNDAHr3zsK50XBdZp7vEjhhgNb/k+ABCYphAlVQSut58jWRYqTLQoBbccrhWNRhhj731/KwAfMCnrmYQmfadjrx39QiCBjh9y8HejwzEwja44ZH+4gZWBy98jhFZ61mYu3GjfR76kdP8A6NHw4Z24pwUIRj74dNgQBoAwHkpIbfWUVHsfgIWuTGvayio9j8BC3webILUaLuAZ3zCgMAlQoNsygzvyN4oUxQZcQdK7wRjTa2IIMPGnTw+8dQiyMJfEd8OLhXqLCHDxLEBmrCFAMrMYc8Xi6MkVcUxNoHRicwzcLfSvbbhu7nw74n5GU9hwC798NZ8DjCEYwLBfzwAapLmGE9rT8cioxuMlwKai52xnwY4YYDW/4PmcdSNVBAquwbCYz43bCRiKVktgpJ+DjnqD2EQiQFvDhmH+EP/Z"/>
          <p:cNvSpPr>
            <a:spLocks noChangeAspect="1" noChangeArrowheads="1"/>
          </p:cNvSpPr>
          <p:nvPr/>
        </p:nvSpPr>
        <p:spPr bwMode="auto">
          <a:xfrm>
            <a:off x="155574" y="-144463"/>
            <a:ext cx="1744657" cy="17446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6798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B is correct option.</a:t>
            </a: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
        <p:nvSpPr>
          <p:cNvPr id="5" name="AutoShape 2" descr="data:image/jpeg;base64,/9j/4AAQSkZJRgABAQAAAQABAAD/2wBDAAgGBgcGBQgHBwcJCQgKDBQNDAsLDBkSEw8UHRofHh0aHBwgJC4nICIsIxwcKDcpLDAxNDQ0Hyc5PTgyPC4zNDL/2wBDAQkJCQwLDBgNDRgyIRwhMjIyMjIyMjIyMjIyMjIyMjIyMjIyMjIyMjIyMjIyMjIyMjIyMjIyMjIyMjIyMjIyMjL/wgARCAFqAjYDASIAAhEBAxEB/8QAGwABAQEBAQEBAQAAAAAAAAAAAAUEAwYCAQf/xAAVAQEBAAAAAAAAAAAAAAAAAAAAAf/aAAwDAQACEAMQAAAB9+xeKj+gvCdT27xfzZ7Zm8yvr3z9AAB5v0kBQBh87HsEivQAhRdeeqG0UAeS9aAAGOaXkewADzcekFADJGt530VgKATccXmHdYCjx57BBvAHPNtEyj9CRu0jNmpAAADj2AABj2DLqABi2jBr6AADj2AADLy3jPoABg3gAACdRAADHyojl1ABw7idRICgAAAAAAAAAAAAAAAAAAAAAAAAAAAAAAAAAAAM3nPSzIk87uUk1q06y5Gpc140QAAgVcNOTqLQJ3711gACNZlxjt4NtncKBHzbOZZABnl7PyPipi20A8/6CXFQUAz6OUSbcazYCgY8XblGrdx7WAqFdjH7Yj2AAAAAAAAAAAAAAAAAAAAAAAAAAAAAAAAAAAAAAzwo9I8r+nqnkaNXWbMlJg3qAASkVRQBh4FUAAllR8fYAAR/gtgAMk6LjFtoASiqi2gAcI7o9iwFAJ/Y1AAEYspVUA4RfQiHg9WiXg9GrhkpDn0AACKtICgMPKmAAEqqPn6AB8/Qhd6wAA4R76J1EoBFtCRV+gA4d0TqJYCgT89gAAIV0RbQAAAAAAAAAAAAAAAAAAAAAAAAAAAAAAAAAAAAAcZVDz8auuScW+2HhXp837lTbqzaVAAnMKL4oDhn/MZcAB+YN8eN2uZToACdRi2oCgOczrLj0HaZToBOoxI17/L+lOgpz6coyMH7ZeCgYu8mnGkUAwb/ADBWowL4AAAAAAAAAAAAAAAAAAAAAAAAAAAAAAAAAAAAAfEosIn2WEnUbHPga2fQAAGEbgAHxjN4ABiNrDrPsABMpgABm+juAAZTUxbQAAyfJtAAZOx1AAMpqYdwBi8964eUn+6R5TP7QTs9lZj2CgAed/fQI/RQE3LcAACHcR5+psWAoHkfWfSAoCPR7oCgHlfVI816P6UA+PseV7+jQFAQa2gAAPKerHnvQgAAAAAAAAAAAAAAAAAAAAAAAAAAAAAAAAAAAAAx/nmT0n15nPHsfzyv2ev5ccllXpg3qABmTkloWgMmb5KwAGbTJjZpj7LNoUDJrh3AADgw/MVxQDj28lHotcC9X6AfB8c4eiLwoDP9TKp0AA49vInpdMW0AfHLQOHHaOfLSHPoAAAMLcAAGTWAAGTWMewAAOfQAAODuAAHPoMuoAHz9DH96QABn++oAAc+gw7gAAAAAAAAAAAAAAAAAAAAAAAAAAAAAAAAAAAAAzeX9VgiB8+lyEPT6fDWrBU/Ez0RQAIbQioKAn5qWQpAASK82MlThqs7BQPO+izaYCgMU6tNjtUz6LAVDuTY/aPDvQDl15x5/R37m4UBH5UOR03ZdQB+ee9DOikKAAAAAAAAAAAAAAAAAAAAAAAAAAAAAAAAAAAAAM3nD1jx/OPaPEVa9Ex4pLKdRtAAI4sAAMOYrgAEuKiDXs7hQDz/AKAAAMmCLSbSoAQC+AAZ40PP+gsBQDDIj0rLqoARyw896EA4TLQkZr6MvCksZNZQAAI6wgKAzZKgAASqon6NAAAyawAAyTLwy6gAS6gAAceyI9gsBQMWWuMmsAEqqiNZKAAAAAAAAAAAAAAAAAAAAAAAAAAAAAAAAAAAAAzQ70WMv7uwHxopTS7m68rPvfz6KABJckWxQGTn0nFwACdRkRyr4tNmkKBKqyqsBQGbBqmxR34ttgKhXZMVhQD4+/mI/Tj91ZABN/fz6KAAEazBj6uSK9AAAAAAAAAAAAAAAAAAAAAAAAAAAAAAAAAAAAAf/8QAKBAAAwACAgICAgICAwEAAAAAAgMEASASEwUUABEQcCExFTQiJEFg/9oACAEBAAEFAv8A4er/AFMCeSawXRzSNSDCxnw/+Nk/zK+3kKVD4vH9azgGatan4nQkAcuXiB6eQVyCjBOumYDZtI08sa0YTlSUZKPx/wDwDTKe3yOtJkuXhOjGteEdXWtUEgEuXRtKW2MUvNv4IcGATJWXoTYX9fwvxsandId4JWohiQGdgWIb5nWXxSATq6db/hyKPAjgB0WsVBq5C3j6q+K1AkdDlUbNsRIxnVsy3kUaT+AGAHQ1iecRpFn7XcRiiF1FK5ztyMVjWp8ddQ6nyTqEY+WN62xsNidR9hvxDe5GlrCVHMQljW97Fqc5mGBnGQ0Sb/cmq7i0YJlhbWHLEwmJ0Np5t1czpRgiEtXCWcLy10khmyXRtDPbblqn/hoZYqeI10Lj4KTDQpM6uie6JtnxeDFZq5u29V2MgArDShXejaiJb8dDhFS8KVoKHYrXEQa1JN6sLeKkIyrXKHYfqYCwPVbkdakHRh0z3gvB4HQvHqyQzOGn9rvZ1IkqsqQiu48S3UtTH5N7qLn1oFLO1FDGi2VxOXqxr1NY16m6VNJEvY5T9WMdmvH39ajUZXR1FRnRxMBfu5xDOfYvSlr0YpoYlmjS4KjoJ+NXtMWL7sbNqMa2Nepv4bg8qkjcFipGAmWKlKYpBlRdNY96uzqomxQ0RwA64XT7eF0+3pUony4W1rtWSA6rGPrGmf5wEJrf1Pa7RnPgMr/VnSYFo1dB1UqfQvH8Y/LR5qmw8A1ekyZLNlLdShPlhdPt/tdhita/JC1avKg3KfIi4Z/JqobVeEmQMWA5/SSXC4Nc04FuacC3RhipYPyZasp4OS4Xhqmnv2IsAOLhygCyY6HWsKTo4s0LPEQp5Eujsbo5/SQZyQ6sqBb804Fv4o/1/G4biidZ4mhwYy+O8eK1+WwR/JsHiWpZspUrCQ1y3ury3ur0sWbZ8NYyrVhdXkJRLaBLARrWtrBWOeiPnw0rZ9PcBYcP3w/JlwCdnM5x/wC5paP25ORyvViqsOy3us/a+c4EQ8nGxa/KxNJXk5H5R5GSllFKpViWDFrwTlbQcGvtK7faV26FnA4CpTC1bSpOWVKV8xnBY0xags6tcCRBmGDq160YKpQt1VQp+F0LbnRrwTkDwY6m9a2e0rt/FXD1fGO5UTf6sFGCi8dEeQ8sNBHFksxVc81zq6Q1OlL7DpS+zS4SOTFnOrW6oA+UGjE83LM2gtUfi8f1pfy4L54HW7s+6GCtmP6/JfXEGLMJG8m6XZwNCiE1aty3FB0pfZ+2MUzkI1zFkap2fF0JdllCU5xnBYY5ScCQmOvert7lduoUIYepvUrLHqTsNKGHqbAUK2rbjUzAPhUoWeomJZF6jZoxyk4BgMHXLAEu5Xb+K+GZPH4V3zJVhEH16XjIWZLyy15dIeWSVc8VzJylep4F1B4F1GnkPv0ss4u1rLH09WfXlLBSaeOy319bfn8f5TW9n2TsmnOP5x+c4+8AHQiZhrLSrnmseXHVrMZrPi6j8ZxgsLQpPzCgxgZZ1/BHACaFNz844yW3qTc/Um56hMhZ6smQ0ilnLYREMamsGiCgUOpCJ4zOnLdP7+LlQoloUrViVOwCwWOpCJfPUm5/td3Z0RYyfyZbOEJFmXxmaTf5Gg/dlMWS2l9Oj7OnVuOFTccKtLGEqcepNOtuMYVULOhJc0aePITxrSzK1zDk5YckSNOvvsjMmT6GYrBXeT488C08hhnp0sPnMYEnRH2dP5aoXKnhCdgSAAJ8aKRSrCU0wLpYpYJUSsG3YZMg4ZMg7RgC1Yy/TNWy9rznI/gAK16JVhC9WJW7GfGp6VhkB0OX7csBUGhCJjiCcWLn4M0oT7Csy/eEqFIaDNkGfthxGKIXUUrnO0hisa1PjrqHU+SzQpU/b69jetkbDYnVuWqe3LVP0pblKAzwfrXzFVLGihZZJWkTu7Z7epU+XunjYbFaG0826uzkU4N6la0MIRw95zIPBp05vx5Eaub/AMNDLFTRGuhcfWpENClTq6J6JvYZ8NXN2wzOGkZnDTo5QuViduW6vna5xroLCVYSnSdXQnVqAf8APQIZ0gYBplDsP1YPNYSs46tmW01StnQhXSvQ0OKrMRZ/bD2dSJKrKkIruPEt1LUx+Te6jyFzpnIMmIoY0WyuJy9WNeprGvU3ShvQkPZ5a0m4AfUYKDOchpIb3Bq5uErQ2hyJWk0NGVFivXP9JqZ1y0E/OlDGi1DWE3VtRjWqomVfhuDyqSNwWKkYCZYqVJjkCVFsT3USqyiaibFDRHADrhdPt4XT7elCu9OJmHVrUp7WN9ggQrpRpJGE4avR3fMTVKnmElp04UBTr/4M7z+JQ3u0oW0mpUeGalCfJi3vz+kP/8QAFxEBAQEBAAAAAAAAAAAAAAAAAWBwAP/aAAgBAwEBPwG5MqKsiSsMzOIX/8QAGxEBAQACAwEAAAAAAAAAAAAAAWAAIBEwQHD/2gAIAQIBAT8BrnU2flLjVsQ+ImnGfeviJcYX/8QAPRAAAgECBAQDBQcDAwMFAAAAAQIDERIAEyAhBCIxUTJBYSNxgZHBEBQzUqGx0UJicAVy8DRDc1NgguHx/9oACAEBAAY/Av8A2PN/sP7Y4R4vxIuFDr6+mP8AUpE8LFT+gxxEmT93iMJGXmXVPfHA7/1IMZWVyZN9Lj1rh8yyleS3t64PEKoWZbmDgb1rrmY8Jc2cfa0Xb66mkNOwr0rjjYIZY5GYg1u8WwqcSQ/d44WFG9n0I0o5ZuV1otdvEMZeUkqrHdY7UFa+7EbotqkbL20wtHBYQ5LS7cw7d9RM9Mtdzd0wQYVKs9yROaADscSx0tKyGq+S+e3ppnrw8EtLd5PL9NUrp4gpIxC/3cvdb7cUrU9z11XzoHA6Kd6n3d8Rfe0D2Dwnm37epxGj+IDTFIZk5JrVW7psanEYhUZwa+R/MD/nl9pU9DscKyLQqlg38sSxiPllNXFTvimM5IFD9cZ9PaW21r5YcoKFzVsCitsagFyQPhra0eI1Ot6jxkE79sG2tT1JJJPz0jMu27OR+2BW7YUrea4CqKAbU0hEFBqAkB2NdjTFvtOtfxGr864tQep9dJk5wx62yMv7awQp2NQtxtHw6alZ7qp4SGIp8sJXM5PCcxq/OuLRX4mulSw8JqMF1zAS1xpI3X5/5Ydoxc4GwxIv30GWnnFRoz7vPHEyPxdwhLLbljeg64lc8dmusVcvKpaffiJfvGerLWQZduXhGiZVS4A7bn7IFz8lGrc23b1xVzdzEK35h31TsvEMCkhCqQLf5xHLSly10yOrWkDrg2cVn+tV2+WplhNJLS9ewGELSTRxZdS0cd2/yOAQ1R376ZlmZaBQwC+XX+MI7zut/hjsovzp1+OmiyFPUCuGJlegcgSKlSww1zXUcgE9fj66ZI86ZFFtBHHX6HU8h/pWuI83jVWVqHK5afDz1VExiUbkgD64jkaYxbVYgDf54jeTxEdtMQQ0izLG28RoTiL2xa96ZdopT9/tZFcoSPEPLB4ifiM6S20Gy2gxxKX1zmZunSuDC/GXx2WBculMRxVrYtK4ULxOWg3tsrvhQ73t5tSlcRSV8Fdu+uULOoSRqmic3zrhUUUVRQaWjrS7z1yGrK7rbUMf2wEimAW2nMt31wsa9FFBpMxlQhhS3L8vniNTLWKI1QW7/E6bEksqd9q1GAokiBXpSPanalcOWa53a5iBTTJLHKgvpUNHXp8dRRhVTsRhI2nDRowO6c23rX6alCyKFBqystQ364RTMlAasMvZv1xzlS39oppQq0i2vfS9v5w02dGbu8e4XsN/8sPIFutFaYZl+6kkAraTt6Nid3HD2QllNK1qMPKz8IQI7rYybgfXEMcn3dhKtfZHdffhnhSLLRakyHr7sJJbbctaYhjiKC+u7LXBLUqrFajoaakuy7He0KBv88Jdl2O9oUDf56XkSlw74RJrGWTYMopQ6hDGyLyXVZa/XAr11CJQMrm39RTG80BO/s1HMP10kxJe/qaYhmawPLTrsoOLs2OXfxRjb9zpMoy8sEctN2xRXhJ2pF/U2l2HUCuAx4iB+WpWMbj9dUcUYGY9d26AYOaUbsVFNUcaAFbrXJ92Euy7He0KBv8AP7WETBXpsThuJnyVYrbbD0PqccWhK1mdmX44aJk4QAx23IDcT64RbEEltGZR1wuWYDCv9Eldzhc23M87OmIS6qyJWobAVQAB0A1GV0iYdE5zyj3U64MrpEw6JznlHup10vGlLj3wjzBFEe4VTWp1CSVEdAltGFd64oNUDLO5SMEUanp6YieURLl71Q1r/Gk5aqW/uNMQIRHmQEFebZv02xLJJbdIalV6DSHtjeJPApcjfudsPDbFY/8AUTuPhpdR1IphUkSMBVpVXr9NUcsZF6V2boR2xLJlxRXACyPp5+mpCnESUEl5Bp6+mDK6RMOic55R7qdf8sM7GiqKnDsIOI2FQpTdh6YanD8QLK3EpsKYZhBxCoEvuZNjhY8uaMuKpmLS73Yo0cr7VNi1tHrhXU1VhUYRct3Z+gWn1xcoIoaEHyOoK0cgUtaHI2r++ArRyBS1ocjav76S7mijcnABglQHozAaspYnkal3LT6nFyV7EHyOqqwyBD/UafzqLE0A3OBKI5N3sC7VripRk9Gp9NKQbl27Dp/ymMtY3kYbm2m3z0k9u2CrRyIwW6jeY+GDG0bxvS6jU3Hw0ouW7s/QLT64BKFD2OqOEhiz9vLAUxyAFrQ5G1f3+2T2eZt4O+HCJxCcLbss46H09Mf6gCjVaVyNuuJIinHXZNKSjk+GIZpGlMgTYOfB7sWZfFnl5cndSf7sRCQAPaKgY4e0utC1WUdNsWip3qSfPUA6SrHG3L7NuY9/dgB0lWONuX2bcx7+7SQgqwIYDvQ1xFYZwpPOjx0AFO9O/rqDsr25VKqhbevpiWRgVzXuCn3AalLSSefsyB391dSqgRhdVgxpXDjioXpnEjLuJ6+mHrfZdyZnipp4flkNj1NsbHyPpjiTTiL3oYsu7rSn/K4F3Xz0FqE08hh55ElzCuyZbC0dt/PF0Qly7OYyg9fLxb99PDlhLYCamO6vT0wLb6f31r+uqNsqNiZ7iQx6UNPLADpKscbcvs25j393+WCzGgHniSRZqrH4tji1JqmlfCcMIpq2rceU9MWRTXN2oRjMma1emAw6HCh7qt0CqT+2LkNRqy7jWttbTSvavTGXca1traaV7V6aasaAeeAAW36EoQDqo5PSuyk0Hr2xzMeldlJ2xUHbSOZtzQEoQCffqDPXrTYVxcob/wCSkfvqBkalxoMGPnLDrRCdTGJwwU0JGKJcfWw0Px0qHuq3QKpb9sXCvxFNSRs3M/hGMu41rbW00r2r0+2XMBKWm63rgxRy58CptIUoV/tx/qX/AJZMSRffM0iD8PLpbt388cNxMs99iezW2ltcO/3e+FYjQ30tPfEJZbTb0rjhctlDc27CvlgitWYlmPrqWLNRViferULN2GFizUVYn3q1CzdhpYKt24JUeYriJYpYnR+qgcy7e/6avu2YiPINy5paO+BGOLyxl7bjmH1+GI7lsNo5e2k8OrK0zVUIDvWuqG00OavUY9oys3dRTVI7QOQCgQginUevniSSLiCvEGnsdjU9qfxpNennjj4+HdCx8Cof7R0xEkc+bHZzDbk7dNPClpskVbn27euAVkzR+fv8tUbycPJcZ+69KGgG/wAcLFmoqxPvVqFm7D/LLMJ4yq9SG6YovERH3OMGyeNqCpowxSOaNz/a1cUlmjQ/3NTAI3GPayIlfzGmAysCp8xqysxMz8td8ZWYmZ+Wu+qxJo2bsG1DMkRK9LmpgZkqJXpc1NViTRs35Q2q6R1Re7GmKxurjuprqF7Bamm5xY80at2Lb6jawNDQ0PTBjWVC46qG30+1kRK/mNMBkYMp8wdQUsAW6AnrjKzEzPy3b/bKJGsQrQt2w3ClOGlGX+JF0Ir/AFeuP9QYRJcskgU29BTEn/R1yD+H4/jjhuJYQoqptljdqjzwZTxMSSJH+HIgavzxE7LaSoNBjhctVLc2zGnlg1pVmLEDoK6kiiAtie92Hft78JFEBbE97sO/b36X602u/wBtd/0xw6CKMxMfZsG6be7UYkUNNKtvw7n0wY0kjFI6PcN6e/yxEwWgKCg0qCiZe+92/XtTVB/5lxyf+n7T6fXU96yUjZQnszTqKnE3FRyIRQXIy77eWmmOPWEW2+ED/YMQQ+zZGjqti0t08Llsobm3YV8sC4gt50FNUUjrKGzqAGM7LQ+nnhIogLYnvdh37e/7SDuMHKiRK/lWmGARQG8W3XBsgiWopsgwFUAAdAMAyRIxXpctafYCQKjprv8Au8V1a3WCuL/u8V1a3WCuq9IY1buFodV0kMbnuy1wt0EZt2FV6aqKAB2Gq2RFcdmFcWxoqDsopqowBHrjMMSGT81u+q6OCNG7qtMHLjRK9bVpp9rGj0/MK4CooVR5AahUA03GL/u8V1a3WCv+WHyvxLeX34k4aXiOLSYrzK5396ntjjJDxXEMYWdFBk26Yklv427J6ynlr6YhYHijGV9qZvD6W4EFeJEYS4/dxzf/AJiNkZmW3q3XHDhjLYSaiO6p29Mc93iNt3W3yrqiy5JDKzVIu2t93TEQjkkMrNUi7a33aSUNGJCg9qmmETM4jMP5ixDbfL5amkMkgNKIFYjmwCRMZLP+29oU9/X9cRtddVa3d9Kkmcyb1uL2/wAaqJ+I3Knvw6yTSUWRua/egPfBJLFCxsuNTbp4hWklFoWlshFMc5qwJUnvQ00s7GiruTia5mueG4JXw9cCORZlmsr7R7q96b6ZGSVo7VJNvU7YgiAkIcEtlmhNKeeOS8UJBDmpB0y3LxBpKaMJOUfCv00NG1aMKbYMmZLK5FLpGqaYnQFqTMWb44KjiOIZCttrPsMJEpNEFBXAkzJY3pbdG1KjCxoKKvTEchrVK01vIs8tXNW8Py6dMPIs8tXNT4fl06aSjiqnYjCM00j2eENTbUsudIhUUFKfUY/6iZdqGlN/0wqKKKuw0iNa0HfUBLGr/wC4VwYkqis9xtpv6e7FDIz/AO6n00vIs8iX0qFp/GAiCijSVYBgfI4aSNBGStvIKU9cZjSPI9KAtTb5aTHmOoOxtpviP20l6dH2r+2LVr1qSfPSzJPIAzXFdqft/ll2jFzgbDEi/fQZadDFRoz7vPHEyPxdwhLrbljeg64lkPHZrrFUx5VLT78RL94z1ZayDLty8PPHxeUijwZYNTiPONZKcx9cQLn5KNW5tu3rirm7mIVvzDvqi9sWvemXaKU/fEXti170y7RSn76SyirbAV7nAjbjg8nnGbdTyicxhV8lHXAfMkjaytEjrv6mmFY0qR5dNILcZdJvWLl/iuq4CrdFHc4IaejiRlLhR5HDFmuo5Ct+YaZI86ZFFtBHHX6HU7DqFOIJ2mMivberAefag1BI/wARzRfT1xwjF5RePaNHHcenuwrK5kBHiPnpCsy5TKSFHpTDF5njQSWABNj7zT7WQOUJHiHlg8RPPnSW2g2W0GOJS+uczN06VwYX4y+OywLl0piOKtbFpXEJZ+SNrilPEfL7IpK+Cu3fW02dGbu8e4XsN8NNnRm7vHuF7DfS0bdDiNpZlYRmoolD0p31I4lUKnRGSor3645ZkG1D7Ovy3wka9FFNIjrWnnqW+vLuKMR+2HijnK3vcSanbt1xaxTbpYtv10ySxyoL6VDR16fHUy9xTEayyhkjpQKlK0776g7XXAUqrlf2xHHDMOXret1f1xZWu9Se50rMJUAUEBcv/wC/TDJm+xZ7ytu/fr7/APLDyBbrRWmGZTwpJAK2k7ejYndxw9kJZTStajDys/CkCO61CbgfXEMcn3dhKtfZHdffgJHkqLC90td/QeuEdlsYipHbEMcRQX13Za4JalVYrUdDTUl2XY72hQN/nhLsux3tCgb/AD0l6XeQHc4GY0RHmFUimpnjaJVVa8wrX+MK6vFHVKhJNyx7YUkUJHTtpWV3jtNeUJv866i53p5d8H8NZA5U7Ggphr6VVytV6HS8Ofw8VKUvG5r8dfEPxChMo9F32pXG80B2/DTqv66YY4igvruy1xJDLbem9V6EHVHGgBW61yfdh4zNALXK5dOY/r9rCJgr02Jw3Ez5KsVtth6H1OOLQlazOzL8cNEycIAY7bkBuJ9cItiCS2jMo64zI8h1sttnHh92I4i1xUUriEuqsiVqGwFUAAdANRldImHROc8o91OuDK6RMOic55R7qddJStvmD2OIppIoFZDUuh3banbUoVY2hG5Vnpcfl0wVEcJDLQhmOx+W+I461tWldIrHHm71cDfUntHQqai2n1xIkcoLPITVjSg+XXAQxqgXYBWu0yyRpGyvTxPT6a+JWVYws3mr1ptTtiJ5rBlJaLDWumGSIIbK7M1MPLJTMagovQAakKcRJQSXkGnr6YCusYRXDXA77en+Ef/EACkQAQABAwMEAQQDAQEAAAAAAAERACExIEFRYXGBkaEQcLHB0eHw8WD/2gAIAQEAAT8h/wDEXS9QF0N/IWnMkU0YDSGHqHBZNfKNMDP+Qea+VMn+Shb7Bzk334ipIUh1RYqDoO6/hqTgu7iSxPSp2rLI4BO80ggdByrDg4dtJYMchLIm7U4n5ukicpbfNRAtg+Gl8e9e47GXnjUCL/ug3pzoGybaw94igWWwd6Iebp2NJQVE0vZtfqBCbczeKFJSyErMmpDYRy42N1L4mA3zAPBS87smY6eMaSH7kAgkDq/g5ooKDfBXrg/h9Tnk4OlX1LcrcaIEYgvP1UcVoiKjaLBlg7GCvnNt0xV8adLdphQTWrkTGtOwlvZdZ828RjOD0wYqxcme9o3aY1KYBfe6g0zig0cKMvmggGgCwaYKDME6leAzLBO1SzqCFWD0uFWyRZFVXKt3SprXKYju1kxmQR5/hqK26k2XdRl0pbMnO5QtWHO/bfTJ4c/hiP3WIZ2h7LPuxM7VbdqwGMgbmcFYXL7nYltUzQXD+8pfyjIkWuZvW7dHJHF7B9HYncTizBKR2qAxftqSHmK4EWbflQGWKPEmmNcyW2v1pfgzeR8JqgATozE/bb3xX5lY4cVqkURJ+TTOvLaxXdlwqaSbkpsTuhxpE3K3Io6TarB8w9YkAjpMUmTgwEdomPTSrzMJN+W1qMNI0eYKz9gIOdh/PPrVc5GUPcgPFX7Rm4bOQEXxW6xlsnrGlMHBaZAeIPdQUj3gvZzP1icWMvVTWHsgSTtXPNnG+avAPC92ZrbXLUTFXpCWMxvM1G2TkHasb+JuI1iSNxKeLHxUJIA4NPpnJjWiJRFm8SGHNI4vLruP7TUn8abppPXBhFixffekDI0w6Ll4ng0wWxJ+IyU59Mstf4zW0rQE4sdjSLPISj3B1AKDI3KiIJ5MpJsbak8xgeKNlqzG4bpibfN6Am+mF6l0mCZQiczBhdpLSUE3VWPr7sI+J494pxlpgPgzNW8UXMW3SmZLLWwhNTFqElkmt4NXPEH75pkkin2mlarmqME4EoBZX3REmpTSm0ic3fEUppFYRObviNNqQ2hJmh/TiuKTCK7Go4VfXvjYVmowuhGqVzg5t9HS8eKm2cMVYv8A10nQ2CAdWmHjAXJEq9C9LIM2QtIYSCSTMhmbN+GhKiyZTW8Xt6caUhUsT2qZAiCq83/jUobI2FleclqKHlD+Kv51IHp5JSB6+SlNKbSJzd8R9W0GySDR6WkUuTc3q2oGLYFppRT45AtKKChgyh33pVJhnjysZrom3ruk0tDmeZktaggtAIDVDgnBc/Vd6hwTgufqu+m1IbSgzS3GVdpEqhsttUZXKyXN6AAgMBpEhKTuVlR/jfo6b70AWtkU0jcIe9PjBQvcNELIMTARd6nWogh0JgIzBOnPDHs0Z6VigRJ+Fd8lCA40JCpYntQriSiU6Q1AmRtxZ6MF6gJJpmzLDn41Rtn8z2ee9Q4JwXP1Xf7sSpgTgoo9PvEcqg27DCiUb5pcqrEBwzRykYhdyrVPj7kXh9VE2BORqE0r0K+4pUgQ64ZHVCN1SXtwzFQjdUl7e0aYxt6CtvzIPMKnnVBJvSyY2KsSXgYd4dTwkxDxt7fGo7w5HYpNTFBejdip43kl8nS0fFlq3fKiU/Q+LKjSKIoJslobeuwvQk1GLCB4E3OmE0r0K+4pS045PSmpmAwQtln0+qhH+pL24Zj684ZyPjQNrgzPjtUMgKrtS0c1KBVgDGKis8WeRcG1LxEuXaQ9UWdkUgfFQjsBn2CVPGRIXTldWJaSbvgiFYlpJu+CIaQPKTwIfFKTEzrN3Q3apxbXxcGhPOoAZHW2oEUm1wu/xOqB2S+I2kHeKMBOegZM2DHUoDd/N5Zvmc30lAv3ACLJ1Uab20BhuixcrtpjhzolKEmGV7FdO1AOxAP+bUE5fCZ3YP8AA0kvoWQbOdYDtiB8s9St4KKEtoHz3rENJN3wRD7sGgFKmxQEwSsXiKyo6Edgl2qbRa0QPFRrQzKR7KgJnuhb+Ke+TkelPhcjK+BRCe24h4jbVKIDiuPY3ealEBRXHsbvOlWQUqbFT7vxjVIdVwPd7iQLO9BjEvsTyYLFGRKJE30nYR0rckRqbECDK1ehUWEmLr6Gq1ptpZXtSJsUDycShGraVpyadqPS9qEPjS+FyMj4FExI869N9UNp4gb1KICiuPY3efrwXgMN6aGv3i2lvav8LilbII2+gygWU2HO9LOHI0gvHeraP7lECRRgvGSpUtkYlN7alROkPYQ4KdE6QthDg0qChlAgp6qTfHGUmXu+WpAwgUYW7LwUMXG2IoNpw3TTRzsLY40m3SbjJDG0ZmpAFl0hCVmZA8UInQB+pdTxnV2meUq2Nigl9N2otYnfdUoSQ6Nk25Yig6yxNyKwpVJpxX7QsI3s8aeeGAx4Ioh/CR/RqgONDMRH2Hk0qJ0h7CHB92cJaNjuqVPiYRTAyYaDmlhgSgw9UMQCQGXunDEJE3owi4Jy90RJJEkdUsHafxoeKJx/HUqE8mU1Frm0SpoMbBLV04a19atv4QBVx+xBGoVDQGKXiukPeemoNSiZJcNTSlgEdzSYRcE5e6xN8lDqZX0RD2UOhE4vj9RIERbKzvpAIoQMcqMIAonaFZfZO3XIGvSs2cO9wW38CgENhQFqaEihBecNF73dIsGomKB1j9yZf7omKD1j9yZf704HLZ6H7qt4Wul1sWYkzqtSkEY/ETQ7qOnUerqyNIqmAzFtMHCUS9z/ABOrCrFyMzt7l/XUBx7iKZpYjoeeaV91ULG6bN9ylAxGiYuvwxQZ7+C0TNbEiBGbs5zbSQJFCC8ZKgDeCA+NQpxjmYXKV/XFAYoPWP3Jl/v6mGIQjvRQByil6ptkqA3OZ5p5KSIknFBBaAQFZLCA8H0XlZyXNf5ggczX5ggczqQLeT+zVYTMQVQIDFlYdNUJq2INW/8AGAKvZmYI1XjUMCaLHmGPlpQEJI1YwkQVSLc2iWkwC4Bw91ib5CDUgpzcMNfmCBzP3YKFhNJ9KjwjgyNUZrCJQWL1pNX5yMM1W/1TKY/JTDQnXjO7Rd6EXl360Q+lZwHOricfJ3+Jvqccg+0b+AxtTywvtG/gGNtIlHJ4EvmhtGOa2/nhjxqOl7pqxYyzGaSV17bHKEfTDFRCY0BGGdMkfzIyedURArA/LxnxThg7IJGcjxShUnIbL6bWDcbDsMUObVzF5L40kCBI2KUWSYxqAOsBQImCnEcrpntnS2RkhgwnamHooNkSSM80TtGTEbiq/nTJoXKhEW0KIxMShrb/AK3cCrvMIlnKKTYm/A8EUmAVsopkBTSvA1GmUCng2Zi5GsiqCQp8p+1EVQWFPlP20xjbQ3LvZlEbEtuXVeNYZw6wl6AOZ/e4PaKjTCDg0rQpo3XZ1FAy4DD3UjLY5yyte7FPl/IEehpRgwLSx3TUZgwGm2TJGRq4xrHdstm9B0Qkm8QNMoB3ZnFxq5pdjLbts+Klcrsg3K6bYTNmfl8/dmZWq27VgMZBuZwVjMuudiVTMBif3lL2UZUi1zN6bLYT5o+KixDsUdydxOLMEpHaoDF+2pDSPeC9nM1DSPeC9nM6TvSjwkAnpeuNgULbYITzNtTcakET1SM7WIrhWZNu8gPXemUYVXPhpO67Mtu7Gom5W9a4KYZJgEQtt8NIyKaRA5tbSrzMJN+W1qV2EB8UzGBY1pMDd1f9lNPAoCoqJwLT/FWNZAB9A02TBpe65fLXDLJ8xfWXqbfWK1Yy9VJZeyBJO1c4Wcb5q4Y8L3JmtuctRMVbU/MgdPpjfxNxGtLSUE3VWPqktJQTdVY+tMiPKNx2Sk3KGWZXMueDVfJUn4oVFJe9zc7HmakijmdO7+cIyzqtRNysjEZVMk03XT/l3om6WCEHES0izyEo9wdV24nlxV47l0sLl+tQalwRQ9xRLUUmD9XuhjNyYZGXSlmSJsxN6kIHX9my/HZ92EbE8e8U4xpgPgzNW8UXMW3SmZbL2whNTFqMlkmt25R4R4KILDTupWq5qjBOBKAWV90RJqU0ptInN3xFKaU2kTm74jSN3iAuRgPdEqlyh5Sz6NTbDOaxtk8r0z2ih4QSfukbmLycaR4WuZYp/k1Ac7Aytil69ZICTE39lZdd7A5NMNpbz+l1TEgvQ3pSGzVkOW7emKzc3e+/wNKtVzVGCcCUINlymhjbDqQPTySkD18lQaVFZG//AD9W8GySDR6WkUuTc3q2oGLYFppVT45AtKL0RjBlHvvV/wDrkTqhvSs5s96WhzPMyWtQQWgEBqhwTgufqu9Q4JwXP1XfSMvTAdhkfdJUQsb6GEZ5carmgmOW03eFHvgwEdD1VzcabeNKXsI5S851S1cO3PBrMSYguyfiq6CxVndDTFhuayDv1MyjNGSnyhW8EcUsKckLsXZCMY66VarmqckZBpG4uSwhO+W+qNs8nfs896O5laxUkQs+efsj/9oADAMBAAIAAwAAABA7okzjzwLzwLzwZbzwDzzTTzrTzLXzwoHwTDxxwxzzzxzzzzzzzzzzzzxxzzxzyxzzwxzzz7zzzzzzzzzzzzzzzzzzzzzzzzzzzzzzzzzzzzxIdHhzzzvzxzzynjzxjzxpTz5Ty5/zzdXwBzzzzzzzzzzzzzzzzzzzzzzzzzzzzzzzzzzzzzwLYSnTzwLzzzzzDTzzDzw7zzjDzLXzzjzzTDwxDCDzzwLzyzzxxzyyzzw7zxzzwo3zxzzwwzzzzzzzzzzzzzzzzzzzzzzzzzzzzzzzzzzzzzy6vZ1Tzw7zyDzzrzzz7zzlTz7bypHzx7zwCjzzzzzzzzzzzzzzzzzzzzzzzzzzzzzzzzzzzzzTzTDTzzDzzDzzzzzzzzzzzzjTzzTzzjzzjTwx6JBzzy7zwDzz+nzzbzzLzwLzzxLzwzzwAzzzzzzzzzzzzzzzzzzzzzzzzzzzzzzzzzzzzzzCNYXzzwPzwjzz/HzxzzyrzxbjzzbzxjzxSjyxzzzzzzzzzzzywzzzzzzzzzzzzxzzwzzzzzzzzzzzzzzzzzzzzzzzzzzzzzzzzzzzzzzzzzxZETnzzzLzzjzysXzz7zzJ/wA+086C885c8u88888888888888888888888888888888888888sPQP088w888886J88488K08408AP88608Aw8MuVs888y88s8888888889A88c8ah88s88es8888888888888888888888888888888888888iHeBc88+88U88rh88W88aX8+U8+E88s88Wo8888888888888888888888888888888888888/8QAJxEAAQMEAQMEAwEAAAAAAAAAAQARIRAgMUFRMFBhcYGh8GCRsdH/2gAIAQMBAT8QaIWg2yyBcP4BXhCa7IvMFq76IDlkC9doSKaJRy34UcQoj1+HQBl+LTn93MeUHh6nbfY/2vFwZ5U7rsIYpoo57O0t7ISWCBBD2GLtP1RJZAvdp1tqGQyf+ugGDIWGbtN0tNUQXQDBhUzXTLb9mMB02PVkJkooBNh3U4ro3nFdFHNBlHBu0SjntAlCcdh0yB/pP7UEAwAsMvU1BZNjxcZL3mbtEI5fsxgOm/rISicA2GH++1TioXFxLXmPvpdolHLfhRxCiD5+ENunAB7DupxULj7xdwhaEZrx71OG7PiUx+WQksgXD2GLgHT489QSUC92kYLU0ycu/ugGDWmeq6xaILoAC/b9mOFEevwuRTmD2HdTioXF3CFx8fcXaKOT2b//xAAoEQABBAIBAwUAAgMAAAAAAAABABARITFBIFBh8FFxgZGhscEwYOH/2gAIAQIBAT8QBuD5RP8ASJgEnQlRcdyPoTxBkA+r+r7AQsS4xy25MCURDzTiyAhiX7dB7dGGTKu/YfcWiBIjRRHDC+38cpRSMW41L+r7DmYpGNPpHLDIQx0b1RMCe0o1ZRoweAvluOAvnqWJgSURHLcLUsKMrUdoRMmUb4Co5bnnH9fj7ciRBRM24p9ytR0YWSETn2CoYCoa4C48pxl9geY4DDjKLbCGGOEM2424yAhjpBrKNZ6CMyiJBHYD6RSUTJPAVDinInKnPdxhxUvsFaf/AJ+OHGQUMR0YZhTk9gftURoxwFx58uLc9lOez6e3ny+wOAs/A/RLhxkBD/Shkyrv2A+dqxEKxMcBpxlyJXq4w42ixRYoQPPrgW3PR80iYE9pRpGjwFuLcmFGX1Li+RQCURDyjTCzCFiWFGVhHaETJk8RUf5iZ4kAiCiZ5blajowyVd+w+9rIALaOA158OMuey9XGHG/PRFthyhn4H8X+uHGQhgdG/8QAKxABAQACAgMAAgICAQQDAQAAAREhMQBBIFFhcYEQkXChsTBAUPBgwdHx/9oACAEBAAE/ENfzp/PKTmP+j657/wCz6/7t/h/n14r/ANntwbkcXqn6E/ZwNtjunB+eWlFWZByqGKTeeLCjplAQ9pH+uJRkH8rllrqz5yRf64Pt7XWOCh4ubMRkOyojOOogFPT5ZyG18CMHD4t+Rt7MgNkdUlei8jtHBF06GGBBxwvpLKkoPRBHp3fGm6PIIIOihaFcXPKUSrREyIACmKznhM4IAExExCTGPFIpz6fciqmCBlsPLCdhWU/QM6bmYocoSBkwAQhcoFDEp8RLgQyZgJjZ9Hi/GTCNVnL/AGaOBCHh1xpgeNFJjvPJUOmaMEl1SwSM1jyGjVJ7GE4bRilZK8Mei4hTK0DBZdyC8eViJ3aX3Er54g44RuXmmEKa4CJ3oMad/ehkKE4P4sjuhKiJT5za9tWUd3OQy5+8CDPoKW77dEOAiU5GccGJSN1e1fwQx1xc6U/0Is33LzcdzWOXLjB1zMXiZNpSiqIYdebr39msrnWjXmVDUexACIo9DXAMOk4BCpQGi48T7aGqBEQAogi64ku9NnYUcaTw79o4GAA0eNibVTKq5c7XytnY30msccdWqmtMsUUgzLx8t9CzaCn1V8YgoBQiFBGfjhgnkCp55xomJHJ0c78mQkSeCKIdY/vmQboN8VsYxl1jl8dRz72qv78Yi6ezKrG8LfvgoJwW3aaaCSQmv8sEv0djGGPvNKd/Q5HDYX3OTbzrJaD2Rmdc62sdWjgEok03mEBdYKEgrC6419O5+T6B3lvrvkxcq9gKRn5yUTCcETAMnYR2YfK84qYKOiaiheSMPxUM8cVfAWoXBNPZxfJgyX6ws/b5YVRnDzY0WAE7XCITMxkWsDJ64I4sKIExhjO8eOKxj4nKyxFwXRw1CTQhjTJXsGEJ4m6Q/LKCGzKOLjsJKLhNSWrkGQWFpj30ar0R7CLVB8O+GUwtMtX3JtO+Gvfis1rLGhn+uXeNABUsBdg3hY+QAFk8wMYQMrtrJGuXpNE9JLIZZMkj+NZx3HopGffFq7ZUoQUobpMo64+6R4JUEMgCqF6KAfwsBC2boc7uBcyE3b3zbVoLWkunvF+cvs954hCmHS55WvwnKWVn98UoY5BUoE/GuSf+T+0xg/BxbFt7frXE335gAVkiARIMNr4QQBeggf1463wHoEdU9ea4DS+ggRKw7r74I+6CbmtLW6gQ/HN/ihWCZffiywvNVin1ZMaOM+E0vkNIAsFIXWfBvnoF7OLA6URl4KN4TJgVHGxBox7kWpWsAKMADKv3w741IElBCbG+uGs+KmF6BCJxPehSBGNMgXY+58l2M+NQLDmWOLjCbapD/nDG0oW8Y4BYWo/qJDH3xZwRDdJYLa0PZ28Ra5T0WAg7XZy2AH+Epyf9NOB/5gRC5YsLP9cRbUE9zREevXA0xHNGNMam4y8krLgKhlDY5t5m0JuuCFY9T33w7FN9WcwRIZWZmnj4gW1gY/3wjhhgNb/k+D51ErgaqD6rESu/IOH7GBloXFYwuWVpw+rAy0LisYXLK+BhMCWogyCLv2cfP6fsZFikRMkmb49ctP57rMBHv7wECYwRe0Kw+V8oALWPeCyHq2ubC1aAUKV8678bo4B9TlNw3AV0csxeFAQWgClzJS3jVMDAh12Nvf68UZRVtDJFoDJDOYGniOERMPv1ZK7nXgeaDNFEl5T1CgAYuvJp5OiEaMeIRyAoq7Jw49h95UdRjO10Svh1w10GKky0KAW3HIMH7GBloXFYwuWV6/haAPmBT1zMISPtux14zOiRBAww4zLwZ6PDMTCm1xwfP9xIysDl74/8CIBWJwMQWfOf+xMvZPzwztRTgoQjH3w6bAgDQBgPJTQ2+soqPc/AQtU2NvrKKj3PwELfBwiAbUA5QU16eUhxb1YJhABy24nj1xHkgrQUATWLvgYDACAejxc+ElMn05CiFvUGCjVL0jl4RIK/7M2hUugdXxQoLA2XeCf65OxNPOxC0LREOUYakcyCRIVUNyYr/PXAjOTDOSARZlDe8mMfYbsVMZIo+rGM5BWArt8HzCZoKgvCvzR6BtIYu3mvGBehkn0SqqgGTTeO4DYi0t2uOvy9eHXJthI4ilZLYKSfg4psbfWUVHsfgIW9f+Zf8PCmccWBVxyeUaLmRsOTvgYNW4FK5hI9pwivI56ywVGn44vkEowrBbjPrj5hbzQghAH2duGYhLIKP9cMbBcHClRa+8mgmE9IFKfFHpfKdFOmdCaFQKHpiLGinDOhNCiCh6Yi+Bzl0CwfDL+DfClAthxSKk9D0xQ8mXZoQB2PZ9XmOkJKZpuk/wD5TyLdQiXSaHuPB4oCPogKv9cPr5bFuiCnbwhfUsD7gf78ReZmZsDqFIGXGpnhglwwHpOuYCuLNcNevBFEEKgHQZX4cnfYtglyjSTeTGeGo5GUcCLDsUcmPExkFwcKVFr7y/GKzzd/mML4+uUxFCaiFqS45duRptwz4TQqBQ9MRf4wBYJETMn6l4KJPoFWVj8vueBn1QQRCYPSb4Jk+fHEdirAmuJu8erCCfEbySMCBT+iJtsX1w0WjAwoGB+seuIbuMV42RdZOVyqfv2KFX0AaAPLq9O7SNosyuXLAL18vdpG0WZXLlgF8EKpBB5y4LjXGeYK8E1qLX00rMePvkWsAAixwMe+a9I6HAk0s51Qc3y7pqAcun1ntw8RVEumcaFKRMgnfGK56yF3lgpaKHKRaezEH4ejol8SYSm011DkYG54MoMkYDrhugP54CLCb0YzP34ESLtMxYGV+cUI67coamtY5YGKTjCR1SglkyBjHb41ipmrGWMXisAXTFn/AOl35UxUOQGDaQtcv066T+0jaLMrlywC/wCV3w4mgMqro4PKEWlYNUl9Dx7EK2ATPUHkmm3WFci7MGeZloDQG5K/g5gjEOlaACunrrk2VzJUUY/OVkpA0K5Dg4BdzcUDFKKHCIJ5DC5RIRoyMHBVE2cGF2iQjRkYOCqJs8Vu4NAGVV0cIuFZcFx2EXC0F15TwD+71WhzBh9PGo1E/wB8xsyww+ngzHJUDpHxZUmugkGbRAuXXkDOx1xAKr+uZ2Gj+pBn2eRiiDsxggX96OIX+avM4v18mw6opAMHThMlOGjgoQAyuP3G9eNJKQJCuQ4OV9XDH2ZEH7PIm7losL0Q/LODC7RIRoyMHBVE2fzc0pVEzQ9zPD32n61EGq358nD/AO514lhfdGCY6UN8BViZiKIzj7nLmu8WSnlBgId8xezZYhBp7AflnM8hwkbYJ/vg6xlu8jKHQVwGXfkemQhbDLVGr2wLng6ZCNsItUavbAufF1GDKHM7UJO9cmm0kjsdcQiJhvyTC/VP2HsA25YC8DC8Nm4CwaYstijwXqxyFGrkmo+JqXSt2hkYJQAvDGQAvt8VYW+MrlCKfKcywBqY9ZN/vytUN6LyJAT4ZDPMvhBxDnHSLDK3HEksGS2PgEBbUTozb1OWy/FQLRoSY08WnBciMhCcMjl6fGXAv+Ma2WsnHsghTRi0FU6DyByMPscDpShn48PTIQthlqjV7YFzw8JOdp/J/wBd/wCr1w/7/wBf4UkDOzvqhh++LQNJ6AVYOgF4+uY3T2o4D3y+Lxse0Tjl8njY9gjHAoiSoHSPZxBgQlXoovIoMPB7EwnkItEqZMXvdZ1xQ0VTJi97rOvIwasPhjQbjydLkLH41zs/vlBWwzO5Uuz++deLHPfQ+8G48pwpMqXRVnHpXQwfVFznyFtwyU0LtfXDqXIzXWTc+UbroLbg05MPNDBnCxg0jjPig0ISr0UXlOsRpmMTDnx9ca3AQkygd/rilZVMGL3us6/lJ4EFVIuPzwoimMMGUmzt+98Pw6B2NKGXBjPEKb6vHf8A437xpUk4wK3Cg2lzx4hcTaEWVSZE/fM9GsBGA6PRzPIeLG2Cf65nDZ3KGuw9wrWFnlBD0BlIZtPgN5HII4AMpDNp8BvI8UJF9r8DrZ8vCyPi0bMIQCav68kO/LLsFerHO1hl4iaxwZB0BmYbWMRZRzWGIL3+fFxmV0/dEP7+X/qvbwMhWz3/ANcxvV8iaYV6NFPEK3A6c9G6n5E7mArUxzICix2eALQBGq/SZP1wN4UTUlO1ubteSFMknDRBw9nWceGeQ8SNsE/3whDGWR7EqH7fI2jJ2E6CTRcfTk0MEGUhm0+A3kc6/h6IgqB2J2cRpgkFGrBeBTGkMRGZPa74hRDortQyPrh02BAGgDAcaJlcPyJjRr1/FpixGpGPVPNS7/npui25vFLv+em6Lbm+VEFC0u8C58iZdAUPVRxl4CfYjFoowfDyI3FABWuD6+V4WmVBpiTmazskHuBL5awgMKNGPpB/XEUQKcpqTceL0wIiUTmSYMLnZQs4nXBbE2WGdv8Afig0KSr2QzluuRrmsDBnyUe1ScSUumKX7xS7/npui25v+WGAoSCEvbG/fCEFezxE7U+8wFohBRNbaTIca1L12VfaiYfTy6OKBZk5T2Mz5wOoqp6B6AH9v9UsG/DJX9GfvIxUzQrDODwm1a549hmz9Eub5I82LIOdwUCUsyteI4mLIOdyUCUsytfEvoSCLGHDMo+uWFumjUilDDsDGC+TZuC8BKlkJRjRmrSAREyDIOjBhlE9YJBY1xLueKVLVLCw5MST/nh4xhPoK7fAL+LjFIsHMBYYHI1NUU4EOo5qy3KKrE8WcuyG6kAmg5Hh1TdFMdMFyx3fFW7dIBV4IUQUB0sBS+7zQtkVxgKIplBieMyQYFBB12KhWQTg4kauIEFbUDid8gpoIhEgx+iSM8O+E1oIqIU6fKG9+CJplgXsenjpDDnVbQhc8bBUKAwY4PVvBNzxmJZAQ1x3DACgQsAv64pY1CrdTS8iTm2w/Pbw0REUVmXHrzEL1ogapCDAGFe1eCV68QNUgBgDCvavjac6FKP0yfk1wwHa5YV0UpMm61z5RkEDf2IaMUzMdvAosKBxuVZkc+r0cAECVsCBnxemiSHIWg7eHisG4MXsAzhVXOxBAWBohwBxseaOh6Ip+vHCmsmBCIDFyJwXuYS/2uV7VyviCco0HpHDyaExX2KUPC+g5FuOKu0AWUKouDPjjvYFKRTN+o/eGwAJkBFGUk30O+HbtOrSq9q3EPQGPB4rHw1ZKVZGdf4SP8d8xf5P/gJf9HYxhj7zSne0ORw2F9zkS1qyWg1lGZ1zocxkaOASiTTeKclxioSC8Lrg8giA7CZiqNY3wgHeIFRXAB8xyZuVewFIz85KJhOCJgGTsI7MPkm6R4JUEMgCqF6KA26V4JUEMgCqF6KB4MslkyKjohfhzCcpWisfpJWzezx2YbnHLYFgoy5aR6puYOZhGwy41fS14/AoLXZ68TEHYNARgGAO+deKwmq9yfgu3oF65DVItQCk6MuC95CSvFUQQD2KAMs8TOYWmWr7k2nfDXvxxkHaxEjwzPNeQHQIGG0vfkkpmiCYVR6BfrDvlR9EhlQEF9cUrg/LEAHpISa8Qv8AZfgR+a6jATfDQcV/U1DQhI9m8P4VkhbN0OdnEuZCbN742TNVa0l094vzlSnuHkIUw6XPKt+E5Sys/viHG1GBtWBZkb/C2Lb2/WuJvvzRa5T0WAg7XZy2AItcp6LAQdrs5bAPCfYiRCarpEE+nHnYCSokOG4yejHkYiKTVh5adDQ3uIbnM2G9xcrqOD7UzTi6oEz98e8m9qulfc8nnaV7kkA6U/fDIgRq65hLYlHLtvIo0cjkKf8AKfjxamCSghNjfXDWfDrnz3lchLP3xVPt8wtUxBhsFpjyBAI8IKbgob9cEuKHhkQlmOCMuOG0cWCmsMAq468OuKSoBXdSzhGAXTxrbjNQRwjFmcUvfOvC9cvX/hz/ABWJhcsWFn+uIsqCe5oiPXrg6YjmjGmNTcZeSB1qFQyhsc28TSknXBCsep774McIIymte07prva3MJCo8I4YYDW/5Pg+dRK4Gqg+qxErvyDJ+wgZaFxWMLllQyfsYGWhcVjC5ZXwYaVCEK7qoz1wVruoHplLjstxI+KcD95hdAEP2aJnEJ9iwzJchQSusZf2t2qFa+a8RwGSSJkjq8HjD2A3GwfqoH552OisiEF4D6XqMbsqkw0FU9JWI58O+BUlfvDZ9YYHfDWfA4lzgpK/Bcf3xrcVSsDdNDAHr3zsK50XBdZp7vEjhhgNb/k+ABCYphAlVQSut58jWRYqTLQoBbccrhWNRhhj731/KwAfMCnrmYQmfadjrx39QiCBjh9y8HejwzEwja44ZH+4gZWBy98jhFZ61mYu3GjfR76kdP8A6NHw4Z24pwUIRj74dNgQBoAwHkpIbfWUVHsfgIWuTGvayio9j8BC3webILUaLuAZ3zCgMAlQoNsygzvyN4oUxQZcQdK7wRjTa2IIMPGnTw+8dQiyMJfEd8OLhXqLCHDxLEBmrCFAMrMYc8Xi6MkVcUxNoHRicwzcLfSvbbhu7nw74n5GU9hwC798NZ8DjCEYwLBfzwAapLmGE9rT8cioxuMlwKai52xnwY4YYDW/4PmcdSNVBAquwbCYz43bCRiKVktgpJ+DjnqD2EQiQFvDhmH+EP/Z"/>
          <p:cNvSpPr>
            <a:spLocks noChangeAspect="1" noChangeArrowheads="1"/>
          </p:cNvSpPr>
          <p:nvPr/>
        </p:nvSpPr>
        <p:spPr bwMode="auto">
          <a:xfrm>
            <a:off x="155574" y="-144463"/>
            <a:ext cx="1744657" cy="17446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09847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A is correct option.</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
        <p:nvSpPr>
          <p:cNvPr id="5" name="AutoShape 2" descr="data:image/jpeg;base64,/9j/4AAQSkZJRgABAQAAAQABAAD/2wBDAAgGBgcGBQgHBwcJCQgKDBQNDAsLDBkSEw8UHRofHh0aHBwgJC4nICIsIxwcKDcpLDAxNDQ0Hyc5PTgyPC4zNDL/2wBDAQkJCQwLDBgNDRgyIRwhMjIyMjIyMjIyMjIyMjIyMjIyMjIyMjIyMjIyMjIyMjIyMjIyMjIyMjIyMjIyMjIyMjL/wgARCAFqAjYDASIAAhEBAxEB/8QAGwABAQEBAQEBAQAAAAAAAAAAAAUEAwYCAQf/xAAVAQEBAAAAAAAAAAAAAAAAAAAAAf/aAAwDAQACEAMQAAAB9+xeKj+gvCdT27xfzZ7Zm8yvr3z9AAB5v0kBQBh87HsEivQAhRdeeqG0UAeS9aAAGOaXkewADzcekFADJGt530VgKATccXmHdYCjx57BBvAHPNtEyj9CRu0jNmpAAADj2AABj2DLqABi2jBr6AADj2AADLy3jPoABg3gAACdRAADHyojl1ABw7idRICgAAAAAAAAAAAAAAAAAAAAAAAAAAAAAAAAAAAM3nPSzIk87uUk1q06y5Gpc140QAAgVcNOTqLQJ3711gACNZlxjt4NtncKBHzbOZZABnl7PyPipi20A8/6CXFQUAz6OUSbcazYCgY8XblGrdx7WAqFdjH7Yj2AAAAAAAAAAAAAAAAAAAAAAAAAAAAAAAAAAAAAAzwo9I8r+nqnkaNXWbMlJg3qAASkVRQBh4FUAAllR8fYAAR/gtgAMk6LjFtoASiqi2gAcI7o9iwFAJ/Y1AAEYspVUA4RfQiHg9WiXg9GrhkpDn0AACKtICgMPKmAAEqqPn6AB8/Qhd6wAA4R76J1EoBFtCRV+gA4d0TqJYCgT89gAAIV0RbQAAAAAAAAAAAAAAAAAAAAAAAAAAAAAAAAAAAAAcZVDz8auuScW+2HhXp837lTbqzaVAAnMKL4oDhn/MZcAB+YN8eN2uZToACdRi2oCgOczrLj0HaZToBOoxI17/L+lOgpz6coyMH7ZeCgYu8mnGkUAwb/ADBWowL4AAAAAAAAAAAAAAAAAAAAAAAAAAAAAAAAAAAAAfEosIn2WEnUbHPga2fQAAGEbgAHxjN4ABiNrDrPsABMpgABm+juAAZTUxbQAAyfJtAAZOx1AAMpqYdwBi8964eUn+6R5TP7QTs9lZj2CgAed/fQI/RQE3LcAACHcR5+psWAoHkfWfSAoCPR7oCgHlfVI816P6UA+PseV7+jQFAQa2gAAPKerHnvQgAAAAAAAAAAAAAAAAAAAAAAAAAAAAAAAAAAAAAx/nmT0n15nPHsfzyv2ev5ccllXpg3qABmTkloWgMmb5KwAGbTJjZpj7LNoUDJrh3AADgw/MVxQDj28lHotcC9X6AfB8c4eiLwoDP9TKp0AA49vInpdMW0AfHLQOHHaOfLSHPoAAAMLcAAGTWAAGTWMewAAOfQAAODuAAHPoMuoAHz9DH96QABn++oAAc+gw7gAAAAAAAAAAAAAAAAAAAAAAAAAAAAAAAAAAAAAzeX9VgiB8+lyEPT6fDWrBU/Ez0RQAIbQioKAn5qWQpAASK82MlThqs7BQPO+izaYCgMU6tNjtUz6LAVDuTY/aPDvQDl15x5/R37m4UBH5UOR03ZdQB+ee9DOikKAAAAAAAAAAAAAAAAAAAAAAAAAAAAAAAAAAAAAM3nD1jx/OPaPEVa9Ex4pLKdRtAAI4sAAMOYrgAEuKiDXs7hQDz/AKAAAMmCLSbSoAQC+AAZ40PP+gsBQDDIj0rLqoARyw896EA4TLQkZr6MvCksZNZQAAI6wgKAzZKgAASqon6NAAAyawAAyTLwy6gAS6gAAceyI9gsBQMWWuMmsAEqqiNZKAAAAAAAAAAAAAAAAAAAAAAAAAAAAAAAAAAAAAzQ70WMv7uwHxopTS7m68rPvfz6KABJckWxQGTn0nFwACdRkRyr4tNmkKBKqyqsBQGbBqmxR34ttgKhXZMVhQD4+/mI/Tj91ZABN/fz6KAAEazBj6uSK9AAAAAAAAAAAAAAAAAAAAAAAAAAAAAAAAAAAAAf/8QAKBAAAwACAgICAgICAwEAAAAAAgMEASASEwUUABEQcCExFTQiJEFg/9oACAEBAAEFAv8A4er/AFMCeSawXRzSNSDCxnw/+Nk/zK+3kKVD4vH9azgGatan4nQkAcuXiB6eQVyCjBOumYDZtI08sa0YTlSUZKPx/wDwDTKe3yOtJkuXhOjGteEdXWtUEgEuXRtKW2MUvNv4IcGATJWXoTYX9fwvxsandId4JWohiQGdgWIb5nWXxSATq6db/hyKPAjgB0WsVBq5C3j6q+K1AkdDlUbNsRIxnVsy3kUaT+AGAHQ1iecRpFn7XcRiiF1FK5ztyMVjWp8ddQ6nyTqEY+WN62xsNidR9hvxDe5GlrCVHMQljW97Fqc5mGBnGQ0Sb/cmq7i0YJlhbWHLEwmJ0Np5t1czpRgiEtXCWcLy10khmyXRtDPbblqn/hoZYqeI10Lj4KTDQpM6uie6JtnxeDFZq5u29V2MgArDShXejaiJb8dDhFS8KVoKHYrXEQa1JN6sLeKkIyrXKHYfqYCwPVbkdakHRh0z3gvB4HQvHqyQzOGn9rvZ1IkqsqQiu48S3UtTH5N7qLn1oFLO1FDGi2VxOXqxr1NY16m6VNJEvY5T9WMdmvH39ajUZXR1FRnRxMBfu5xDOfYvSlr0YpoYlmjS4KjoJ+NXtMWL7sbNqMa2Nepv4bg8qkjcFipGAmWKlKYpBlRdNY96uzqomxQ0RwA64XT7eF0+3pUony4W1rtWSA6rGPrGmf5wEJrf1Pa7RnPgMr/VnSYFo1dB1UqfQvH8Y/LR5qmw8A1ekyZLNlLdShPlhdPt/tdhita/JC1avKg3KfIi4Z/JqobVeEmQMWA5/SSXC4Nc04FuacC3RhipYPyZasp4OS4Xhqmnv2IsAOLhygCyY6HWsKTo4s0LPEQp5Eujsbo5/SQZyQ6sqBb804Fv4o/1/G4biidZ4mhwYy+O8eK1+WwR/JsHiWpZspUrCQ1y3ury3ur0sWbZ8NYyrVhdXkJRLaBLARrWtrBWOeiPnw0rZ9PcBYcP3w/JlwCdnM5x/wC5paP25ORyvViqsOy3us/a+c4EQ8nGxa/KxNJXk5H5R5GSllFKpViWDFrwTlbQcGvtK7faV26FnA4CpTC1bSpOWVKV8xnBY0xags6tcCRBmGDq160YKpQt1VQp+F0LbnRrwTkDwY6m9a2e0rt/FXD1fGO5UTf6sFGCi8dEeQ8sNBHFksxVc81zq6Q1OlL7DpS+zS4SOTFnOrW6oA+UGjE83LM2gtUfi8f1pfy4L54HW7s+6GCtmP6/JfXEGLMJG8m6XZwNCiE1aty3FB0pfZ+2MUzkI1zFkap2fF0JdllCU5xnBYY5ScCQmOvert7lduoUIYepvUrLHqTsNKGHqbAUK2rbjUzAPhUoWeomJZF6jZoxyk4BgMHXLAEu5Xb+K+GZPH4V3zJVhEH16XjIWZLyy15dIeWSVc8VzJylep4F1B4F1GnkPv0ss4u1rLH09WfXlLBSaeOy319bfn8f5TW9n2TsmnOP5x+c4+8AHQiZhrLSrnmseXHVrMZrPi6j8ZxgsLQpPzCgxgZZ1/BHACaFNz844yW3qTc/Um56hMhZ6smQ0ilnLYREMamsGiCgUOpCJ4zOnLdP7+LlQoloUrViVOwCwWOpCJfPUm5/td3Z0RYyfyZbOEJFmXxmaTf5Gg/dlMWS2l9Oj7OnVuOFTccKtLGEqcepNOtuMYVULOhJc0aePITxrSzK1zDk5YckSNOvvsjMmT6GYrBXeT488C08hhnp0sPnMYEnRH2dP5aoXKnhCdgSAAJ8aKRSrCU0wLpYpYJUSsG3YZMg4ZMg7RgC1Yy/TNWy9rznI/gAK16JVhC9WJW7GfGp6VhkB0OX7csBUGhCJjiCcWLn4M0oT7Csy/eEqFIaDNkGfthxGKIXUUrnO0hisa1PjrqHU+SzQpU/b69jetkbDYnVuWqe3LVP0pblKAzwfrXzFVLGihZZJWkTu7Z7epU+XunjYbFaG0826uzkU4N6la0MIRw95zIPBp05vx5Eaub/AMNDLFTRGuhcfWpENClTq6J6JvYZ8NXN2wzOGkZnDTo5QuViduW6vna5xroLCVYSnSdXQnVqAf8APQIZ0gYBplDsP1YPNYSs46tmW01StnQhXSvQ0OKrMRZ/bD2dSJKrKkIruPEt1LUx+Te6jyFzpnIMmIoY0WyuJy9WNeprGvU3ShvQkPZ5a0m4AfUYKDOchpIb3Bq5uErQ2hyJWk0NGVFivXP9JqZ1y0E/OlDGi1DWE3VtRjWqomVfhuDyqSNwWKkYCZYqVJjkCVFsT3USqyiaibFDRHADrhdPt4XT7elCu9OJmHVrUp7WN9ggQrpRpJGE4avR3fMTVKnmElp04UBTr/4M7z+JQ3u0oW0mpUeGalCfJi3vz+kP/8QAFxEBAQEBAAAAAAAAAAAAAAAAAWBwAP/aAAgBAwEBPwG5MqKsiSsMzOIX/8QAGxEBAQACAwEAAAAAAAAAAAAAAWAAIBEwQHD/2gAIAQIBAT8BrnU2flLjVsQ+ImnGfeviJcYX/8QAPRAAAgECBAQDBQcDAwMFAAAAAQIDERIAEyAhBCIxUTJBYSNxgZHBEBQzUqGx0UJicAVy8DRDc1NgguHx/9oACAEBAAY/Av8A2PN/sP7Y4R4vxIuFDr6+mP8AUpE8LFT+gxxEmT93iMJGXmXVPfHA7/1IMZWVyZN9Lj1rh8yyleS3t64PEKoWZbmDgb1rrmY8Jc2cfa0Xb66mkNOwr0rjjYIZY5GYg1u8WwqcSQ/d44WFG9n0I0o5ZuV1otdvEMZeUkqrHdY7UFa+7EbotqkbL20wtHBYQ5LS7cw7d9RM9Mtdzd0wQYVKs9yROaADscSx0tKyGq+S+e3ppnrw8EtLd5PL9NUrp4gpIxC/3cvdb7cUrU9z11XzoHA6Kd6n3d8Rfe0D2Dwnm37epxGj+IDTFIZk5JrVW7psanEYhUZwa+R/MD/nl9pU9DscKyLQqlg38sSxiPllNXFTvimM5IFD9cZ9PaW21r5YcoKFzVsCitsagFyQPhra0eI1Ot6jxkE79sG2tT1JJJPz0jMu27OR+2BW7YUrea4CqKAbU0hEFBqAkB2NdjTFvtOtfxGr864tQep9dJk5wx62yMv7awQp2NQtxtHw6alZ7qp4SGIp8sJXM5PCcxq/OuLRX4mulSw8JqMF1zAS1xpI3X5/5Ydoxc4GwxIv30GWnnFRoz7vPHEyPxdwhLLbljeg64lc8dmusVcvKpaffiJfvGerLWQZduXhGiZVS4A7bn7IFz8lGrc23b1xVzdzEK35h31TsvEMCkhCqQLf5xHLSly10yOrWkDrg2cVn+tV2+WplhNJLS9ewGELSTRxZdS0cd2/yOAQ1R376ZlmZaBQwC+XX+MI7zut/hjsovzp1+OmiyFPUCuGJlegcgSKlSww1zXUcgE9fj66ZI86ZFFtBHHX6HU8h/pWuI83jVWVqHK5afDz1VExiUbkgD64jkaYxbVYgDf54jeTxEdtMQQ0izLG28RoTiL2xa96ZdopT9/tZFcoSPEPLB4ifiM6S20Gy2gxxKX1zmZunSuDC/GXx2WBculMRxVrYtK4ULxOWg3tsrvhQ73t5tSlcRSV8Fdu+uULOoSRqmic3zrhUUUVRQaWjrS7z1yGrK7rbUMf2wEimAW2nMt31wsa9FFBpMxlQhhS3L8vniNTLWKI1QW7/E6bEksqd9q1GAokiBXpSPanalcOWa53a5iBTTJLHKgvpUNHXp8dRRhVTsRhI2nDRowO6c23rX6alCyKFBqystQ364RTMlAasMvZv1xzlS39oppQq0i2vfS9v5w02dGbu8e4XsN/8sPIFutFaYZl+6kkAraTt6Nid3HD2QllNK1qMPKz8IQI7rYybgfXEMcn3dhKtfZHdffhnhSLLRakyHr7sJJbbctaYhjiKC+u7LXBLUqrFajoaakuy7He0KBv88Jdl2O9oUDf56XkSlw74RJrGWTYMopQ6hDGyLyXVZa/XAr11CJQMrm39RTG80BO/s1HMP10kxJe/qaYhmawPLTrsoOLs2OXfxRjb9zpMoy8sEctN2xRXhJ2pF/U2l2HUCuAx4iB+WpWMbj9dUcUYGY9d26AYOaUbsVFNUcaAFbrXJ92Euy7He0KBv8AP7WETBXpsThuJnyVYrbbD0PqccWhK1mdmX44aJk4QAx23IDcT64RbEEltGZR1wuWYDCv9Eldzhc23M87OmIS6qyJWobAVQAB0A1GV0iYdE5zyj3U64MrpEw6JznlHup10vGlLj3wjzBFEe4VTWp1CSVEdAltGFd64oNUDLO5SMEUanp6YieURLl71Q1r/Gk5aqW/uNMQIRHmQEFebZv02xLJJbdIalV6DSHtjeJPApcjfudsPDbFY/8AUTuPhpdR1IphUkSMBVpVXr9NUcsZF6V2boR2xLJlxRXACyPp5+mpCnESUEl5Bp6+mDK6RMOic55R7qdf8sM7GiqKnDsIOI2FQpTdh6YanD8QLK3EpsKYZhBxCoEvuZNjhY8uaMuKpmLS73Yo0cr7VNi1tHrhXU1VhUYRct3Z+gWn1xcoIoaEHyOoK0cgUtaHI2r++ArRyBS1ocjav76S7mijcnABglQHozAaspYnkal3LT6nFyV7EHyOqqwyBD/UafzqLE0A3OBKI5N3sC7VripRk9Gp9NKQbl27Dp/ymMtY3kYbm2m3z0k9u2CrRyIwW6jeY+GDG0bxvS6jU3Hw0ouW7s/QLT64BKFD2OqOEhiz9vLAUxyAFrQ5G1f3+2T2eZt4O+HCJxCcLbss46H09Mf6gCjVaVyNuuJIinHXZNKSjk+GIZpGlMgTYOfB7sWZfFnl5cndSf7sRCQAPaKgY4e0utC1WUdNsWip3qSfPUA6SrHG3L7NuY9/dgB0lWONuX2bcx7+7SQgqwIYDvQ1xFYZwpPOjx0AFO9O/rqDsr25VKqhbevpiWRgVzXuCn3AalLSSefsyB391dSqgRhdVgxpXDjioXpnEjLuJ6+mHrfZdyZnipp4flkNj1NsbHyPpjiTTiL3oYsu7rSn/K4F3Xz0FqE08hh55ElzCuyZbC0dt/PF0Qly7OYyg9fLxb99PDlhLYCamO6vT0wLb6f31r+uqNsqNiZ7iQx6UNPLADpKscbcvs25j393+WCzGgHniSRZqrH4tji1JqmlfCcMIpq2rceU9MWRTXN2oRjMma1emAw6HCh7qt0CqT+2LkNRqy7jWttbTSvavTGXca1traaV7V6aasaAeeAAW36EoQDqo5PSuyk0Hr2xzMeldlJ2xUHbSOZtzQEoQCffqDPXrTYVxcob/wCSkfvqBkalxoMGPnLDrRCdTGJwwU0JGKJcfWw0Px0qHuq3QKpb9sXCvxFNSRs3M/hGMu41rbW00r2r0+2XMBKWm63rgxRy58CptIUoV/tx/qX/AJZMSRffM0iD8PLpbt388cNxMs99iezW2ltcO/3e+FYjQ30tPfEJZbTb0rjhctlDc27CvlgitWYlmPrqWLNRViferULN2GFizUVYn3q1CzdhpYKt24JUeYriJYpYnR+qgcy7e/6avu2YiPINy5paO+BGOLyxl7bjmH1+GI7lsNo5e2k8OrK0zVUIDvWuqG00OavUY9oys3dRTVI7QOQCgQginUevniSSLiCvEGnsdjU9qfxpNennjj4+HdCx8Cof7R0xEkc+bHZzDbk7dNPClpskVbn27euAVkzR+fv8tUbycPJcZ+69KGgG/wAcLFmoqxPvVqFm7D/LLMJ4yq9SG6YovERH3OMGyeNqCpowxSOaNz/a1cUlmjQ/3NTAI3GPayIlfzGmAysCp8xqysxMz8td8ZWYmZ+Wu+qxJo2bsG1DMkRK9LmpgZkqJXpc1NViTRs35Q2q6R1Re7GmKxurjuprqF7Bamm5xY80at2Lb6jawNDQ0PTBjWVC46qG30+1kRK/mNMBkYMp8wdQUsAW6AnrjKzEzPy3b/bKJGsQrQt2w3ClOGlGX+JF0Ir/AFeuP9QYRJcskgU29BTEn/R1yD+H4/jjhuJYQoqptljdqjzwZTxMSSJH+HIgavzxE7LaSoNBjhctVLc2zGnlg1pVmLEDoK6kiiAtie92Hft78JFEBbE97sO/b36X602u/wBtd/0xw6CKMxMfZsG6be7UYkUNNKtvw7n0wY0kjFI6PcN6e/yxEwWgKCg0qCiZe+92/XtTVB/5lxyf+n7T6fXU96yUjZQnszTqKnE3FRyIRQXIy77eWmmOPWEW2+ED/YMQQ+zZGjqti0t08Llsobm3YV8sC4gt50FNUUjrKGzqAGM7LQ+nnhIogLYnvdh37e/7SDuMHKiRK/lWmGARQG8W3XBsgiWopsgwFUAAdAMAyRIxXpctafYCQKjprv8Au8V1a3WCuL/u8V1a3WCuq9IY1buFodV0kMbnuy1wt0EZt2FV6aqKAB2Gq2RFcdmFcWxoqDsopqowBHrjMMSGT81u+q6OCNG7qtMHLjRK9bVpp9rGj0/MK4CooVR5AahUA03GL/u8V1a3WCv+WHyvxLeX34k4aXiOLSYrzK5396ntjjJDxXEMYWdFBk26Yklv427J6ynlr6YhYHijGV9qZvD6W4EFeJEYS4/dxzf/AJiNkZmW3q3XHDhjLYSaiO6p29Mc93iNt3W3yrqiy5JDKzVIu2t93TEQjkkMrNUi7a33aSUNGJCg9qmmETM4jMP5ixDbfL5amkMkgNKIFYjmwCRMZLP+29oU9/X9cRtddVa3d9Kkmcyb1uL2/wAaqJ+I3Knvw6yTSUWRua/egPfBJLFCxsuNTbp4hWklFoWlshFMc5qwJUnvQ00s7GiruTia5mueG4JXw9cCORZlmsr7R7q96b6ZGSVo7VJNvU7YgiAkIcEtlmhNKeeOS8UJBDmpB0y3LxBpKaMJOUfCv00NG1aMKbYMmZLK5FLpGqaYnQFqTMWb44KjiOIZCttrPsMJEpNEFBXAkzJY3pbdG1KjCxoKKvTEchrVK01vIs8tXNW8Py6dMPIs8tXNT4fl06aSjiqnYjCM00j2eENTbUsudIhUUFKfUY/6iZdqGlN/0wqKKKuw0iNa0HfUBLGr/wC4VwYkqis9xtpv6e7FDIz/AO6n00vIs8iX0qFp/GAiCijSVYBgfI4aSNBGStvIKU9cZjSPI9KAtTb5aTHmOoOxtpviP20l6dH2r+2LVr1qSfPSzJPIAzXFdqft/ll2jFzgbDEi/fQZadDFRoz7vPHEyPxdwhLrbljeg64lkPHZrrFUx5VLT78RL94z1ZayDLty8PPHxeUijwZYNTiPONZKcx9cQLn5KNW5tu3rirm7mIVvzDvqi9sWvemXaKU/fEXti170y7RSn76SyirbAV7nAjbjg8nnGbdTyicxhV8lHXAfMkjaytEjrv6mmFY0qR5dNILcZdJvWLl/iuq4CrdFHc4IaejiRlLhR5HDFmuo5Ct+YaZI86ZFFtBHHX6HU7DqFOIJ2mMivberAefag1BI/wARzRfT1xwjF5RePaNHHcenuwrK5kBHiPnpCsy5TKSFHpTDF5njQSWABNj7zT7WQOUJHiHlg8RPPnSW2g2W0GOJS+uczN06VwYX4y+OywLl0piOKtbFpXEJZ+SNrilPEfL7IpK+Cu3fW02dGbu8e4XsN8NNnRm7vHuF7DfS0bdDiNpZlYRmoolD0p31I4lUKnRGSor3645ZkG1D7Ovy3wka9FFNIjrWnnqW+vLuKMR+2HijnK3vcSanbt1xaxTbpYtv10ySxyoL6VDR16fHUy9xTEayyhkjpQKlK0776g7XXAUqrlf2xHHDMOXret1f1xZWu9Se50rMJUAUEBcv/wC/TDJm+xZ7ytu/fr7/APLDyBbrRWmGZTwpJAK2k7ejYndxw9kJZTStajDys/CkCO61CbgfXEMcn3dhKtfZHdffgJHkqLC90td/QeuEdlsYipHbEMcRQX13Za4JalVYrUdDTUl2XY72hQN/nhLsux3tCgb/AD0l6XeQHc4GY0RHmFUimpnjaJVVa8wrX+MK6vFHVKhJNyx7YUkUJHTtpWV3jtNeUJv866i53p5d8H8NZA5U7Ggphr6VVytV6HS8Ofw8VKUvG5r8dfEPxChMo9F32pXG80B2/DTqv66YY4igvruy1xJDLbem9V6EHVHGgBW61yfdh4zNALXK5dOY/r9rCJgr02Jw3Ez5KsVtth6H1OOLQlazOzL8cNEycIAY7bkBuJ9cItiCS2jMo64zI8h1sttnHh92I4i1xUUriEuqsiVqGwFUAAdANRldImHROc8o91OuDK6RMOic55R7qddJStvmD2OIppIoFZDUuh3banbUoVY2hG5Vnpcfl0wVEcJDLQhmOx+W+I461tWldIrHHm71cDfUntHQqai2n1xIkcoLPITVjSg+XXAQxqgXYBWu0yyRpGyvTxPT6a+JWVYws3mr1ptTtiJ5rBlJaLDWumGSIIbK7M1MPLJTMagovQAakKcRJQSXkGnr6YCusYRXDXA77en+Ef/EACkQAQABAwMEAQQDAQEAAAAAAAERACExIEFRYXGBkaEQcLHB0eHw8WD/2gAIAQEAAT8h/wDEXS9QF0N/IWnMkU0YDSGHqHBZNfKNMDP+Qea+VMn+Shb7Bzk334ipIUh1RYqDoO6/hqTgu7iSxPSp2rLI4BO80ggdByrDg4dtJYMchLIm7U4n5ukicpbfNRAtg+Gl8e9e47GXnjUCL/ug3pzoGybaw94igWWwd6Iebp2NJQVE0vZtfqBCbczeKFJSyErMmpDYRy42N1L4mA3zAPBS87smY6eMaSH7kAgkDq/g5ooKDfBXrg/h9Tnk4OlX1LcrcaIEYgvP1UcVoiKjaLBlg7GCvnNt0xV8adLdphQTWrkTGtOwlvZdZ828RjOD0wYqxcme9o3aY1KYBfe6g0zig0cKMvmggGgCwaYKDME6leAzLBO1SzqCFWD0uFWyRZFVXKt3SprXKYju1kxmQR5/hqK26k2XdRl0pbMnO5QtWHO/bfTJ4c/hiP3WIZ2h7LPuxM7VbdqwGMgbmcFYXL7nYltUzQXD+8pfyjIkWuZvW7dHJHF7B9HYncTizBKR2qAxftqSHmK4EWbflQGWKPEmmNcyW2v1pfgzeR8JqgATozE/bb3xX5lY4cVqkURJ+TTOvLaxXdlwqaSbkpsTuhxpE3K3Io6TarB8w9YkAjpMUmTgwEdomPTSrzMJN+W1qMNI0eYKz9gIOdh/PPrVc5GUPcgPFX7Rm4bOQEXxW6xlsnrGlMHBaZAeIPdQUj3gvZzP1icWMvVTWHsgSTtXPNnG+avAPC92ZrbXLUTFXpCWMxvM1G2TkHasb+JuI1iSNxKeLHxUJIA4NPpnJjWiJRFm8SGHNI4vLruP7TUn8abppPXBhFixffekDI0w6Ll4ng0wWxJ+IyU59Mstf4zW0rQE4sdjSLPISj3B1AKDI3KiIJ5MpJsbak8xgeKNlqzG4bpibfN6Am+mF6l0mCZQiczBhdpLSUE3VWPr7sI+J494pxlpgPgzNW8UXMW3SmZLLWwhNTFqElkmt4NXPEH75pkkin2mlarmqME4EoBZX3REmpTSm0ic3fEUppFYRObviNNqQ2hJmh/TiuKTCK7Go4VfXvjYVmowuhGqVzg5t9HS8eKm2cMVYv8A10nQ2CAdWmHjAXJEq9C9LIM2QtIYSCSTMhmbN+GhKiyZTW8Xt6caUhUsT2qZAiCq83/jUobI2FleclqKHlD+Kv51IHp5JSB6+SlNKbSJzd8R9W0GySDR6WkUuTc3q2oGLYFppRT45AtKKChgyh33pVJhnjysZrom3ruk0tDmeZktaggtAIDVDgnBc/Vd6hwTgufqu+m1IbSgzS3GVdpEqhsttUZXKyXN6AAgMBpEhKTuVlR/jfo6b70AWtkU0jcIe9PjBQvcNELIMTARd6nWogh0JgIzBOnPDHs0Z6VigRJ+Fd8lCA40JCpYntQriSiU6Q1AmRtxZ6MF6gJJpmzLDn41Rtn8z2ee9Q4JwXP1Xf7sSpgTgoo9PvEcqg27DCiUb5pcqrEBwzRykYhdyrVPj7kXh9VE2BORqE0r0K+4pUgQ64ZHVCN1SXtwzFQjdUl7e0aYxt6CtvzIPMKnnVBJvSyY2KsSXgYd4dTwkxDxt7fGo7w5HYpNTFBejdip43kl8nS0fFlq3fKiU/Q+LKjSKIoJslobeuwvQk1GLCB4E3OmE0r0K+4pS045PSmpmAwQtln0+qhH+pL24Zj684ZyPjQNrgzPjtUMgKrtS0c1KBVgDGKis8WeRcG1LxEuXaQ9UWdkUgfFQjsBn2CVPGRIXTldWJaSbvgiFYlpJu+CIaQPKTwIfFKTEzrN3Q3apxbXxcGhPOoAZHW2oEUm1wu/xOqB2S+I2kHeKMBOegZM2DHUoDd/N5Zvmc30lAv3ACLJ1Uab20BhuixcrtpjhzolKEmGV7FdO1AOxAP+bUE5fCZ3YP8AA0kvoWQbOdYDtiB8s9St4KKEtoHz3rENJN3wRD7sGgFKmxQEwSsXiKyo6Edgl2qbRa0QPFRrQzKR7KgJnuhb+Ke+TkelPhcjK+BRCe24h4jbVKIDiuPY3ealEBRXHsbvOlWQUqbFT7vxjVIdVwPd7iQLO9BjEvsTyYLFGRKJE30nYR0rckRqbECDK1ehUWEmLr6Gq1ptpZXtSJsUDycShGraVpyadqPS9qEPjS+FyMj4FExI869N9UNp4gb1KICiuPY3efrwXgMN6aGv3i2lvav8LilbII2+gygWU2HO9LOHI0gvHeraP7lECRRgvGSpUtkYlN7alROkPYQ4KdE6QthDg0qChlAgp6qTfHGUmXu+WpAwgUYW7LwUMXG2IoNpw3TTRzsLY40m3SbjJDG0ZmpAFl0hCVmZA8UInQB+pdTxnV2meUq2Nigl9N2otYnfdUoSQ6Nk25Yig6yxNyKwpVJpxX7QsI3s8aeeGAx4Ioh/CR/RqgONDMRH2Hk0qJ0h7CHB92cJaNjuqVPiYRTAyYaDmlhgSgw9UMQCQGXunDEJE3owi4Jy90RJJEkdUsHafxoeKJx/HUqE8mU1Frm0SpoMbBLV04a19atv4QBVx+xBGoVDQGKXiukPeemoNSiZJcNTSlgEdzSYRcE5e6xN8lDqZX0RD2UOhE4vj9RIERbKzvpAIoQMcqMIAonaFZfZO3XIGvSs2cO9wW38CgENhQFqaEihBecNF73dIsGomKB1j9yZf7omKD1j9yZf704HLZ6H7qt4Wul1sWYkzqtSkEY/ETQ7qOnUerqyNIqmAzFtMHCUS9z/ABOrCrFyMzt7l/XUBx7iKZpYjoeeaV91ULG6bN9ylAxGiYuvwxQZ7+C0TNbEiBGbs5zbSQJFCC8ZKgDeCA+NQpxjmYXKV/XFAYoPWP3Jl/v6mGIQjvRQByil6ptkqA3OZ5p5KSIknFBBaAQFZLCA8H0XlZyXNf5ggczX5ggczqQLeT+zVYTMQVQIDFlYdNUJq2INW/8AGAKvZmYI1XjUMCaLHmGPlpQEJI1YwkQVSLc2iWkwC4Bw91ib5CDUgpzcMNfmCBzP3YKFhNJ9KjwjgyNUZrCJQWL1pNX5yMM1W/1TKY/JTDQnXjO7Rd6EXl360Q+lZwHOricfJ3+Jvqccg+0b+AxtTywvtG/gGNtIlHJ4EvmhtGOa2/nhjxqOl7pqxYyzGaSV17bHKEfTDFRCY0BGGdMkfzIyedURArA/LxnxThg7IJGcjxShUnIbL6bWDcbDsMUObVzF5L40kCBI2KUWSYxqAOsBQImCnEcrpntnS2RkhgwnamHooNkSSM80TtGTEbiq/nTJoXKhEW0KIxMShrb/AK3cCrvMIlnKKTYm/A8EUmAVsopkBTSvA1GmUCng2Zi5GsiqCQp8p+1EVQWFPlP20xjbQ3LvZlEbEtuXVeNYZw6wl6AOZ/e4PaKjTCDg0rQpo3XZ1FAy4DD3UjLY5yyte7FPl/IEehpRgwLSx3TUZgwGm2TJGRq4xrHdstm9B0Qkm8QNMoB3ZnFxq5pdjLbts+Klcrsg3K6bYTNmfl8/dmZWq27VgMZBuZwVjMuudiVTMBif3lL2UZUi1zN6bLYT5o+KixDsUdydxOLMEpHaoDF+2pDSPeC9nM1DSPeC9nM6TvSjwkAnpeuNgULbYITzNtTcakET1SM7WIrhWZNu8gPXemUYVXPhpO67Mtu7Gom5W9a4KYZJgEQtt8NIyKaRA5tbSrzMJN+W1qV2EB8UzGBY1pMDd1f9lNPAoCoqJwLT/FWNZAB9A02TBpe65fLXDLJ8xfWXqbfWK1Yy9VJZeyBJO1c4Wcb5q4Y8L3JmtuctRMVbU/MgdPpjfxNxGtLSUE3VWPqktJQTdVY+tMiPKNx2Sk3KGWZXMueDVfJUn4oVFJe9zc7HmakijmdO7+cIyzqtRNysjEZVMk03XT/l3om6WCEHES0izyEo9wdV24nlxV47l0sLl+tQalwRQ9xRLUUmD9XuhjNyYZGXSlmSJsxN6kIHX9my/HZ92EbE8e8U4xpgPgzNW8UXMW3SmZbL2whNTFqMlkmt25R4R4KILDTupWq5qjBOBKAWV90RJqU0ptInN3xFKaU2kTm74jSN3iAuRgPdEqlyh5Sz6NTbDOaxtk8r0z2ih4QSfukbmLycaR4WuZYp/k1Ac7Aytil69ZICTE39lZdd7A5NMNpbz+l1TEgvQ3pSGzVkOW7emKzc3e+/wNKtVzVGCcCUINlymhjbDqQPTySkD18lQaVFZG//AD9W8GySDR6WkUuTc3q2oGLYFppVT45AtKL0RjBlHvvV/wDrkTqhvSs5s96WhzPMyWtQQWgEBqhwTgufqu9Q4JwXP1XfSMvTAdhkfdJUQsb6GEZ5carmgmOW03eFHvgwEdD1VzcabeNKXsI5S851S1cO3PBrMSYguyfiq6CxVndDTFhuayDv1MyjNGSnyhW8EcUsKckLsXZCMY66VarmqckZBpG4uSwhO+W+qNs8nfs896O5laxUkQs+efsj/9oADAMBAAIAAwAAABA7okzjzwLzwLzwZbzwDzzTTzrTzLXzwoHwTDxxwxzzzxzzzzzzzzzzzzxxzzxzyxzzwxzzz7zzzzzzzzzzzzzzzzzzzzzzzzzzzzzzzzzzzzxIdHhzzzvzxzzynjzxjzxpTz5Ty5/zzdXwBzzzzzzzzzzzzzzzzzzzzzzzzzzzzzzzzzzzzzwLYSnTzwLzzzzzDTzzDzw7zzjDzLXzzjzzTDwxDCDzzwLzyzzxxzyyzzw7zxzzwo3zxzzwwzzzzzzzzzzzzzzzzzzzzzzzzzzzzzzzzzzzzzy6vZ1Tzw7zyDzzrzzz7zzlTz7bypHzx7zwCjzzzzzzzzzzzzzzzzzzzzzzzzzzzzzzzzzzzzzTzTDTzzDzzDzzzzzzzzzzzzjTzzTzzjzzjTwx6JBzzy7zwDzz+nzzbzzLzwLzzxLzwzzwAzzzzzzzzzzzzzzzzzzzzzzzzzzzzzzzzzzzzzzCNYXzzwPzwjzz/HzxzzyrzxbjzzbzxjzxSjyxzzzzzzzzzzzywzzzzzzzzzzzzxzzwzzzzzzzzzzzzzzzzzzzzzzzzzzzzzzzzzzzzzzzzzxZETnzzzLzzjzysXzz7zzJ/wA+086C885c8u88888888888888888888888888888888888888sPQP088w888886J88488K08408AP88608Aw8MuVs888y88s8888888889A88c8ah88s88es8888888888888888888888888888888888888iHeBc88+88U88rh88W88aX8+U8+E88s88Wo8888888888888888888888888888888888888/8QAJxEAAQMEAQMEAwEAAAAAAAAAAQARIRAgMUFRMFBhcYGh8GCRsdH/2gAIAQMBAT8QaIWg2yyBcP4BXhCa7IvMFq76IDlkC9doSKaJRy34UcQoj1+HQBl+LTn93MeUHh6nbfY/2vFwZ5U7rsIYpoo57O0t7ISWCBBD2GLtP1RJZAvdp1tqGQyf+ugGDIWGbtN0tNUQXQDBhUzXTLb9mMB02PVkJkooBNh3U4ro3nFdFHNBlHBu0SjntAlCcdh0yB/pP7UEAwAsMvU1BZNjxcZL3mbtEI5fsxgOm/rISicA2GH++1TioXFxLXmPvpdolHLfhRxCiD5+ENunAB7DupxULj7xdwhaEZrx71OG7PiUx+WQksgXD2GLgHT489QSUC92kYLU0ycu/ugGDWmeq6xaILoAC/b9mOFEevwuRTmD2HdTioXF3CFx8fcXaKOT2b//xAAoEQABBAIBAwUAAgMAAAAAAAABABARITFBIFBh8FFxgZGhscEwYOH/2gAIAQIBAT8QBuD5RP8ASJgEnQlRcdyPoTxBkA+r+r7AQsS4xy25MCURDzTiyAhiX7dB7dGGTKu/YfcWiBIjRRHDC+38cpRSMW41L+r7DmYpGNPpHLDIQx0b1RMCe0o1ZRoweAvluOAvnqWJgSURHLcLUsKMrUdoRMmUb4Co5bnnH9fj7ciRBRM24p9ytR0YWSETn2CoYCoa4C48pxl9geY4DDjKLbCGGOEM2424yAhjpBrKNZ6CMyiJBHYD6RSUTJPAVDinInKnPdxhxUvsFaf/AJ+OHGQUMR0YZhTk9gftURoxwFx58uLc9lOez6e3ny+wOAs/A/RLhxkBD/Shkyrv2A+dqxEKxMcBpxlyJXq4w42ixRYoQPPrgW3PR80iYE9pRpGjwFuLcmFGX1Li+RQCURDyjTCzCFiWFGVhHaETJk8RUf5iZ4kAiCiZ5blajowyVd+w+9rIALaOA158OMuey9XGHG/PRFthyhn4H8X+uHGQhgdG/8QAKxABAQACAgMAAgICAQQDAQAAAREhMQBBIFFhcYEQkXChsTBAUPBgwdHx/9oACAEBAAE/ENfzp/PKTmP+j657/wCz6/7t/h/n14r/ANntwbkcXqn6E/ZwNtjunB+eWlFWZByqGKTeeLCjplAQ9pH+uJRkH8rllrqz5yRf64Pt7XWOCh4ubMRkOyojOOogFPT5ZyG18CMHD4t+Rt7MgNkdUlei8jtHBF06GGBBxwvpLKkoPRBHp3fGm6PIIIOihaFcXPKUSrREyIACmKznhM4IAExExCTGPFIpz6fciqmCBlsPLCdhWU/QM6bmYocoSBkwAQhcoFDEp8RLgQyZgJjZ9Hi/GTCNVnL/AGaOBCHh1xpgeNFJjvPJUOmaMEl1SwSM1jyGjVJ7GE4bRilZK8Mei4hTK0DBZdyC8eViJ3aX3Er54g44RuXmmEKa4CJ3oMad/ehkKE4P4sjuhKiJT5za9tWUd3OQy5+8CDPoKW77dEOAiU5GccGJSN1e1fwQx1xc6U/0Is33LzcdzWOXLjB1zMXiZNpSiqIYdebr39msrnWjXmVDUexACIo9DXAMOk4BCpQGi48T7aGqBEQAogi64ku9NnYUcaTw79o4GAA0eNibVTKq5c7XytnY30msccdWqmtMsUUgzLx8t9CzaCn1V8YgoBQiFBGfjhgnkCp55xomJHJ0c78mQkSeCKIdY/vmQboN8VsYxl1jl8dRz72qv78Yi6ezKrG8LfvgoJwW3aaaCSQmv8sEv0djGGPvNKd/Q5HDYX3OTbzrJaD2Rmdc62sdWjgEok03mEBdYKEgrC6419O5+T6B3lvrvkxcq9gKRn5yUTCcETAMnYR2YfK84qYKOiaiheSMPxUM8cVfAWoXBNPZxfJgyX6ws/b5YVRnDzY0WAE7XCITMxkWsDJ64I4sKIExhjO8eOKxj4nKyxFwXRw1CTQhjTJXsGEJ4m6Q/LKCGzKOLjsJKLhNSWrkGQWFpj30ar0R7CLVB8O+GUwtMtX3JtO+Gvfis1rLGhn+uXeNABUsBdg3hY+QAFk8wMYQMrtrJGuXpNE9JLIZZMkj+NZx3HopGffFq7ZUoQUobpMo64+6R4JUEMgCqF6KAfwsBC2boc7uBcyE3b3zbVoLWkunvF+cvs954hCmHS55WvwnKWVn98UoY5BUoE/GuSf+T+0xg/BxbFt7frXE335gAVkiARIMNr4QQBeggf1463wHoEdU9ea4DS+ggRKw7r74I+6CbmtLW6gQ/HN/ihWCZffiywvNVin1ZMaOM+E0vkNIAsFIXWfBvnoF7OLA6URl4KN4TJgVHGxBox7kWpWsAKMADKv3w741IElBCbG+uGs+KmF6BCJxPehSBGNMgXY+58l2M+NQLDmWOLjCbapD/nDG0oW8Y4BYWo/qJDH3xZwRDdJYLa0PZ28Ra5T0WAg7XZy2AH+Epyf9NOB/5gRC5YsLP9cRbUE9zREevXA0xHNGNMam4y8krLgKhlDY5t5m0JuuCFY9T33w7FN9WcwRIZWZmnj4gW1gY/3wjhhgNb/k+D51ErgaqD6rESu/IOH7GBloXFYwuWVpw+rAy0LisYXLK+BhMCWogyCLv2cfP6fsZFikRMkmb49ctP57rMBHv7wECYwRe0Kw+V8oALWPeCyHq2ubC1aAUKV8678bo4B9TlNw3AV0csxeFAQWgClzJS3jVMDAh12Nvf68UZRVtDJFoDJDOYGniOERMPv1ZK7nXgeaDNFEl5T1CgAYuvJp5OiEaMeIRyAoq7Jw49h95UdRjO10Svh1w10GKky0KAW3HIMH7GBloXFYwuWV6/haAPmBT1zMISPtux14zOiRBAww4zLwZ6PDMTCm1xwfP9xIysDl74/8CIBWJwMQWfOf+xMvZPzwztRTgoQjH3w6bAgDQBgPJTQ2+soqPc/AQtU2NvrKKj3PwELfBwiAbUA5QU16eUhxb1YJhABy24nj1xHkgrQUATWLvgYDACAejxc+ElMn05CiFvUGCjVL0jl4RIK/7M2hUugdXxQoLA2XeCf65OxNPOxC0LREOUYakcyCRIVUNyYr/PXAjOTDOSARZlDe8mMfYbsVMZIo+rGM5BWArt8HzCZoKgvCvzR6BtIYu3mvGBehkn0SqqgGTTeO4DYi0t2uOvy9eHXJthI4ilZLYKSfg4psbfWUVHsfgIW9f+Zf8PCmccWBVxyeUaLmRsOTvgYNW4FK5hI9pwivI56ywVGn44vkEowrBbjPrj5hbzQghAH2duGYhLIKP9cMbBcHClRa+8mgmE9IFKfFHpfKdFOmdCaFQKHpiLGinDOhNCiCh6Yi+Bzl0CwfDL+DfClAthxSKk9D0xQ8mXZoQB2PZ9XmOkJKZpuk/wD5TyLdQiXSaHuPB4oCPogKv9cPr5bFuiCnbwhfUsD7gf78ReZmZsDqFIGXGpnhglwwHpOuYCuLNcNevBFEEKgHQZX4cnfYtglyjSTeTGeGo5GUcCLDsUcmPExkFwcKVFr7y/GKzzd/mML4+uUxFCaiFqS45duRptwz4TQqBQ9MRf4wBYJETMn6l4KJPoFWVj8vueBn1QQRCYPSb4Jk+fHEdirAmuJu8erCCfEbySMCBT+iJtsX1w0WjAwoGB+seuIbuMV42RdZOVyqfv2KFX0AaAPLq9O7SNosyuXLAL18vdpG0WZXLlgF8EKpBB5y4LjXGeYK8E1qLX00rMePvkWsAAixwMe+a9I6HAk0s51Qc3y7pqAcun1ntw8RVEumcaFKRMgnfGK56yF3lgpaKHKRaezEH4ejol8SYSm011DkYG54MoMkYDrhugP54CLCb0YzP34ESLtMxYGV+cUI67coamtY5YGKTjCR1SglkyBjHb41ipmrGWMXisAXTFn/AOl35UxUOQGDaQtcv066T+0jaLMrlywC/wCV3w4mgMqro4PKEWlYNUl9Dx7EK2ATPUHkmm3WFci7MGeZloDQG5K/g5gjEOlaACunrrk2VzJUUY/OVkpA0K5Dg4BdzcUDFKKHCIJ5DC5RIRoyMHBVE2cGF2iQjRkYOCqJs8Vu4NAGVV0cIuFZcFx2EXC0F15TwD+71WhzBh9PGo1E/wB8xsyww+ngzHJUDpHxZUmugkGbRAuXXkDOx1xAKr+uZ2Gj+pBn2eRiiDsxggX96OIX+avM4v18mw6opAMHThMlOGjgoQAyuP3G9eNJKQJCuQ4OV9XDH2ZEH7PIm7losL0Q/LODC7RIRoyMHBVE2fzc0pVEzQ9zPD32n61EGq358nD/AO514lhfdGCY6UN8BViZiKIzj7nLmu8WSnlBgId8xezZYhBp7AflnM8hwkbYJ/vg6xlu8jKHQVwGXfkemQhbDLVGr2wLng6ZCNsItUavbAufF1GDKHM7UJO9cmm0kjsdcQiJhvyTC/VP2HsA25YC8DC8Nm4CwaYstijwXqxyFGrkmo+JqXSt2hkYJQAvDGQAvt8VYW+MrlCKfKcywBqY9ZN/vytUN6LyJAT4ZDPMvhBxDnHSLDK3HEksGS2PgEBbUTozb1OWy/FQLRoSY08WnBciMhCcMjl6fGXAv+Ma2WsnHsghTRi0FU6DyByMPscDpShn48PTIQthlqjV7YFzw8JOdp/J/wBd/wCr1w/7/wBf4UkDOzvqhh++LQNJ6AVYOgF4+uY3T2o4D3y+Lxse0Tjl8njY9gjHAoiSoHSPZxBgQlXoovIoMPB7EwnkItEqZMXvdZ1xQ0VTJi97rOvIwasPhjQbjydLkLH41zs/vlBWwzO5Uuz++deLHPfQ+8G48pwpMqXRVnHpXQwfVFznyFtwyU0LtfXDqXIzXWTc+UbroLbg05MPNDBnCxg0jjPig0ISr0UXlOsRpmMTDnx9ca3AQkygd/rilZVMGL3us6/lJ4EFVIuPzwoimMMGUmzt+98Pw6B2NKGXBjPEKb6vHf8A437xpUk4wK3Cg2lzx4hcTaEWVSZE/fM9GsBGA6PRzPIeLG2Cf65nDZ3KGuw9wrWFnlBD0BlIZtPgN5HII4AMpDNp8BvI8UJF9r8DrZ8vCyPi0bMIQCav68kO/LLsFerHO1hl4iaxwZB0BmYbWMRZRzWGIL3+fFxmV0/dEP7+X/qvbwMhWz3/ANcxvV8iaYV6NFPEK3A6c9G6n5E7mArUxzICix2eALQBGq/SZP1wN4UTUlO1ubteSFMknDRBw9nWceGeQ8SNsE/3whDGWR7EqH7fI2jJ2E6CTRcfTk0MEGUhm0+A3kc6/h6IgqB2J2cRpgkFGrBeBTGkMRGZPa74hRDortQyPrh02BAGgDAcaJlcPyJjRr1/FpixGpGPVPNS7/npui25vFLv+em6Lbm+VEFC0u8C58iZdAUPVRxl4CfYjFoowfDyI3FABWuD6+V4WmVBpiTmazskHuBL5awgMKNGPpB/XEUQKcpqTceL0wIiUTmSYMLnZQs4nXBbE2WGdv8Afig0KSr2QzluuRrmsDBnyUe1ScSUumKX7xS7/npui25v+WGAoSCEvbG/fCEFezxE7U+8wFohBRNbaTIca1L12VfaiYfTy6OKBZk5T2Mz5wOoqp6B6AH9v9UsG/DJX9GfvIxUzQrDODwm1a549hmz9Eub5I82LIOdwUCUsyteI4mLIOdyUCUsytfEvoSCLGHDMo+uWFumjUilDDsDGC+TZuC8BKlkJRjRmrSAREyDIOjBhlE9YJBY1xLueKVLVLCw5MST/nh4xhPoK7fAL+LjFIsHMBYYHI1NUU4EOo5qy3KKrE8WcuyG6kAmg5Hh1TdFMdMFyx3fFW7dIBV4IUQUB0sBS+7zQtkVxgKIplBieMyQYFBB12KhWQTg4kauIEFbUDid8gpoIhEgx+iSM8O+E1oIqIU6fKG9+CJplgXsenjpDDnVbQhc8bBUKAwY4PVvBNzxmJZAQ1x3DACgQsAv64pY1CrdTS8iTm2w/Pbw0REUVmXHrzEL1ogapCDAGFe1eCV68QNUgBgDCvavjac6FKP0yfk1wwHa5YV0UpMm61z5RkEDf2IaMUzMdvAosKBxuVZkc+r0cAECVsCBnxemiSHIWg7eHisG4MXsAzhVXOxBAWBohwBxseaOh6Ip+vHCmsmBCIDFyJwXuYS/2uV7VyviCco0HpHDyaExX2KUPC+g5FuOKu0AWUKouDPjjvYFKRTN+o/eGwAJkBFGUk30O+HbtOrSq9q3EPQGPB4rHw1ZKVZGdf4SP8d8xf5P/gJf9HYxhj7zSne0ORw2F9zkS1qyWg1lGZ1zocxkaOASiTTeKclxioSC8Lrg8giA7CZiqNY3wgHeIFRXAB8xyZuVewFIz85KJhOCJgGTsI7MPkm6R4JUEMgCqF6KA26V4JUEMgCqF6KB4MslkyKjohfhzCcpWisfpJWzezx2YbnHLYFgoy5aR6puYOZhGwy41fS14/AoLXZ68TEHYNARgGAO+deKwmq9yfgu3oF65DVItQCk6MuC95CSvFUQQD2KAMs8TOYWmWr7k2nfDXvxxkHaxEjwzPNeQHQIGG0vfkkpmiCYVR6BfrDvlR9EhlQEF9cUrg/LEAHpISa8Qv8AZfgR+a6jATfDQcV/U1DQhI9m8P4VkhbN0OdnEuZCbN742TNVa0l094vzlSnuHkIUw6XPKt+E5Sys/viHG1GBtWBZkb/C2Lb2/WuJvvzRa5T0WAg7XZy2AItcp6LAQdrs5bAPCfYiRCarpEE+nHnYCSokOG4yejHkYiKTVh5adDQ3uIbnM2G9xcrqOD7UzTi6oEz98e8m9qulfc8nnaV7kkA6U/fDIgRq65hLYlHLtvIo0cjkKf8AKfjxamCSghNjfXDWfDrnz3lchLP3xVPt8wtUxBhsFpjyBAI8IKbgob9cEuKHhkQlmOCMuOG0cWCmsMAq468OuKSoBXdSzhGAXTxrbjNQRwjFmcUvfOvC9cvX/hz/ABWJhcsWFn+uIsqCe5oiPXrg6YjmjGmNTcZeSB1qFQyhsc28TSknXBCsep774McIIymte07prva3MJCo8I4YYDW/5Pg+dRK4Gqg+qxErvyDJ+wgZaFxWMLllQyfsYGWhcVjC5ZXwYaVCEK7qoz1wVruoHplLjstxI+KcD95hdAEP2aJnEJ9iwzJchQSusZf2t2qFa+a8RwGSSJkjq8HjD2A3GwfqoH552OisiEF4D6XqMbsqkw0FU9JWI58O+BUlfvDZ9YYHfDWfA4lzgpK/Bcf3xrcVSsDdNDAHr3zsK50XBdZp7vEjhhgNb/k+ABCYphAlVQSut58jWRYqTLQoBbccrhWNRhhj731/KwAfMCnrmYQmfadjrx39QiCBjh9y8HejwzEwja44ZH+4gZWBy98jhFZ61mYu3GjfR76kdP8A6NHw4Z24pwUIRj74dNgQBoAwHkpIbfWUVHsfgIWuTGvayio9j8BC3webILUaLuAZ3zCgMAlQoNsygzvyN4oUxQZcQdK7wRjTa2IIMPGnTw+8dQiyMJfEd8OLhXqLCHDxLEBmrCFAMrMYc8Xi6MkVcUxNoHRicwzcLfSvbbhu7nw74n5GU9hwC798NZ8DjCEYwLBfzwAapLmGE9rT8cioxuMlwKai52xnwY4YYDW/4PmcdSNVBAquwbCYz43bCRiKVktgpJ+DjnqD2EQiQFvDhmH+EP/Z"/>
          <p:cNvSpPr>
            <a:spLocks noChangeAspect="1" noChangeArrowheads="1"/>
          </p:cNvSpPr>
          <p:nvPr/>
        </p:nvSpPr>
        <p:spPr bwMode="auto">
          <a:xfrm>
            <a:off x="155574" y="-144463"/>
            <a:ext cx="1744657" cy="17446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92022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4033023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1" i="1" kern="1200" dirty="0" smtClean="0">
                <a:solidFill>
                  <a:schemeClr val="tx1"/>
                </a:solidFill>
                <a:effectLst/>
                <a:latin typeface="+mn-lt"/>
                <a:ea typeface="+mn-ea"/>
                <a:cs typeface="+mn-cs"/>
              </a:rPr>
              <a:t>Image: View-&gt; Notes page</a:t>
            </a: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
        <p:nvSpPr>
          <p:cNvPr id="5" name="AutoShape 2" descr="data:image/jpeg;base64,/9j/4AAQSkZJRgABAQAAAQABAAD/2wBDAAgGBgcGBQgHBwcJCQgKDBQNDAsLDBkSEw8UHRofHh0aHBwgJC4nICIsIxwcKDcpLDAxNDQ0Hyc5PTgyPC4zNDL/2wBDAQkJCQwLDBgNDRgyIRwhMjIyMjIyMjIyMjIyMjIyMjIyMjIyMjIyMjIyMjIyMjIyMjIyMjIyMjIyMjIyMjIyMjL/wgARCAFqAjYDASIAAhEBAxEB/8QAGwABAQEBAQEBAQAAAAAAAAAAAAUEAwYCAQf/xAAVAQEBAAAAAAAAAAAAAAAAAAAAAf/aAAwDAQACEAMQAAAB9+xeKj+gvCdT27xfzZ7Zm8yvr3z9AAB5v0kBQBh87HsEivQAhRdeeqG0UAeS9aAAGOaXkewADzcekFADJGt530VgKATccXmHdYCjx57BBvAHPNtEyj9CRu0jNmpAAADj2AABj2DLqABi2jBr6AADj2AADLy3jPoABg3gAACdRAADHyojl1ABw7idRICgAAAAAAAAAAAAAAAAAAAAAAAAAAAAAAAAAAAM3nPSzIk87uUk1q06y5Gpc140QAAgVcNOTqLQJ3711gACNZlxjt4NtncKBHzbOZZABnl7PyPipi20A8/6CXFQUAz6OUSbcazYCgY8XblGrdx7WAqFdjH7Yj2AAAAAAAAAAAAAAAAAAAAAAAAAAAAAAAAAAAAAAzwo9I8r+nqnkaNXWbMlJg3qAASkVRQBh4FUAAllR8fYAAR/gtgAMk6LjFtoASiqi2gAcI7o9iwFAJ/Y1AAEYspVUA4RfQiHg9WiXg9GrhkpDn0AACKtICgMPKmAAEqqPn6AB8/Qhd6wAA4R76J1EoBFtCRV+gA4d0TqJYCgT89gAAIV0RbQAAAAAAAAAAAAAAAAAAAAAAAAAAAAAAAAAAAAAcZVDz8auuScW+2HhXp837lTbqzaVAAnMKL4oDhn/MZcAB+YN8eN2uZToACdRi2oCgOczrLj0HaZToBOoxI17/L+lOgpz6coyMH7ZeCgYu8mnGkUAwb/ADBWowL4AAAAAAAAAAAAAAAAAAAAAAAAAAAAAAAAAAAAAfEosIn2WEnUbHPga2fQAAGEbgAHxjN4ABiNrDrPsABMpgABm+juAAZTUxbQAAyfJtAAZOx1AAMpqYdwBi8964eUn+6R5TP7QTs9lZj2CgAed/fQI/RQE3LcAACHcR5+psWAoHkfWfSAoCPR7oCgHlfVI816P6UA+PseV7+jQFAQa2gAAPKerHnvQgAAAAAAAAAAAAAAAAAAAAAAAAAAAAAAAAAAAAAx/nmT0n15nPHsfzyv2ev5ccllXpg3qABmTkloWgMmb5KwAGbTJjZpj7LNoUDJrh3AADgw/MVxQDj28lHotcC9X6AfB8c4eiLwoDP9TKp0AA49vInpdMW0AfHLQOHHaOfLSHPoAAAMLcAAGTWAAGTWMewAAOfQAAODuAAHPoMuoAHz9DH96QABn++oAAc+gw7gAAAAAAAAAAAAAAAAAAAAAAAAAAAAAAAAAAAAAzeX9VgiB8+lyEPT6fDWrBU/Ez0RQAIbQioKAn5qWQpAASK82MlThqs7BQPO+izaYCgMU6tNjtUz6LAVDuTY/aPDvQDl15x5/R37m4UBH5UOR03ZdQB+ee9DOikKAAAAAAAAAAAAAAAAAAAAAAAAAAAAAAAAAAAAAM3nD1jx/OPaPEVa9Ex4pLKdRtAAI4sAAMOYrgAEuKiDXs7hQDz/AKAAAMmCLSbSoAQC+AAZ40PP+gsBQDDIj0rLqoARyw896EA4TLQkZr6MvCksZNZQAAI6wgKAzZKgAASqon6NAAAyawAAyTLwy6gAS6gAAceyI9gsBQMWWuMmsAEqqiNZKAAAAAAAAAAAAAAAAAAAAAAAAAAAAAAAAAAAAAzQ70WMv7uwHxopTS7m68rPvfz6KABJckWxQGTn0nFwACdRkRyr4tNmkKBKqyqsBQGbBqmxR34ttgKhXZMVhQD4+/mI/Tj91ZABN/fz6KAAEazBj6uSK9AAAAAAAAAAAAAAAAAAAAAAAAAAAAAAAAAAAAAf/8QAKBAAAwACAgICAgICAwEAAAAAAgMEASASEwUUABEQcCExFTQiJEFg/9oACAEBAAEFAv8A4er/AFMCeSawXRzSNSDCxnw/+Nk/zK+3kKVD4vH9azgGatan4nQkAcuXiB6eQVyCjBOumYDZtI08sa0YTlSUZKPx/wDwDTKe3yOtJkuXhOjGteEdXWtUEgEuXRtKW2MUvNv4IcGATJWXoTYX9fwvxsandId4JWohiQGdgWIb5nWXxSATq6db/hyKPAjgB0WsVBq5C3j6q+K1AkdDlUbNsRIxnVsy3kUaT+AGAHQ1iecRpFn7XcRiiF1FK5ztyMVjWp8ddQ6nyTqEY+WN62xsNidR9hvxDe5GlrCVHMQljW97Fqc5mGBnGQ0Sb/cmq7i0YJlhbWHLEwmJ0Np5t1czpRgiEtXCWcLy10khmyXRtDPbblqn/hoZYqeI10Lj4KTDQpM6uie6JtnxeDFZq5u29V2MgArDShXejaiJb8dDhFS8KVoKHYrXEQa1JN6sLeKkIyrXKHYfqYCwPVbkdakHRh0z3gvB4HQvHqyQzOGn9rvZ1IkqsqQiu48S3UtTH5N7qLn1oFLO1FDGi2VxOXqxr1NY16m6VNJEvY5T9WMdmvH39ajUZXR1FRnRxMBfu5xDOfYvSlr0YpoYlmjS4KjoJ+NXtMWL7sbNqMa2Nepv4bg8qkjcFipGAmWKlKYpBlRdNY96uzqomxQ0RwA64XT7eF0+3pUony4W1rtWSA6rGPrGmf5wEJrf1Pa7RnPgMr/VnSYFo1dB1UqfQvH8Y/LR5qmw8A1ekyZLNlLdShPlhdPt/tdhita/JC1avKg3KfIi4Z/JqobVeEmQMWA5/SSXC4Nc04FuacC3RhipYPyZasp4OS4Xhqmnv2IsAOLhygCyY6HWsKTo4s0LPEQp5Eujsbo5/SQZyQ6sqBb804Fv4o/1/G4biidZ4mhwYy+O8eK1+WwR/JsHiWpZspUrCQ1y3ury3ur0sWbZ8NYyrVhdXkJRLaBLARrWtrBWOeiPnw0rZ9PcBYcP3w/JlwCdnM5x/wC5paP25ORyvViqsOy3us/a+c4EQ8nGxa/KxNJXk5H5R5GSllFKpViWDFrwTlbQcGvtK7faV26FnA4CpTC1bSpOWVKV8xnBY0xags6tcCRBmGDq160YKpQt1VQp+F0LbnRrwTkDwY6m9a2e0rt/FXD1fGO5UTf6sFGCi8dEeQ8sNBHFksxVc81zq6Q1OlL7DpS+zS4SOTFnOrW6oA+UGjE83LM2gtUfi8f1pfy4L54HW7s+6GCtmP6/JfXEGLMJG8m6XZwNCiE1aty3FB0pfZ+2MUzkI1zFkap2fF0JdllCU5xnBYY5ScCQmOvert7lduoUIYepvUrLHqTsNKGHqbAUK2rbjUzAPhUoWeomJZF6jZoxyk4BgMHXLAEu5Xb+K+GZPH4V3zJVhEH16XjIWZLyy15dIeWSVc8VzJylep4F1B4F1GnkPv0ss4u1rLH09WfXlLBSaeOy319bfn8f5TW9n2TsmnOP5x+c4+8AHQiZhrLSrnmseXHVrMZrPi6j8ZxgsLQpPzCgxgZZ1/BHACaFNz844yW3qTc/Um56hMhZ6smQ0ilnLYREMamsGiCgUOpCJ4zOnLdP7+LlQoloUrViVOwCwWOpCJfPUm5/td3Z0RYyfyZbOEJFmXxmaTf5Gg/dlMWS2l9Oj7OnVuOFTccKtLGEqcepNOtuMYVULOhJc0aePITxrSzK1zDk5YckSNOvvsjMmT6GYrBXeT488C08hhnp0sPnMYEnRH2dP5aoXKnhCdgSAAJ8aKRSrCU0wLpYpYJUSsG3YZMg4ZMg7RgC1Yy/TNWy9rznI/gAK16JVhC9WJW7GfGp6VhkB0OX7csBUGhCJjiCcWLn4M0oT7Csy/eEqFIaDNkGfthxGKIXUUrnO0hisa1PjrqHU+SzQpU/b69jetkbDYnVuWqe3LVP0pblKAzwfrXzFVLGihZZJWkTu7Z7epU+XunjYbFaG0826uzkU4N6la0MIRw95zIPBp05vx5Eaub/AMNDLFTRGuhcfWpENClTq6J6JvYZ8NXN2wzOGkZnDTo5QuViduW6vna5xroLCVYSnSdXQnVqAf8APQIZ0gYBplDsP1YPNYSs46tmW01StnQhXSvQ0OKrMRZ/bD2dSJKrKkIruPEt1LUx+Te6jyFzpnIMmIoY0WyuJy9WNeprGvU3ShvQkPZ5a0m4AfUYKDOchpIb3Bq5uErQ2hyJWk0NGVFivXP9JqZ1y0E/OlDGi1DWE3VtRjWqomVfhuDyqSNwWKkYCZYqVJjkCVFsT3USqyiaibFDRHADrhdPt4XT7elCu9OJmHVrUp7WN9ggQrpRpJGE4avR3fMTVKnmElp04UBTr/4M7z+JQ3u0oW0mpUeGalCfJi3vz+kP/8QAFxEBAQEBAAAAAAAAAAAAAAAAAWBwAP/aAAgBAwEBPwG5MqKsiSsMzOIX/8QAGxEBAQACAwEAAAAAAAAAAAAAAWAAIBEwQHD/2gAIAQIBAT8BrnU2flLjVsQ+ImnGfeviJcYX/8QAPRAAAgECBAQDBQcDAwMFAAAAAQIDERIAEyAhBCIxUTJBYSNxgZHBEBQzUqGx0UJicAVy8DRDc1NgguHx/9oACAEBAAY/Av8A2PN/sP7Y4R4vxIuFDr6+mP8AUpE8LFT+gxxEmT93iMJGXmXVPfHA7/1IMZWVyZN9Lj1rh8yyleS3t64PEKoWZbmDgb1rrmY8Jc2cfa0Xb66mkNOwr0rjjYIZY5GYg1u8WwqcSQ/d44WFG9n0I0o5ZuV1otdvEMZeUkqrHdY7UFa+7EbotqkbL20wtHBYQ5LS7cw7d9RM9Mtdzd0wQYVKs9yROaADscSx0tKyGq+S+e3ppnrw8EtLd5PL9NUrp4gpIxC/3cvdb7cUrU9z11XzoHA6Kd6n3d8Rfe0D2Dwnm37epxGj+IDTFIZk5JrVW7psanEYhUZwa+R/MD/nl9pU9DscKyLQqlg38sSxiPllNXFTvimM5IFD9cZ9PaW21r5YcoKFzVsCitsagFyQPhra0eI1Ot6jxkE79sG2tT1JJJPz0jMu27OR+2BW7YUrea4CqKAbU0hEFBqAkB2NdjTFvtOtfxGr864tQep9dJk5wx62yMv7awQp2NQtxtHw6alZ7qp4SGIp8sJXM5PCcxq/OuLRX4mulSw8JqMF1zAS1xpI3X5/5Ydoxc4GwxIv30GWnnFRoz7vPHEyPxdwhLLbljeg64lc8dmusVcvKpaffiJfvGerLWQZduXhGiZVS4A7bn7IFz8lGrc23b1xVzdzEK35h31TsvEMCkhCqQLf5xHLSly10yOrWkDrg2cVn+tV2+WplhNJLS9ewGELSTRxZdS0cd2/yOAQ1R376ZlmZaBQwC+XX+MI7zut/hjsovzp1+OmiyFPUCuGJlegcgSKlSww1zXUcgE9fj66ZI86ZFFtBHHX6HU8h/pWuI83jVWVqHK5afDz1VExiUbkgD64jkaYxbVYgDf54jeTxEdtMQQ0izLG28RoTiL2xa96ZdopT9/tZFcoSPEPLB4ifiM6S20Gy2gxxKX1zmZunSuDC/GXx2WBculMRxVrYtK4ULxOWg3tsrvhQ73t5tSlcRSV8Fdu+uULOoSRqmic3zrhUUUVRQaWjrS7z1yGrK7rbUMf2wEimAW2nMt31wsa9FFBpMxlQhhS3L8vniNTLWKI1QW7/E6bEksqd9q1GAokiBXpSPanalcOWa53a5iBTTJLHKgvpUNHXp8dRRhVTsRhI2nDRowO6c23rX6alCyKFBqystQ364RTMlAasMvZv1xzlS39oppQq0i2vfS9v5w02dGbu8e4XsN/8sPIFutFaYZl+6kkAraTt6Nid3HD2QllNK1qMPKz8IQI7rYybgfXEMcn3dhKtfZHdffhnhSLLRakyHr7sJJbbctaYhjiKC+u7LXBLUqrFajoaakuy7He0KBv88Jdl2O9oUDf56XkSlw74RJrGWTYMopQ6hDGyLyXVZa/XAr11CJQMrm39RTG80BO/s1HMP10kxJe/qaYhmawPLTrsoOLs2OXfxRjb9zpMoy8sEctN2xRXhJ2pF/U2l2HUCuAx4iB+WpWMbj9dUcUYGY9d26AYOaUbsVFNUcaAFbrXJ92Euy7He0KBv8AP7WETBXpsThuJnyVYrbbD0PqccWhK1mdmX44aJk4QAx23IDcT64RbEEltGZR1wuWYDCv9Eldzhc23M87OmIS6qyJWobAVQAB0A1GV0iYdE5zyj3U64MrpEw6JznlHup10vGlLj3wjzBFEe4VTWp1CSVEdAltGFd64oNUDLO5SMEUanp6YieURLl71Q1r/Gk5aqW/uNMQIRHmQEFebZv02xLJJbdIalV6DSHtjeJPApcjfudsPDbFY/8AUTuPhpdR1IphUkSMBVpVXr9NUcsZF6V2boR2xLJlxRXACyPp5+mpCnESUEl5Bp6+mDK6RMOic55R7qdf8sM7GiqKnDsIOI2FQpTdh6YanD8QLK3EpsKYZhBxCoEvuZNjhY8uaMuKpmLS73Yo0cr7VNi1tHrhXU1VhUYRct3Z+gWn1xcoIoaEHyOoK0cgUtaHI2r++ArRyBS1ocjav76S7mijcnABglQHozAaspYnkal3LT6nFyV7EHyOqqwyBD/UafzqLE0A3OBKI5N3sC7VripRk9Gp9NKQbl27Dp/ymMtY3kYbm2m3z0k9u2CrRyIwW6jeY+GDG0bxvS6jU3Hw0ouW7s/QLT64BKFD2OqOEhiz9vLAUxyAFrQ5G1f3+2T2eZt4O+HCJxCcLbss46H09Mf6gCjVaVyNuuJIinHXZNKSjk+GIZpGlMgTYOfB7sWZfFnl5cndSf7sRCQAPaKgY4e0utC1WUdNsWip3qSfPUA6SrHG3L7NuY9/dgB0lWONuX2bcx7+7SQgqwIYDvQ1xFYZwpPOjx0AFO9O/rqDsr25VKqhbevpiWRgVzXuCn3AalLSSefsyB391dSqgRhdVgxpXDjioXpnEjLuJ6+mHrfZdyZnipp4flkNj1NsbHyPpjiTTiL3oYsu7rSn/K4F3Xz0FqE08hh55ElzCuyZbC0dt/PF0Qly7OYyg9fLxb99PDlhLYCamO6vT0wLb6f31r+uqNsqNiZ7iQx6UNPLADpKscbcvs25j393+WCzGgHniSRZqrH4tji1JqmlfCcMIpq2rceU9MWRTXN2oRjMma1emAw6HCh7qt0CqT+2LkNRqy7jWttbTSvavTGXca1traaV7V6aasaAeeAAW36EoQDqo5PSuyk0Hr2xzMeldlJ2xUHbSOZtzQEoQCffqDPXrTYVxcob/wCSkfvqBkalxoMGPnLDrRCdTGJwwU0JGKJcfWw0Px0qHuq3QKpb9sXCvxFNSRs3M/hGMu41rbW00r2r0+2XMBKWm63rgxRy58CptIUoV/tx/qX/AJZMSRffM0iD8PLpbt388cNxMs99iezW2ltcO/3e+FYjQ30tPfEJZbTb0rjhctlDc27CvlgitWYlmPrqWLNRViferULN2GFizUVYn3q1CzdhpYKt24JUeYriJYpYnR+qgcy7e/6avu2YiPINy5paO+BGOLyxl7bjmH1+GI7lsNo5e2k8OrK0zVUIDvWuqG00OavUY9oys3dRTVI7QOQCgQginUevniSSLiCvEGnsdjU9qfxpNennjj4+HdCx8Cof7R0xEkc+bHZzDbk7dNPClpskVbn27euAVkzR+fv8tUbycPJcZ+69KGgG/wAcLFmoqxPvVqFm7D/LLMJ4yq9SG6YovERH3OMGyeNqCpowxSOaNz/a1cUlmjQ/3NTAI3GPayIlfzGmAysCp8xqysxMz8td8ZWYmZ+Wu+qxJo2bsG1DMkRK9LmpgZkqJXpc1NViTRs35Q2q6R1Re7GmKxurjuprqF7Bamm5xY80at2Lb6jawNDQ0PTBjWVC46qG30+1kRK/mNMBkYMp8wdQUsAW6AnrjKzEzPy3b/bKJGsQrQt2w3ClOGlGX+JF0Ir/AFeuP9QYRJcskgU29BTEn/R1yD+H4/jjhuJYQoqptljdqjzwZTxMSSJH+HIgavzxE7LaSoNBjhctVLc2zGnlg1pVmLEDoK6kiiAtie92Hft78JFEBbE97sO/b36X602u/wBtd/0xw6CKMxMfZsG6be7UYkUNNKtvw7n0wY0kjFI6PcN6e/yxEwWgKCg0qCiZe+92/XtTVB/5lxyf+n7T6fXU96yUjZQnszTqKnE3FRyIRQXIy77eWmmOPWEW2+ED/YMQQ+zZGjqti0t08Llsobm3YV8sC4gt50FNUUjrKGzqAGM7LQ+nnhIogLYnvdh37e/7SDuMHKiRK/lWmGARQG8W3XBsgiWopsgwFUAAdAMAyRIxXpctafYCQKjprv8Au8V1a3WCuL/u8V1a3WCuq9IY1buFodV0kMbnuy1wt0EZt2FV6aqKAB2Gq2RFcdmFcWxoqDsopqowBHrjMMSGT81u+q6OCNG7qtMHLjRK9bVpp9rGj0/MK4CooVR5AahUA03GL/u8V1a3WCv+WHyvxLeX34k4aXiOLSYrzK5396ntjjJDxXEMYWdFBk26Yklv427J6ynlr6YhYHijGV9qZvD6W4EFeJEYS4/dxzf/AJiNkZmW3q3XHDhjLYSaiO6p29Mc93iNt3W3yrqiy5JDKzVIu2t93TEQjkkMrNUi7a33aSUNGJCg9qmmETM4jMP5ixDbfL5amkMkgNKIFYjmwCRMZLP+29oU9/X9cRtddVa3d9Kkmcyb1uL2/wAaqJ+I3Knvw6yTSUWRua/egPfBJLFCxsuNTbp4hWklFoWlshFMc5qwJUnvQ00s7GiruTia5mueG4JXw9cCORZlmsr7R7q96b6ZGSVo7VJNvU7YgiAkIcEtlmhNKeeOS8UJBDmpB0y3LxBpKaMJOUfCv00NG1aMKbYMmZLK5FLpGqaYnQFqTMWb44KjiOIZCttrPsMJEpNEFBXAkzJY3pbdG1KjCxoKKvTEchrVK01vIs8tXNW8Py6dMPIs8tXNT4fl06aSjiqnYjCM00j2eENTbUsudIhUUFKfUY/6iZdqGlN/0wqKKKuw0iNa0HfUBLGr/wC4VwYkqis9xtpv6e7FDIz/AO6n00vIs8iX0qFp/GAiCijSVYBgfI4aSNBGStvIKU9cZjSPI9KAtTb5aTHmOoOxtpviP20l6dH2r+2LVr1qSfPSzJPIAzXFdqft/ll2jFzgbDEi/fQZadDFRoz7vPHEyPxdwhLrbljeg64lkPHZrrFUx5VLT78RL94z1ZayDLty8PPHxeUijwZYNTiPONZKcx9cQLn5KNW5tu3rirm7mIVvzDvqi9sWvemXaKU/fEXti170y7RSn76SyirbAV7nAjbjg8nnGbdTyicxhV8lHXAfMkjaytEjrv6mmFY0qR5dNILcZdJvWLl/iuq4CrdFHc4IaejiRlLhR5HDFmuo5Ct+YaZI86ZFFtBHHX6HU7DqFOIJ2mMivberAefag1BI/wARzRfT1xwjF5RePaNHHcenuwrK5kBHiPnpCsy5TKSFHpTDF5njQSWABNj7zT7WQOUJHiHlg8RPPnSW2g2W0GOJS+uczN06VwYX4y+OywLl0piOKtbFpXEJZ+SNrilPEfL7IpK+Cu3fW02dGbu8e4XsN8NNnRm7vHuF7DfS0bdDiNpZlYRmoolD0p31I4lUKnRGSor3645ZkG1D7Ovy3wka9FFNIjrWnnqW+vLuKMR+2HijnK3vcSanbt1xaxTbpYtv10ySxyoL6VDR16fHUy9xTEayyhkjpQKlK0776g7XXAUqrlf2xHHDMOXret1f1xZWu9Se50rMJUAUEBcv/wC/TDJm+xZ7ytu/fr7/APLDyBbrRWmGZTwpJAK2k7ejYndxw9kJZTStajDys/CkCO61CbgfXEMcn3dhKtfZHdffgJHkqLC90td/QeuEdlsYipHbEMcRQX13Za4JalVYrUdDTUl2XY72hQN/nhLsux3tCgb/AD0l6XeQHc4GY0RHmFUimpnjaJVVa8wrX+MK6vFHVKhJNyx7YUkUJHTtpWV3jtNeUJv866i53p5d8H8NZA5U7Ggphr6VVytV6HS8Ofw8VKUvG5r8dfEPxChMo9F32pXG80B2/DTqv66YY4igvruy1xJDLbem9V6EHVHGgBW61yfdh4zNALXK5dOY/r9rCJgr02Jw3Ez5KsVtth6H1OOLQlazOzL8cNEycIAY7bkBuJ9cItiCS2jMo64zI8h1sttnHh92I4i1xUUriEuqsiVqGwFUAAdANRldImHROc8o91OuDK6RMOic55R7qddJStvmD2OIppIoFZDUuh3banbUoVY2hG5Vnpcfl0wVEcJDLQhmOx+W+I461tWldIrHHm71cDfUntHQqai2n1xIkcoLPITVjSg+XXAQxqgXYBWu0yyRpGyvTxPT6a+JWVYws3mr1ptTtiJ5rBlJaLDWumGSIIbK7M1MPLJTMagovQAakKcRJQSXkGnr6YCusYRXDXA77en+Ef/EACkQAQABAwMEAQQDAQEAAAAAAAERACExIEFRYXGBkaEQcLHB0eHw8WD/2gAIAQEAAT8h/wDEXS9QF0N/IWnMkU0YDSGHqHBZNfKNMDP+Qea+VMn+Shb7Bzk334ipIUh1RYqDoO6/hqTgu7iSxPSp2rLI4BO80ggdByrDg4dtJYMchLIm7U4n5ukicpbfNRAtg+Gl8e9e47GXnjUCL/ug3pzoGybaw94igWWwd6Iebp2NJQVE0vZtfqBCbczeKFJSyErMmpDYRy42N1L4mA3zAPBS87smY6eMaSH7kAgkDq/g5ooKDfBXrg/h9Tnk4OlX1LcrcaIEYgvP1UcVoiKjaLBlg7GCvnNt0xV8adLdphQTWrkTGtOwlvZdZ828RjOD0wYqxcme9o3aY1KYBfe6g0zig0cKMvmggGgCwaYKDME6leAzLBO1SzqCFWD0uFWyRZFVXKt3SprXKYju1kxmQR5/hqK26k2XdRl0pbMnO5QtWHO/bfTJ4c/hiP3WIZ2h7LPuxM7VbdqwGMgbmcFYXL7nYltUzQXD+8pfyjIkWuZvW7dHJHF7B9HYncTizBKR2qAxftqSHmK4EWbflQGWKPEmmNcyW2v1pfgzeR8JqgATozE/bb3xX5lY4cVqkURJ+TTOvLaxXdlwqaSbkpsTuhxpE3K3Io6TarB8w9YkAjpMUmTgwEdomPTSrzMJN+W1qMNI0eYKz9gIOdh/PPrVc5GUPcgPFX7Rm4bOQEXxW6xlsnrGlMHBaZAeIPdQUj3gvZzP1icWMvVTWHsgSTtXPNnG+avAPC92ZrbXLUTFXpCWMxvM1G2TkHasb+JuI1iSNxKeLHxUJIA4NPpnJjWiJRFm8SGHNI4vLruP7TUn8abppPXBhFixffekDI0w6Ll4ng0wWxJ+IyU59Mstf4zW0rQE4sdjSLPISj3B1AKDI3KiIJ5MpJsbak8xgeKNlqzG4bpibfN6Am+mF6l0mCZQiczBhdpLSUE3VWPr7sI+J494pxlpgPgzNW8UXMW3SmZLLWwhNTFqElkmt4NXPEH75pkkin2mlarmqME4EoBZX3REmpTSm0ic3fEUppFYRObviNNqQ2hJmh/TiuKTCK7Go4VfXvjYVmowuhGqVzg5t9HS8eKm2cMVYv8A10nQ2CAdWmHjAXJEq9C9LIM2QtIYSCSTMhmbN+GhKiyZTW8Xt6caUhUsT2qZAiCq83/jUobI2FleclqKHlD+Kv51IHp5JSB6+SlNKbSJzd8R9W0GySDR6WkUuTc3q2oGLYFppRT45AtKKChgyh33pVJhnjysZrom3ruk0tDmeZktaggtAIDVDgnBc/Vd6hwTgufqu+m1IbSgzS3GVdpEqhsttUZXKyXN6AAgMBpEhKTuVlR/jfo6b70AWtkU0jcIe9PjBQvcNELIMTARd6nWogh0JgIzBOnPDHs0Z6VigRJ+Fd8lCA40JCpYntQriSiU6Q1AmRtxZ6MF6gJJpmzLDn41Rtn8z2ee9Q4JwXP1Xf7sSpgTgoo9PvEcqg27DCiUb5pcqrEBwzRykYhdyrVPj7kXh9VE2BORqE0r0K+4pUgQ64ZHVCN1SXtwzFQjdUl7e0aYxt6CtvzIPMKnnVBJvSyY2KsSXgYd4dTwkxDxt7fGo7w5HYpNTFBejdip43kl8nS0fFlq3fKiU/Q+LKjSKIoJslobeuwvQk1GLCB4E3OmE0r0K+4pS045PSmpmAwQtln0+qhH+pL24Zj684ZyPjQNrgzPjtUMgKrtS0c1KBVgDGKis8WeRcG1LxEuXaQ9UWdkUgfFQjsBn2CVPGRIXTldWJaSbvgiFYlpJu+CIaQPKTwIfFKTEzrN3Q3apxbXxcGhPOoAZHW2oEUm1wu/xOqB2S+I2kHeKMBOegZM2DHUoDd/N5Zvmc30lAv3ACLJ1Uab20BhuixcrtpjhzolKEmGV7FdO1AOxAP+bUE5fCZ3YP8AA0kvoWQbOdYDtiB8s9St4KKEtoHz3rENJN3wRD7sGgFKmxQEwSsXiKyo6Edgl2qbRa0QPFRrQzKR7KgJnuhb+Ke+TkelPhcjK+BRCe24h4jbVKIDiuPY3ealEBRXHsbvOlWQUqbFT7vxjVIdVwPd7iQLO9BjEvsTyYLFGRKJE30nYR0rckRqbECDK1ehUWEmLr6Gq1ptpZXtSJsUDycShGraVpyadqPS9qEPjS+FyMj4FExI869N9UNp4gb1KICiuPY3efrwXgMN6aGv3i2lvav8LilbII2+gygWU2HO9LOHI0gvHeraP7lECRRgvGSpUtkYlN7alROkPYQ4KdE6QthDg0qChlAgp6qTfHGUmXu+WpAwgUYW7LwUMXG2IoNpw3TTRzsLY40m3SbjJDG0ZmpAFl0hCVmZA8UInQB+pdTxnV2meUq2Nigl9N2otYnfdUoSQ6Nk25Yig6yxNyKwpVJpxX7QsI3s8aeeGAx4Ioh/CR/RqgONDMRH2Hk0qJ0h7CHB92cJaNjuqVPiYRTAyYaDmlhgSgw9UMQCQGXunDEJE3owi4Jy90RJJEkdUsHafxoeKJx/HUqE8mU1Frm0SpoMbBLV04a19atv4QBVx+xBGoVDQGKXiukPeemoNSiZJcNTSlgEdzSYRcE5e6xN8lDqZX0RD2UOhE4vj9RIERbKzvpAIoQMcqMIAonaFZfZO3XIGvSs2cO9wW38CgENhQFqaEihBecNF73dIsGomKB1j9yZf7omKD1j9yZf704HLZ6H7qt4Wul1sWYkzqtSkEY/ETQ7qOnUerqyNIqmAzFtMHCUS9z/ABOrCrFyMzt7l/XUBx7iKZpYjoeeaV91ULG6bN9ylAxGiYuvwxQZ7+C0TNbEiBGbs5zbSQJFCC8ZKgDeCA+NQpxjmYXKV/XFAYoPWP3Jl/v6mGIQjvRQByil6ptkqA3OZ5p5KSIknFBBaAQFZLCA8H0XlZyXNf5ggczX5ggczqQLeT+zVYTMQVQIDFlYdNUJq2INW/8AGAKvZmYI1XjUMCaLHmGPlpQEJI1YwkQVSLc2iWkwC4Bw91ib5CDUgpzcMNfmCBzP3YKFhNJ9KjwjgyNUZrCJQWL1pNX5yMM1W/1TKY/JTDQnXjO7Rd6EXl360Q+lZwHOricfJ3+Jvqccg+0b+AxtTywvtG/gGNtIlHJ4EvmhtGOa2/nhjxqOl7pqxYyzGaSV17bHKEfTDFRCY0BGGdMkfzIyedURArA/LxnxThg7IJGcjxShUnIbL6bWDcbDsMUObVzF5L40kCBI2KUWSYxqAOsBQImCnEcrpntnS2RkhgwnamHooNkSSM80TtGTEbiq/nTJoXKhEW0KIxMShrb/AK3cCrvMIlnKKTYm/A8EUmAVsopkBTSvA1GmUCng2Zi5GsiqCQp8p+1EVQWFPlP20xjbQ3LvZlEbEtuXVeNYZw6wl6AOZ/e4PaKjTCDg0rQpo3XZ1FAy4DD3UjLY5yyte7FPl/IEehpRgwLSx3TUZgwGm2TJGRq4xrHdstm9B0Qkm8QNMoB3ZnFxq5pdjLbts+Klcrsg3K6bYTNmfl8/dmZWq27VgMZBuZwVjMuudiVTMBif3lL2UZUi1zN6bLYT5o+KixDsUdydxOLMEpHaoDF+2pDSPeC9nM1DSPeC9nM6TvSjwkAnpeuNgULbYITzNtTcakET1SM7WIrhWZNu8gPXemUYVXPhpO67Mtu7Gom5W9a4KYZJgEQtt8NIyKaRA5tbSrzMJN+W1qV2EB8UzGBY1pMDd1f9lNPAoCoqJwLT/FWNZAB9A02TBpe65fLXDLJ8xfWXqbfWK1Yy9VJZeyBJO1c4Wcb5q4Y8L3JmtuctRMVbU/MgdPpjfxNxGtLSUE3VWPqktJQTdVY+tMiPKNx2Sk3KGWZXMueDVfJUn4oVFJe9zc7HmakijmdO7+cIyzqtRNysjEZVMk03XT/l3om6WCEHES0izyEo9wdV24nlxV47l0sLl+tQalwRQ9xRLUUmD9XuhjNyYZGXSlmSJsxN6kIHX9my/HZ92EbE8e8U4xpgPgzNW8UXMW3SmZbL2whNTFqMlkmt25R4R4KILDTupWq5qjBOBKAWV90RJqU0ptInN3xFKaU2kTm74jSN3iAuRgPdEqlyh5Sz6NTbDOaxtk8r0z2ih4QSfukbmLycaR4WuZYp/k1Ac7Aytil69ZICTE39lZdd7A5NMNpbz+l1TEgvQ3pSGzVkOW7emKzc3e+/wNKtVzVGCcCUINlymhjbDqQPTySkD18lQaVFZG//AD9W8GySDR6WkUuTc3q2oGLYFppVT45AtKL0RjBlHvvV/wDrkTqhvSs5s96WhzPMyWtQQWgEBqhwTgufqu9Q4JwXP1XfSMvTAdhkfdJUQsb6GEZ5carmgmOW03eFHvgwEdD1VzcabeNKXsI5S851S1cO3PBrMSYguyfiq6CxVndDTFhuayDv1MyjNGSnyhW8EcUsKckLsXZCMY66VarmqckZBpG4uSwhO+W+qNs8nfs896O5laxUkQs+efsj/9oADAMBAAIAAwAAABA7okzjzwLzwLzwZbzwDzzTTzrTzLXzwoHwTDxxwxzzzxzzzzzzzzzzzzxxzzxzyxzzwxzzz7zzzzzzzzzzzzzzzzzzzzzzzzzzzzzzzzzzzzxIdHhzzzvzxzzynjzxjzxpTz5Ty5/zzdXwBzzzzzzzzzzzzzzzzzzzzzzzzzzzzzzzzzzzzzwLYSnTzwLzzzzzDTzzDzw7zzjDzLXzzjzzTDwxDCDzzwLzyzzxxzyyzzw7zxzzwo3zxzzwwzzzzzzzzzzzzzzzzzzzzzzzzzzzzzzzzzzzzzy6vZ1Tzw7zyDzzrzzz7zzlTz7bypHzx7zwCjzzzzzzzzzzzzzzzzzzzzzzzzzzzzzzzzzzzzzTzTDTzzDzzDzzzzzzzzzzzzjTzzTzzjzzjTwx6JBzzy7zwDzz+nzzbzzLzwLzzxLzwzzwAzzzzzzzzzzzzzzzzzzzzzzzzzzzzzzzzzzzzzzCNYXzzwPzwjzz/HzxzzyrzxbjzzbzxjzxSjyxzzzzzzzzzzzywzzzzzzzzzzzzxzzwzzzzzzzzzzzzzzzzzzzzzzzzzzzzzzzzzzzzzzzzzxZETnzzzLzzjzysXzz7zzJ/wA+086C885c8u88888888888888888888888888888888888888sPQP088w888886J88488K08408AP88608Aw8MuVs888y88s8888888889A88c8ah88s88es8888888888888888888888888888888888888iHeBc88+88U88rh88W88aX8+U8+E88s88Wo8888888888888888888888888888888888888/8QAJxEAAQMEAQMEAwEAAAAAAAAAAQARIRAgMUFRMFBhcYGh8GCRsdH/2gAIAQMBAT8QaIWg2yyBcP4BXhCa7IvMFq76IDlkC9doSKaJRy34UcQoj1+HQBl+LTn93MeUHh6nbfY/2vFwZ5U7rsIYpoo57O0t7ISWCBBD2GLtP1RJZAvdp1tqGQyf+ugGDIWGbtN0tNUQXQDBhUzXTLb9mMB02PVkJkooBNh3U4ro3nFdFHNBlHBu0SjntAlCcdh0yB/pP7UEAwAsMvU1BZNjxcZL3mbtEI5fsxgOm/rISicA2GH++1TioXFxLXmPvpdolHLfhRxCiD5+ENunAB7DupxULj7xdwhaEZrx71OG7PiUx+WQksgXD2GLgHT489QSUC92kYLU0ycu/ugGDWmeq6xaILoAC/b9mOFEevwuRTmD2HdTioXF3CFx8fcXaKOT2b//xAAoEQABBAIBAwUAAgMAAAAAAAABABARITFBIFBh8FFxgZGhscEwYOH/2gAIAQIBAT8QBuD5RP8ASJgEnQlRcdyPoTxBkA+r+r7AQsS4xy25MCURDzTiyAhiX7dB7dGGTKu/YfcWiBIjRRHDC+38cpRSMW41L+r7DmYpGNPpHLDIQx0b1RMCe0o1ZRoweAvluOAvnqWJgSURHLcLUsKMrUdoRMmUb4Co5bnnH9fj7ciRBRM24p9ytR0YWSETn2CoYCoa4C48pxl9geY4DDjKLbCGGOEM2424yAhjpBrKNZ6CMyiJBHYD6RSUTJPAVDinInKnPdxhxUvsFaf/AJ+OHGQUMR0YZhTk9gftURoxwFx58uLc9lOez6e3ny+wOAs/A/RLhxkBD/Shkyrv2A+dqxEKxMcBpxlyJXq4w42ixRYoQPPrgW3PR80iYE9pRpGjwFuLcmFGX1Li+RQCURDyjTCzCFiWFGVhHaETJk8RUf5iZ4kAiCiZ5blajowyVd+w+9rIALaOA158OMuey9XGHG/PRFthyhn4H8X+uHGQhgdG/8QAKxABAQACAgMAAgICAQQDAQAAAREhMQBBIFFhcYEQkXChsTBAUPBgwdHx/9oACAEBAAE/ENfzp/PKTmP+j657/wCz6/7t/h/n14r/ANntwbkcXqn6E/ZwNtjunB+eWlFWZByqGKTeeLCjplAQ9pH+uJRkH8rllrqz5yRf64Pt7XWOCh4ubMRkOyojOOogFPT5ZyG18CMHD4t+Rt7MgNkdUlei8jtHBF06GGBBxwvpLKkoPRBHp3fGm6PIIIOihaFcXPKUSrREyIACmKznhM4IAExExCTGPFIpz6fciqmCBlsPLCdhWU/QM6bmYocoSBkwAQhcoFDEp8RLgQyZgJjZ9Hi/GTCNVnL/AGaOBCHh1xpgeNFJjvPJUOmaMEl1SwSM1jyGjVJ7GE4bRilZK8Mei4hTK0DBZdyC8eViJ3aX3Er54g44RuXmmEKa4CJ3oMad/ehkKE4P4sjuhKiJT5za9tWUd3OQy5+8CDPoKW77dEOAiU5GccGJSN1e1fwQx1xc6U/0Is33LzcdzWOXLjB1zMXiZNpSiqIYdebr39msrnWjXmVDUexACIo9DXAMOk4BCpQGi48T7aGqBEQAogi64ku9NnYUcaTw79o4GAA0eNibVTKq5c7XytnY30msccdWqmtMsUUgzLx8t9CzaCn1V8YgoBQiFBGfjhgnkCp55xomJHJ0c78mQkSeCKIdY/vmQboN8VsYxl1jl8dRz72qv78Yi6ezKrG8LfvgoJwW3aaaCSQmv8sEv0djGGPvNKd/Q5HDYX3OTbzrJaD2Rmdc62sdWjgEok03mEBdYKEgrC6419O5+T6B3lvrvkxcq9gKRn5yUTCcETAMnYR2YfK84qYKOiaiheSMPxUM8cVfAWoXBNPZxfJgyX6ws/b5YVRnDzY0WAE7XCITMxkWsDJ64I4sKIExhjO8eOKxj4nKyxFwXRw1CTQhjTJXsGEJ4m6Q/LKCGzKOLjsJKLhNSWrkGQWFpj30ar0R7CLVB8O+GUwtMtX3JtO+Gvfis1rLGhn+uXeNABUsBdg3hY+QAFk8wMYQMrtrJGuXpNE9JLIZZMkj+NZx3HopGffFq7ZUoQUobpMo64+6R4JUEMgCqF6KAfwsBC2boc7uBcyE3b3zbVoLWkunvF+cvs954hCmHS55WvwnKWVn98UoY5BUoE/GuSf+T+0xg/BxbFt7frXE335gAVkiARIMNr4QQBeggf1463wHoEdU9ea4DS+ggRKw7r74I+6CbmtLW6gQ/HN/ihWCZffiywvNVin1ZMaOM+E0vkNIAsFIXWfBvnoF7OLA6URl4KN4TJgVHGxBox7kWpWsAKMADKv3w741IElBCbG+uGs+KmF6BCJxPehSBGNMgXY+58l2M+NQLDmWOLjCbapD/nDG0oW8Y4BYWo/qJDH3xZwRDdJYLa0PZ28Ra5T0WAg7XZy2AH+Epyf9NOB/5gRC5YsLP9cRbUE9zREevXA0xHNGNMam4y8krLgKhlDY5t5m0JuuCFY9T33w7FN9WcwRIZWZmnj4gW1gY/3wjhhgNb/k+D51ErgaqD6rESu/IOH7GBloXFYwuWVpw+rAy0LisYXLK+BhMCWogyCLv2cfP6fsZFikRMkmb49ctP57rMBHv7wECYwRe0Kw+V8oALWPeCyHq2ubC1aAUKV8678bo4B9TlNw3AV0csxeFAQWgClzJS3jVMDAh12Nvf68UZRVtDJFoDJDOYGniOERMPv1ZK7nXgeaDNFEl5T1CgAYuvJp5OiEaMeIRyAoq7Jw49h95UdRjO10Svh1w10GKky0KAW3HIMH7GBloXFYwuWV6/haAPmBT1zMISPtux14zOiRBAww4zLwZ6PDMTCm1xwfP9xIysDl74/8CIBWJwMQWfOf+xMvZPzwztRTgoQjH3w6bAgDQBgPJTQ2+soqPc/AQtU2NvrKKj3PwELfBwiAbUA5QU16eUhxb1YJhABy24nj1xHkgrQUATWLvgYDACAejxc+ElMn05CiFvUGCjVL0jl4RIK/7M2hUugdXxQoLA2XeCf65OxNPOxC0LREOUYakcyCRIVUNyYr/PXAjOTDOSARZlDe8mMfYbsVMZIo+rGM5BWArt8HzCZoKgvCvzR6BtIYu3mvGBehkn0SqqgGTTeO4DYi0t2uOvy9eHXJthI4ilZLYKSfg4psbfWUVHsfgIW9f+Zf8PCmccWBVxyeUaLmRsOTvgYNW4FK5hI9pwivI56ywVGn44vkEowrBbjPrj5hbzQghAH2duGYhLIKP9cMbBcHClRa+8mgmE9IFKfFHpfKdFOmdCaFQKHpiLGinDOhNCiCh6Yi+Bzl0CwfDL+DfClAthxSKk9D0xQ8mXZoQB2PZ9XmOkJKZpuk/wD5TyLdQiXSaHuPB4oCPogKv9cPr5bFuiCnbwhfUsD7gf78ReZmZsDqFIGXGpnhglwwHpOuYCuLNcNevBFEEKgHQZX4cnfYtglyjSTeTGeGo5GUcCLDsUcmPExkFwcKVFr7y/GKzzd/mML4+uUxFCaiFqS45duRptwz4TQqBQ9MRf4wBYJETMn6l4KJPoFWVj8vueBn1QQRCYPSb4Jk+fHEdirAmuJu8erCCfEbySMCBT+iJtsX1w0WjAwoGB+seuIbuMV42RdZOVyqfv2KFX0AaAPLq9O7SNosyuXLAL18vdpG0WZXLlgF8EKpBB5y4LjXGeYK8E1qLX00rMePvkWsAAixwMe+a9I6HAk0s51Qc3y7pqAcun1ntw8RVEumcaFKRMgnfGK56yF3lgpaKHKRaezEH4ejol8SYSm011DkYG54MoMkYDrhugP54CLCb0YzP34ESLtMxYGV+cUI67coamtY5YGKTjCR1SglkyBjHb41ipmrGWMXisAXTFn/AOl35UxUOQGDaQtcv066T+0jaLMrlywC/wCV3w4mgMqro4PKEWlYNUl9Dx7EK2ATPUHkmm3WFci7MGeZloDQG5K/g5gjEOlaACunrrk2VzJUUY/OVkpA0K5Dg4BdzcUDFKKHCIJ5DC5RIRoyMHBVE2cGF2iQjRkYOCqJs8Vu4NAGVV0cIuFZcFx2EXC0F15TwD+71WhzBh9PGo1E/wB8xsyww+ngzHJUDpHxZUmugkGbRAuXXkDOx1xAKr+uZ2Gj+pBn2eRiiDsxggX96OIX+avM4v18mw6opAMHThMlOGjgoQAyuP3G9eNJKQJCuQ4OV9XDH2ZEH7PIm7losL0Q/LODC7RIRoyMHBVE2fzc0pVEzQ9zPD32n61EGq358nD/AO514lhfdGCY6UN8BViZiKIzj7nLmu8WSnlBgId8xezZYhBp7AflnM8hwkbYJ/vg6xlu8jKHQVwGXfkemQhbDLVGr2wLng6ZCNsItUavbAufF1GDKHM7UJO9cmm0kjsdcQiJhvyTC/VP2HsA25YC8DC8Nm4CwaYstijwXqxyFGrkmo+JqXSt2hkYJQAvDGQAvt8VYW+MrlCKfKcywBqY9ZN/vytUN6LyJAT4ZDPMvhBxDnHSLDK3HEksGS2PgEBbUTozb1OWy/FQLRoSY08WnBciMhCcMjl6fGXAv+Ma2WsnHsghTRi0FU6DyByMPscDpShn48PTIQthlqjV7YFzw8JOdp/J/wBd/wCr1w/7/wBf4UkDOzvqhh++LQNJ6AVYOgF4+uY3T2o4D3y+Lxse0Tjl8njY9gjHAoiSoHSPZxBgQlXoovIoMPB7EwnkItEqZMXvdZ1xQ0VTJi97rOvIwasPhjQbjydLkLH41zs/vlBWwzO5Uuz++deLHPfQ+8G48pwpMqXRVnHpXQwfVFznyFtwyU0LtfXDqXIzXWTc+UbroLbg05MPNDBnCxg0jjPig0ISr0UXlOsRpmMTDnx9ca3AQkygd/rilZVMGL3us6/lJ4EFVIuPzwoimMMGUmzt+98Pw6B2NKGXBjPEKb6vHf8A437xpUk4wK3Cg2lzx4hcTaEWVSZE/fM9GsBGA6PRzPIeLG2Cf65nDZ3KGuw9wrWFnlBD0BlIZtPgN5HII4AMpDNp8BvI8UJF9r8DrZ8vCyPi0bMIQCav68kO/LLsFerHO1hl4iaxwZB0BmYbWMRZRzWGIL3+fFxmV0/dEP7+X/qvbwMhWz3/ANcxvV8iaYV6NFPEK3A6c9G6n5E7mArUxzICix2eALQBGq/SZP1wN4UTUlO1ubteSFMknDRBw9nWceGeQ8SNsE/3whDGWR7EqH7fI2jJ2E6CTRcfTk0MEGUhm0+A3kc6/h6IgqB2J2cRpgkFGrBeBTGkMRGZPa74hRDortQyPrh02BAGgDAcaJlcPyJjRr1/FpixGpGPVPNS7/npui25vFLv+em6Lbm+VEFC0u8C58iZdAUPVRxl4CfYjFoowfDyI3FABWuD6+V4WmVBpiTmazskHuBL5awgMKNGPpB/XEUQKcpqTceL0wIiUTmSYMLnZQs4nXBbE2WGdv8Afig0KSr2QzluuRrmsDBnyUe1ScSUumKX7xS7/npui25v+WGAoSCEvbG/fCEFezxE7U+8wFohBRNbaTIca1L12VfaiYfTy6OKBZk5T2Mz5wOoqp6B6AH9v9UsG/DJX9GfvIxUzQrDODwm1a549hmz9Eub5I82LIOdwUCUsyteI4mLIOdyUCUsytfEvoSCLGHDMo+uWFumjUilDDsDGC+TZuC8BKlkJRjRmrSAREyDIOjBhlE9YJBY1xLueKVLVLCw5MST/nh4xhPoK7fAL+LjFIsHMBYYHI1NUU4EOo5qy3KKrE8WcuyG6kAmg5Hh1TdFMdMFyx3fFW7dIBV4IUQUB0sBS+7zQtkVxgKIplBieMyQYFBB12KhWQTg4kauIEFbUDid8gpoIhEgx+iSM8O+E1oIqIU6fKG9+CJplgXsenjpDDnVbQhc8bBUKAwY4PVvBNzxmJZAQ1x3DACgQsAv64pY1CrdTS8iTm2w/Pbw0REUVmXHrzEL1ogapCDAGFe1eCV68QNUgBgDCvavjac6FKP0yfk1wwHa5YV0UpMm61z5RkEDf2IaMUzMdvAosKBxuVZkc+r0cAECVsCBnxemiSHIWg7eHisG4MXsAzhVXOxBAWBohwBxseaOh6Ip+vHCmsmBCIDFyJwXuYS/2uV7VyviCco0HpHDyaExX2KUPC+g5FuOKu0AWUKouDPjjvYFKRTN+o/eGwAJkBFGUk30O+HbtOrSq9q3EPQGPB4rHw1ZKVZGdf4SP8d8xf5P/gJf9HYxhj7zSne0ORw2F9zkS1qyWg1lGZ1zocxkaOASiTTeKclxioSC8Lrg8giA7CZiqNY3wgHeIFRXAB8xyZuVewFIz85KJhOCJgGTsI7MPkm6R4JUEMgCqF6KA26V4JUEMgCqF6KB4MslkyKjohfhzCcpWisfpJWzezx2YbnHLYFgoy5aR6puYOZhGwy41fS14/AoLXZ68TEHYNARgGAO+deKwmq9yfgu3oF65DVItQCk6MuC95CSvFUQQD2KAMs8TOYWmWr7k2nfDXvxxkHaxEjwzPNeQHQIGG0vfkkpmiCYVR6BfrDvlR9EhlQEF9cUrg/LEAHpISa8Qv8AZfgR+a6jATfDQcV/U1DQhI9m8P4VkhbN0OdnEuZCbN742TNVa0l094vzlSnuHkIUw6XPKt+E5Sys/viHG1GBtWBZkb/C2Lb2/WuJvvzRa5T0WAg7XZy2AItcp6LAQdrs5bAPCfYiRCarpEE+nHnYCSokOG4yejHkYiKTVh5adDQ3uIbnM2G9xcrqOD7UzTi6oEz98e8m9qulfc8nnaV7kkA6U/fDIgRq65hLYlHLtvIo0cjkKf8AKfjxamCSghNjfXDWfDrnz3lchLP3xVPt8wtUxBhsFpjyBAI8IKbgob9cEuKHhkQlmOCMuOG0cWCmsMAq468OuKSoBXdSzhGAXTxrbjNQRwjFmcUvfOvC9cvX/hz/ABWJhcsWFn+uIsqCe5oiPXrg6YjmjGmNTcZeSB1qFQyhsc28TSknXBCsep774McIIymte07prva3MJCo8I4YYDW/5Pg+dRK4Gqg+qxErvyDJ+wgZaFxWMLllQyfsYGWhcVjC5ZXwYaVCEK7qoz1wVruoHplLjstxI+KcD95hdAEP2aJnEJ9iwzJchQSusZf2t2qFa+a8RwGSSJkjq8HjD2A3GwfqoH552OisiEF4D6XqMbsqkw0FU9JWI58O+BUlfvDZ9YYHfDWfA4lzgpK/Bcf3xrcVSsDdNDAHr3zsK50XBdZp7vEjhhgNb/k+ABCYphAlVQSut58jWRYqTLQoBbccrhWNRhhj731/KwAfMCnrmYQmfadjrx39QiCBjh9y8HejwzEwja44ZH+4gZWBy98jhFZ61mYu3GjfR76kdP8A6NHw4Z24pwUIRj74dNgQBoAwHkpIbfWUVHsfgIWuTGvayio9j8BC3webILUaLuAZ3zCgMAlQoNsygzvyN4oUxQZcQdK7wRjTa2IIMPGnTw+8dQiyMJfEd8OLhXqLCHDxLEBmrCFAMrMYc8Xi6MkVcUxNoHRicwzcLfSvbbhu7nw74n5GU9hwC798NZ8DjCEYwLBfzwAapLmGE9rT8cioxuMlwKai52xnwY4YYDW/4PmcdSNVBAquwbCYz43bCRiKVktgpJ+DjnqD2EQiQFvDhmH+EP/Z"/>
          <p:cNvSpPr>
            <a:spLocks noChangeAspect="1" noChangeArrowheads="1"/>
          </p:cNvSpPr>
          <p:nvPr/>
        </p:nvSpPr>
        <p:spPr bwMode="auto">
          <a:xfrm>
            <a:off x="155574" y="-144463"/>
            <a:ext cx="1744657" cy="17446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C:\Users\user\Documents\KEERTHANA\IMAGES\Sequence - 2.jpg"/>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999990"/>
            <a:ext cx="3217545" cy="1033145"/>
          </a:xfrm>
          <a:prstGeom prst="rect">
            <a:avLst/>
          </a:prstGeom>
          <a:noFill/>
          <a:ln>
            <a:noFill/>
          </a:ln>
        </p:spPr>
      </p:pic>
    </p:spTree>
    <p:extLst>
      <p:ext uri="{BB962C8B-B14F-4D97-AF65-F5344CB8AC3E}">
        <p14:creationId xmlns:p14="http://schemas.microsoft.com/office/powerpoint/2010/main" val="82960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1" i="1" kern="1200" dirty="0" smtClean="0">
                <a:solidFill>
                  <a:schemeClr val="tx1"/>
                </a:solidFill>
                <a:effectLst/>
                <a:latin typeface="+mn-lt"/>
                <a:ea typeface="+mn-ea"/>
                <a:cs typeface="+mn-cs"/>
              </a:rPr>
              <a:t>Image: View-&gt; Notes page</a:t>
            </a: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
        <p:nvSpPr>
          <p:cNvPr id="5" name="AutoShape 2" descr="data:image/jpeg;base64,/9j/4AAQSkZJRgABAQAAAQABAAD/2wBDAAgGBgcGBQgHBwcJCQgKDBQNDAsLDBkSEw8UHRofHh0aHBwgJC4nICIsIxwcKDcpLDAxNDQ0Hyc5PTgyPC4zNDL/2wBDAQkJCQwLDBgNDRgyIRwhMjIyMjIyMjIyMjIyMjIyMjIyMjIyMjIyMjIyMjIyMjIyMjIyMjIyMjIyMjIyMjIyMjL/wgARCAFqAjYDASIAAhEBAxEB/8QAGwABAQEBAQEBAQAAAAAAAAAAAAUEAwYCAQf/xAAVAQEBAAAAAAAAAAAAAAAAAAAAAf/aAAwDAQACEAMQAAAB9+xeKj+gvCdT27xfzZ7Zm8yvr3z9AAB5v0kBQBh87HsEivQAhRdeeqG0UAeS9aAAGOaXkewADzcekFADJGt530VgKATccXmHdYCjx57BBvAHPNtEyj9CRu0jNmpAAADj2AABj2DLqABi2jBr6AADj2AADLy3jPoABg3gAACdRAADHyojl1ABw7idRICgAAAAAAAAAAAAAAAAAAAAAAAAAAAAAAAAAAAM3nPSzIk87uUk1q06y5Gpc140QAAgVcNOTqLQJ3711gACNZlxjt4NtncKBHzbOZZABnl7PyPipi20A8/6CXFQUAz6OUSbcazYCgY8XblGrdx7WAqFdjH7Yj2AAAAAAAAAAAAAAAAAAAAAAAAAAAAAAAAAAAAAAzwo9I8r+nqnkaNXWbMlJg3qAASkVRQBh4FUAAllR8fYAAR/gtgAMk6LjFtoASiqi2gAcI7o9iwFAJ/Y1AAEYspVUA4RfQiHg9WiXg9GrhkpDn0AACKtICgMPKmAAEqqPn6AB8/Qhd6wAA4R76J1EoBFtCRV+gA4d0TqJYCgT89gAAIV0RbQAAAAAAAAAAAAAAAAAAAAAAAAAAAAAAAAAAAAAcZVDz8auuScW+2HhXp837lTbqzaVAAnMKL4oDhn/MZcAB+YN8eN2uZToACdRi2oCgOczrLj0HaZToBOoxI17/L+lOgpz6coyMH7ZeCgYu8mnGkUAwb/ADBWowL4AAAAAAAAAAAAAAAAAAAAAAAAAAAAAAAAAAAAAfEosIn2WEnUbHPga2fQAAGEbgAHxjN4ABiNrDrPsABMpgABm+juAAZTUxbQAAyfJtAAZOx1AAMpqYdwBi8964eUn+6R5TP7QTs9lZj2CgAed/fQI/RQE3LcAACHcR5+psWAoHkfWfSAoCPR7oCgHlfVI816P6UA+PseV7+jQFAQa2gAAPKerHnvQgAAAAAAAAAAAAAAAAAAAAAAAAAAAAAAAAAAAAAx/nmT0n15nPHsfzyv2ev5ccllXpg3qABmTkloWgMmb5KwAGbTJjZpj7LNoUDJrh3AADgw/MVxQDj28lHotcC9X6AfB8c4eiLwoDP9TKp0AA49vInpdMW0AfHLQOHHaOfLSHPoAAAMLcAAGTWAAGTWMewAAOfQAAODuAAHPoMuoAHz9DH96QABn++oAAc+gw7gAAAAAAAAAAAAAAAAAAAAAAAAAAAAAAAAAAAAAzeX9VgiB8+lyEPT6fDWrBU/Ez0RQAIbQioKAn5qWQpAASK82MlThqs7BQPO+izaYCgMU6tNjtUz6LAVDuTY/aPDvQDl15x5/R37m4UBH5UOR03ZdQB+ee9DOikKAAAAAAAAAAAAAAAAAAAAAAAAAAAAAAAAAAAAAM3nD1jx/OPaPEVa9Ex4pLKdRtAAI4sAAMOYrgAEuKiDXs7hQDz/AKAAAMmCLSbSoAQC+AAZ40PP+gsBQDDIj0rLqoARyw896EA4TLQkZr6MvCksZNZQAAI6wgKAzZKgAASqon6NAAAyawAAyTLwy6gAS6gAAceyI9gsBQMWWuMmsAEqqiNZKAAAAAAAAAAAAAAAAAAAAAAAAAAAAAAAAAAAAAzQ70WMv7uwHxopTS7m68rPvfz6KABJckWxQGTn0nFwACdRkRyr4tNmkKBKqyqsBQGbBqmxR34ttgKhXZMVhQD4+/mI/Tj91ZABN/fz6KAAEazBj6uSK9AAAAAAAAAAAAAAAAAAAAAAAAAAAAAAAAAAAAAf/8QAKBAAAwACAgICAgICAwEAAAAAAgMEASASEwUUABEQcCExFTQiJEFg/9oACAEBAAEFAv8A4er/AFMCeSawXRzSNSDCxnw/+Nk/zK+3kKVD4vH9azgGatan4nQkAcuXiB6eQVyCjBOumYDZtI08sa0YTlSUZKPx/wDwDTKe3yOtJkuXhOjGteEdXWtUEgEuXRtKW2MUvNv4IcGATJWXoTYX9fwvxsandId4JWohiQGdgWIb5nWXxSATq6db/hyKPAjgB0WsVBq5C3j6q+K1AkdDlUbNsRIxnVsy3kUaT+AGAHQ1iecRpFn7XcRiiF1FK5ztyMVjWp8ddQ6nyTqEY+WN62xsNidR9hvxDe5GlrCVHMQljW97Fqc5mGBnGQ0Sb/cmq7i0YJlhbWHLEwmJ0Np5t1czpRgiEtXCWcLy10khmyXRtDPbblqn/hoZYqeI10Lj4KTDQpM6uie6JtnxeDFZq5u29V2MgArDShXejaiJb8dDhFS8KVoKHYrXEQa1JN6sLeKkIyrXKHYfqYCwPVbkdakHRh0z3gvB4HQvHqyQzOGn9rvZ1IkqsqQiu48S3UtTH5N7qLn1oFLO1FDGi2VxOXqxr1NY16m6VNJEvY5T9WMdmvH39ajUZXR1FRnRxMBfu5xDOfYvSlr0YpoYlmjS4KjoJ+NXtMWL7sbNqMa2Nepv4bg8qkjcFipGAmWKlKYpBlRdNY96uzqomxQ0RwA64XT7eF0+3pUony4W1rtWSA6rGPrGmf5wEJrf1Pa7RnPgMr/VnSYFo1dB1UqfQvH8Y/LR5qmw8A1ekyZLNlLdShPlhdPt/tdhita/JC1avKg3KfIi4Z/JqobVeEmQMWA5/SSXC4Nc04FuacC3RhipYPyZasp4OS4Xhqmnv2IsAOLhygCyY6HWsKTo4s0LPEQp5Eujsbo5/SQZyQ6sqBb804Fv4o/1/G4biidZ4mhwYy+O8eK1+WwR/JsHiWpZspUrCQ1y3ury3ur0sWbZ8NYyrVhdXkJRLaBLARrWtrBWOeiPnw0rZ9PcBYcP3w/JlwCdnM5x/wC5paP25ORyvViqsOy3us/a+c4EQ8nGxa/KxNJXk5H5R5GSllFKpViWDFrwTlbQcGvtK7faV26FnA4CpTC1bSpOWVKV8xnBY0xags6tcCRBmGDq160YKpQt1VQp+F0LbnRrwTkDwY6m9a2e0rt/FXD1fGO5UTf6sFGCi8dEeQ8sNBHFksxVc81zq6Q1OlL7DpS+zS4SOTFnOrW6oA+UGjE83LM2gtUfi8f1pfy4L54HW7s+6GCtmP6/JfXEGLMJG8m6XZwNCiE1aty3FB0pfZ+2MUzkI1zFkap2fF0JdllCU5xnBYY5ScCQmOvert7lduoUIYepvUrLHqTsNKGHqbAUK2rbjUzAPhUoWeomJZF6jZoxyk4BgMHXLAEu5Xb+K+GZPH4V3zJVhEH16XjIWZLyy15dIeWSVc8VzJylep4F1B4F1GnkPv0ss4u1rLH09WfXlLBSaeOy319bfn8f5TW9n2TsmnOP5x+c4+8AHQiZhrLSrnmseXHVrMZrPi6j8ZxgsLQpPzCgxgZZ1/BHACaFNz844yW3qTc/Um56hMhZ6smQ0ilnLYREMamsGiCgUOpCJ4zOnLdP7+LlQoloUrViVOwCwWOpCJfPUm5/td3Z0RYyfyZbOEJFmXxmaTf5Gg/dlMWS2l9Oj7OnVuOFTccKtLGEqcepNOtuMYVULOhJc0aePITxrSzK1zDk5YckSNOvvsjMmT6GYrBXeT488C08hhnp0sPnMYEnRH2dP5aoXKnhCdgSAAJ8aKRSrCU0wLpYpYJUSsG3YZMg4ZMg7RgC1Yy/TNWy9rznI/gAK16JVhC9WJW7GfGp6VhkB0OX7csBUGhCJjiCcWLn4M0oT7Csy/eEqFIaDNkGfthxGKIXUUrnO0hisa1PjrqHU+SzQpU/b69jetkbDYnVuWqe3LVP0pblKAzwfrXzFVLGihZZJWkTu7Z7epU+XunjYbFaG0826uzkU4N6la0MIRw95zIPBp05vx5Eaub/AMNDLFTRGuhcfWpENClTq6J6JvYZ8NXN2wzOGkZnDTo5QuViduW6vna5xroLCVYSnSdXQnVqAf8APQIZ0gYBplDsP1YPNYSs46tmW01StnQhXSvQ0OKrMRZ/bD2dSJKrKkIruPEt1LUx+Te6jyFzpnIMmIoY0WyuJy9WNeprGvU3ShvQkPZ5a0m4AfUYKDOchpIb3Bq5uErQ2hyJWk0NGVFivXP9JqZ1y0E/OlDGi1DWE3VtRjWqomVfhuDyqSNwWKkYCZYqVJjkCVFsT3USqyiaibFDRHADrhdPt4XT7elCu9OJmHVrUp7WN9ggQrpRpJGE4avR3fMTVKnmElp04UBTr/4M7z+JQ3u0oW0mpUeGalCfJi3vz+kP/8QAFxEBAQEBAAAAAAAAAAAAAAAAAWBwAP/aAAgBAwEBPwG5MqKsiSsMzOIX/8QAGxEBAQACAwEAAAAAAAAAAAAAAWAAIBEwQHD/2gAIAQIBAT8BrnU2flLjVsQ+ImnGfeviJcYX/8QAPRAAAgECBAQDBQcDAwMFAAAAAQIDERIAEyAhBCIxUTJBYSNxgZHBEBQzUqGx0UJicAVy8DRDc1NgguHx/9oACAEBAAY/Av8A2PN/sP7Y4R4vxIuFDr6+mP8AUpE8LFT+gxxEmT93iMJGXmXVPfHA7/1IMZWVyZN9Lj1rh8yyleS3t64PEKoWZbmDgb1rrmY8Jc2cfa0Xb66mkNOwr0rjjYIZY5GYg1u8WwqcSQ/d44WFG9n0I0o5ZuV1otdvEMZeUkqrHdY7UFa+7EbotqkbL20wtHBYQ5LS7cw7d9RM9Mtdzd0wQYVKs9yROaADscSx0tKyGq+S+e3ppnrw8EtLd5PL9NUrp4gpIxC/3cvdb7cUrU9z11XzoHA6Kd6n3d8Rfe0D2Dwnm37epxGj+IDTFIZk5JrVW7psanEYhUZwa+R/MD/nl9pU9DscKyLQqlg38sSxiPllNXFTvimM5IFD9cZ9PaW21r5YcoKFzVsCitsagFyQPhra0eI1Ot6jxkE79sG2tT1JJJPz0jMu27OR+2BW7YUrea4CqKAbU0hEFBqAkB2NdjTFvtOtfxGr864tQep9dJk5wx62yMv7awQp2NQtxtHw6alZ7qp4SGIp8sJXM5PCcxq/OuLRX4mulSw8JqMF1zAS1xpI3X5/5Ydoxc4GwxIv30GWnnFRoz7vPHEyPxdwhLLbljeg64lc8dmusVcvKpaffiJfvGerLWQZduXhGiZVS4A7bn7IFz8lGrc23b1xVzdzEK35h31TsvEMCkhCqQLf5xHLSly10yOrWkDrg2cVn+tV2+WplhNJLS9ewGELSTRxZdS0cd2/yOAQ1R376ZlmZaBQwC+XX+MI7zut/hjsovzp1+OmiyFPUCuGJlegcgSKlSww1zXUcgE9fj66ZI86ZFFtBHHX6HU8h/pWuI83jVWVqHK5afDz1VExiUbkgD64jkaYxbVYgDf54jeTxEdtMQQ0izLG28RoTiL2xa96ZdopT9/tZFcoSPEPLB4ifiM6S20Gy2gxxKX1zmZunSuDC/GXx2WBculMRxVrYtK4ULxOWg3tsrvhQ73t5tSlcRSV8Fdu+uULOoSRqmic3zrhUUUVRQaWjrS7z1yGrK7rbUMf2wEimAW2nMt31wsa9FFBpMxlQhhS3L8vniNTLWKI1QW7/E6bEksqd9q1GAokiBXpSPanalcOWa53a5iBTTJLHKgvpUNHXp8dRRhVTsRhI2nDRowO6c23rX6alCyKFBqystQ364RTMlAasMvZv1xzlS39oppQq0i2vfS9v5w02dGbu8e4XsN/8sPIFutFaYZl+6kkAraTt6Nid3HD2QllNK1qMPKz8IQI7rYybgfXEMcn3dhKtfZHdffhnhSLLRakyHr7sJJbbctaYhjiKC+u7LXBLUqrFajoaakuy7He0KBv88Jdl2O9oUDf56XkSlw74RJrGWTYMopQ6hDGyLyXVZa/XAr11CJQMrm39RTG80BO/s1HMP10kxJe/qaYhmawPLTrsoOLs2OXfxRjb9zpMoy8sEctN2xRXhJ2pF/U2l2HUCuAx4iB+WpWMbj9dUcUYGY9d26AYOaUbsVFNUcaAFbrXJ92Euy7He0KBv8AP7WETBXpsThuJnyVYrbbD0PqccWhK1mdmX44aJk4QAx23IDcT64RbEEltGZR1wuWYDCv9Eldzhc23M87OmIS6qyJWobAVQAB0A1GV0iYdE5zyj3U64MrpEw6JznlHup10vGlLj3wjzBFEe4VTWp1CSVEdAltGFd64oNUDLO5SMEUanp6YieURLl71Q1r/Gk5aqW/uNMQIRHmQEFebZv02xLJJbdIalV6DSHtjeJPApcjfudsPDbFY/8AUTuPhpdR1IphUkSMBVpVXr9NUcsZF6V2boR2xLJlxRXACyPp5+mpCnESUEl5Bp6+mDK6RMOic55R7qdf8sM7GiqKnDsIOI2FQpTdh6YanD8QLK3EpsKYZhBxCoEvuZNjhY8uaMuKpmLS73Yo0cr7VNi1tHrhXU1VhUYRct3Z+gWn1xcoIoaEHyOoK0cgUtaHI2r++ArRyBS1ocjav76S7mijcnABglQHozAaspYnkal3LT6nFyV7EHyOqqwyBD/UafzqLE0A3OBKI5N3sC7VripRk9Gp9NKQbl27Dp/ymMtY3kYbm2m3z0k9u2CrRyIwW6jeY+GDG0bxvS6jU3Hw0ouW7s/QLT64BKFD2OqOEhiz9vLAUxyAFrQ5G1f3+2T2eZt4O+HCJxCcLbss46H09Mf6gCjVaVyNuuJIinHXZNKSjk+GIZpGlMgTYOfB7sWZfFnl5cndSf7sRCQAPaKgY4e0utC1WUdNsWip3qSfPUA6SrHG3L7NuY9/dgB0lWONuX2bcx7+7SQgqwIYDvQ1xFYZwpPOjx0AFO9O/rqDsr25VKqhbevpiWRgVzXuCn3AalLSSefsyB391dSqgRhdVgxpXDjioXpnEjLuJ6+mHrfZdyZnipp4flkNj1NsbHyPpjiTTiL3oYsu7rSn/K4F3Xz0FqE08hh55ElzCuyZbC0dt/PF0Qly7OYyg9fLxb99PDlhLYCamO6vT0wLb6f31r+uqNsqNiZ7iQx6UNPLADpKscbcvs25j393+WCzGgHniSRZqrH4tji1JqmlfCcMIpq2rceU9MWRTXN2oRjMma1emAw6HCh7qt0CqT+2LkNRqy7jWttbTSvavTGXca1traaV7V6aasaAeeAAW36EoQDqo5PSuyk0Hr2xzMeldlJ2xUHbSOZtzQEoQCffqDPXrTYVxcob/wCSkfvqBkalxoMGPnLDrRCdTGJwwU0JGKJcfWw0Px0qHuq3QKpb9sXCvxFNSRs3M/hGMu41rbW00r2r0+2XMBKWm63rgxRy58CptIUoV/tx/qX/AJZMSRffM0iD8PLpbt388cNxMs99iezW2ltcO/3e+FYjQ30tPfEJZbTb0rjhctlDc27CvlgitWYlmPrqWLNRViferULN2GFizUVYn3q1CzdhpYKt24JUeYriJYpYnR+qgcy7e/6avu2YiPINy5paO+BGOLyxl7bjmH1+GI7lsNo5e2k8OrK0zVUIDvWuqG00OavUY9oys3dRTVI7QOQCgQginUevniSSLiCvEGnsdjU9qfxpNennjj4+HdCx8Cof7R0xEkc+bHZzDbk7dNPClpskVbn27euAVkzR+fv8tUbycPJcZ+69KGgG/wAcLFmoqxPvVqFm7D/LLMJ4yq9SG6YovERH3OMGyeNqCpowxSOaNz/a1cUlmjQ/3NTAI3GPayIlfzGmAysCp8xqysxMz8td8ZWYmZ+Wu+qxJo2bsG1DMkRK9LmpgZkqJXpc1NViTRs35Q2q6R1Re7GmKxurjuprqF7Bamm5xY80at2Lb6jawNDQ0PTBjWVC46qG30+1kRK/mNMBkYMp8wdQUsAW6AnrjKzEzPy3b/bKJGsQrQt2w3ClOGlGX+JF0Ir/AFeuP9QYRJcskgU29BTEn/R1yD+H4/jjhuJYQoqptljdqjzwZTxMSSJH+HIgavzxE7LaSoNBjhctVLc2zGnlg1pVmLEDoK6kiiAtie92Hft78JFEBbE97sO/b36X602u/wBtd/0xw6CKMxMfZsG6be7UYkUNNKtvw7n0wY0kjFI6PcN6e/yxEwWgKCg0qCiZe+92/XtTVB/5lxyf+n7T6fXU96yUjZQnszTqKnE3FRyIRQXIy77eWmmOPWEW2+ED/YMQQ+zZGjqti0t08Llsobm3YV8sC4gt50FNUUjrKGzqAGM7LQ+nnhIogLYnvdh37e/7SDuMHKiRK/lWmGARQG8W3XBsgiWopsgwFUAAdAMAyRIxXpctafYCQKjprv8Au8V1a3WCuL/u8V1a3WCuq9IY1buFodV0kMbnuy1wt0EZt2FV6aqKAB2Gq2RFcdmFcWxoqDsopqowBHrjMMSGT81u+q6OCNG7qtMHLjRK9bVpp9rGj0/MK4CooVR5AahUA03GL/u8V1a3WCv+WHyvxLeX34k4aXiOLSYrzK5396ntjjJDxXEMYWdFBk26Yklv427J6ynlr6YhYHijGV9qZvD6W4EFeJEYS4/dxzf/AJiNkZmW3q3XHDhjLYSaiO6p29Mc93iNt3W3yrqiy5JDKzVIu2t93TEQjkkMrNUi7a33aSUNGJCg9qmmETM4jMP5ixDbfL5amkMkgNKIFYjmwCRMZLP+29oU9/X9cRtddVa3d9Kkmcyb1uL2/wAaqJ+I3Knvw6yTSUWRua/egPfBJLFCxsuNTbp4hWklFoWlshFMc5qwJUnvQ00s7GiruTia5mueG4JXw9cCORZlmsr7R7q96b6ZGSVo7VJNvU7YgiAkIcEtlmhNKeeOS8UJBDmpB0y3LxBpKaMJOUfCv00NG1aMKbYMmZLK5FLpGqaYnQFqTMWb44KjiOIZCttrPsMJEpNEFBXAkzJY3pbdG1KjCxoKKvTEchrVK01vIs8tXNW8Py6dMPIs8tXNT4fl06aSjiqnYjCM00j2eENTbUsudIhUUFKfUY/6iZdqGlN/0wqKKKuw0iNa0HfUBLGr/wC4VwYkqis9xtpv6e7FDIz/AO6n00vIs8iX0qFp/GAiCijSVYBgfI4aSNBGStvIKU9cZjSPI9KAtTb5aTHmOoOxtpviP20l6dH2r+2LVr1qSfPSzJPIAzXFdqft/ll2jFzgbDEi/fQZadDFRoz7vPHEyPxdwhLrbljeg64lkPHZrrFUx5VLT78RL94z1ZayDLty8PPHxeUijwZYNTiPONZKcx9cQLn5KNW5tu3rirm7mIVvzDvqi9sWvemXaKU/fEXti170y7RSn76SyirbAV7nAjbjg8nnGbdTyicxhV8lHXAfMkjaytEjrv6mmFY0qR5dNILcZdJvWLl/iuq4CrdFHc4IaejiRlLhR5HDFmuo5Ct+YaZI86ZFFtBHHX6HU7DqFOIJ2mMivberAefag1BI/wARzRfT1xwjF5RePaNHHcenuwrK5kBHiPnpCsy5TKSFHpTDF5njQSWABNj7zT7WQOUJHiHlg8RPPnSW2g2W0GOJS+uczN06VwYX4y+OywLl0piOKtbFpXEJZ+SNrilPEfL7IpK+Cu3fW02dGbu8e4XsN8NNnRm7vHuF7DfS0bdDiNpZlYRmoolD0p31I4lUKnRGSor3645ZkG1D7Ovy3wka9FFNIjrWnnqW+vLuKMR+2HijnK3vcSanbt1xaxTbpYtv10ySxyoL6VDR16fHUy9xTEayyhkjpQKlK0776g7XXAUqrlf2xHHDMOXret1f1xZWu9Se50rMJUAUEBcv/wC/TDJm+xZ7ytu/fr7/APLDyBbrRWmGZTwpJAK2k7ejYndxw9kJZTStajDys/CkCO61CbgfXEMcn3dhKtfZHdffgJHkqLC90td/QeuEdlsYipHbEMcRQX13Za4JalVYrUdDTUl2XY72hQN/nhLsux3tCgb/AD0l6XeQHc4GY0RHmFUimpnjaJVVa8wrX+MK6vFHVKhJNyx7YUkUJHTtpWV3jtNeUJv866i53p5d8H8NZA5U7Ggphr6VVytV6HS8Ofw8VKUvG5r8dfEPxChMo9F32pXG80B2/DTqv66YY4igvruy1xJDLbem9V6EHVHGgBW61yfdh4zNALXK5dOY/r9rCJgr02Jw3Ez5KsVtth6H1OOLQlazOzL8cNEycIAY7bkBuJ9cItiCS2jMo64zI8h1sttnHh92I4i1xUUriEuqsiVqGwFUAAdANRldImHROc8o91OuDK6RMOic55R7qddJStvmD2OIppIoFZDUuh3banbUoVY2hG5Vnpcfl0wVEcJDLQhmOx+W+I461tWldIrHHm71cDfUntHQqai2n1xIkcoLPITVjSg+XXAQxqgXYBWu0yyRpGyvTxPT6a+JWVYws3mr1ptTtiJ5rBlJaLDWumGSIIbK7M1MPLJTMagovQAakKcRJQSXkGnr6YCusYRXDXA77en+Ef/EACkQAQABAwMEAQQDAQEAAAAAAAERACExIEFRYXGBkaEQcLHB0eHw8WD/2gAIAQEAAT8h/wDEXS9QF0N/IWnMkU0YDSGHqHBZNfKNMDP+Qea+VMn+Shb7Bzk334ipIUh1RYqDoO6/hqTgu7iSxPSp2rLI4BO80ggdByrDg4dtJYMchLIm7U4n5ukicpbfNRAtg+Gl8e9e47GXnjUCL/ug3pzoGybaw94igWWwd6Iebp2NJQVE0vZtfqBCbczeKFJSyErMmpDYRy42N1L4mA3zAPBS87smY6eMaSH7kAgkDq/g5ooKDfBXrg/h9Tnk4OlX1LcrcaIEYgvP1UcVoiKjaLBlg7GCvnNt0xV8adLdphQTWrkTGtOwlvZdZ828RjOD0wYqxcme9o3aY1KYBfe6g0zig0cKMvmggGgCwaYKDME6leAzLBO1SzqCFWD0uFWyRZFVXKt3SprXKYju1kxmQR5/hqK26k2XdRl0pbMnO5QtWHO/bfTJ4c/hiP3WIZ2h7LPuxM7VbdqwGMgbmcFYXL7nYltUzQXD+8pfyjIkWuZvW7dHJHF7B9HYncTizBKR2qAxftqSHmK4EWbflQGWKPEmmNcyW2v1pfgzeR8JqgATozE/bb3xX5lY4cVqkURJ+TTOvLaxXdlwqaSbkpsTuhxpE3K3Io6TarB8w9YkAjpMUmTgwEdomPTSrzMJN+W1qMNI0eYKz9gIOdh/PPrVc5GUPcgPFX7Rm4bOQEXxW6xlsnrGlMHBaZAeIPdQUj3gvZzP1icWMvVTWHsgSTtXPNnG+avAPC92ZrbXLUTFXpCWMxvM1G2TkHasb+JuI1iSNxKeLHxUJIA4NPpnJjWiJRFm8SGHNI4vLruP7TUn8abppPXBhFixffekDI0w6Ll4ng0wWxJ+IyU59Mstf4zW0rQE4sdjSLPISj3B1AKDI3KiIJ5MpJsbak8xgeKNlqzG4bpibfN6Am+mF6l0mCZQiczBhdpLSUE3VWPr7sI+J494pxlpgPgzNW8UXMW3SmZLLWwhNTFqElkmt4NXPEH75pkkin2mlarmqME4EoBZX3REmpTSm0ic3fEUppFYRObviNNqQ2hJmh/TiuKTCK7Go4VfXvjYVmowuhGqVzg5t9HS8eKm2cMVYv8A10nQ2CAdWmHjAXJEq9C9LIM2QtIYSCSTMhmbN+GhKiyZTW8Xt6caUhUsT2qZAiCq83/jUobI2FleclqKHlD+Kv51IHp5JSB6+SlNKbSJzd8R9W0GySDR6WkUuTc3q2oGLYFppRT45AtKKChgyh33pVJhnjysZrom3ruk0tDmeZktaggtAIDVDgnBc/Vd6hwTgufqu+m1IbSgzS3GVdpEqhsttUZXKyXN6AAgMBpEhKTuVlR/jfo6b70AWtkU0jcIe9PjBQvcNELIMTARd6nWogh0JgIzBOnPDHs0Z6VigRJ+Fd8lCA40JCpYntQriSiU6Q1AmRtxZ6MF6gJJpmzLDn41Rtn8z2ee9Q4JwXP1Xf7sSpgTgoo9PvEcqg27DCiUb5pcqrEBwzRykYhdyrVPj7kXh9VE2BORqE0r0K+4pUgQ64ZHVCN1SXtwzFQjdUl7e0aYxt6CtvzIPMKnnVBJvSyY2KsSXgYd4dTwkxDxt7fGo7w5HYpNTFBejdip43kl8nS0fFlq3fKiU/Q+LKjSKIoJslobeuwvQk1GLCB4E3OmE0r0K+4pS045PSmpmAwQtln0+qhH+pL24Zj684ZyPjQNrgzPjtUMgKrtS0c1KBVgDGKis8WeRcG1LxEuXaQ9UWdkUgfFQjsBn2CVPGRIXTldWJaSbvgiFYlpJu+CIaQPKTwIfFKTEzrN3Q3apxbXxcGhPOoAZHW2oEUm1wu/xOqB2S+I2kHeKMBOegZM2DHUoDd/N5Zvmc30lAv3ACLJ1Uab20BhuixcrtpjhzolKEmGV7FdO1AOxAP+bUE5fCZ3YP8AA0kvoWQbOdYDtiB8s9St4KKEtoHz3rENJN3wRD7sGgFKmxQEwSsXiKyo6Edgl2qbRa0QPFRrQzKR7KgJnuhb+Ke+TkelPhcjK+BRCe24h4jbVKIDiuPY3ealEBRXHsbvOlWQUqbFT7vxjVIdVwPd7iQLO9BjEvsTyYLFGRKJE30nYR0rckRqbECDK1ehUWEmLr6Gq1ptpZXtSJsUDycShGraVpyadqPS9qEPjS+FyMj4FExI869N9UNp4gb1KICiuPY3efrwXgMN6aGv3i2lvav8LilbII2+gygWU2HO9LOHI0gvHeraP7lECRRgvGSpUtkYlN7alROkPYQ4KdE6QthDg0qChlAgp6qTfHGUmXu+WpAwgUYW7LwUMXG2IoNpw3TTRzsLY40m3SbjJDG0ZmpAFl0hCVmZA8UInQB+pdTxnV2meUq2Nigl9N2otYnfdUoSQ6Nk25Yig6yxNyKwpVJpxX7QsI3s8aeeGAx4Ioh/CR/RqgONDMRH2Hk0qJ0h7CHB92cJaNjuqVPiYRTAyYaDmlhgSgw9UMQCQGXunDEJE3owi4Jy90RJJEkdUsHafxoeKJx/HUqE8mU1Frm0SpoMbBLV04a19atv4QBVx+xBGoVDQGKXiukPeemoNSiZJcNTSlgEdzSYRcE5e6xN8lDqZX0RD2UOhE4vj9RIERbKzvpAIoQMcqMIAonaFZfZO3XIGvSs2cO9wW38CgENhQFqaEihBecNF73dIsGomKB1j9yZf7omKD1j9yZf704HLZ6H7qt4Wul1sWYkzqtSkEY/ETQ7qOnUerqyNIqmAzFtMHCUS9z/ABOrCrFyMzt7l/XUBx7iKZpYjoeeaV91ULG6bN9ylAxGiYuvwxQZ7+C0TNbEiBGbs5zbSQJFCC8ZKgDeCA+NQpxjmYXKV/XFAYoPWP3Jl/v6mGIQjvRQByil6ptkqA3OZ5p5KSIknFBBaAQFZLCA8H0XlZyXNf5ggczX5ggczqQLeT+zVYTMQVQIDFlYdNUJq2INW/8AGAKvZmYI1XjUMCaLHmGPlpQEJI1YwkQVSLc2iWkwC4Bw91ib5CDUgpzcMNfmCBzP3YKFhNJ9KjwjgyNUZrCJQWL1pNX5yMM1W/1TKY/JTDQnXjO7Rd6EXl360Q+lZwHOricfJ3+Jvqccg+0b+AxtTywvtG/gGNtIlHJ4EvmhtGOa2/nhjxqOl7pqxYyzGaSV17bHKEfTDFRCY0BGGdMkfzIyedURArA/LxnxThg7IJGcjxShUnIbL6bWDcbDsMUObVzF5L40kCBI2KUWSYxqAOsBQImCnEcrpntnS2RkhgwnamHooNkSSM80TtGTEbiq/nTJoXKhEW0KIxMShrb/AK3cCrvMIlnKKTYm/A8EUmAVsopkBTSvA1GmUCng2Zi5GsiqCQp8p+1EVQWFPlP20xjbQ3LvZlEbEtuXVeNYZw6wl6AOZ/e4PaKjTCDg0rQpo3XZ1FAy4DD3UjLY5yyte7FPl/IEehpRgwLSx3TUZgwGm2TJGRq4xrHdstm9B0Qkm8QNMoB3ZnFxq5pdjLbts+Klcrsg3K6bYTNmfl8/dmZWq27VgMZBuZwVjMuudiVTMBif3lL2UZUi1zN6bLYT5o+KixDsUdydxOLMEpHaoDF+2pDSPeC9nM1DSPeC9nM6TvSjwkAnpeuNgULbYITzNtTcakET1SM7WIrhWZNu8gPXemUYVXPhpO67Mtu7Gom5W9a4KYZJgEQtt8NIyKaRA5tbSrzMJN+W1qV2EB8UzGBY1pMDd1f9lNPAoCoqJwLT/FWNZAB9A02TBpe65fLXDLJ8xfWXqbfWK1Yy9VJZeyBJO1c4Wcb5q4Y8L3JmtuctRMVbU/MgdPpjfxNxGtLSUE3VWPqktJQTdVY+tMiPKNx2Sk3KGWZXMueDVfJUn4oVFJe9zc7HmakijmdO7+cIyzqtRNysjEZVMk03XT/l3om6WCEHES0izyEo9wdV24nlxV47l0sLl+tQalwRQ9xRLUUmD9XuhjNyYZGXSlmSJsxN6kIHX9my/HZ92EbE8e8U4xpgPgzNW8UXMW3SmZbL2whNTFqMlkmt25R4R4KILDTupWq5qjBOBKAWV90RJqU0ptInN3xFKaU2kTm74jSN3iAuRgPdEqlyh5Sz6NTbDOaxtk8r0z2ih4QSfukbmLycaR4WuZYp/k1Ac7Aytil69ZICTE39lZdd7A5NMNpbz+l1TEgvQ3pSGzVkOW7emKzc3e+/wNKtVzVGCcCUINlymhjbDqQPTySkD18lQaVFZG//AD9W8GySDR6WkUuTc3q2oGLYFppVT45AtKL0RjBlHvvV/wDrkTqhvSs5s96WhzPMyWtQQWgEBqhwTgufqu9Q4JwXP1XfSMvTAdhkfdJUQsb6GEZ5carmgmOW03eFHvgwEdD1VzcabeNKXsI5S851S1cO3PBrMSYguyfiq6CxVndDTFhuayDv1MyjNGSnyhW8EcUsKckLsXZCMY66VarmqckZBpG4uSwhO+W+qNs8nfs896O5laxUkQs+efsj/9oADAMBAAIAAwAAABA7okzjzwLzwLzwZbzwDzzTTzrTzLXzwoHwTDxxwxzzzxzzzzzzzzzzzzxxzzxzyxzzwxzzz7zzzzzzzzzzzzzzzzzzzzzzzzzzzzzzzzzzzzxIdHhzzzvzxzzynjzxjzxpTz5Ty5/zzdXwBzzzzzzzzzzzzzzzzzzzzzzzzzzzzzzzzzzzzzwLYSnTzwLzzzzzDTzzDzw7zzjDzLXzzjzzTDwxDCDzzwLzyzzxxzyyzzw7zxzzwo3zxzzwwzzzzzzzzzzzzzzzzzzzzzzzzzzzzzzzzzzzzzy6vZ1Tzw7zyDzzrzzz7zzlTz7bypHzx7zwCjzzzzzzzzzzzzzzzzzzzzzzzzzzzzzzzzzzzzzTzTDTzzDzzDzzzzzzzzzzzzjTzzTzzjzzjTwx6JBzzy7zwDzz+nzzbzzLzwLzzxLzwzzwAzzzzzzzzzzzzzzzzzzzzzzzzzzzzzzzzzzzzzzCNYXzzwPzwjzz/HzxzzyrzxbjzzbzxjzxSjyxzzzzzzzzzzzywzzzzzzzzzzzzxzzwzzzzzzzzzzzzzzzzzzzzzzzzzzzzzzzzzzzzzzzzzxZETnzzzLzzjzysXzz7zzJ/wA+086C885c8u88888888888888888888888888888888888888sPQP088w888886J88488K08408AP88608Aw8MuVs888y88s8888888889A88c8ah88s88es8888888888888888888888888888888888888iHeBc88+88U88rh88W88aX8+U8+E88s88Wo8888888888888888888888888888888888888/8QAJxEAAQMEAQMEAwEAAAAAAAAAAQARIRAgMUFRMFBhcYGh8GCRsdH/2gAIAQMBAT8QaIWg2yyBcP4BXhCa7IvMFq76IDlkC9doSKaJRy34UcQoj1+HQBl+LTn93MeUHh6nbfY/2vFwZ5U7rsIYpoo57O0t7ISWCBBD2GLtP1RJZAvdp1tqGQyf+ugGDIWGbtN0tNUQXQDBhUzXTLb9mMB02PVkJkooBNh3U4ro3nFdFHNBlHBu0SjntAlCcdh0yB/pP7UEAwAsMvU1BZNjxcZL3mbtEI5fsxgOm/rISicA2GH++1TioXFxLXmPvpdolHLfhRxCiD5+ENunAB7DupxULj7xdwhaEZrx71OG7PiUx+WQksgXD2GLgHT489QSUC92kYLU0ycu/ugGDWmeq6xaILoAC/b9mOFEevwuRTmD2HdTioXF3CFx8fcXaKOT2b//xAAoEQABBAIBAwUAAgMAAAAAAAABABARITFBIFBh8FFxgZGhscEwYOH/2gAIAQIBAT8QBuD5RP8ASJgEnQlRcdyPoTxBkA+r+r7AQsS4xy25MCURDzTiyAhiX7dB7dGGTKu/YfcWiBIjRRHDC+38cpRSMW41L+r7DmYpGNPpHLDIQx0b1RMCe0o1ZRoweAvluOAvnqWJgSURHLcLUsKMrUdoRMmUb4Co5bnnH9fj7ciRBRM24p9ytR0YWSETn2CoYCoa4C48pxl9geY4DDjKLbCGGOEM2424yAhjpBrKNZ6CMyiJBHYD6RSUTJPAVDinInKnPdxhxUvsFaf/AJ+OHGQUMR0YZhTk9gftURoxwFx58uLc9lOez6e3ny+wOAs/A/RLhxkBD/Shkyrv2A+dqxEKxMcBpxlyJXq4w42ixRYoQPPrgW3PR80iYE9pRpGjwFuLcmFGX1Li+RQCURDyjTCzCFiWFGVhHaETJk8RUf5iZ4kAiCiZ5blajowyVd+w+9rIALaOA158OMuey9XGHG/PRFthyhn4H8X+uHGQhgdG/8QAKxABAQACAgMAAgICAQQDAQAAAREhMQBBIFFhcYEQkXChsTBAUPBgwdHx/9oACAEBAAE/ENfzp/PKTmP+j657/wCz6/7t/h/n14r/ANntwbkcXqn6E/ZwNtjunB+eWlFWZByqGKTeeLCjplAQ9pH+uJRkH8rllrqz5yRf64Pt7XWOCh4ubMRkOyojOOogFPT5ZyG18CMHD4t+Rt7MgNkdUlei8jtHBF06GGBBxwvpLKkoPRBHp3fGm6PIIIOihaFcXPKUSrREyIACmKznhM4IAExExCTGPFIpz6fciqmCBlsPLCdhWU/QM6bmYocoSBkwAQhcoFDEp8RLgQyZgJjZ9Hi/GTCNVnL/AGaOBCHh1xpgeNFJjvPJUOmaMEl1SwSM1jyGjVJ7GE4bRilZK8Mei4hTK0DBZdyC8eViJ3aX3Er54g44RuXmmEKa4CJ3oMad/ehkKE4P4sjuhKiJT5za9tWUd3OQy5+8CDPoKW77dEOAiU5GccGJSN1e1fwQx1xc6U/0Is33LzcdzWOXLjB1zMXiZNpSiqIYdebr39msrnWjXmVDUexACIo9DXAMOk4BCpQGi48T7aGqBEQAogi64ku9NnYUcaTw79o4GAA0eNibVTKq5c7XytnY30msccdWqmtMsUUgzLx8t9CzaCn1V8YgoBQiFBGfjhgnkCp55xomJHJ0c78mQkSeCKIdY/vmQboN8VsYxl1jl8dRz72qv78Yi6ezKrG8LfvgoJwW3aaaCSQmv8sEv0djGGPvNKd/Q5HDYX3OTbzrJaD2Rmdc62sdWjgEok03mEBdYKEgrC6419O5+T6B3lvrvkxcq9gKRn5yUTCcETAMnYR2YfK84qYKOiaiheSMPxUM8cVfAWoXBNPZxfJgyX6ws/b5YVRnDzY0WAE7XCITMxkWsDJ64I4sKIExhjO8eOKxj4nKyxFwXRw1CTQhjTJXsGEJ4m6Q/LKCGzKOLjsJKLhNSWrkGQWFpj30ar0R7CLVB8O+GUwtMtX3JtO+Gvfis1rLGhn+uXeNABUsBdg3hY+QAFk8wMYQMrtrJGuXpNE9JLIZZMkj+NZx3HopGffFq7ZUoQUobpMo64+6R4JUEMgCqF6KAfwsBC2boc7uBcyE3b3zbVoLWkunvF+cvs954hCmHS55WvwnKWVn98UoY5BUoE/GuSf+T+0xg/BxbFt7frXE335gAVkiARIMNr4QQBeggf1463wHoEdU9ea4DS+ggRKw7r74I+6CbmtLW6gQ/HN/ihWCZffiywvNVin1ZMaOM+E0vkNIAsFIXWfBvnoF7OLA6URl4KN4TJgVHGxBox7kWpWsAKMADKv3w741IElBCbG+uGs+KmF6BCJxPehSBGNMgXY+58l2M+NQLDmWOLjCbapD/nDG0oW8Y4BYWo/qJDH3xZwRDdJYLa0PZ28Ra5T0WAg7XZy2AH+Epyf9NOB/5gRC5YsLP9cRbUE9zREevXA0xHNGNMam4y8krLgKhlDY5t5m0JuuCFY9T33w7FN9WcwRIZWZmnj4gW1gY/3wjhhgNb/k+D51ErgaqD6rESu/IOH7GBloXFYwuWVpw+rAy0LisYXLK+BhMCWogyCLv2cfP6fsZFikRMkmb49ctP57rMBHv7wECYwRe0Kw+V8oALWPeCyHq2ubC1aAUKV8678bo4B9TlNw3AV0csxeFAQWgClzJS3jVMDAh12Nvf68UZRVtDJFoDJDOYGniOERMPv1ZK7nXgeaDNFEl5T1CgAYuvJp5OiEaMeIRyAoq7Jw49h95UdRjO10Svh1w10GKky0KAW3HIMH7GBloXFYwuWV6/haAPmBT1zMISPtux14zOiRBAww4zLwZ6PDMTCm1xwfP9xIysDl74/8CIBWJwMQWfOf+xMvZPzwztRTgoQjH3w6bAgDQBgPJTQ2+soqPc/AQtU2NvrKKj3PwELfBwiAbUA5QU16eUhxb1YJhABy24nj1xHkgrQUATWLvgYDACAejxc+ElMn05CiFvUGCjVL0jl4RIK/7M2hUugdXxQoLA2XeCf65OxNPOxC0LREOUYakcyCRIVUNyYr/PXAjOTDOSARZlDe8mMfYbsVMZIo+rGM5BWArt8HzCZoKgvCvzR6BtIYu3mvGBehkn0SqqgGTTeO4DYi0t2uOvy9eHXJthI4ilZLYKSfg4psbfWUVHsfgIW9f+Zf8PCmccWBVxyeUaLmRsOTvgYNW4FK5hI9pwivI56ywVGn44vkEowrBbjPrj5hbzQghAH2duGYhLIKP9cMbBcHClRa+8mgmE9IFKfFHpfKdFOmdCaFQKHpiLGinDOhNCiCh6Yi+Bzl0CwfDL+DfClAthxSKk9D0xQ8mXZoQB2PZ9XmOkJKZpuk/wD5TyLdQiXSaHuPB4oCPogKv9cPr5bFuiCnbwhfUsD7gf78ReZmZsDqFIGXGpnhglwwHpOuYCuLNcNevBFEEKgHQZX4cnfYtglyjSTeTGeGo5GUcCLDsUcmPExkFwcKVFr7y/GKzzd/mML4+uUxFCaiFqS45duRptwz4TQqBQ9MRf4wBYJETMn6l4KJPoFWVj8vueBn1QQRCYPSb4Jk+fHEdirAmuJu8erCCfEbySMCBT+iJtsX1w0WjAwoGB+seuIbuMV42RdZOVyqfv2KFX0AaAPLq9O7SNosyuXLAL18vdpG0WZXLlgF8EKpBB5y4LjXGeYK8E1qLX00rMePvkWsAAixwMe+a9I6HAk0s51Qc3y7pqAcun1ntw8RVEumcaFKRMgnfGK56yF3lgpaKHKRaezEH4ejol8SYSm011DkYG54MoMkYDrhugP54CLCb0YzP34ESLtMxYGV+cUI67coamtY5YGKTjCR1SglkyBjHb41ipmrGWMXisAXTFn/AOl35UxUOQGDaQtcv066T+0jaLMrlywC/wCV3w4mgMqro4PKEWlYNUl9Dx7EK2ATPUHkmm3WFci7MGeZloDQG5K/g5gjEOlaACunrrk2VzJUUY/OVkpA0K5Dg4BdzcUDFKKHCIJ5DC5RIRoyMHBVE2cGF2iQjRkYOCqJs8Vu4NAGVV0cIuFZcFx2EXC0F15TwD+71WhzBh9PGo1E/wB8xsyww+ngzHJUDpHxZUmugkGbRAuXXkDOx1xAKr+uZ2Gj+pBn2eRiiDsxggX96OIX+avM4v18mw6opAMHThMlOGjgoQAyuP3G9eNJKQJCuQ4OV9XDH2ZEH7PIm7losL0Q/LODC7RIRoyMHBVE2fzc0pVEzQ9zPD32n61EGq358nD/AO514lhfdGCY6UN8BViZiKIzj7nLmu8WSnlBgId8xezZYhBp7AflnM8hwkbYJ/vg6xlu8jKHQVwGXfkemQhbDLVGr2wLng6ZCNsItUavbAufF1GDKHM7UJO9cmm0kjsdcQiJhvyTC/VP2HsA25YC8DC8Nm4CwaYstijwXqxyFGrkmo+JqXSt2hkYJQAvDGQAvt8VYW+MrlCKfKcywBqY9ZN/vytUN6LyJAT4ZDPMvhBxDnHSLDK3HEksGS2PgEBbUTozb1OWy/FQLRoSY08WnBciMhCcMjl6fGXAv+Ma2WsnHsghTRi0FU6DyByMPscDpShn48PTIQthlqjV7YFzw8JOdp/J/wBd/wCr1w/7/wBf4UkDOzvqhh++LQNJ6AVYOgF4+uY3T2o4D3y+Lxse0Tjl8njY9gjHAoiSoHSPZxBgQlXoovIoMPB7EwnkItEqZMXvdZ1xQ0VTJi97rOvIwasPhjQbjydLkLH41zs/vlBWwzO5Uuz++deLHPfQ+8G48pwpMqXRVnHpXQwfVFznyFtwyU0LtfXDqXIzXWTc+UbroLbg05MPNDBnCxg0jjPig0ISr0UXlOsRpmMTDnx9ca3AQkygd/rilZVMGL3us6/lJ4EFVIuPzwoimMMGUmzt+98Pw6B2NKGXBjPEKb6vHf8A437xpUk4wK3Cg2lzx4hcTaEWVSZE/fM9GsBGA6PRzPIeLG2Cf65nDZ3KGuw9wrWFnlBD0BlIZtPgN5HII4AMpDNp8BvI8UJF9r8DrZ8vCyPi0bMIQCav68kO/LLsFerHO1hl4iaxwZB0BmYbWMRZRzWGIL3+fFxmV0/dEP7+X/qvbwMhWz3/ANcxvV8iaYV6NFPEK3A6c9G6n5E7mArUxzICix2eALQBGq/SZP1wN4UTUlO1ubteSFMknDRBw9nWceGeQ8SNsE/3whDGWR7EqH7fI2jJ2E6CTRcfTk0MEGUhm0+A3kc6/h6IgqB2J2cRpgkFGrBeBTGkMRGZPa74hRDortQyPrh02BAGgDAcaJlcPyJjRr1/FpixGpGPVPNS7/npui25vFLv+em6Lbm+VEFC0u8C58iZdAUPVRxl4CfYjFoowfDyI3FABWuD6+V4WmVBpiTmazskHuBL5awgMKNGPpB/XEUQKcpqTceL0wIiUTmSYMLnZQs4nXBbE2WGdv8Afig0KSr2QzluuRrmsDBnyUe1ScSUumKX7xS7/npui25v+WGAoSCEvbG/fCEFezxE7U+8wFohBRNbaTIca1L12VfaiYfTy6OKBZk5T2Mz5wOoqp6B6AH9v9UsG/DJX9GfvIxUzQrDODwm1a549hmz9Eub5I82LIOdwUCUsyteI4mLIOdyUCUsytfEvoSCLGHDMo+uWFumjUilDDsDGC+TZuC8BKlkJRjRmrSAREyDIOjBhlE9YJBY1xLueKVLVLCw5MST/nh4xhPoK7fAL+LjFIsHMBYYHI1NUU4EOo5qy3KKrE8WcuyG6kAmg5Hh1TdFMdMFyx3fFW7dIBV4IUQUB0sBS+7zQtkVxgKIplBieMyQYFBB12KhWQTg4kauIEFbUDid8gpoIhEgx+iSM8O+E1oIqIU6fKG9+CJplgXsenjpDDnVbQhc8bBUKAwY4PVvBNzxmJZAQ1x3DACgQsAv64pY1CrdTS8iTm2w/Pbw0REUVmXHrzEL1ogapCDAGFe1eCV68QNUgBgDCvavjac6FKP0yfk1wwHa5YV0UpMm61z5RkEDf2IaMUzMdvAosKBxuVZkc+r0cAECVsCBnxemiSHIWg7eHisG4MXsAzhVXOxBAWBohwBxseaOh6Ip+vHCmsmBCIDFyJwXuYS/2uV7VyviCco0HpHDyaExX2KUPC+g5FuOKu0AWUKouDPjjvYFKRTN+o/eGwAJkBFGUk30O+HbtOrSq9q3EPQGPB4rHw1ZKVZGdf4SP8d8xf5P/gJf9HYxhj7zSne0ORw2F9zkS1qyWg1lGZ1zocxkaOASiTTeKclxioSC8Lrg8giA7CZiqNY3wgHeIFRXAB8xyZuVewFIz85KJhOCJgGTsI7MPkm6R4JUEMgCqF6KA26V4JUEMgCqF6KB4MslkyKjohfhzCcpWisfpJWzezx2YbnHLYFgoy5aR6puYOZhGwy41fS14/AoLXZ68TEHYNARgGAO+deKwmq9yfgu3oF65DVItQCk6MuC95CSvFUQQD2KAMs8TOYWmWr7k2nfDXvxxkHaxEjwzPNeQHQIGG0vfkkpmiCYVR6BfrDvlR9EhlQEF9cUrg/LEAHpISa8Qv8AZfgR+a6jATfDQcV/U1DQhI9m8P4VkhbN0OdnEuZCbN742TNVa0l094vzlSnuHkIUw6XPKt+E5Sys/viHG1GBtWBZkb/C2Lb2/WuJvvzRa5T0WAg7XZy2AItcp6LAQdrs5bAPCfYiRCarpEE+nHnYCSokOG4yejHkYiKTVh5adDQ3uIbnM2G9xcrqOD7UzTi6oEz98e8m9qulfc8nnaV7kkA6U/fDIgRq65hLYlHLtvIo0cjkKf8AKfjxamCSghNjfXDWfDrnz3lchLP3xVPt8wtUxBhsFpjyBAI8IKbgob9cEuKHhkQlmOCMuOG0cWCmsMAq468OuKSoBXdSzhGAXTxrbjNQRwjFmcUvfOvC9cvX/hz/ABWJhcsWFn+uIsqCe5oiPXrg6YjmjGmNTcZeSB1qFQyhsc28TSknXBCsep774McIIymte07prva3MJCo8I4YYDW/5Pg+dRK4Gqg+qxErvyDJ+wgZaFxWMLllQyfsYGWhcVjC5ZXwYaVCEK7qoz1wVruoHplLjstxI+KcD95hdAEP2aJnEJ9iwzJchQSusZf2t2qFa+a8RwGSSJkjq8HjD2A3GwfqoH552OisiEF4D6XqMbsqkw0FU9JWI58O+BUlfvDZ9YYHfDWfA4lzgpK/Bcf3xrcVSsDdNDAHr3zsK50XBdZp7vEjhhgNb/k+ABCYphAlVQSut58jWRYqTLQoBbccrhWNRhhj731/KwAfMCnrmYQmfadjrx39QiCBjh9y8HejwzEwja44ZH+4gZWBy98jhFZ61mYu3GjfR76kdP8A6NHw4Z24pwUIRj74dNgQBoAwHkpIbfWUVHsfgIWuTGvayio9j8BC3webILUaLuAZ3zCgMAlQoNsygzvyN4oUxQZcQdK7wRjTa2IIMPGnTw+8dQiyMJfEd8OLhXqLCHDxLEBmrCFAMrMYc8Xi6MkVcUxNoHRicwzcLfSvbbhu7nw74n5GU9hwC798NZ8DjCEYwLBfzwAapLmGE9rT8cioxuMlwKai52xnwY4YYDW/4PmcdSNVBAquwbCYz43bCRiKVktgpJ+DjnqD2EQiQFvDhmH+EP/Z"/>
          <p:cNvSpPr>
            <a:spLocks noChangeAspect="1" noChangeArrowheads="1"/>
          </p:cNvSpPr>
          <p:nvPr/>
        </p:nvSpPr>
        <p:spPr bwMode="auto">
          <a:xfrm>
            <a:off x="155574" y="-144463"/>
            <a:ext cx="1744657" cy="17446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C:\Users\user\Documents\KEERTHANA\IMAGES\Sequence - 3.jpg"/>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132768"/>
            <a:ext cx="3352800" cy="2633345"/>
          </a:xfrm>
          <a:prstGeom prst="rect">
            <a:avLst/>
          </a:prstGeom>
          <a:noFill/>
          <a:ln>
            <a:noFill/>
          </a:ln>
        </p:spPr>
      </p:pic>
    </p:spTree>
    <p:extLst>
      <p:ext uri="{BB962C8B-B14F-4D97-AF65-F5344CB8AC3E}">
        <p14:creationId xmlns:p14="http://schemas.microsoft.com/office/powerpoint/2010/main" val="365230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2031883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Carefully observing the given arrangement, we find the following pattern: We observe that the given numbers are arranged in descending order (from left to right), altering the position of only one number in each step, followed by the other numbers as it is. The process continues till the whole set of numbers is arranged in the descending order.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Step1: 28 16 09 24 15 04 </a:t>
            </a:r>
          </a:p>
          <a:p>
            <a:r>
              <a:rPr lang="en-US" sz="1200" b="0" i="0" kern="1200" dirty="0" smtClean="0">
                <a:solidFill>
                  <a:schemeClr val="tx1"/>
                </a:solidFill>
                <a:effectLst/>
                <a:latin typeface="+mn-lt"/>
                <a:ea typeface="+mn-ea"/>
                <a:cs typeface="+mn-cs"/>
              </a:rPr>
              <a:t>Step2: 28 24 16 09 15 04 </a:t>
            </a:r>
          </a:p>
          <a:p>
            <a:r>
              <a:rPr lang="en-US" sz="1200" b="0" i="0" kern="1200" dirty="0" smtClean="0">
                <a:solidFill>
                  <a:schemeClr val="tx1"/>
                </a:solidFill>
                <a:effectLst/>
                <a:latin typeface="+mn-lt"/>
                <a:ea typeface="+mn-ea"/>
                <a:cs typeface="+mn-cs"/>
              </a:rPr>
              <a:t>Step3: 28 24 16 15 09 04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Hence, the answer is B</a:t>
            </a:r>
            <a:r>
              <a:rPr lang="en-US" dirty="0" smtClean="0"/>
              <a:t/>
            </a:r>
            <a:br>
              <a:rPr lang="en-US" dirty="0" smtClean="0"/>
            </a:br>
            <a:r>
              <a:rPr lang="en-US" dirty="0" smtClean="0"/>
              <a:t/>
            </a:r>
            <a:br>
              <a:rPr lang="en-US" dirty="0" smtClean="0"/>
            </a:b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
        <p:nvSpPr>
          <p:cNvPr id="5" name="AutoShape 2" descr="data:image/jpeg;base64,/9j/4AAQSkZJRgABAQAAAQABAAD/2wBDAAgGBgcGBQgHBwcJCQgKDBQNDAsLDBkSEw8UHRofHh0aHBwgJC4nICIsIxwcKDcpLDAxNDQ0Hyc5PTgyPC4zNDL/2wBDAQkJCQwLDBgNDRgyIRwhMjIyMjIyMjIyMjIyMjIyMjIyMjIyMjIyMjIyMjIyMjIyMjIyMjIyMjIyMjIyMjIyMjL/wgARCAFqAjYDASIAAhEBAxEB/8QAGwABAQEBAQEBAQAAAAAAAAAAAAUEAwYCAQf/xAAVAQEBAAAAAAAAAAAAAAAAAAAAAf/aAAwDAQACEAMQAAAB9+xeKj+gvCdT27xfzZ7Zm8yvr3z9AAB5v0kBQBh87HsEivQAhRdeeqG0UAeS9aAAGOaXkewADzcekFADJGt530VgKATccXmHdYCjx57BBvAHPNtEyj9CRu0jNmpAAADj2AABj2DLqABi2jBr6AADj2AADLy3jPoABg3gAACdRAADHyojl1ABw7idRICgAAAAAAAAAAAAAAAAAAAAAAAAAAAAAAAAAAAM3nPSzIk87uUk1q06y5Gpc140QAAgVcNOTqLQJ3711gACNZlxjt4NtncKBHzbOZZABnl7PyPipi20A8/6CXFQUAz6OUSbcazYCgY8XblGrdx7WAqFdjH7Yj2AAAAAAAAAAAAAAAAAAAAAAAAAAAAAAAAAAAAAAzwo9I8r+nqnkaNXWbMlJg3qAASkVRQBh4FUAAllR8fYAAR/gtgAMk6LjFtoASiqi2gAcI7o9iwFAJ/Y1AAEYspVUA4RfQiHg9WiXg9GrhkpDn0AACKtICgMPKmAAEqqPn6AB8/Qhd6wAA4R76J1EoBFtCRV+gA4d0TqJYCgT89gAAIV0RbQAAAAAAAAAAAAAAAAAAAAAAAAAAAAAAAAAAAAAcZVDz8auuScW+2HhXp837lTbqzaVAAnMKL4oDhn/MZcAB+YN8eN2uZToACdRi2oCgOczrLj0HaZToBOoxI17/L+lOgpz6coyMH7ZeCgYu8mnGkUAwb/ADBWowL4AAAAAAAAAAAAAAAAAAAAAAAAAAAAAAAAAAAAAfEosIn2WEnUbHPga2fQAAGEbgAHxjN4ABiNrDrPsABMpgABm+juAAZTUxbQAAyfJtAAZOx1AAMpqYdwBi8964eUn+6R5TP7QTs9lZj2CgAed/fQI/RQE3LcAACHcR5+psWAoHkfWfSAoCPR7oCgHlfVI816P6UA+PseV7+jQFAQa2gAAPKerHnvQgAAAAAAAAAAAAAAAAAAAAAAAAAAAAAAAAAAAAAx/nmT0n15nPHsfzyv2ev5ccllXpg3qABmTkloWgMmb5KwAGbTJjZpj7LNoUDJrh3AADgw/MVxQDj28lHotcC9X6AfB8c4eiLwoDP9TKp0AA49vInpdMW0AfHLQOHHaOfLSHPoAAAMLcAAGTWAAGTWMewAAOfQAAODuAAHPoMuoAHz9DH96QABn++oAAc+gw7gAAAAAAAAAAAAAAAAAAAAAAAAAAAAAAAAAAAAAzeX9VgiB8+lyEPT6fDWrBU/Ez0RQAIbQioKAn5qWQpAASK82MlThqs7BQPO+izaYCgMU6tNjtUz6LAVDuTY/aPDvQDl15x5/R37m4UBH5UOR03ZdQB+ee9DOikKAAAAAAAAAAAAAAAAAAAAAAAAAAAAAAAAAAAAAM3nD1jx/OPaPEVa9Ex4pLKdRtAAI4sAAMOYrgAEuKiDXs7hQDz/AKAAAMmCLSbSoAQC+AAZ40PP+gsBQDDIj0rLqoARyw896EA4TLQkZr6MvCksZNZQAAI6wgKAzZKgAASqon6NAAAyawAAyTLwy6gAS6gAAceyI9gsBQMWWuMmsAEqqiNZKAAAAAAAAAAAAAAAAAAAAAAAAAAAAAAAAAAAAAzQ70WMv7uwHxopTS7m68rPvfz6KABJckWxQGTn0nFwACdRkRyr4tNmkKBKqyqsBQGbBqmxR34ttgKhXZMVhQD4+/mI/Tj91ZABN/fz6KAAEazBj6uSK9AAAAAAAAAAAAAAAAAAAAAAAAAAAAAAAAAAAAAf/8QAKBAAAwACAgICAgICAwEAAAAAAgMEASASEwUUABEQcCExFTQiJEFg/9oACAEBAAEFAv8A4er/AFMCeSawXRzSNSDCxnw/+Nk/zK+3kKVD4vH9azgGatan4nQkAcuXiB6eQVyCjBOumYDZtI08sa0YTlSUZKPx/wDwDTKe3yOtJkuXhOjGteEdXWtUEgEuXRtKW2MUvNv4IcGATJWXoTYX9fwvxsandId4JWohiQGdgWIb5nWXxSATq6db/hyKPAjgB0WsVBq5C3j6q+K1AkdDlUbNsRIxnVsy3kUaT+AGAHQ1iecRpFn7XcRiiF1FK5ztyMVjWp8ddQ6nyTqEY+WN62xsNidR9hvxDe5GlrCVHMQljW97Fqc5mGBnGQ0Sb/cmq7i0YJlhbWHLEwmJ0Np5t1czpRgiEtXCWcLy10khmyXRtDPbblqn/hoZYqeI10Lj4KTDQpM6uie6JtnxeDFZq5u29V2MgArDShXejaiJb8dDhFS8KVoKHYrXEQa1JN6sLeKkIyrXKHYfqYCwPVbkdakHRh0z3gvB4HQvHqyQzOGn9rvZ1IkqsqQiu48S3UtTH5N7qLn1oFLO1FDGi2VxOXqxr1NY16m6VNJEvY5T9WMdmvH39ajUZXR1FRnRxMBfu5xDOfYvSlr0YpoYlmjS4KjoJ+NXtMWL7sbNqMa2Nepv4bg8qkjcFipGAmWKlKYpBlRdNY96uzqomxQ0RwA64XT7eF0+3pUony4W1rtWSA6rGPrGmf5wEJrf1Pa7RnPgMr/VnSYFo1dB1UqfQvH8Y/LR5qmw8A1ekyZLNlLdShPlhdPt/tdhita/JC1avKg3KfIi4Z/JqobVeEmQMWA5/SSXC4Nc04FuacC3RhipYPyZasp4OS4Xhqmnv2IsAOLhygCyY6HWsKTo4s0LPEQp5Eujsbo5/SQZyQ6sqBb804Fv4o/1/G4biidZ4mhwYy+O8eK1+WwR/JsHiWpZspUrCQ1y3ury3ur0sWbZ8NYyrVhdXkJRLaBLARrWtrBWOeiPnw0rZ9PcBYcP3w/JlwCdnM5x/wC5paP25ORyvViqsOy3us/a+c4EQ8nGxa/KxNJXk5H5R5GSllFKpViWDFrwTlbQcGvtK7faV26FnA4CpTC1bSpOWVKV8xnBY0xags6tcCRBmGDq160YKpQt1VQp+F0LbnRrwTkDwY6m9a2e0rt/FXD1fGO5UTf6sFGCi8dEeQ8sNBHFksxVc81zq6Q1OlL7DpS+zS4SOTFnOrW6oA+UGjE83LM2gtUfi8f1pfy4L54HW7s+6GCtmP6/JfXEGLMJG8m6XZwNCiE1aty3FB0pfZ+2MUzkI1zFkap2fF0JdllCU5xnBYY5ScCQmOvert7lduoUIYepvUrLHqTsNKGHqbAUK2rbjUzAPhUoWeomJZF6jZoxyk4BgMHXLAEu5Xb+K+GZPH4V3zJVhEH16XjIWZLyy15dIeWSVc8VzJylep4F1B4F1GnkPv0ss4u1rLH09WfXlLBSaeOy319bfn8f5TW9n2TsmnOP5x+c4+8AHQiZhrLSrnmseXHVrMZrPi6j8ZxgsLQpPzCgxgZZ1/BHACaFNz844yW3qTc/Um56hMhZ6smQ0ilnLYREMamsGiCgUOpCJ4zOnLdP7+LlQoloUrViVOwCwWOpCJfPUm5/td3Z0RYyfyZbOEJFmXxmaTf5Gg/dlMWS2l9Oj7OnVuOFTccKtLGEqcepNOtuMYVULOhJc0aePITxrSzK1zDk5YckSNOvvsjMmT6GYrBXeT488C08hhnp0sPnMYEnRH2dP5aoXKnhCdgSAAJ8aKRSrCU0wLpYpYJUSsG3YZMg4ZMg7RgC1Yy/TNWy9rznI/gAK16JVhC9WJW7GfGp6VhkB0OX7csBUGhCJjiCcWLn4M0oT7Csy/eEqFIaDNkGfthxGKIXUUrnO0hisa1PjrqHU+SzQpU/b69jetkbDYnVuWqe3LVP0pblKAzwfrXzFVLGihZZJWkTu7Z7epU+XunjYbFaG0826uzkU4N6la0MIRw95zIPBp05vx5Eaub/AMNDLFTRGuhcfWpENClTq6J6JvYZ8NXN2wzOGkZnDTo5QuViduW6vna5xroLCVYSnSdXQnVqAf8APQIZ0gYBplDsP1YPNYSs46tmW01StnQhXSvQ0OKrMRZ/bD2dSJKrKkIruPEt1LUx+Te6jyFzpnIMmIoY0WyuJy9WNeprGvU3ShvQkPZ5a0m4AfUYKDOchpIb3Bq5uErQ2hyJWk0NGVFivXP9JqZ1y0E/OlDGi1DWE3VtRjWqomVfhuDyqSNwWKkYCZYqVJjkCVFsT3USqyiaibFDRHADrhdPt4XT7elCu9OJmHVrUp7WN9ggQrpRpJGE4avR3fMTVKnmElp04UBTr/4M7z+JQ3u0oW0mpUeGalCfJi3vz+kP/8QAFxEBAQEBAAAAAAAAAAAAAAAAAWBwAP/aAAgBAwEBPwG5MqKsiSsMzOIX/8QAGxEBAQACAwEAAAAAAAAAAAAAAWAAIBEwQHD/2gAIAQIBAT8BrnU2flLjVsQ+ImnGfeviJcYX/8QAPRAAAgECBAQDBQcDAwMFAAAAAQIDERIAEyAhBCIxUTJBYSNxgZHBEBQzUqGx0UJicAVy8DRDc1NgguHx/9oACAEBAAY/Av8A2PN/sP7Y4R4vxIuFDr6+mP8AUpE8LFT+gxxEmT93iMJGXmXVPfHA7/1IMZWVyZN9Lj1rh8yyleS3t64PEKoWZbmDgb1rrmY8Jc2cfa0Xb66mkNOwr0rjjYIZY5GYg1u8WwqcSQ/d44WFG9n0I0o5ZuV1otdvEMZeUkqrHdY7UFa+7EbotqkbL20wtHBYQ5LS7cw7d9RM9Mtdzd0wQYVKs9yROaADscSx0tKyGq+S+e3ppnrw8EtLd5PL9NUrp4gpIxC/3cvdb7cUrU9z11XzoHA6Kd6n3d8Rfe0D2Dwnm37epxGj+IDTFIZk5JrVW7psanEYhUZwa+R/MD/nl9pU9DscKyLQqlg38sSxiPllNXFTvimM5IFD9cZ9PaW21r5YcoKFzVsCitsagFyQPhra0eI1Ot6jxkE79sG2tT1JJJPz0jMu27OR+2BW7YUrea4CqKAbU0hEFBqAkB2NdjTFvtOtfxGr864tQep9dJk5wx62yMv7awQp2NQtxtHw6alZ7qp4SGIp8sJXM5PCcxq/OuLRX4mulSw8JqMF1zAS1xpI3X5/5Ydoxc4GwxIv30GWnnFRoz7vPHEyPxdwhLLbljeg64lc8dmusVcvKpaffiJfvGerLWQZduXhGiZVS4A7bn7IFz8lGrc23b1xVzdzEK35h31TsvEMCkhCqQLf5xHLSly10yOrWkDrg2cVn+tV2+WplhNJLS9ewGELSTRxZdS0cd2/yOAQ1R376ZlmZaBQwC+XX+MI7zut/hjsovzp1+OmiyFPUCuGJlegcgSKlSww1zXUcgE9fj66ZI86ZFFtBHHX6HU8h/pWuI83jVWVqHK5afDz1VExiUbkgD64jkaYxbVYgDf54jeTxEdtMQQ0izLG28RoTiL2xa96ZdopT9/tZFcoSPEPLB4ifiM6S20Gy2gxxKX1zmZunSuDC/GXx2WBculMRxVrYtK4ULxOWg3tsrvhQ73t5tSlcRSV8Fdu+uULOoSRqmic3zrhUUUVRQaWjrS7z1yGrK7rbUMf2wEimAW2nMt31wsa9FFBpMxlQhhS3L8vniNTLWKI1QW7/E6bEksqd9q1GAokiBXpSPanalcOWa53a5iBTTJLHKgvpUNHXp8dRRhVTsRhI2nDRowO6c23rX6alCyKFBqystQ364RTMlAasMvZv1xzlS39oppQq0i2vfS9v5w02dGbu8e4XsN/8sPIFutFaYZl+6kkAraTt6Nid3HD2QllNK1qMPKz8IQI7rYybgfXEMcn3dhKtfZHdffhnhSLLRakyHr7sJJbbctaYhjiKC+u7LXBLUqrFajoaakuy7He0KBv88Jdl2O9oUDf56XkSlw74RJrGWTYMopQ6hDGyLyXVZa/XAr11CJQMrm39RTG80BO/s1HMP10kxJe/qaYhmawPLTrsoOLs2OXfxRjb9zpMoy8sEctN2xRXhJ2pF/U2l2HUCuAx4iB+WpWMbj9dUcUYGY9d26AYOaUbsVFNUcaAFbrXJ92Euy7He0KBv8AP7WETBXpsThuJnyVYrbbD0PqccWhK1mdmX44aJk4QAx23IDcT64RbEEltGZR1wuWYDCv9Eldzhc23M87OmIS6qyJWobAVQAB0A1GV0iYdE5zyj3U64MrpEw6JznlHup10vGlLj3wjzBFEe4VTWp1CSVEdAltGFd64oNUDLO5SMEUanp6YieURLl71Q1r/Gk5aqW/uNMQIRHmQEFebZv02xLJJbdIalV6DSHtjeJPApcjfudsPDbFY/8AUTuPhpdR1IphUkSMBVpVXr9NUcsZF6V2boR2xLJlxRXACyPp5+mpCnESUEl5Bp6+mDK6RMOic55R7qdf8sM7GiqKnDsIOI2FQpTdh6YanD8QLK3EpsKYZhBxCoEvuZNjhY8uaMuKpmLS73Yo0cr7VNi1tHrhXU1VhUYRct3Z+gWn1xcoIoaEHyOoK0cgUtaHI2r++ArRyBS1ocjav76S7mijcnABglQHozAaspYnkal3LT6nFyV7EHyOqqwyBD/UafzqLE0A3OBKI5N3sC7VripRk9Gp9NKQbl27Dp/ymMtY3kYbm2m3z0k9u2CrRyIwW6jeY+GDG0bxvS6jU3Hw0ouW7s/QLT64BKFD2OqOEhiz9vLAUxyAFrQ5G1f3+2T2eZt4O+HCJxCcLbss46H09Mf6gCjVaVyNuuJIinHXZNKSjk+GIZpGlMgTYOfB7sWZfFnl5cndSf7sRCQAPaKgY4e0utC1WUdNsWip3qSfPUA6SrHG3L7NuY9/dgB0lWONuX2bcx7+7SQgqwIYDvQ1xFYZwpPOjx0AFO9O/rqDsr25VKqhbevpiWRgVzXuCn3AalLSSefsyB391dSqgRhdVgxpXDjioXpnEjLuJ6+mHrfZdyZnipp4flkNj1NsbHyPpjiTTiL3oYsu7rSn/K4F3Xz0FqE08hh55ElzCuyZbC0dt/PF0Qly7OYyg9fLxb99PDlhLYCamO6vT0wLb6f31r+uqNsqNiZ7iQx6UNPLADpKscbcvs25j393+WCzGgHniSRZqrH4tji1JqmlfCcMIpq2rceU9MWRTXN2oRjMma1emAw6HCh7qt0CqT+2LkNRqy7jWttbTSvavTGXca1traaV7V6aasaAeeAAW36EoQDqo5PSuyk0Hr2xzMeldlJ2xUHbSOZtzQEoQCffqDPXrTYVxcob/wCSkfvqBkalxoMGPnLDrRCdTGJwwU0JGKJcfWw0Px0qHuq3QKpb9sXCvxFNSRs3M/hGMu41rbW00r2r0+2XMBKWm63rgxRy58CptIUoV/tx/qX/AJZMSRffM0iD8PLpbt388cNxMs99iezW2ltcO/3e+FYjQ30tPfEJZbTb0rjhctlDc27CvlgitWYlmPrqWLNRViferULN2GFizUVYn3q1CzdhpYKt24JUeYriJYpYnR+qgcy7e/6avu2YiPINy5paO+BGOLyxl7bjmH1+GI7lsNo5e2k8OrK0zVUIDvWuqG00OavUY9oys3dRTVI7QOQCgQginUevniSSLiCvEGnsdjU9qfxpNennjj4+HdCx8Cof7R0xEkc+bHZzDbk7dNPClpskVbn27euAVkzR+fv8tUbycPJcZ+69KGgG/wAcLFmoqxPvVqFm7D/LLMJ4yq9SG6YovERH3OMGyeNqCpowxSOaNz/a1cUlmjQ/3NTAI3GPayIlfzGmAysCp8xqysxMz8td8ZWYmZ+Wu+qxJo2bsG1DMkRK9LmpgZkqJXpc1NViTRs35Q2q6R1Re7GmKxurjuprqF7Bamm5xY80at2Lb6jawNDQ0PTBjWVC46qG30+1kRK/mNMBkYMp8wdQUsAW6AnrjKzEzPy3b/bKJGsQrQt2w3ClOGlGX+JF0Ir/AFeuP9QYRJcskgU29BTEn/R1yD+H4/jjhuJYQoqptljdqjzwZTxMSSJH+HIgavzxE7LaSoNBjhctVLc2zGnlg1pVmLEDoK6kiiAtie92Hft78JFEBbE97sO/b36X602u/wBtd/0xw6CKMxMfZsG6be7UYkUNNKtvw7n0wY0kjFI6PcN6e/yxEwWgKCg0qCiZe+92/XtTVB/5lxyf+n7T6fXU96yUjZQnszTqKnE3FRyIRQXIy77eWmmOPWEW2+ED/YMQQ+zZGjqti0t08Llsobm3YV8sC4gt50FNUUjrKGzqAGM7LQ+nnhIogLYnvdh37e/7SDuMHKiRK/lWmGARQG8W3XBsgiWopsgwFUAAdAMAyRIxXpctafYCQKjprv8Au8V1a3WCuL/u8V1a3WCuq9IY1buFodV0kMbnuy1wt0EZt2FV6aqKAB2Gq2RFcdmFcWxoqDsopqowBHrjMMSGT81u+q6OCNG7qtMHLjRK9bVpp9rGj0/MK4CooVR5AahUA03GL/u8V1a3WCv+WHyvxLeX34k4aXiOLSYrzK5396ntjjJDxXEMYWdFBk26Yklv427J6ynlr6YhYHijGV9qZvD6W4EFeJEYS4/dxzf/AJiNkZmW3q3XHDhjLYSaiO6p29Mc93iNt3W3yrqiy5JDKzVIu2t93TEQjkkMrNUi7a33aSUNGJCg9qmmETM4jMP5ixDbfL5amkMkgNKIFYjmwCRMZLP+29oU9/X9cRtddVa3d9Kkmcyb1uL2/wAaqJ+I3Knvw6yTSUWRua/egPfBJLFCxsuNTbp4hWklFoWlshFMc5qwJUnvQ00s7GiruTia5mueG4JXw9cCORZlmsr7R7q96b6ZGSVo7VJNvU7YgiAkIcEtlmhNKeeOS8UJBDmpB0y3LxBpKaMJOUfCv00NG1aMKbYMmZLK5FLpGqaYnQFqTMWb44KjiOIZCttrPsMJEpNEFBXAkzJY3pbdG1KjCxoKKvTEchrVK01vIs8tXNW8Py6dMPIs8tXNT4fl06aSjiqnYjCM00j2eENTbUsudIhUUFKfUY/6iZdqGlN/0wqKKKuw0iNa0HfUBLGr/wC4VwYkqis9xtpv6e7FDIz/AO6n00vIs8iX0qFp/GAiCijSVYBgfI4aSNBGStvIKU9cZjSPI9KAtTb5aTHmOoOxtpviP20l6dH2r+2LVr1qSfPSzJPIAzXFdqft/ll2jFzgbDEi/fQZadDFRoz7vPHEyPxdwhLrbljeg64lkPHZrrFUx5VLT78RL94z1ZayDLty8PPHxeUijwZYNTiPONZKcx9cQLn5KNW5tu3rirm7mIVvzDvqi9sWvemXaKU/fEXti170y7RSn76SyirbAV7nAjbjg8nnGbdTyicxhV8lHXAfMkjaytEjrv6mmFY0qR5dNILcZdJvWLl/iuq4CrdFHc4IaejiRlLhR5HDFmuo5Ct+YaZI86ZFFtBHHX6HU7DqFOIJ2mMivberAefag1BI/wARzRfT1xwjF5RePaNHHcenuwrK5kBHiPnpCsy5TKSFHpTDF5njQSWABNj7zT7WQOUJHiHlg8RPPnSW2g2W0GOJS+uczN06VwYX4y+OywLl0piOKtbFpXEJZ+SNrilPEfL7IpK+Cu3fW02dGbu8e4XsN8NNnRm7vHuF7DfS0bdDiNpZlYRmoolD0p31I4lUKnRGSor3645ZkG1D7Ovy3wka9FFNIjrWnnqW+vLuKMR+2HijnK3vcSanbt1xaxTbpYtv10ySxyoL6VDR16fHUy9xTEayyhkjpQKlK0776g7XXAUqrlf2xHHDMOXret1f1xZWu9Se50rMJUAUEBcv/wC/TDJm+xZ7ytu/fr7/APLDyBbrRWmGZTwpJAK2k7ejYndxw9kJZTStajDys/CkCO61CbgfXEMcn3dhKtfZHdffgJHkqLC90td/QeuEdlsYipHbEMcRQX13Za4JalVYrUdDTUl2XY72hQN/nhLsux3tCgb/AD0l6XeQHc4GY0RHmFUimpnjaJVVa8wrX+MK6vFHVKhJNyx7YUkUJHTtpWV3jtNeUJv866i53p5d8H8NZA5U7Ggphr6VVytV6HS8Ofw8VKUvG5r8dfEPxChMo9F32pXG80B2/DTqv66YY4igvruy1xJDLbem9V6EHVHGgBW61yfdh4zNALXK5dOY/r9rCJgr02Jw3Ez5KsVtth6H1OOLQlazOzL8cNEycIAY7bkBuJ9cItiCS2jMo64zI8h1sttnHh92I4i1xUUriEuqsiVqGwFUAAdANRldImHROc8o91OuDK6RMOic55R7qddJStvmD2OIppIoFZDUuh3banbUoVY2hG5Vnpcfl0wVEcJDLQhmOx+W+I461tWldIrHHm71cDfUntHQqai2n1xIkcoLPITVjSg+XXAQxqgXYBWu0yyRpGyvTxPT6a+JWVYws3mr1ptTtiJ5rBlJaLDWumGSIIbK7M1MPLJTMagovQAakKcRJQSXkGnr6YCusYRXDXA77en+Ef/EACkQAQABAwMEAQQDAQEAAAAAAAERACExIEFRYXGBkaEQcLHB0eHw8WD/2gAIAQEAAT8h/wDEXS9QF0N/IWnMkU0YDSGHqHBZNfKNMDP+Qea+VMn+Shb7Bzk334ipIUh1RYqDoO6/hqTgu7iSxPSp2rLI4BO80ggdByrDg4dtJYMchLIm7U4n5ukicpbfNRAtg+Gl8e9e47GXnjUCL/ug3pzoGybaw94igWWwd6Iebp2NJQVE0vZtfqBCbczeKFJSyErMmpDYRy42N1L4mA3zAPBS87smY6eMaSH7kAgkDq/g5ooKDfBXrg/h9Tnk4OlX1LcrcaIEYgvP1UcVoiKjaLBlg7GCvnNt0xV8adLdphQTWrkTGtOwlvZdZ828RjOD0wYqxcme9o3aY1KYBfe6g0zig0cKMvmggGgCwaYKDME6leAzLBO1SzqCFWD0uFWyRZFVXKt3SprXKYju1kxmQR5/hqK26k2XdRl0pbMnO5QtWHO/bfTJ4c/hiP3WIZ2h7LPuxM7VbdqwGMgbmcFYXL7nYltUzQXD+8pfyjIkWuZvW7dHJHF7B9HYncTizBKR2qAxftqSHmK4EWbflQGWKPEmmNcyW2v1pfgzeR8JqgATozE/bb3xX5lY4cVqkURJ+TTOvLaxXdlwqaSbkpsTuhxpE3K3Io6TarB8w9YkAjpMUmTgwEdomPTSrzMJN+W1qMNI0eYKz9gIOdh/PPrVc5GUPcgPFX7Rm4bOQEXxW6xlsnrGlMHBaZAeIPdQUj3gvZzP1icWMvVTWHsgSTtXPNnG+avAPC92ZrbXLUTFXpCWMxvM1G2TkHasb+JuI1iSNxKeLHxUJIA4NPpnJjWiJRFm8SGHNI4vLruP7TUn8abppPXBhFixffekDI0w6Ll4ng0wWxJ+IyU59Mstf4zW0rQE4sdjSLPISj3B1AKDI3KiIJ5MpJsbak8xgeKNlqzG4bpibfN6Am+mF6l0mCZQiczBhdpLSUE3VWPr7sI+J494pxlpgPgzNW8UXMW3SmZLLWwhNTFqElkmt4NXPEH75pkkin2mlarmqME4EoBZX3REmpTSm0ic3fEUppFYRObviNNqQ2hJmh/TiuKTCK7Go4VfXvjYVmowuhGqVzg5t9HS8eKm2cMVYv8A10nQ2CAdWmHjAXJEq9C9LIM2QtIYSCSTMhmbN+GhKiyZTW8Xt6caUhUsT2qZAiCq83/jUobI2FleclqKHlD+Kv51IHp5JSB6+SlNKbSJzd8R9W0GySDR6WkUuTc3q2oGLYFppRT45AtKKChgyh33pVJhnjysZrom3ruk0tDmeZktaggtAIDVDgnBc/Vd6hwTgufqu+m1IbSgzS3GVdpEqhsttUZXKyXN6AAgMBpEhKTuVlR/jfo6b70AWtkU0jcIe9PjBQvcNELIMTARd6nWogh0JgIzBOnPDHs0Z6VigRJ+Fd8lCA40JCpYntQriSiU6Q1AmRtxZ6MF6gJJpmzLDn41Rtn8z2ee9Q4JwXP1Xf7sSpgTgoo9PvEcqg27DCiUb5pcqrEBwzRykYhdyrVPj7kXh9VE2BORqE0r0K+4pUgQ64ZHVCN1SXtwzFQjdUl7e0aYxt6CtvzIPMKnnVBJvSyY2KsSXgYd4dTwkxDxt7fGo7w5HYpNTFBejdip43kl8nS0fFlq3fKiU/Q+LKjSKIoJslobeuwvQk1GLCB4E3OmE0r0K+4pS045PSmpmAwQtln0+qhH+pL24Zj684ZyPjQNrgzPjtUMgKrtS0c1KBVgDGKis8WeRcG1LxEuXaQ9UWdkUgfFQjsBn2CVPGRIXTldWJaSbvgiFYlpJu+CIaQPKTwIfFKTEzrN3Q3apxbXxcGhPOoAZHW2oEUm1wu/xOqB2S+I2kHeKMBOegZM2DHUoDd/N5Zvmc30lAv3ACLJ1Uab20BhuixcrtpjhzolKEmGV7FdO1AOxAP+bUE5fCZ3YP8AA0kvoWQbOdYDtiB8s9St4KKEtoHz3rENJN3wRD7sGgFKmxQEwSsXiKyo6Edgl2qbRa0QPFRrQzKR7KgJnuhb+Ke+TkelPhcjK+BRCe24h4jbVKIDiuPY3ealEBRXHsbvOlWQUqbFT7vxjVIdVwPd7iQLO9BjEvsTyYLFGRKJE30nYR0rckRqbECDK1ehUWEmLr6Gq1ptpZXtSJsUDycShGraVpyadqPS9qEPjS+FyMj4FExI869N9UNp4gb1KICiuPY3efrwXgMN6aGv3i2lvav8LilbII2+gygWU2HO9LOHI0gvHeraP7lECRRgvGSpUtkYlN7alROkPYQ4KdE6QthDg0qChlAgp6qTfHGUmXu+WpAwgUYW7LwUMXG2IoNpw3TTRzsLY40m3SbjJDG0ZmpAFl0hCVmZA8UInQB+pdTxnV2meUq2Nigl9N2otYnfdUoSQ6Nk25Yig6yxNyKwpVJpxX7QsI3s8aeeGAx4Ioh/CR/RqgONDMRH2Hk0qJ0h7CHB92cJaNjuqVPiYRTAyYaDmlhgSgw9UMQCQGXunDEJE3owi4Jy90RJJEkdUsHafxoeKJx/HUqE8mU1Frm0SpoMbBLV04a19atv4QBVx+xBGoVDQGKXiukPeemoNSiZJcNTSlgEdzSYRcE5e6xN8lDqZX0RD2UOhE4vj9RIERbKzvpAIoQMcqMIAonaFZfZO3XIGvSs2cO9wW38CgENhQFqaEihBecNF73dIsGomKB1j9yZf7omKD1j9yZf704HLZ6H7qt4Wul1sWYkzqtSkEY/ETQ7qOnUerqyNIqmAzFtMHCUS9z/ABOrCrFyMzt7l/XUBx7iKZpYjoeeaV91ULG6bN9ylAxGiYuvwxQZ7+C0TNbEiBGbs5zbSQJFCC8ZKgDeCA+NQpxjmYXKV/XFAYoPWP3Jl/v6mGIQjvRQByil6ptkqA3OZ5p5KSIknFBBaAQFZLCA8H0XlZyXNf5ggczX5ggczqQLeT+zVYTMQVQIDFlYdNUJq2INW/8AGAKvZmYI1XjUMCaLHmGPlpQEJI1YwkQVSLc2iWkwC4Bw91ib5CDUgpzcMNfmCBzP3YKFhNJ9KjwjgyNUZrCJQWL1pNX5yMM1W/1TKY/JTDQnXjO7Rd6EXl360Q+lZwHOricfJ3+Jvqccg+0b+AxtTywvtG/gGNtIlHJ4EvmhtGOa2/nhjxqOl7pqxYyzGaSV17bHKEfTDFRCY0BGGdMkfzIyedURArA/LxnxThg7IJGcjxShUnIbL6bWDcbDsMUObVzF5L40kCBI2KUWSYxqAOsBQImCnEcrpntnS2RkhgwnamHooNkSSM80TtGTEbiq/nTJoXKhEW0KIxMShrb/AK3cCrvMIlnKKTYm/A8EUmAVsopkBTSvA1GmUCng2Zi5GsiqCQp8p+1EVQWFPlP20xjbQ3LvZlEbEtuXVeNYZw6wl6AOZ/e4PaKjTCDg0rQpo3XZ1FAy4DD3UjLY5yyte7FPl/IEehpRgwLSx3TUZgwGm2TJGRq4xrHdstm9B0Qkm8QNMoB3ZnFxq5pdjLbts+Klcrsg3K6bYTNmfl8/dmZWq27VgMZBuZwVjMuudiVTMBif3lL2UZUi1zN6bLYT5o+KixDsUdydxOLMEpHaoDF+2pDSPeC9nM1DSPeC9nM6TvSjwkAnpeuNgULbYITzNtTcakET1SM7WIrhWZNu8gPXemUYVXPhpO67Mtu7Gom5W9a4KYZJgEQtt8NIyKaRA5tbSrzMJN+W1qV2EB8UzGBY1pMDd1f9lNPAoCoqJwLT/FWNZAB9A02TBpe65fLXDLJ8xfWXqbfWK1Yy9VJZeyBJO1c4Wcb5q4Y8L3JmtuctRMVbU/MgdPpjfxNxGtLSUE3VWPqktJQTdVY+tMiPKNx2Sk3KGWZXMueDVfJUn4oVFJe9zc7HmakijmdO7+cIyzqtRNysjEZVMk03XT/l3om6WCEHES0izyEo9wdV24nlxV47l0sLl+tQalwRQ9xRLUUmD9XuhjNyYZGXSlmSJsxN6kIHX9my/HZ92EbE8e8U4xpgPgzNW8UXMW3SmZbL2whNTFqMlkmt25R4R4KILDTupWq5qjBOBKAWV90RJqU0ptInN3xFKaU2kTm74jSN3iAuRgPdEqlyh5Sz6NTbDOaxtk8r0z2ih4QSfukbmLycaR4WuZYp/k1Ac7Aytil69ZICTE39lZdd7A5NMNpbz+l1TEgvQ3pSGzVkOW7emKzc3e+/wNKtVzVGCcCUINlymhjbDqQPTySkD18lQaVFZG//AD9W8GySDR6WkUuTc3q2oGLYFppVT45AtKL0RjBlHvvV/wDrkTqhvSs5s96WhzPMyWtQQWgEBqhwTgufqu9Q4JwXP1XfSMvTAdhkfdJUQsb6GEZ5carmgmOW03eFHvgwEdD1VzcabeNKXsI5S851S1cO3PBrMSYguyfiq6CxVndDTFhuayDv1MyjNGSnyhW8EcUsKckLsXZCMY66VarmqckZBpG4uSwhO+W+qNs8nfs896O5laxUkQs+efsj/9oADAMBAAIAAwAAABA7okzjzwLzwLzwZbzwDzzTTzrTzLXzwoHwTDxxwxzzzxzzzzzzzzzzzzxxzzxzyxzzwxzzz7zzzzzzzzzzzzzzzzzzzzzzzzzzzzzzzzzzzzxIdHhzzzvzxzzynjzxjzxpTz5Ty5/zzdXwBzzzzzzzzzzzzzzzzzzzzzzzzzzzzzzzzzzzzzwLYSnTzwLzzzzzDTzzDzw7zzjDzLXzzjzzTDwxDCDzzwLzyzzxxzyyzzw7zxzzwo3zxzzwwzzzzzzzzzzzzzzzzzzzzzzzzzzzzzzzzzzzzzy6vZ1Tzw7zyDzzrzzz7zzlTz7bypHzx7zwCjzzzzzzzzzzzzzzzzzzzzzzzzzzzzzzzzzzzzzTzTDTzzDzzDzzzzzzzzzzzzjTzzTzzjzzjTwx6JBzzy7zwDzz+nzzbzzLzwLzzxLzwzzwAzzzzzzzzzzzzzzzzzzzzzzzzzzzzzzzzzzzzzzCNYXzzwPzwjzz/HzxzzyrzxbjzzbzxjzxSjyxzzzzzzzzzzzywzzzzzzzzzzzzxzzwzzzzzzzzzzzzzzzzzzzzzzzzzzzzzzzzzzzzzzzzzxZETnzzzLzzjzysXzz7zzJ/wA+086C885c8u88888888888888888888888888888888888888sPQP088w888886J88488K08408AP88608Aw8MuVs888y88s8888888889A88c8ah88s88es8888888888888888888888888888888888888iHeBc88+88U88rh88W88aX8+U8+E88s88Wo8888888888888888888888888888888888888/8QAJxEAAQMEAQMEAwEAAAAAAAAAAQARIRAgMUFRMFBhcYGh8GCRsdH/2gAIAQMBAT8QaIWg2yyBcP4BXhCa7IvMFq76IDlkC9doSKaJRy34UcQoj1+HQBl+LTn93MeUHh6nbfY/2vFwZ5U7rsIYpoo57O0t7ISWCBBD2GLtP1RJZAvdp1tqGQyf+ugGDIWGbtN0tNUQXQDBhUzXTLb9mMB02PVkJkooBNh3U4ro3nFdFHNBlHBu0SjntAlCcdh0yB/pP7UEAwAsMvU1BZNjxcZL3mbtEI5fsxgOm/rISicA2GH++1TioXFxLXmPvpdolHLfhRxCiD5+ENunAB7DupxULj7xdwhaEZrx71OG7PiUx+WQksgXD2GLgHT489QSUC92kYLU0ycu/ugGDWmeq6xaILoAC/b9mOFEevwuRTmD2HdTioXF3CFx8fcXaKOT2b//xAAoEQABBAIBAwUAAgMAAAAAAAABABARITFBIFBh8FFxgZGhscEwYOH/2gAIAQIBAT8QBuD5RP8ASJgEnQlRcdyPoTxBkA+r+r7AQsS4xy25MCURDzTiyAhiX7dB7dGGTKu/YfcWiBIjRRHDC+38cpRSMW41L+r7DmYpGNPpHLDIQx0b1RMCe0o1ZRoweAvluOAvnqWJgSURHLcLUsKMrUdoRMmUb4Co5bnnH9fj7ciRBRM24p9ytR0YWSETn2CoYCoa4C48pxl9geY4DDjKLbCGGOEM2424yAhjpBrKNZ6CMyiJBHYD6RSUTJPAVDinInKnPdxhxUvsFaf/AJ+OHGQUMR0YZhTk9gftURoxwFx58uLc9lOez6e3ny+wOAs/A/RLhxkBD/Shkyrv2A+dqxEKxMcBpxlyJXq4w42ixRYoQPPrgW3PR80iYE9pRpGjwFuLcmFGX1Li+RQCURDyjTCzCFiWFGVhHaETJk8RUf5iZ4kAiCiZ5blajowyVd+w+9rIALaOA158OMuey9XGHG/PRFthyhn4H8X+uHGQhgdG/8QAKxABAQACAgMAAgICAQQDAQAAAREhMQBBIFFhcYEQkXChsTBAUPBgwdHx/9oACAEBAAE/ENfzp/PKTmP+j657/wCz6/7t/h/n14r/ANntwbkcXqn6E/ZwNtjunB+eWlFWZByqGKTeeLCjplAQ9pH+uJRkH8rllrqz5yRf64Pt7XWOCh4ubMRkOyojOOogFPT5ZyG18CMHD4t+Rt7MgNkdUlei8jtHBF06GGBBxwvpLKkoPRBHp3fGm6PIIIOihaFcXPKUSrREyIACmKznhM4IAExExCTGPFIpz6fciqmCBlsPLCdhWU/QM6bmYocoSBkwAQhcoFDEp8RLgQyZgJjZ9Hi/GTCNVnL/AGaOBCHh1xpgeNFJjvPJUOmaMEl1SwSM1jyGjVJ7GE4bRilZK8Mei4hTK0DBZdyC8eViJ3aX3Er54g44RuXmmEKa4CJ3oMad/ehkKE4P4sjuhKiJT5za9tWUd3OQy5+8CDPoKW77dEOAiU5GccGJSN1e1fwQx1xc6U/0Is33LzcdzWOXLjB1zMXiZNpSiqIYdebr39msrnWjXmVDUexACIo9DXAMOk4BCpQGi48T7aGqBEQAogi64ku9NnYUcaTw79o4GAA0eNibVTKq5c7XytnY30msccdWqmtMsUUgzLx8t9CzaCn1V8YgoBQiFBGfjhgnkCp55xomJHJ0c78mQkSeCKIdY/vmQboN8VsYxl1jl8dRz72qv78Yi6ezKrG8LfvgoJwW3aaaCSQmv8sEv0djGGPvNKd/Q5HDYX3OTbzrJaD2Rmdc62sdWjgEok03mEBdYKEgrC6419O5+T6B3lvrvkxcq9gKRn5yUTCcETAMnYR2YfK84qYKOiaiheSMPxUM8cVfAWoXBNPZxfJgyX6ws/b5YVRnDzY0WAE7XCITMxkWsDJ64I4sKIExhjO8eOKxj4nKyxFwXRw1CTQhjTJXsGEJ4m6Q/LKCGzKOLjsJKLhNSWrkGQWFpj30ar0R7CLVB8O+GUwtMtX3JtO+Gvfis1rLGhn+uXeNABUsBdg3hY+QAFk8wMYQMrtrJGuXpNE9JLIZZMkj+NZx3HopGffFq7ZUoQUobpMo64+6R4JUEMgCqF6KAfwsBC2boc7uBcyE3b3zbVoLWkunvF+cvs954hCmHS55WvwnKWVn98UoY5BUoE/GuSf+T+0xg/BxbFt7frXE335gAVkiARIMNr4QQBeggf1463wHoEdU9ea4DS+ggRKw7r74I+6CbmtLW6gQ/HN/ihWCZffiywvNVin1ZMaOM+E0vkNIAsFIXWfBvnoF7OLA6URl4KN4TJgVHGxBox7kWpWsAKMADKv3w741IElBCbG+uGs+KmF6BCJxPehSBGNMgXY+58l2M+NQLDmWOLjCbapD/nDG0oW8Y4BYWo/qJDH3xZwRDdJYLa0PZ28Ra5T0WAg7XZy2AH+Epyf9NOB/5gRC5YsLP9cRbUE9zREevXA0xHNGNMam4y8krLgKhlDY5t5m0JuuCFY9T33w7FN9WcwRIZWZmnj4gW1gY/3wjhhgNb/k+D51ErgaqD6rESu/IOH7GBloXFYwuWVpw+rAy0LisYXLK+BhMCWogyCLv2cfP6fsZFikRMkmb49ctP57rMBHv7wECYwRe0Kw+V8oALWPeCyHq2ubC1aAUKV8678bo4B9TlNw3AV0csxeFAQWgClzJS3jVMDAh12Nvf68UZRVtDJFoDJDOYGniOERMPv1ZK7nXgeaDNFEl5T1CgAYuvJp5OiEaMeIRyAoq7Jw49h95UdRjO10Svh1w10GKky0KAW3HIMH7GBloXFYwuWV6/haAPmBT1zMISPtux14zOiRBAww4zLwZ6PDMTCm1xwfP9xIysDl74/8CIBWJwMQWfOf+xMvZPzwztRTgoQjH3w6bAgDQBgPJTQ2+soqPc/AQtU2NvrKKj3PwELfBwiAbUA5QU16eUhxb1YJhABy24nj1xHkgrQUATWLvgYDACAejxc+ElMn05CiFvUGCjVL0jl4RIK/7M2hUugdXxQoLA2XeCf65OxNPOxC0LREOUYakcyCRIVUNyYr/PXAjOTDOSARZlDe8mMfYbsVMZIo+rGM5BWArt8HzCZoKgvCvzR6BtIYu3mvGBehkn0SqqgGTTeO4DYi0t2uOvy9eHXJthI4ilZLYKSfg4psbfWUVHsfgIW9f+Zf8PCmccWBVxyeUaLmRsOTvgYNW4FK5hI9pwivI56ywVGn44vkEowrBbjPrj5hbzQghAH2duGYhLIKP9cMbBcHClRa+8mgmE9IFKfFHpfKdFOmdCaFQKHpiLGinDOhNCiCh6Yi+Bzl0CwfDL+DfClAthxSKk9D0xQ8mXZoQB2PZ9XmOkJKZpuk/wD5TyLdQiXSaHuPB4oCPogKv9cPr5bFuiCnbwhfUsD7gf78ReZmZsDqFIGXGpnhglwwHpOuYCuLNcNevBFEEKgHQZX4cnfYtglyjSTeTGeGo5GUcCLDsUcmPExkFwcKVFr7y/GKzzd/mML4+uUxFCaiFqS45duRptwz4TQqBQ9MRf4wBYJETMn6l4KJPoFWVj8vueBn1QQRCYPSb4Jk+fHEdirAmuJu8erCCfEbySMCBT+iJtsX1w0WjAwoGB+seuIbuMV42RdZOVyqfv2KFX0AaAPLq9O7SNosyuXLAL18vdpG0WZXLlgF8EKpBB5y4LjXGeYK8E1qLX00rMePvkWsAAixwMe+a9I6HAk0s51Qc3y7pqAcun1ntw8RVEumcaFKRMgnfGK56yF3lgpaKHKRaezEH4ejol8SYSm011DkYG54MoMkYDrhugP54CLCb0YzP34ESLtMxYGV+cUI67coamtY5YGKTjCR1SglkyBjHb41ipmrGWMXisAXTFn/AOl35UxUOQGDaQtcv066T+0jaLMrlywC/wCV3w4mgMqro4PKEWlYNUl9Dx7EK2ATPUHkmm3WFci7MGeZloDQG5K/g5gjEOlaACunrrk2VzJUUY/OVkpA0K5Dg4BdzcUDFKKHCIJ5DC5RIRoyMHBVE2cGF2iQjRkYOCqJs8Vu4NAGVV0cIuFZcFx2EXC0F15TwD+71WhzBh9PGo1E/wB8xsyww+ngzHJUDpHxZUmugkGbRAuXXkDOx1xAKr+uZ2Gj+pBn2eRiiDsxggX96OIX+avM4v18mw6opAMHThMlOGjgoQAyuP3G9eNJKQJCuQ4OV9XDH2ZEH7PIm7losL0Q/LODC7RIRoyMHBVE2fzc0pVEzQ9zPD32n61EGq358nD/AO514lhfdGCY6UN8BViZiKIzj7nLmu8WSnlBgId8xezZYhBp7AflnM8hwkbYJ/vg6xlu8jKHQVwGXfkemQhbDLVGr2wLng6ZCNsItUavbAufF1GDKHM7UJO9cmm0kjsdcQiJhvyTC/VP2HsA25YC8DC8Nm4CwaYstijwXqxyFGrkmo+JqXSt2hkYJQAvDGQAvt8VYW+MrlCKfKcywBqY9ZN/vytUN6LyJAT4ZDPMvhBxDnHSLDK3HEksGS2PgEBbUTozb1OWy/FQLRoSY08WnBciMhCcMjl6fGXAv+Ma2WsnHsghTRi0FU6DyByMPscDpShn48PTIQthlqjV7YFzw8JOdp/J/wBd/wCr1w/7/wBf4UkDOzvqhh++LQNJ6AVYOgF4+uY3T2o4D3y+Lxse0Tjl8njY9gjHAoiSoHSPZxBgQlXoovIoMPB7EwnkItEqZMXvdZ1xQ0VTJi97rOvIwasPhjQbjydLkLH41zs/vlBWwzO5Uuz++deLHPfQ+8G48pwpMqXRVnHpXQwfVFznyFtwyU0LtfXDqXIzXWTc+UbroLbg05MPNDBnCxg0jjPig0ISr0UXlOsRpmMTDnx9ca3AQkygd/rilZVMGL3us6/lJ4EFVIuPzwoimMMGUmzt+98Pw6B2NKGXBjPEKb6vHf8A437xpUk4wK3Cg2lzx4hcTaEWVSZE/fM9GsBGA6PRzPIeLG2Cf65nDZ3KGuw9wrWFnlBD0BlIZtPgN5HII4AMpDNp8BvI8UJF9r8DrZ8vCyPi0bMIQCav68kO/LLsFerHO1hl4iaxwZB0BmYbWMRZRzWGIL3+fFxmV0/dEP7+X/qvbwMhWz3/ANcxvV8iaYV6NFPEK3A6c9G6n5E7mArUxzICix2eALQBGq/SZP1wN4UTUlO1ubteSFMknDRBw9nWceGeQ8SNsE/3whDGWR7EqH7fI2jJ2E6CTRcfTk0MEGUhm0+A3kc6/h6IgqB2J2cRpgkFGrBeBTGkMRGZPa74hRDortQyPrh02BAGgDAcaJlcPyJjRr1/FpixGpGPVPNS7/npui25vFLv+em6Lbm+VEFC0u8C58iZdAUPVRxl4CfYjFoowfDyI3FABWuD6+V4WmVBpiTmazskHuBL5awgMKNGPpB/XEUQKcpqTceL0wIiUTmSYMLnZQs4nXBbE2WGdv8Afig0KSr2QzluuRrmsDBnyUe1ScSUumKX7xS7/npui25v+WGAoSCEvbG/fCEFezxE7U+8wFohBRNbaTIca1L12VfaiYfTy6OKBZk5T2Mz5wOoqp6B6AH9v9UsG/DJX9GfvIxUzQrDODwm1a549hmz9Eub5I82LIOdwUCUsyteI4mLIOdyUCUsytfEvoSCLGHDMo+uWFumjUilDDsDGC+TZuC8BKlkJRjRmrSAREyDIOjBhlE9YJBY1xLueKVLVLCw5MST/nh4xhPoK7fAL+LjFIsHMBYYHI1NUU4EOo5qy3KKrE8WcuyG6kAmg5Hh1TdFMdMFyx3fFW7dIBV4IUQUB0sBS+7zQtkVxgKIplBieMyQYFBB12KhWQTg4kauIEFbUDid8gpoIhEgx+iSM8O+E1oIqIU6fKG9+CJplgXsenjpDDnVbQhc8bBUKAwY4PVvBNzxmJZAQ1x3DACgQsAv64pY1CrdTS8iTm2w/Pbw0REUVmXHrzEL1ogapCDAGFe1eCV68QNUgBgDCvavjac6FKP0yfk1wwHa5YV0UpMm61z5RkEDf2IaMUzMdvAosKBxuVZkc+r0cAECVsCBnxemiSHIWg7eHisG4MXsAzhVXOxBAWBohwBxseaOh6Ip+vHCmsmBCIDFyJwXuYS/2uV7VyviCco0HpHDyaExX2KUPC+g5FuOKu0AWUKouDPjjvYFKRTN+o/eGwAJkBFGUk30O+HbtOrSq9q3EPQGPB4rHw1ZKVZGdf4SP8d8xf5P/gJf9HYxhj7zSne0ORw2F9zkS1qyWg1lGZ1zocxkaOASiTTeKclxioSC8Lrg8giA7CZiqNY3wgHeIFRXAB8xyZuVewFIz85KJhOCJgGTsI7MPkm6R4JUEMgCqF6KA26V4JUEMgCqF6KB4MslkyKjohfhzCcpWisfpJWzezx2YbnHLYFgoy5aR6puYOZhGwy41fS14/AoLXZ68TEHYNARgGAO+deKwmq9yfgu3oF65DVItQCk6MuC95CSvFUQQD2KAMs8TOYWmWr7k2nfDXvxxkHaxEjwzPNeQHQIGG0vfkkpmiCYVR6BfrDvlR9EhlQEF9cUrg/LEAHpISa8Qv8AZfgR+a6jATfDQcV/U1DQhI9m8P4VkhbN0OdnEuZCbN742TNVa0l094vzlSnuHkIUw6XPKt+E5Sys/viHG1GBtWBZkb/C2Lb2/WuJvvzRa5T0WAg7XZy2AItcp6LAQdrs5bAPCfYiRCarpEE+nHnYCSokOG4yejHkYiKTVh5adDQ3uIbnM2G9xcrqOD7UzTi6oEz98e8m9qulfc8nnaV7kkA6U/fDIgRq65hLYlHLtvIo0cjkKf8AKfjxamCSghNjfXDWfDrnz3lchLP3xVPt8wtUxBhsFpjyBAI8IKbgob9cEuKHhkQlmOCMuOG0cWCmsMAq468OuKSoBXdSzhGAXTxrbjNQRwjFmcUvfOvC9cvX/hz/ABWJhcsWFn+uIsqCe5oiPXrg6YjmjGmNTcZeSB1qFQyhsc28TSknXBCsep774McIIymte07prva3MJCo8I4YYDW/5Pg+dRK4Gqg+qxErvyDJ+wgZaFxWMLllQyfsYGWhcVjC5ZXwYaVCEK7qoz1wVruoHplLjstxI+KcD95hdAEP2aJnEJ9iwzJchQSusZf2t2qFa+a8RwGSSJkjq8HjD2A3GwfqoH552OisiEF4D6XqMbsqkw0FU9JWI58O+BUlfvDZ9YYHfDWfA4lzgpK/Bcf3xrcVSsDdNDAHr3zsK50XBdZp7vEjhhgNb/k+ABCYphAlVQSut58jWRYqTLQoBbccrhWNRhhj731/KwAfMCnrmYQmfadjrx39QiCBjh9y8HejwzEwja44ZH+4gZWBy98jhFZ61mYu3GjfR76kdP8A6NHw4Z24pwUIRj74dNgQBoAwHkpIbfWUVHsfgIWuTGvayio9j8BC3webILUaLuAZ3zCgMAlQoNsygzvyN4oUxQZcQdK7wRjTa2IIMPGnTw+8dQiyMJfEd8OLhXqLCHDxLEBmrCFAMrMYc8Xi6MkVcUxNoHRicwzcLfSvbbhu7nw74n5GU9hwC798NZ8DjCEYwLBfzwAapLmGE9rT8cioxuMlwKai52xnwY4YYDW/4PmcdSNVBAquwbCYz43bCRiKVktgpJ+DjnqD2EQiQFvDhmH+EP/Z"/>
          <p:cNvSpPr>
            <a:spLocks noChangeAspect="1" noChangeArrowheads="1"/>
          </p:cNvSpPr>
          <p:nvPr/>
        </p:nvSpPr>
        <p:spPr bwMode="auto">
          <a:xfrm>
            <a:off x="155574" y="-144463"/>
            <a:ext cx="1744657" cy="17446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5722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1685309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Carefully observing the given arrangement, we find the following pattern: We observe that, first all the words with the highest number of letters are arranged in the alphabetical order, followed by the words with the second highest number of letters and so on. However, the position of only one word is altered at each step.</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Input: more fight cats cough sough acts idea </a:t>
            </a:r>
          </a:p>
          <a:p>
            <a:r>
              <a:rPr lang="en-US" sz="1200" b="0" i="0" kern="1200" dirty="0" smtClean="0">
                <a:solidFill>
                  <a:schemeClr val="tx1"/>
                </a:solidFill>
                <a:effectLst/>
                <a:latin typeface="+mn-lt"/>
                <a:ea typeface="+mn-ea"/>
                <a:cs typeface="+mn-cs"/>
              </a:rPr>
              <a:t>Step1: cough more fight cats sough acts idea </a:t>
            </a:r>
          </a:p>
          <a:p>
            <a:r>
              <a:rPr lang="en-US" sz="1200" b="0" i="0" kern="1200" dirty="0" smtClean="0">
                <a:solidFill>
                  <a:schemeClr val="tx1"/>
                </a:solidFill>
                <a:effectLst/>
                <a:latin typeface="+mn-lt"/>
                <a:ea typeface="+mn-ea"/>
                <a:cs typeface="+mn-cs"/>
              </a:rPr>
              <a:t>Step2: cough fight more cats sough acts idea </a:t>
            </a:r>
          </a:p>
          <a:p>
            <a:r>
              <a:rPr lang="en-US" sz="1200" b="0" i="0" kern="1200" dirty="0" smtClean="0">
                <a:solidFill>
                  <a:schemeClr val="tx1"/>
                </a:solidFill>
                <a:effectLst/>
                <a:latin typeface="+mn-lt"/>
                <a:ea typeface="+mn-ea"/>
                <a:cs typeface="+mn-cs"/>
              </a:rPr>
              <a:t>Step3: cough fight sough more cats acts idea </a:t>
            </a:r>
          </a:p>
          <a:p>
            <a:r>
              <a:rPr lang="en-US" sz="1200" b="0" i="0" kern="1200" dirty="0" smtClean="0">
                <a:solidFill>
                  <a:schemeClr val="tx1"/>
                </a:solidFill>
                <a:effectLst/>
                <a:latin typeface="+mn-lt"/>
                <a:ea typeface="+mn-ea"/>
                <a:cs typeface="+mn-cs"/>
              </a:rPr>
              <a:t>Step4: cough fight sough acts more cats idea </a:t>
            </a:r>
          </a:p>
          <a:p>
            <a:r>
              <a:rPr lang="en-US" sz="1200" b="0" i="0" kern="1200" dirty="0" smtClean="0">
                <a:solidFill>
                  <a:schemeClr val="tx1"/>
                </a:solidFill>
                <a:effectLst/>
                <a:latin typeface="+mn-lt"/>
                <a:ea typeface="+mn-ea"/>
                <a:cs typeface="+mn-cs"/>
              </a:rPr>
              <a:t>Step5: cough fight sough acts cats more idea </a:t>
            </a:r>
          </a:p>
          <a:p>
            <a:r>
              <a:rPr lang="en-US" sz="1200" b="0" i="0" kern="1200" dirty="0" smtClean="0">
                <a:solidFill>
                  <a:schemeClr val="tx1"/>
                </a:solidFill>
                <a:effectLst/>
                <a:latin typeface="+mn-lt"/>
                <a:ea typeface="+mn-ea"/>
                <a:cs typeface="+mn-cs"/>
              </a:rPr>
              <a:t>Step6: cough fight sough acts cats idea more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Hence, the answer is A</a:t>
            </a:r>
            <a:r>
              <a:rPr lang="en-US" dirty="0" smtClean="0"/>
              <a:t/>
            </a:r>
            <a:br>
              <a:rPr lang="en-US" dirty="0" smtClean="0"/>
            </a:br>
            <a:r>
              <a:rPr lang="en-US" dirty="0" smtClean="0"/>
              <a:t/>
            </a:r>
            <a:br>
              <a:rPr lang="en-US" dirty="0" smtClean="0"/>
            </a:b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
        <p:nvSpPr>
          <p:cNvPr id="5" name="AutoShape 2" descr="data:image/jpeg;base64,/9j/4AAQSkZJRgABAQAAAQABAAD/2wBDAAgGBgcGBQgHBwcJCQgKDBQNDAsLDBkSEw8UHRofHh0aHBwgJC4nICIsIxwcKDcpLDAxNDQ0Hyc5PTgyPC4zNDL/2wBDAQkJCQwLDBgNDRgyIRwhMjIyMjIyMjIyMjIyMjIyMjIyMjIyMjIyMjIyMjIyMjIyMjIyMjIyMjIyMjIyMjIyMjL/wgARCAFqAjYDASIAAhEBAxEB/8QAGwABAQEBAQEBAQAAAAAAAAAAAAUEAwYCAQf/xAAVAQEBAAAAAAAAAAAAAAAAAAAAAf/aAAwDAQACEAMQAAAB9+xeKj+gvCdT27xfzZ7Zm8yvr3z9AAB5v0kBQBh87HsEivQAhRdeeqG0UAeS9aAAGOaXkewADzcekFADJGt530VgKATccXmHdYCjx57BBvAHPNtEyj9CRu0jNmpAAADj2AABj2DLqABi2jBr6AADj2AADLy3jPoABg3gAACdRAADHyojl1ABw7idRICgAAAAAAAAAAAAAAAAAAAAAAAAAAAAAAAAAAAM3nPSzIk87uUk1q06y5Gpc140QAAgVcNOTqLQJ3711gACNZlxjt4NtncKBHzbOZZABnl7PyPipi20A8/6CXFQUAz6OUSbcazYCgY8XblGrdx7WAqFdjH7Yj2AAAAAAAAAAAAAAAAAAAAAAAAAAAAAAAAAAAAAAzwo9I8r+nqnkaNXWbMlJg3qAASkVRQBh4FUAAllR8fYAAR/gtgAMk6LjFtoASiqi2gAcI7o9iwFAJ/Y1AAEYspVUA4RfQiHg9WiXg9GrhkpDn0AACKtICgMPKmAAEqqPn6AB8/Qhd6wAA4R76J1EoBFtCRV+gA4d0TqJYCgT89gAAIV0RbQAAAAAAAAAAAAAAAAAAAAAAAAAAAAAAAAAAAAAcZVDz8auuScW+2HhXp837lTbqzaVAAnMKL4oDhn/MZcAB+YN8eN2uZToACdRi2oCgOczrLj0HaZToBOoxI17/L+lOgpz6coyMH7ZeCgYu8mnGkUAwb/ADBWowL4AAAAAAAAAAAAAAAAAAAAAAAAAAAAAAAAAAAAAfEosIn2WEnUbHPga2fQAAGEbgAHxjN4ABiNrDrPsABMpgABm+juAAZTUxbQAAyfJtAAZOx1AAMpqYdwBi8964eUn+6R5TP7QTs9lZj2CgAed/fQI/RQE3LcAACHcR5+psWAoHkfWfSAoCPR7oCgHlfVI816P6UA+PseV7+jQFAQa2gAAPKerHnvQgAAAAAAAAAAAAAAAAAAAAAAAAAAAAAAAAAAAAAx/nmT0n15nPHsfzyv2ev5ccllXpg3qABmTkloWgMmb5KwAGbTJjZpj7LNoUDJrh3AADgw/MVxQDj28lHotcC9X6AfB8c4eiLwoDP9TKp0AA49vInpdMW0AfHLQOHHaOfLSHPoAAAMLcAAGTWAAGTWMewAAOfQAAODuAAHPoMuoAHz9DH96QABn++oAAc+gw7gAAAAAAAAAAAAAAAAAAAAAAAAAAAAAAAAAAAAAzeX9VgiB8+lyEPT6fDWrBU/Ez0RQAIbQioKAn5qWQpAASK82MlThqs7BQPO+izaYCgMU6tNjtUz6LAVDuTY/aPDvQDl15x5/R37m4UBH5UOR03ZdQB+ee9DOikKAAAAAAAAAAAAAAAAAAAAAAAAAAAAAAAAAAAAAM3nD1jx/OPaPEVa9Ex4pLKdRtAAI4sAAMOYrgAEuKiDXs7hQDz/AKAAAMmCLSbSoAQC+AAZ40PP+gsBQDDIj0rLqoARyw896EA4TLQkZr6MvCksZNZQAAI6wgKAzZKgAASqon6NAAAyawAAyTLwy6gAS6gAAceyI9gsBQMWWuMmsAEqqiNZKAAAAAAAAAAAAAAAAAAAAAAAAAAAAAAAAAAAAAzQ70WMv7uwHxopTS7m68rPvfz6KABJckWxQGTn0nFwACdRkRyr4tNmkKBKqyqsBQGbBqmxR34ttgKhXZMVhQD4+/mI/Tj91ZABN/fz6KAAEazBj6uSK9AAAAAAAAAAAAAAAAAAAAAAAAAAAAAAAAAAAAAf/8QAKBAAAwACAgICAgICAwEAAAAAAgMEASASEwUUABEQcCExFTQiJEFg/9oACAEBAAEFAv8A4er/AFMCeSawXRzSNSDCxnw/+Nk/zK+3kKVD4vH9azgGatan4nQkAcuXiB6eQVyCjBOumYDZtI08sa0YTlSUZKPx/wDwDTKe3yOtJkuXhOjGteEdXWtUEgEuXRtKW2MUvNv4IcGATJWXoTYX9fwvxsandId4JWohiQGdgWIb5nWXxSATq6db/hyKPAjgB0WsVBq5C3j6q+K1AkdDlUbNsRIxnVsy3kUaT+AGAHQ1iecRpFn7XcRiiF1FK5ztyMVjWp8ddQ6nyTqEY+WN62xsNidR9hvxDe5GlrCVHMQljW97Fqc5mGBnGQ0Sb/cmq7i0YJlhbWHLEwmJ0Np5t1czpRgiEtXCWcLy10khmyXRtDPbblqn/hoZYqeI10Lj4KTDQpM6uie6JtnxeDFZq5u29V2MgArDShXejaiJb8dDhFS8KVoKHYrXEQa1JN6sLeKkIyrXKHYfqYCwPVbkdakHRh0z3gvB4HQvHqyQzOGn9rvZ1IkqsqQiu48S3UtTH5N7qLn1oFLO1FDGi2VxOXqxr1NY16m6VNJEvY5T9WMdmvH39ajUZXR1FRnRxMBfu5xDOfYvSlr0YpoYlmjS4KjoJ+NXtMWL7sbNqMa2Nepv4bg8qkjcFipGAmWKlKYpBlRdNY96uzqomxQ0RwA64XT7eF0+3pUony4W1rtWSA6rGPrGmf5wEJrf1Pa7RnPgMr/VnSYFo1dB1UqfQvH8Y/LR5qmw8A1ekyZLNlLdShPlhdPt/tdhita/JC1avKg3KfIi4Z/JqobVeEmQMWA5/SSXC4Nc04FuacC3RhipYPyZasp4OS4Xhqmnv2IsAOLhygCyY6HWsKTo4s0LPEQp5Eujsbo5/SQZyQ6sqBb804Fv4o/1/G4biidZ4mhwYy+O8eK1+WwR/JsHiWpZspUrCQ1y3ury3ur0sWbZ8NYyrVhdXkJRLaBLARrWtrBWOeiPnw0rZ9PcBYcP3w/JlwCdnM5x/wC5paP25ORyvViqsOy3us/a+c4EQ8nGxa/KxNJXk5H5R5GSllFKpViWDFrwTlbQcGvtK7faV26FnA4CpTC1bSpOWVKV8xnBY0xags6tcCRBmGDq160YKpQt1VQp+F0LbnRrwTkDwY6m9a2e0rt/FXD1fGO5UTf6sFGCi8dEeQ8sNBHFksxVc81zq6Q1OlL7DpS+zS4SOTFnOrW6oA+UGjE83LM2gtUfi8f1pfy4L54HW7s+6GCtmP6/JfXEGLMJG8m6XZwNCiE1aty3FB0pfZ+2MUzkI1zFkap2fF0JdllCU5xnBYY5ScCQmOvert7lduoUIYepvUrLHqTsNKGHqbAUK2rbjUzAPhUoWeomJZF6jZoxyk4BgMHXLAEu5Xb+K+GZPH4V3zJVhEH16XjIWZLyy15dIeWSVc8VzJylep4F1B4F1GnkPv0ss4u1rLH09WfXlLBSaeOy319bfn8f5TW9n2TsmnOP5x+c4+8AHQiZhrLSrnmseXHVrMZrPi6j8ZxgsLQpPzCgxgZZ1/BHACaFNz844yW3qTc/Um56hMhZ6smQ0ilnLYREMamsGiCgUOpCJ4zOnLdP7+LlQoloUrViVOwCwWOpCJfPUm5/td3Z0RYyfyZbOEJFmXxmaTf5Gg/dlMWS2l9Oj7OnVuOFTccKtLGEqcepNOtuMYVULOhJc0aePITxrSzK1zDk5YckSNOvvsjMmT6GYrBXeT488C08hhnp0sPnMYEnRH2dP5aoXKnhCdgSAAJ8aKRSrCU0wLpYpYJUSsG3YZMg4ZMg7RgC1Yy/TNWy9rznI/gAK16JVhC9WJW7GfGp6VhkB0OX7csBUGhCJjiCcWLn4M0oT7Csy/eEqFIaDNkGfthxGKIXUUrnO0hisa1PjrqHU+SzQpU/b69jetkbDYnVuWqe3LVP0pblKAzwfrXzFVLGihZZJWkTu7Z7epU+XunjYbFaG0826uzkU4N6la0MIRw95zIPBp05vx5Eaub/AMNDLFTRGuhcfWpENClTq6J6JvYZ8NXN2wzOGkZnDTo5QuViduW6vna5xroLCVYSnSdXQnVqAf8APQIZ0gYBplDsP1YPNYSs46tmW01StnQhXSvQ0OKrMRZ/bD2dSJKrKkIruPEt1LUx+Te6jyFzpnIMmIoY0WyuJy9WNeprGvU3ShvQkPZ5a0m4AfUYKDOchpIb3Bq5uErQ2hyJWk0NGVFivXP9JqZ1y0E/OlDGi1DWE3VtRjWqomVfhuDyqSNwWKkYCZYqVJjkCVFsT3USqyiaibFDRHADrhdPt4XT7elCu9OJmHVrUp7WN9ggQrpRpJGE4avR3fMTVKnmElp04UBTr/4M7z+JQ3u0oW0mpUeGalCfJi3vz+kP/8QAFxEBAQEBAAAAAAAAAAAAAAAAAWBwAP/aAAgBAwEBPwG5MqKsiSsMzOIX/8QAGxEBAQACAwEAAAAAAAAAAAAAAWAAIBEwQHD/2gAIAQIBAT8BrnU2flLjVsQ+ImnGfeviJcYX/8QAPRAAAgECBAQDBQcDAwMFAAAAAQIDERIAEyAhBCIxUTJBYSNxgZHBEBQzUqGx0UJicAVy8DRDc1NgguHx/9oACAEBAAY/Av8A2PN/sP7Y4R4vxIuFDr6+mP8AUpE8LFT+gxxEmT93iMJGXmXVPfHA7/1IMZWVyZN9Lj1rh8yyleS3t64PEKoWZbmDgb1rrmY8Jc2cfa0Xb66mkNOwr0rjjYIZY5GYg1u8WwqcSQ/d44WFG9n0I0o5ZuV1otdvEMZeUkqrHdY7UFa+7EbotqkbL20wtHBYQ5LS7cw7d9RM9Mtdzd0wQYVKs9yROaADscSx0tKyGq+S+e3ppnrw8EtLd5PL9NUrp4gpIxC/3cvdb7cUrU9z11XzoHA6Kd6n3d8Rfe0D2Dwnm37epxGj+IDTFIZk5JrVW7psanEYhUZwa+R/MD/nl9pU9DscKyLQqlg38sSxiPllNXFTvimM5IFD9cZ9PaW21r5YcoKFzVsCitsagFyQPhra0eI1Ot6jxkE79sG2tT1JJJPz0jMu27OR+2BW7YUrea4CqKAbU0hEFBqAkB2NdjTFvtOtfxGr864tQep9dJk5wx62yMv7awQp2NQtxtHw6alZ7qp4SGIp8sJXM5PCcxq/OuLRX4mulSw8JqMF1zAS1xpI3X5/5Ydoxc4GwxIv30GWnnFRoz7vPHEyPxdwhLLbljeg64lc8dmusVcvKpaffiJfvGerLWQZduXhGiZVS4A7bn7IFz8lGrc23b1xVzdzEK35h31TsvEMCkhCqQLf5xHLSly10yOrWkDrg2cVn+tV2+WplhNJLS9ewGELSTRxZdS0cd2/yOAQ1R376ZlmZaBQwC+XX+MI7zut/hjsovzp1+OmiyFPUCuGJlegcgSKlSww1zXUcgE9fj66ZI86ZFFtBHHX6HU8h/pWuI83jVWVqHK5afDz1VExiUbkgD64jkaYxbVYgDf54jeTxEdtMQQ0izLG28RoTiL2xa96ZdopT9/tZFcoSPEPLB4ifiM6S20Gy2gxxKX1zmZunSuDC/GXx2WBculMRxVrYtK4ULxOWg3tsrvhQ73t5tSlcRSV8Fdu+uULOoSRqmic3zrhUUUVRQaWjrS7z1yGrK7rbUMf2wEimAW2nMt31wsa9FFBpMxlQhhS3L8vniNTLWKI1QW7/E6bEksqd9q1GAokiBXpSPanalcOWa53a5iBTTJLHKgvpUNHXp8dRRhVTsRhI2nDRowO6c23rX6alCyKFBqystQ364RTMlAasMvZv1xzlS39oppQq0i2vfS9v5w02dGbu8e4XsN/8sPIFutFaYZl+6kkAraTt6Nid3HD2QllNK1qMPKz8IQI7rYybgfXEMcn3dhKtfZHdffhnhSLLRakyHr7sJJbbctaYhjiKC+u7LXBLUqrFajoaakuy7He0KBv88Jdl2O9oUDf56XkSlw74RJrGWTYMopQ6hDGyLyXVZa/XAr11CJQMrm39RTG80BO/s1HMP10kxJe/qaYhmawPLTrsoOLs2OXfxRjb9zpMoy8sEctN2xRXhJ2pF/U2l2HUCuAx4iB+WpWMbj9dUcUYGY9d26AYOaUbsVFNUcaAFbrXJ92Euy7He0KBv8AP7WETBXpsThuJnyVYrbbD0PqccWhK1mdmX44aJk4QAx23IDcT64RbEEltGZR1wuWYDCv9Eldzhc23M87OmIS6qyJWobAVQAB0A1GV0iYdE5zyj3U64MrpEw6JznlHup10vGlLj3wjzBFEe4VTWp1CSVEdAltGFd64oNUDLO5SMEUanp6YieURLl71Q1r/Gk5aqW/uNMQIRHmQEFebZv02xLJJbdIalV6DSHtjeJPApcjfudsPDbFY/8AUTuPhpdR1IphUkSMBVpVXr9NUcsZF6V2boR2xLJlxRXACyPp5+mpCnESUEl5Bp6+mDK6RMOic55R7qdf8sM7GiqKnDsIOI2FQpTdh6YanD8QLK3EpsKYZhBxCoEvuZNjhY8uaMuKpmLS73Yo0cr7VNi1tHrhXU1VhUYRct3Z+gWn1xcoIoaEHyOoK0cgUtaHI2r++ArRyBS1ocjav76S7mijcnABglQHozAaspYnkal3LT6nFyV7EHyOqqwyBD/UafzqLE0A3OBKI5N3sC7VripRk9Gp9NKQbl27Dp/ymMtY3kYbm2m3z0k9u2CrRyIwW6jeY+GDG0bxvS6jU3Hw0ouW7s/QLT64BKFD2OqOEhiz9vLAUxyAFrQ5G1f3+2T2eZt4O+HCJxCcLbss46H09Mf6gCjVaVyNuuJIinHXZNKSjk+GIZpGlMgTYOfB7sWZfFnl5cndSf7sRCQAPaKgY4e0utC1WUdNsWip3qSfPUA6SrHG3L7NuY9/dgB0lWONuX2bcx7+7SQgqwIYDvQ1xFYZwpPOjx0AFO9O/rqDsr25VKqhbevpiWRgVzXuCn3AalLSSefsyB391dSqgRhdVgxpXDjioXpnEjLuJ6+mHrfZdyZnipp4flkNj1NsbHyPpjiTTiL3oYsu7rSn/K4F3Xz0FqE08hh55ElzCuyZbC0dt/PF0Qly7OYyg9fLxb99PDlhLYCamO6vT0wLb6f31r+uqNsqNiZ7iQx6UNPLADpKscbcvs25j393+WCzGgHniSRZqrH4tji1JqmlfCcMIpq2rceU9MWRTXN2oRjMma1emAw6HCh7qt0CqT+2LkNRqy7jWttbTSvavTGXca1traaV7V6aasaAeeAAW36EoQDqo5PSuyk0Hr2xzMeldlJ2xUHbSOZtzQEoQCffqDPXrTYVxcob/wCSkfvqBkalxoMGPnLDrRCdTGJwwU0JGKJcfWw0Px0qHuq3QKpb9sXCvxFNSRs3M/hGMu41rbW00r2r0+2XMBKWm63rgxRy58CptIUoV/tx/qX/AJZMSRffM0iD8PLpbt388cNxMs99iezW2ltcO/3e+FYjQ30tPfEJZbTb0rjhctlDc27CvlgitWYlmPrqWLNRViferULN2GFizUVYn3q1CzdhpYKt24JUeYriJYpYnR+qgcy7e/6avu2YiPINy5paO+BGOLyxl7bjmH1+GI7lsNo5e2k8OrK0zVUIDvWuqG00OavUY9oys3dRTVI7QOQCgQginUevniSSLiCvEGnsdjU9qfxpNennjj4+HdCx8Cof7R0xEkc+bHZzDbk7dNPClpskVbn27euAVkzR+fv8tUbycPJcZ+69KGgG/wAcLFmoqxPvVqFm7D/LLMJ4yq9SG6YovERH3OMGyeNqCpowxSOaNz/a1cUlmjQ/3NTAI3GPayIlfzGmAysCp8xqysxMz8td8ZWYmZ+Wu+qxJo2bsG1DMkRK9LmpgZkqJXpc1NViTRs35Q2q6R1Re7GmKxurjuprqF7Bamm5xY80at2Lb6jawNDQ0PTBjWVC46qG30+1kRK/mNMBkYMp8wdQUsAW6AnrjKzEzPy3b/bKJGsQrQt2w3ClOGlGX+JF0Ir/AFeuP9QYRJcskgU29BTEn/R1yD+H4/jjhuJYQoqptljdqjzwZTxMSSJH+HIgavzxE7LaSoNBjhctVLc2zGnlg1pVmLEDoK6kiiAtie92Hft78JFEBbE97sO/b36X602u/wBtd/0xw6CKMxMfZsG6be7UYkUNNKtvw7n0wY0kjFI6PcN6e/yxEwWgKCg0qCiZe+92/XtTVB/5lxyf+n7T6fXU96yUjZQnszTqKnE3FRyIRQXIy77eWmmOPWEW2+ED/YMQQ+zZGjqti0t08Llsobm3YV8sC4gt50FNUUjrKGzqAGM7LQ+nnhIogLYnvdh37e/7SDuMHKiRK/lWmGARQG8W3XBsgiWopsgwFUAAdAMAyRIxXpctafYCQKjprv8Au8V1a3WCuL/u8V1a3WCuq9IY1buFodV0kMbnuy1wt0EZt2FV6aqKAB2Gq2RFcdmFcWxoqDsopqowBHrjMMSGT81u+q6OCNG7qtMHLjRK9bVpp9rGj0/MK4CooVR5AahUA03GL/u8V1a3WCv+WHyvxLeX34k4aXiOLSYrzK5396ntjjJDxXEMYWdFBk26Yklv427J6ynlr6YhYHijGV9qZvD6W4EFeJEYS4/dxzf/AJiNkZmW3q3XHDhjLYSaiO6p29Mc93iNt3W3yrqiy5JDKzVIu2t93TEQjkkMrNUi7a33aSUNGJCg9qmmETM4jMP5ixDbfL5amkMkgNKIFYjmwCRMZLP+29oU9/X9cRtddVa3d9Kkmcyb1uL2/wAaqJ+I3Knvw6yTSUWRua/egPfBJLFCxsuNTbp4hWklFoWlshFMc5qwJUnvQ00s7GiruTia5mueG4JXw9cCORZlmsr7R7q96b6ZGSVo7VJNvU7YgiAkIcEtlmhNKeeOS8UJBDmpB0y3LxBpKaMJOUfCv00NG1aMKbYMmZLK5FLpGqaYnQFqTMWb44KjiOIZCttrPsMJEpNEFBXAkzJY3pbdG1KjCxoKKvTEchrVK01vIs8tXNW8Py6dMPIs8tXNT4fl06aSjiqnYjCM00j2eENTbUsudIhUUFKfUY/6iZdqGlN/0wqKKKuw0iNa0HfUBLGr/wC4VwYkqis9xtpv6e7FDIz/AO6n00vIs8iX0qFp/GAiCijSVYBgfI4aSNBGStvIKU9cZjSPI9KAtTb5aTHmOoOxtpviP20l6dH2r+2LVr1qSfPSzJPIAzXFdqft/ll2jFzgbDEi/fQZadDFRoz7vPHEyPxdwhLrbljeg64lkPHZrrFUx5VLT78RL94z1ZayDLty8PPHxeUijwZYNTiPONZKcx9cQLn5KNW5tu3rirm7mIVvzDvqi9sWvemXaKU/fEXti170y7RSn76SyirbAV7nAjbjg8nnGbdTyicxhV8lHXAfMkjaytEjrv6mmFY0qR5dNILcZdJvWLl/iuq4CrdFHc4IaejiRlLhR5HDFmuo5Ct+YaZI86ZFFtBHHX6HU7DqFOIJ2mMivberAefag1BI/wARzRfT1xwjF5RePaNHHcenuwrK5kBHiPnpCsy5TKSFHpTDF5njQSWABNj7zT7WQOUJHiHlg8RPPnSW2g2W0GOJS+uczN06VwYX4y+OywLl0piOKtbFpXEJZ+SNrilPEfL7IpK+Cu3fW02dGbu8e4XsN8NNnRm7vHuF7DfS0bdDiNpZlYRmoolD0p31I4lUKnRGSor3645ZkG1D7Ovy3wka9FFNIjrWnnqW+vLuKMR+2HijnK3vcSanbt1xaxTbpYtv10ySxyoL6VDR16fHUy9xTEayyhkjpQKlK0776g7XXAUqrlf2xHHDMOXret1f1xZWu9Se50rMJUAUEBcv/wC/TDJm+xZ7ytu/fr7/APLDyBbrRWmGZTwpJAK2k7ejYndxw9kJZTStajDys/CkCO61CbgfXEMcn3dhKtfZHdffgJHkqLC90td/QeuEdlsYipHbEMcRQX13Za4JalVYrUdDTUl2XY72hQN/nhLsux3tCgb/AD0l6XeQHc4GY0RHmFUimpnjaJVVa8wrX+MK6vFHVKhJNyx7YUkUJHTtpWV3jtNeUJv866i53p5d8H8NZA5U7Ggphr6VVytV6HS8Ofw8VKUvG5r8dfEPxChMo9F32pXG80B2/DTqv66YY4igvruy1xJDLbem9V6EHVHGgBW61yfdh4zNALXK5dOY/r9rCJgr02Jw3Ez5KsVtth6H1OOLQlazOzL8cNEycIAY7bkBuJ9cItiCS2jMo64zI8h1sttnHh92I4i1xUUriEuqsiVqGwFUAAdANRldImHROc8o91OuDK6RMOic55R7qddJStvmD2OIppIoFZDUuh3banbUoVY2hG5Vnpcfl0wVEcJDLQhmOx+W+I461tWldIrHHm71cDfUntHQqai2n1xIkcoLPITVjSg+XXAQxqgXYBWu0yyRpGyvTxPT6a+JWVYws3mr1ptTtiJ5rBlJaLDWumGSIIbK7M1MPLJTMagovQAakKcRJQSXkGnr6YCusYRXDXA77en+Ef/EACkQAQABAwMEAQQDAQEAAAAAAAERACExIEFRYXGBkaEQcLHB0eHw8WD/2gAIAQEAAT8h/wDEXS9QF0N/IWnMkU0YDSGHqHBZNfKNMDP+Qea+VMn+Shb7Bzk334ipIUh1RYqDoO6/hqTgu7iSxPSp2rLI4BO80ggdByrDg4dtJYMchLIm7U4n5ukicpbfNRAtg+Gl8e9e47GXnjUCL/ug3pzoGybaw94igWWwd6Iebp2NJQVE0vZtfqBCbczeKFJSyErMmpDYRy42N1L4mA3zAPBS87smY6eMaSH7kAgkDq/g5ooKDfBXrg/h9Tnk4OlX1LcrcaIEYgvP1UcVoiKjaLBlg7GCvnNt0xV8adLdphQTWrkTGtOwlvZdZ828RjOD0wYqxcme9o3aY1KYBfe6g0zig0cKMvmggGgCwaYKDME6leAzLBO1SzqCFWD0uFWyRZFVXKt3SprXKYju1kxmQR5/hqK26k2XdRl0pbMnO5QtWHO/bfTJ4c/hiP3WIZ2h7LPuxM7VbdqwGMgbmcFYXL7nYltUzQXD+8pfyjIkWuZvW7dHJHF7B9HYncTizBKR2qAxftqSHmK4EWbflQGWKPEmmNcyW2v1pfgzeR8JqgATozE/bb3xX5lY4cVqkURJ+TTOvLaxXdlwqaSbkpsTuhxpE3K3Io6TarB8w9YkAjpMUmTgwEdomPTSrzMJN+W1qMNI0eYKz9gIOdh/PPrVc5GUPcgPFX7Rm4bOQEXxW6xlsnrGlMHBaZAeIPdQUj3gvZzP1icWMvVTWHsgSTtXPNnG+avAPC92ZrbXLUTFXpCWMxvM1G2TkHasb+JuI1iSNxKeLHxUJIA4NPpnJjWiJRFm8SGHNI4vLruP7TUn8abppPXBhFixffekDI0w6Ll4ng0wWxJ+IyU59Mstf4zW0rQE4sdjSLPISj3B1AKDI3KiIJ5MpJsbak8xgeKNlqzG4bpibfN6Am+mF6l0mCZQiczBhdpLSUE3VWPr7sI+J494pxlpgPgzNW8UXMW3SmZLLWwhNTFqElkmt4NXPEH75pkkin2mlarmqME4EoBZX3REmpTSm0ic3fEUppFYRObviNNqQ2hJmh/TiuKTCK7Go4VfXvjYVmowuhGqVzg5t9HS8eKm2cMVYv8A10nQ2CAdWmHjAXJEq9C9LIM2QtIYSCSTMhmbN+GhKiyZTW8Xt6caUhUsT2qZAiCq83/jUobI2FleclqKHlD+Kv51IHp5JSB6+SlNKbSJzd8R9W0GySDR6WkUuTc3q2oGLYFppRT45AtKKChgyh33pVJhnjysZrom3ruk0tDmeZktaggtAIDVDgnBc/Vd6hwTgufqu+m1IbSgzS3GVdpEqhsttUZXKyXN6AAgMBpEhKTuVlR/jfo6b70AWtkU0jcIe9PjBQvcNELIMTARd6nWogh0JgIzBOnPDHs0Z6VigRJ+Fd8lCA40JCpYntQriSiU6Q1AmRtxZ6MF6gJJpmzLDn41Rtn8z2ee9Q4JwXP1Xf7sSpgTgoo9PvEcqg27DCiUb5pcqrEBwzRykYhdyrVPj7kXh9VE2BORqE0r0K+4pUgQ64ZHVCN1SXtwzFQjdUl7e0aYxt6CtvzIPMKnnVBJvSyY2KsSXgYd4dTwkxDxt7fGo7w5HYpNTFBejdip43kl8nS0fFlq3fKiU/Q+LKjSKIoJslobeuwvQk1GLCB4E3OmE0r0K+4pS045PSmpmAwQtln0+qhH+pL24Zj684ZyPjQNrgzPjtUMgKrtS0c1KBVgDGKis8WeRcG1LxEuXaQ9UWdkUgfFQjsBn2CVPGRIXTldWJaSbvgiFYlpJu+CIaQPKTwIfFKTEzrN3Q3apxbXxcGhPOoAZHW2oEUm1wu/xOqB2S+I2kHeKMBOegZM2DHUoDd/N5Zvmc30lAv3ACLJ1Uab20BhuixcrtpjhzolKEmGV7FdO1AOxAP+bUE5fCZ3YP8AA0kvoWQbOdYDtiB8s9St4KKEtoHz3rENJN3wRD7sGgFKmxQEwSsXiKyo6Edgl2qbRa0QPFRrQzKR7KgJnuhb+Ke+TkelPhcjK+BRCe24h4jbVKIDiuPY3ealEBRXHsbvOlWQUqbFT7vxjVIdVwPd7iQLO9BjEvsTyYLFGRKJE30nYR0rckRqbECDK1ehUWEmLr6Gq1ptpZXtSJsUDycShGraVpyadqPS9qEPjS+FyMj4FExI869N9UNp4gb1KICiuPY3efrwXgMN6aGv3i2lvav8LilbII2+gygWU2HO9LOHI0gvHeraP7lECRRgvGSpUtkYlN7alROkPYQ4KdE6QthDg0qChlAgp6qTfHGUmXu+WpAwgUYW7LwUMXG2IoNpw3TTRzsLY40m3SbjJDG0ZmpAFl0hCVmZA8UInQB+pdTxnV2meUq2Nigl9N2otYnfdUoSQ6Nk25Yig6yxNyKwpVJpxX7QsI3s8aeeGAx4Ioh/CR/RqgONDMRH2Hk0qJ0h7CHB92cJaNjuqVPiYRTAyYaDmlhgSgw9UMQCQGXunDEJE3owi4Jy90RJJEkdUsHafxoeKJx/HUqE8mU1Frm0SpoMbBLV04a19atv4QBVx+xBGoVDQGKXiukPeemoNSiZJcNTSlgEdzSYRcE5e6xN8lDqZX0RD2UOhE4vj9RIERbKzvpAIoQMcqMIAonaFZfZO3XIGvSs2cO9wW38CgENhQFqaEihBecNF73dIsGomKB1j9yZf7omKD1j9yZf704HLZ6H7qt4Wul1sWYkzqtSkEY/ETQ7qOnUerqyNIqmAzFtMHCUS9z/ABOrCrFyMzt7l/XUBx7iKZpYjoeeaV91ULG6bN9ylAxGiYuvwxQZ7+C0TNbEiBGbs5zbSQJFCC8ZKgDeCA+NQpxjmYXKV/XFAYoPWP3Jl/v6mGIQjvRQByil6ptkqA3OZ5p5KSIknFBBaAQFZLCA8H0XlZyXNf5ggczX5ggczqQLeT+zVYTMQVQIDFlYdNUJq2INW/8AGAKvZmYI1XjUMCaLHmGPlpQEJI1YwkQVSLc2iWkwC4Bw91ib5CDUgpzcMNfmCBzP3YKFhNJ9KjwjgyNUZrCJQWL1pNX5yMM1W/1TKY/JTDQnXjO7Rd6EXl360Q+lZwHOricfJ3+Jvqccg+0b+AxtTywvtG/gGNtIlHJ4EvmhtGOa2/nhjxqOl7pqxYyzGaSV17bHKEfTDFRCY0BGGdMkfzIyedURArA/LxnxThg7IJGcjxShUnIbL6bWDcbDsMUObVzF5L40kCBI2KUWSYxqAOsBQImCnEcrpntnS2RkhgwnamHooNkSSM80TtGTEbiq/nTJoXKhEW0KIxMShrb/AK3cCrvMIlnKKTYm/A8EUmAVsopkBTSvA1GmUCng2Zi5GsiqCQp8p+1EVQWFPlP20xjbQ3LvZlEbEtuXVeNYZw6wl6AOZ/e4PaKjTCDg0rQpo3XZ1FAy4DD3UjLY5yyte7FPl/IEehpRgwLSx3TUZgwGm2TJGRq4xrHdstm9B0Qkm8QNMoB3ZnFxq5pdjLbts+Klcrsg3K6bYTNmfl8/dmZWq27VgMZBuZwVjMuudiVTMBif3lL2UZUi1zN6bLYT5o+KixDsUdydxOLMEpHaoDF+2pDSPeC9nM1DSPeC9nM6TvSjwkAnpeuNgULbYITzNtTcakET1SM7WIrhWZNu8gPXemUYVXPhpO67Mtu7Gom5W9a4KYZJgEQtt8NIyKaRA5tbSrzMJN+W1qV2EB8UzGBY1pMDd1f9lNPAoCoqJwLT/FWNZAB9A02TBpe65fLXDLJ8xfWXqbfWK1Yy9VJZeyBJO1c4Wcb5q4Y8L3JmtuctRMVbU/MgdPpjfxNxGtLSUE3VWPqktJQTdVY+tMiPKNx2Sk3KGWZXMueDVfJUn4oVFJe9zc7HmakijmdO7+cIyzqtRNysjEZVMk03XT/l3om6WCEHES0izyEo9wdV24nlxV47l0sLl+tQalwRQ9xRLUUmD9XuhjNyYZGXSlmSJsxN6kIHX9my/HZ92EbE8e8U4xpgPgzNW8UXMW3SmZbL2whNTFqMlkmt25R4R4KILDTupWq5qjBOBKAWV90RJqU0ptInN3xFKaU2kTm74jSN3iAuRgPdEqlyh5Sz6NTbDOaxtk8r0z2ih4QSfukbmLycaR4WuZYp/k1Ac7Aytil69ZICTE39lZdd7A5NMNpbz+l1TEgvQ3pSGzVkOW7emKzc3e+/wNKtVzVGCcCUINlymhjbDqQPTySkD18lQaVFZG//AD9W8GySDR6WkUuTc3q2oGLYFppVT45AtKL0RjBlHvvV/wDrkTqhvSs5s96WhzPMyWtQQWgEBqhwTgufqu9Q4JwXP1XfSMvTAdhkfdJUQsb6GEZ5carmgmOW03eFHvgwEdD1VzcabeNKXsI5S851S1cO3PBrMSYguyfiq6CxVndDTFhuayDv1MyjNGSnyhW8EcUsKckLsXZCMY66VarmqckZBpG4uSwhO+W+qNs8nfs896O5laxUkQs+efsj/9oADAMBAAIAAwAAABA7okzjzwLzwLzwZbzwDzzTTzrTzLXzwoHwTDxxwxzzzxzzzzzzzzzzzzxxzzxzyxzzwxzzz7zzzzzzzzzzzzzzzzzzzzzzzzzzzzzzzzzzzzxIdHhzzzvzxzzynjzxjzxpTz5Ty5/zzdXwBzzzzzzzzzzzzzzzzzzzzzzzzzzzzzzzzzzzzzwLYSnTzwLzzzzzDTzzDzw7zzjDzLXzzjzzTDwxDCDzzwLzyzzxxzyyzzw7zxzzwo3zxzzwwzzzzzzzzzzzzzzzzzzzzzzzzzzzzzzzzzzzzzy6vZ1Tzw7zyDzzrzzz7zzlTz7bypHzx7zwCjzzzzzzzzzzzzzzzzzzzzzzzzzzzzzzzzzzzzzTzTDTzzDzzDzzzzzzzzzzzzjTzzTzzjzzjTwx6JBzzy7zwDzz+nzzbzzLzwLzzxLzwzzwAzzzzzzzzzzzzzzzzzzzzzzzzzzzzzzzzzzzzzzCNYXzzwPzwjzz/HzxzzyrzxbjzzbzxjzxSjyxzzzzzzzzzzzywzzzzzzzzzzzzxzzwzzzzzzzzzzzzzzzzzzzzzzzzzzzzzzzzzzzzzzzzzxZETnzzzLzzjzysXzz7zzJ/wA+086C885c8u88888888888888888888888888888888888888sPQP088w888886J88488K08408AP88608Aw8MuVs888y88s8888888889A88c8ah88s88es8888888888888888888888888888888888888iHeBc88+88U88rh88W88aX8+U8+E88s88Wo8888888888888888888888888888888888888/8QAJxEAAQMEAQMEAwEAAAAAAAAAAQARIRAgMUFRMFBhcYGh8GCRsdH/2gAIAQMBAT8QaIWg2yyBcP4BXhCa7IvMFq76IDlkC9doSKaJRy34UcQoj1+HQBl+LTn93MeUHh6nbfY/2vFwZ5U7rsIYpoo57O0t7ISWCBBD2GLtP1RJZAvdp1tqGQyf+ugGDIWGbtN0tNUQXQDBhUzXTLb9mMB02PVkJkooBNh3U4ro3nFdFHNBlHBu0SjntAlCcdh0yB/pP7UEAwAsMvU1BZNjxcZL3mbtEI5fsxgOm/rISicA2GH++1TioXFxLXmPvpdolHLfhRxCiD5+ENunAB7DupxULj7xdwhaEZrx71OG7PiUx+WQksgXD2GLgHT489QSUC92kYLU0ycu/ugGDWmeq6xaILoAC/b9mOFEevwuRTmD2HdTioXF3CFx8fcXaKOT2b//xAAoEQABBAIBAwUAAgMAAAAAAAABABARITFBIFBh8FFxgZGhscEwYOH/2gAIAQIBAT8QBuD5RP8ASJgEnQlRcdyPoTxBkA+r+r7AQsS4xy25MCURDzTiyAhiX7dB7dGGTKu/YfcWiBIjRRHDC+38cpRSMW41L+r7DmYpGNPpHLDIQx0b1RMCe0o1ZRoweAvluOAvnqWJgSURHLcLUsKMrUdoRMmUb4Co5bnnH9fj7ciRBRM24p9ytR0YWSETn2CoYCoa4C48pxl9geY4DDjKLbCGGOEM2424yAhjpBrKNZ6CMyiJBHYD6RSUTJPAVDinInKnPdxhxUvsFaf/AJ+OHGQUMR0YZhTk9gftURoxwFx58uLc9lOez6e3ny+wOAs/A/RLhxkBD/Shkyrv2A+dqxEKxMcBpxlyJXq4w42ixRYoQPPrgW3PR80iYE9pRpGjwFuLcmFGX1Li+RQCURDyjTCzCFiWFGVhHaETJk8RUf5iZ4kAiCiZ5blajowyVd+w+9rIALaOA158OMuey9XGHG/PRFthyhn4H8X+uHGQhgdG/8QAKxABAQACAgMAAgICAQQDAQAAAREhMQBBIFFhcYEQkXChsTBAUPBgwdHx/9oACAEBAAE/ENfzp/PKTmP+j657/wCz6/7t/h/n14r/ANntwbkcXqn6E/ZwNtjunB+eWlFWZByqGKTeeLCjplAQ9pH+uJRkH8rllrqz5yRf64Pt7XWOCh4ubMRkOyojOOogFPT5ZyG18CMHD4t+Rt7MgNkdUlei8jtHBF06GGBBxwvpLKkoPRBHp3fGm6PIIIOihaFcXPKUSrREyIACmKznhM4IAExExCTGPFIpz6fciqmCBlsPLCdhWU/QM6bmYocoSBkwAQhcoFDEp8RLgQyZgJjZ9Hi/GTCNVnL/AGaOBCHh1xpgeNFJjvPJUOmaMEl1SwSM1jyGjVJ7GE4bRilZK8Mei4hTK0DBZdyC8eViJ3aX3Er54g44RuXmmEKa4CJ3oMad/ehkKE4P4sjuhKiJT5za9tWUd3OQy5+8CDPoKW77dEOAiU5GccGJSN1e1fwQx1xc6U/0Is33LzcdzWOXLjB1zMXiZNpSiqIYdebr39msrnWjXmVDUexACIo9DXAMOk4BCpQGi48T7aGqBEQAogi64ku9NnYUcaTw79o4GAA0eNibVTKq5c7XytnY30msccdWqmtMsUUgzLx8t9CzaCn1V8YgoBQiFBGfjhgnkCp55xomJHJ0c78mQkSeCKIdY/vmQboN8VsYxl1jl8dRz72qv78Yi6ezKrG8LfvgoJwW3aaaCSQmv8sEv0djGGPvNKd/Q5HDYX3OTbzrJaD2Rmdc62sdWjgEok03mEBdYKEgrC6419O5+T6B3lvrvkxcq9gKRn5yUTCcETAMnYR2YfK84qYKOiaiheSMPxUM8cVfAWoXBNPZxfJgyX6ws/b5YVRnDzY0WAE7XCITMxkWsDJ64I4sKIExhjO8eOKxj4nKyxFwXRw1CTQhjTJXsGEJ4m6Q/LKCGzKOLjsJKLhNSWrkGQWFpj30ar0R7CLVB8O+GUwtMtX3JtO+Gvfis1rLGhn+uXeNABUsBdg3hY+QAFk8wMYQMrtrJGuXpNE9JLIZZMkj+NZx3HopGffFq7ZUoQUobpMo64+6R4JUEMgCqF6KAfwsBC2boc7uBcyE3b3zbVoLWkunvF+cvs954hCmHS55WvwnKWVn98UoY5BUoE/GuSf+T+0xg/BxbFt7frXE335gAVkiARIMNr4QQBeggf1463wHoEdU9ea4DS+ggRKw7r74I+6CbmtLW6gQ/HN/ihWCZffiywvNVin1ZMaOM+E0vkNIAsFIXWfBvnoF7OLA6URl4KN4TJgVHGxBox7kWpWsAKMADKv3w741IElBCbG+uGs+KmF6BCJxPehSBGNMgXY+58l2M+NQLDmWOLjCbapD/nDG0oW8Y4BYWo/qJDH3xZwRDdJYLa0PZ28Ra5T0WAg7XZy2AH+Epyf9NOB/5gRC5YsLP9cRbUE9zREevXA0xHNGNMam4y8krLgKhlDY5t5m0JuuCFY9T33w7FN9WcwRIZWZmnj4gW1gY/3wjhhgNb/k+D51ErgaqD6rESu/IOH7GBloXFYwuWVpw+rAy0LisYXLK+BhMCWogyCLv2cfP6fsZFikRMkmb49ctP57rMBHv7wECYwRe0Kw+V8oALWPeCyHq2ubC1aAUKV8678bo4B9TlNw3AV0csxeFAQWgClzJS3jVMDAh12Nvf68UZRVtDJFoDJDOYGniOERMPv1ZK7nXgeaDNFEl5T1CgAYuvJp5OiEaMeIRyAoq7Jw49h95UdRjO10Svh1w10GKky0KAW3HIMH7GBloXFYwuWV6/haAPmBT1zMISPtux14zOiRBAww4zLwZ6PDMTCm1xwfP9xIysDl74/8CIBWJwMQWfOf+xMvZPzwztRTgoQjH3w6bAgDQBgPJTQ2+soqPc/AQtU2NvrKKj3PwELfBwiAbUA5QU16eUhxb1YJhABy24nj1xHkgrQUATWLvgYDACAejxc+ElMn05CiFvUGCjVL0jl4RIK/7M2hUugdXxQoLA2XeCf65OxNPOxC0LREOUYakcyCRIVUNyYr/PXAjOTDOSARZlDe8mMfYbsVMZIo+rGM5BWArt8HzCZoKgvCvzR6BtIYu3mvGBehkn0SqqgGTTeO4DYi0t2uOvy9eHXJthI4ilZLYKSfg4psbfWUVHsfgIW9f+Zf8PCmccWBVxyeUaLmRsOTvgYNW4FK5hI9pwivI56ywVGn44vkEowrBbjPrj5hbzQghAH2duGYhLIKP9cMbBcHClRa+8mgmE9IFKfFHpfKdFOmdCaFQKHpiLGinDOhNCiCh6Yi+Bzl0CwfDL+DfClAthxSKk9D0xQ8mXZoQB2PZ9XmOkJKZpuk/wD5TyLdQiXSaHuPB4oCPogKv9cPr5bFuiCnbwhfUsD7gf78ReZmZsDqFIGXGpnhglwwHpOuYCuLNcNevBFEEKgHQZX4cnfYtglyjSTeTGeGo5GUcCLDsUcmPExkFwcKVFr7y/GKzzd/mML4+uUxFCaiFqS45duRptwz4TQqBQ9MRf4wBYJETMn6l4KJPoFWVj8vueBn1QQRCYPSb4Jk+fHEdirAmuJu8erCCfEbySMCBT+iJtsX1w0WjAwoGB+seuIbuMV42RdZOVyqfv2KFX0AaAPLq9O7SNosyuXLAL18vdpG0WZXLlgF8EKpBB5y4LjXGeYK8E1qLX00rMePvkWsAAixwMe+a9I6HAk0s51Qc3y7pqAcun1ntw8RVEumcaFKRMgnfGK56yF3lgpaKHKRaezEH4ejol8SYSm011DkYG54MoMkYDrhugP54CLCb0YzP34ESLtMxYGV+cUI67coamtY5YGKTjCR1SglkyBjHb41ipmrGWMXisAXTFn/AOl35UxUOQGDaQtcv066T+0jaLMrlywC/wCV3w4mgMqro4PKEWlYNUl9Dx7EK2ATPUHkmm3WFci7MGeZloDQG5K/g5gjEOlaACunrrk2VzJUUY/OVkpA0K5Dg4BdzcUDFKKHCIJ5DC5RIRoyMHBVE2cGF2iQjRkYOCqJs8Vu4NAGVV0cIuFZcFx2EXC0F15TwD+71WhzBh9PGo1E/wB8xsyww+ngzHJUDpHxZUmugkGbRAuXXkDOx1xAKr+uZ2Gj+pBn2eRiiDsxggX96OIX+avM4v18mw6opAMHThMlOGjgoQAyuP3G9eNJKQJCuQ4OV9XDH2ZEH7PIm7losL0Q/LODC7RIRoyMHBVE2fzc0pVEzQ9zPD32n61EGq358nD/AO514lhfdGCY6UN8BViZiKIzj7nLmu8WSnlBgId8xezZYhBp7AflnM8hwkbYJ/vg6xlu8jKHQVwGXfkemQhbDLVGr2wLng6ZCNsItUavbAufF1GDKHM7UJO9cmm0kjsdcQiJhvyTC/VP2HsA25YC8DC8Nm4CwaYstijwXqxyFGrkmo+JqXSt2hkYJQAvDGQAvt8VYW+MrlCKfKcywBqY9ZN/vytUN6LyJAT4ZDPMvhBxDnHSLDK3HEksGS2PgEBbUTozb1OWy/FQLRoSY08WnBciMhCcMjl6fGXAv+Ma2WsnHsghTRi0FU6DyByMPscDpShn48PTIQthlqjV7YFzw8JOdp/J/wBd/wCr1w/7/wBf4UkDOzvqhh++LQNJ6AVYOgF4+uY3T2o4D3y+Lxse0Tjl8njY9gjHAoiSoHSPZxBgQlXoovIoMPB7EwnkItEqZMXvdZ1xQ0VTJi97rOvIwasPhjQbjydLkLH41zs/vlBWwzO5Uuz++deLHPfQ+8G48pwpMqXRVnHpXQwfVFznyFtwyU0LtfXDqXIzXWTc+UbroLbg05MPNDBnCxg0jjPig0ISr0UXlOsRpmMTDnx9ca3AQkygd/rilZVMGL3us6/lJ4EFVIuPzwoimMMGUmzt+98Pw6B2NKGXBjPEKb6vHf8A437xpUk4wK3Cg2lzx4hcTaEWVSZE/fM9GsBGA6PRzPIeLG2Cf65nDZ3KGuw9wrWFnlBD0BlIZtPgN5HII4AMpDNp8BvI8UJF9r8DrZ8vCyPi0bMIQCav68kO/LLsFerHO1hl4iaxwZB0BmYbWMRZRzWGIL3+fFxmV0/dEP7+X/qvbwMhWz3/ANcxvV8iaYV6NFPEK3A6c9G6n5E7mArUxzICix2eALQBGq/SZP1wN4UTUlO1ubteSFMknDRBw9nWceGeQ8SNsE/3whDGWR7EqH7fI2jJ2E6CTRcfTk0MEGUhm0+A3kc6/h6IgqB2J2cRpgkFGrBeBTGkMRGZPa74hRDortQyPrh02BAGgDAcaJlcPyJjRr1/FpixGpGPVPNS7/npui25vFLv+em6Lbm+VEFC0u8C58iZdAUPVRxl4CfYjFoowfDyI3FABWuD6+V4WmVBpiTmazskHuBL5awgMKNGPpB/XEUQKcpqTceL0wIiUTmSYMLnZQs4nXBbE2WGdv8Afig0KSr2QzluuRrmsDBnyUe1ScSUumKX7xS7/npui25v+WGAoSCEvbG/fCEFezxE7U+8wFohBRNbaTIca1L12VfaiYfTy6OKBZk5T2Mz5wOoqp6B6AH9v9UsG/DJX9GfvIxUzQrDODwm1a549hmz9Eub5I82LIOdwUCUsyteI4mLIOdyUCUsytfEvoSCLGHDMo+uWFumjUilDDsDGC+TZuC8BKlkJRjRmrSAREyDIOjBhlE9YJBY1xLueKVLVLCw5MST/nh4xhPoK7fAL+LjFIsHMBYYHI1NUU4EOo5qy3KKrE8WcuyG6kAmg5Hh1TdFMdMFyx3fFW7dIBV4IUQUB0sBS+7zQtkVxgKIplBieMyQYFBB12KhWQTg4kauIEFbUDid8gpoIhEgx+iSM8O+E1oIqIU6fKG9+CJplgXsenjpDDnVbQhc8bBUKAwY4PVvBNzxmJZAQ1x3DACgQsAv64pY1CrdTS8iTm2w/Pbw0REUVmXHrzEL1ogapCDAGFe1eCV68QNUgBgDCvavjac6FKP0yfk1wwHa5YV0UpMm61z5RkEDf2IaMUzMdvAosKBxuVZkc+r0cAECVsCBnxemiSHIWg7eHisG4MXsAzhVXOxBAWBohwBxseaOh6Ip+vHCmsmBCIDFyJwXuYS/2uV7VyviCco0HpHDyaExX2KUPC+g5FuOKu0AWUKouDPjjvYFKRTN+o/eGwAJkBFGUk30O+HbtOrSq9q3EPQGPB4rHw1ZKVZGdf4SP8d8xf5P/gJf9HYxhj7zSne0ORw2F9zkS1qyWg1lGZ1zocxkaOASiTTeKclxioSC8Lrg8giA7CZiqNY3wgHeIFRXAB8xyZuVewFIz85KJhOCJgGTsI7MPkm6R4JUEMgCqF6KA26V4JUEMgCqF6KB4MslkyKjohfhzCcpWisfpJWzezx2YbnHLYFgoy5aR6puYOZhGwy41fS14/AoLXZ68TEHYNARgGAO+deKwmq9yfgu3oF65DVItQCk6MuC95CSvFUQQD2KAMs8TOYWmWr7k2nfDXvxxkHaxEjwzPNeQHQIGG0vfkkpmiCYVR6BfrDvlR9EhlQEF9cUrg/LEAHpISa8Qv8AZfgR+a6jATfDQcV/U1DQhI9m8P4VkhbN0OdnEuZCbN742TNVa0l094vzlSnuHkIUw6XPKt+E5Sys/viHG1GBtWBZkb/C2Lb2/WuJvvzRa5T0WAg7XZy2AItcp6LAQdrs5bAPCfYiRCarpEE+nHnYCSokOG4yejHkYiKTVh5adDQ3uIbnM2G9xcrqOD7UzTi6oEz98e8m9qulfc8nnaV7kkA6U/fDIgRq65hLYlHLtvIo0cjkKf8AKfjxamCSghNjfXDWfDrnz3lchLP3xVPt8wtUxBhsFpjyBAI8IKbgob9cEuKHhkQlmOCMuOG0cWCmsMAq468OuKSoBXdSzhGAXTxrbjNQRwjFmcUvfOvC9cvX/hz/ABWJhcsWFn+uIsqCe5oiPXrg6YjmjGmNTcZeSB1qFQyhsc28TSknXBCsep774McIIymte07prva3MJCo8I4YYDW/5Pg+dRK4Gqg+qxErvyDJ+wgZaFxWMLllQyfsYGWhcVjC5ZXwYaVCEK7qoz1wVruoHplLjstxI+KcD95hdAEP2aJnEJ9iwzJchQSusZf2t2qFa+a8RwGSSJkjq8HjD2A3GwfqoH552OisiEF4D6XqMbsqkw0FU9JWI58O+BUlfvDZ9YYHfDWfA4lzgpK/Bcf3xrcVSsDdNDAHr3zsK50XBdZp7vEjhhgNb/k+ABCYphAlVQSut58jWRYqTLQoBbccrhWNRhhj731/KwAfMCnrmYQmfadjrx39QiCBjh9y8HejwzEwja44ZH+4gZWBy98jhFZ61mYu3GjfR76kdP8A6NHw4Z24pwUIRj74dNgQBoAwHkpIbfWUVHsfgIWuTGvayio9j8BC3webILUaLuAZ3zCgMAlQoNsygzvyN4oUxQZcQdK7wRjTa2IIMPGnTw+8dQiyMJfEd8OLhXqLCHDxLEBmrCFAMrMYc8Xi6MkVcUxNoHRicwzcLfSvbbhu7nw74n5GU9hwC798NZ8DjCEYwLBfzwAapLmGE9rT8cioxuMlwKai52xnwY4YYDW/4PmcdSNVBAquwbCYz43bCRiKVktgpJ+DjnqD2EQiQFvDhmH+EP/Z"/>
          <p:cNvSpPr>
            <a:spLocks noChangeAspect="1" noChangeArrowheads="1"/>
          </p:cNvSpPr>
          <p:nvPr/>
        </p:nvSpPr>
        <p:spPr bwMode="auto">
          <a:xfrm>
            <a:off x="155574" y="-144463"/>
            <a:ext cx="1744657" cy="17446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2824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680549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a:t>
            </a:r>
            <a:r>
              <a:rPr lang="en-US" sz="1200" b="1"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D</a:t>
            </a: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Observing the given arrangement, we find the following pattern: If we arrange the words in the given input in the alphabetical order and then label them as 1,2,3,4,5,6, then the last step contains the words in the order </a:t>
            </a:r>
            <a:r>
              <a:rPr lang="en-US" sz="1200" b="0" i="0" kern="1200" dirty="0" smtClean="0">
                <a:solidFill>
                  <a:schemeClr val="tx1"/>
                </a:solidFill>
                <a:effectLst/>
                <a:latin typeface="+mn-lt"/>
                <a:ea typeface="+mn-ea"/>
                <a:cs typeface="+mn-cs"/>
              </a:rPr>
              <a:t>3,2,6,5,1,4. </a:t>
            </a:r>
            <a:r>
              <a:rPr lang="en-US" sz="1200" b="0" i="0" kern="1200" dirty="0" smtClean="0">
                <a:solidFill>
                  <a:schemeClr val="tx1"/>
                </a:solidFill>
                <a:effectLst/>
                <a:latin typeface="+mn-lt"/>
                <a:ea typeface="+mn-ea"/>
                <a:cs typeface="+mn-cs"/>
              </a:rPr>
              <a:t>However, the position of only one word is altered at each step.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Input: car on star quick demand fat </a:t>
            </a:r>
          </a:p>
          <a:p>
            <a:r>
              <a:rPr lang="en-US" sz="1200" b="0" i="0" kern="1200" dirty="0" smtClean="0">
                <a:solidFill>
                  <a:schemeClr val="tx1"/>
                </a:solidFill>
                <a:effectLst/>
                <a:latin typeface="+mn-lt"/>
                <a:ea typeface="+mn-ea"/>
                <a:cs typeface="+mn-cs"/>
              </a:rPr>
              <a:t>Step1: star car on quick demand fat </a:t>
            </a:r>
          </a:p>
          <a:p>
            <a:r>
              <a:rPr lang="en-US" sz="1200" b="0" i="0" kern="1200" dirty="0" smtClean="0">
                <a:solidFill>
                  <a:schemeClr val="tx1"/>
                </a:solidFill>
                <a:effectLst/>
                <a:latin typeface="+mn-lt"/>
                <a:ea typeface="+mn-ea"/>
                <a:cs typeface="+mn-cs"/>
              </a:rPr>
              <a:t>Step2: star </a:t>
            </a:r>
            <a:r>
              <a:rPr lang="en-US" sz="1200" b="0" i="0" kern="1200" dirty="0" smtClean="0">
                <a:solidFill>
                  <a:schemeClr val="tx1"/>
                </a:solidFill>
                <a:effectLst/>
                <a:latin typeface="+mn-lt"/>
                <a:ea typeface="+mn-ea"/>
                <a:cs typeface="+mn-cs"/>
              </a:rPr>
              <a:t>on car </a:t>
            </a:r>
            <a:r>
              <a:rPr lang="en-US" sz="1200" b="0" i="0" kern="1200" dirty="0" smtClean="0">
                <a:solidFill>
                  <a:schemeClr val="tx1"/>
                </a:solidFill>
                <a:effectLst/>
                <a:latin typeface="+mn-lt"/>
                <a:ea typeface="+mn-ea"/>
                <a:cs typeface="+mn-cs"/>
              </a:rPr>
              <a:t>quick </a:t>
            </a:r>
            <a:r>
              <a:rPr lang="en-US" sz="1200" b="0" i="0" kern="1200" dirty="0" smtClean="0">
                <a:solidFill>
                  <a:schemeClr val="tx1"/>
                </a:solidFill>
                <a:effectLst/>
                <a:latin typeface="+mn-lt"/>
                <a:ea typeface="+mn-ea"/>
                <a:cs typeface="+mn-cs"/>
              </a:rPr>
              <a:t>demand </a:t>
            </a:r>
            <a:r>
              <a:rPr lang="en-US" sz="1200" b="0" i="0" kern="1200" dirty="0" smtClean="0">
                <a:solidFill>
                  <a:schemeClr val="tx1"/>
                </a:solidFill>
                <a:effectLst/>
                <a:latin typeface="+mn-lt"/>
                <a:ea typeface="+mn-ea"/>
                <a:cs typeface="+mn-cs"/>
              </a:rPr>
              <a:t>fat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Step3: </a:t>
            </a:r>
            <a:r>
              <a:rPr lang="en-US" sz="1200" b="0" i="0" kern="1200" dirty="0" smtClean="0">
                <a:solidFill>
                  <a:schemeClr val="tx1"/>
                </a:solidFill>
                <a:effectLst/>
                <a:latin typeface="+mn-lt"/>
                <a:ea typeface="+mn-ea"/>
                <a:cs typeface="+mn-cs"/>
              </a:rPr>
              <a:t>star on fat car quick demand </a:t>
            </a:r>
          </a:p>
          <a:p>
            <a:r>
              <a:rPr lang="en-US" sz="1200" b="0" i="0" kern="1200" dirty="0" smtClean="0">
                <a:solidFill>
                  <a:schemeClr val="tx1"/>
                </a:solidFill>
                <a:effectLst/>
                <a:latin typeface="+mn-lt"/>
                <a:ea typeface="+mn-ea"/>
                <a:cs typeface="+mn-cs"/>
              </a:rPr>
              <a:t>Hence</a:t>
            </a:r>
            <a:r>
              <a:rPr lang="en-US" sz="1200" b="0" i="0" kern="1200" dirty="0" smtClean="0">
                <a:solidFill>
                  <a:schemeClr val="tx1"/>
                </a:solidFill>
                <a:effectLst/>
                <a:latin typeface="+mn-lt"/>
                <a:ea typeface="+mn-ea"/>
                <a:cs typeface="+mn-cs"/>
              </a:rPr>
              <a:t>, the answer is </a:t>
            </a:r>
            <a:r>
              <a:rPr lang="en-US" sz="1200" b="0" i="0" kern="1200" dirty="0" smtClean="0">
                <a:solidFill>
                  <a:schemeClr val="tx1"/>
                </a:solidFill>
                <a:effectLst/>
                <a:latin typeface="+mn-lt"/>
                <a:ea typeface="+mn-ea"/>
                <a:cs typeface="+mn-cs"/>
              </a:rPr>
              <a:t>D.</a:t>
            </a:r>
            <a:r>
              <a:rPr lang="en-US" dirty="0" smtClean="0"/>
              <a:t/>
            </a:r>
            <a:br>
              <a:rPr lang="en-US" dirty="0" smtClean="0"/>
            </a:br>
            <a:r>
              <a:rPr lang="en-US" dirty="0" smtClean="0"/>
              <a:t/>
            </a:r>
            <a:br>
              <a:rPr lang="en-US" dirty="0" smtClean="0"/>
            </a:b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
        <p:nvSpPr>
          <p:cNvPr id="5" name="AutoShape 2" descr="data:image/jpeg;base64,/9j/4AAQSkZJRgABAQAAAQABAAD/2wBDAAgGBgcGBQgHBwcJCQgKDBQNDAsLDBkSEw8UHRofHh0aHBwgJC4nICIsIxwcKDcpLDAxNDQ0Hyc5PTgyPC4zNDL/2wBDAQkJCQwLDBgNDRgyIRwhMjIyMjIyMjIyMjIyMjIyMjIyMjIyMjIyMjIyMjIyMjIyMjIyMjIyMjIyMjIyMjIyMjL/wgARCAFqAjYDASIAAhEBAxEB/8QAGwABAQEBAQEBAQAAAAAAAAAAAAUEAwYCAQf/xAAVAQEBAAAAAAAAAAAAAAAAAAAAAf/aAAwDAQACEAMQAAAB9+xeKj+gvCdT27xfzZ7Zm8yvr3z9AAB5v0kBQBh87HsEivQAhRdeeqG0UAeS9aAAGOaXkewADzcekFADJGt530VgKATccXmHdYCjx57BBvAHPNtEyj9CRu0jNmpAAADj2AABj2DLqABi2jBr6AADj2AADLy3jPoABg3gAACdRAADHyojl1ABw7idRICgAAAAAAAAAAAAAAAAAAAAAAAAAAAAAAAAAAAM3nPSzIk87uUk1q06y5Gpc140QAAgVcNOTqLQJ3711gACNZlxjt4NtncKBHzbOZZABnl7PyPipi20A8/6CXFQUAz6OUSbcazYCgY8XblGrdx7WAqFdjH7Yj2AAAAAAAAAAAAAAAAAAAAAAAAAAAAAAAAAAAAAAzwo9I8r+nqnkaNXWbMlJg3qAASkVRQBh4FUAAllR8fYAAR/gtgAMk6LjFtoASiqi2gAcI7o9iwFAJ/Y1AAEYspVUA4RfQiHg9WiXg9GrhkpDn0AACKtICgMPKmAAEqqPn6AB8/Qhd6wAA4R76J1EoBFtCRV+gA4d0TqJYCgT89gAAIV0RbQAAAAAAAAAAAAAAAAAAAAAAAAAAAAAAAAAAAAAcZVDz8auuScW+2HhXp837lTbqzaVAAnMKL4oDhn/MZcAB+YN8eN2uZToACdRi2oCgOczrLj0HaZToBOoxI17/L+lOgpz6coyMH7ZeCgYu8mnGkUAwb/ADBWowL4AAAAAAAAAAAAAAAAAAAAAAAAAAAAAAAAAAAAAfEosIn2WEnUbHPga2fQAAGEbgAHxjN4ABiNrDrPsABMpgABm+juAAZTUxbQAAyfJtAAZOx1AAMpqYdwBi8964eUn+6R5TP7QTs9lZj2CgAed/fQI/RQE3LcAACHcR5+psWAoHkfWfSAoCPR7oCgHlfVI816P6UA+PseV7+jQFAQa2gAAPKerHnvQgAAAAAAAAAAAAAAAAAAAAAAAAAAAAAAAAAAAAAx/nmT0n15nPHsfzyv2ev5ccllXpg3qABmTkloWgMmb5KwAGbTJjZpj7LNoUDJrh3AADgw/MVxQDj28lHotcC9X6AfB8c4eiLwoDP9TKp0AA49vInpdMW0AfHLQOHHaOfLSHPoAAAMLcAAGTWAAGTWMewAAOfQAAODuAAHPoMuoAHz9DH96QABn++oAAc+gw7gAAAAAAAAAAAAAAAAAAAAAAAAAAAAAAAAAAAAAzeX9VgiB8+lyEPT6fDWrBU/Ez0RQAIbQioKAn5qWQpAASK82MlThqs7BQPO+izaYCgMU6tNjtUz6LAVDuTY/aPDvQDl15x5/R37m4UBH5UOR03ZdQB+ee9DOikKAAAAAAAAAAAAAAAAAAAAAAAAAAAAAAAAAAAAAM3nD1jx/OPaPEVa9Ex4pLKdRtAAI4sAAMOYrgAEuKiDXs7hQDz/AKAAAMmCLSbSoAQC+AAZ40PP+gsBQDDIj0rLqoARyw896EA4TLQkZr6MvCksZNZQAAI6wgKAzZKgAASqon6NAAAyawAAyTLwy6gAS6gAAceyI9gsBQMWWuMmsAEqqiNZKAAAAAAAAAAAAAAAAAAAAAAAAAAAAAAAAAAAAAzQ70WMv7uwHxopTS7m68rPvfz6KABJckWxQGTn0nFwACdRkRyr4tNmkKBKqyqsBQGbBqmxR34ttgKhXZMVhQD4+/mI/Tj91ZABN/fz6KAAEazBj6uSK9AAAAAAAAAAAAAAAAAAAAAAAAAAAAAAAAAAAAAf/8QAKBAAAwACAgICAgICAwEAAAAAAgMEASASEwUUABEQcCExFTQiJEFg/9oACAEBAAEFAv8A4er/AFMCeSawXRzSNSDCxnw/+Nk/zK+3kKVD4vH9azgGatan4nQkAcuXiB6eQVyCjBOumYDZtI08sa0YTlSUZKPx/wDwDTKe3yOtJkuXhOjGteEdXWtUEgEuXRtKW2MUvNv4IcGATJWXoTYX9fwvxsandId4JWohiQGdgWIb5nWXxSATq6db/hyKPAjgB0WsVBq5C3j6q+K1AkdDlUbNsRIxnVsy3kUaT+AGAHQ1iecRpFn7XcRiiF1FK5ztyMVjWp8ddQ6nyTqEY+WN62xsNidR9hvxDe5GlrCVHMQljW97Fqc5mGBnGQ0Sb/cmq7i0YJlhbWHLEwmJ0Np5t1czpRgiEtXCWcLy10khmyXRtDPbblqn/hoZYqeI10Lj4KTDQpM6uie6JtnxeDFZq5u29V2MgArDShXejaiJb8dDhFS8KVoKHYrXEQa1JN6sLeKkIyrXKHYfqYCwPVbkdakHRh0z3gvB4HQvHqyQzOGn9rvZ1IkqsqQiu48S3UtTH5N7qLn1oFLO1FDGi2VxOXqxr1NY16m6VNJEvY5T9WMdmvH39ajUZXR1FRnRxMBfu5xDOfYvSlr0YpoYlmjS4KjoJ+NXtMWL7sbNqMa2Nepv4bg8qkjcFipGAmWKlKYpBlRdNY96uzqomxQ0RwA64XT7eF0+3pUony4W1rtWSA6rGPrGmf5wEJrf1Pa7RnPgMr/VnSYFo1dB1UqfQvH8Y/LR5qmw8A1ekyZLNlLdShPlhdPt/tdhita/JC1avKg3KfIi4Z/JqobVeEmQMWA5/SSXC4Nc04FuacC3RhipYPyZasp4OS4Xhqmnv2IsAOLhygCyY6HWsKTo4s0LPEQp5Eujsbo5/SQZyQ6sqBb804Fv4o/1/G4biidZ4mhwYy+O8eK1+WwR/JsHiWpZspUrCQ1y3ury3ur0sWbZ8NYyrVhdXkJRLaBLARrWtrBWOeiPnw0rZ9PcBYcP3w/JlwCdnM5x/wC5paP25ORyvViqsOy3us/a+c4EQ8nGxa/KxNJXk5H5R5GSllFKpViWDFrwTlbQcGvtK7faV26FnA4CpTC1bSpOWVKV8xnBY0xags6tcCRBmGDq160YKpQt1VQp+F0LbnRrwTkDwY6m9a2e0rt/FXD1fGO5UTf6sFGCi8dEeQ8sNBHFksxVc81zq6Q1OlL7DpS+zS4SOTFnOrW6oA+UGjE83LM2gtUfi8f1pfy4L54HW7s+6GCtmP6/JfXEGLMJG8m6XZwNCiE1aty3FB0pfZ+2MUzkI1zFkap2fF0JdllCU5xnBYY5ScCQmOvert7lduoUIYepvUrLHqTsNKGHqbAUK2rbjUzAPhUoWeomJZF6jZoxyk4BgMHXLAEu5Xb+K+GZPH4V3zJVhEH16XjIWZLyy15dIeWSVc8VzJylep4F1B4F1GnkPv0ss4u1rLH09WfXlLBSaeOy319bfn8f5TW9n2TsmnOP5x+c4+8AHQiZhrLSrnmseXHVrMZrPi6j8ZxgsLQpPzCgxgZZ1/BHACaFNz844yW3qTc/Um56hMhZ6smQ0ilnLYREMamsGiCgUOpCJ4zOnLdP7+LlQoloUrViVOwCwWOpCJfPUm5/td3Z0RYyfyZbOEJFmXxmaTf5Gg/dlMWS2l9Oj7OnVuOFTccKtLGEqcepNOtuMYVULOhJc0aePITxrSzK1zDk5YckSNOvvsjMmT6GYrBXeT488C08hhnp0sPnMYEnRH2dP5aoXKnhCdgSAAJ8aKRSrCU0wLpYpYJUSsG3YZMg4ZMg7RgC1Yy/TNWy9rznI/gAK16JVhC9WJW7GfGp6VhkB0OX7csBUGhCJjiCcWLn4M0oT7Csy/eEqFIaDNkGfthxGKIXUUrnO0hisa1PjrqHU+SzQpU/b69jetkbDYnVuWqe3LVP0pblKAzwfrXzFVLGihZZJWkTu7Z7epU+XunjYbFaG0826uzkU4N6la0MIRw95zIPBp05vx5Eaub/AMNDLFTRGuhcfWpENClTq6J6JvYZ8NXN2wzOGkZnDTo5QuViduW6vna5xroLCVYSnSdXQnVqAf8APQIZ0gYBplDsP1YPNYSs46tmW01StnQhXSvQ0OKrMRZ/bD2dSJKrKkIruPEt1LUx+Te6jyFzpnIMmIoY0WyuJy9WNeprGvU3ShvQkPZ5a0m4AfUYKDOchpIb3Bq5uErQ2hyJWk0NGVFivXP9JqZ1y0E/OlDGi1DWE3VtRjWqomVfhuDyqSNwWKkYCZYqVJjkCVFsT3USqyiaibFDRHADrhdPt4XT7elCu9OJmHVrUp7WN9ggQrpRpJGE4avR3fMTVKnmElp04UBTr/4M7z+JQ3u0oW0mpUeGalCfJi3vz+kP/8QAFxEBAQEBAAAAAAAAAAAAAAAAAWBwAP/aAAgBAwEBPwG5MqKsiSsMzOIX/8QAGxEBAQACAwEAAAAAAAAAAAAAAWAAIBEwQHD/2gAIAQIBAT8BrnU2flLjVsQ+ImnGfeviJcYX/8QAPRAAAgECBAQDBQcDAwMFAAAAAQIDERIAEyAhBCIxUTJBYSNxgZHBEBQzUqGx0UJicAVy8DRDc1NgguHx/9oACAEBAAY/Av8A2PN/sP7Y4R4vxIuFDr6+mP8AUpE8LFT+gxxEmT93iMJGXmXVPfHA7/1IMZWVyZN9Lj1rh8yyleS3t64PEKoWZbmDgb1rrmY8Jc2cfa0Xb66mkNOwr0rjjYIZY5GYg1u8WwqcSQ/d44WFG9n0I0o5ZuV1otdvEMZeUkqrHdY7UFa+7EbotqkbL20wtHBYQ5LS7cw7d9RM9Mtdzd0wQYVKs9yROaADscSx0tKyGq+S+e3ppnrw8EtLd5PL9NUrp4gpIxC/3cvdb7cUrU9z11XzoHA6Kd6n3d8Rfe0D2Dwnm37epxGj+IDTFIZk5JrVW7psanEYhUZwa+R/MD/nl9pU9DscKyLQqlg38sSxiPllNXFTvimM5IFD9cZ9PaW21r5YcoKFzVsCitsagFyQPhra0eI1Ot6jxkE79sG2tT1JJJPz0jMu27OR+2BW7YUrea4CqKAbU0hEFBqAkB2NdjTFvtOtfxGr864tQep9dJk5wx62yMv7awQp2NQtxtHw6alZ7qp4SGIp8sJXM5PCcxq/OuLRX4mulSw8JqMF1zAS1xpI3X5/5Ydoxc4GwxIv30GWnnFRoz7vPHEyPxdwhLLbljeg64lc8dmusVcvKpaffiJfvGerLWQZduXhGiZVS4A7bn7IFz8lGrc23b1xVzdzEK35h31TsvEMCkhCqQLf5xHLSly10yOrWkDrg2cVn+tV2+WplhNJLS9ewGELSTRxZdS0cd2/yOAQ1R376ZlmZaBQwC+XX+MI7zut/hjsovzp1+OmiyFPUCuGJlegcgSKlSww1zXUcgE9fj66ZI86ZFFtBHHX6HU8h/pWuI83jVWVqHK5afDz1VExiUbkgD64jkaYxbVYgDf54jeTxEdtMQQ0izLG28RoTiL2xa96ZdopT9/tZFcoSPEPLB4ifiM6S20Gy2gxxKX1zmZunSuDC/GXx2WBculMRxVrYtK4ULxOWg3tsrvhQ73t5tSlcRSV8Fdu+uULOoSRqmic3zrhUUUVRQaWjrS7z1yGrK7rbUMf2wEimAW2nMt31wsa9FFBpMxlQhhS3L8vniNTLWKI1QW7/E6bEksqd9q1GAokiBXpSPanalcOWa53a5iBTTJLHKgvpUNHXp8dRRhVTsRhI2nDRowO6c23rX6alCyKFBqystQ364RTMlAasMvZv1xzlS39oppQq0i2vfS9v5w02dGbu8e4XsN/8sPIFutFaYZl+6kkAraTt6Nid3HD2QllNK1qMPKz8IQI7rYybgfXEMcn3dhKtfZHdffhnhSLLRakyHr7sJJbbctaYhjiKC+u7LXBLUqrFajoaakuy7He0KBv88Jdl2O9oUDf56XkSlw74RJrGWTYMopQ6hDGyLyXVZa/XAr11CJQMrm39RTG80BO/s1HMP10kxJe/qaYhmawPLTrsoOLs2OXfxRjb9zpMoy8sEctN2xRXhJ2pF/U2l2HUCuAx4iB+WpWMbj9dUcUYGY9d26AYOaUbsVFNUcaAFbrXJ92Euy7He0KBv8AP7WETBXpsThuJnyVYrbbD0PqccWhK1mdmX44aJk4QAx23IDcT64RbEEltGZR1wuWYDCv9Eldzhc23M87OmIS6qyJWobAVQAB0A1GV0iYdE5zyj3U64MrpEw6JznlHup10vGlLj3wjzBFEe4VTWp1CSVEdAltGFd64oNUDLO5SMEUanp6YieURLl71Q1r/Gk5aqW/uNMQIRHmQEFebZv02xLJJbdIalV6DSHtjeJPApcjfudsPDbFY/8AUTuPhpdR1IphUkSMBVpVXr9NUcsZF6V2boR2xLJlxRXACyPp5+mpCnESUEl5Bp6+mDK6RMOic55R7qdf8sM7GiqKnDsIOI2FQpTdh6YanD8QLK3EpsKYZhBxCoEvuZNjhY8uaMuKpmLS73Yo0cr7VNi1tHrhXU1VhUYRct3Z+gWn1xcoIoaEHyOoK0cgUtaHI2r++ArRyBS1ocjav76S7mijcnABglQHozAaspYnkal3LT6nFyV7EHyOqqwyBD/UafzqLE0A3OBKI5N3sC7VripRk9Gp9NKQbl27Dp/ymMtY3kYbm2m3z0k9u2CrRyIwW6jeY+GDG0bxvS6jU3Hw0ouW7s/QLT64BKFD2OqOEhiz9vLAUxyAFrQ5G1f3+2T2eZt4O+HCJxCcLbss46H09Mf6gCjVaVyNuuJIinHXZNKSjk+GIZpGlMgTYOfB7sWZfFnl5cndSf7sRCQAPaKgY4e0utC1WUdNsWip3qSfPUA6SrHG3L7NuY9/dgB0lWONuX2bcx7+7SQgqwIYDvQ1xFYZwpPOjx0AFO9O/rqDsr25VKqhbevpiWRgVzXuCn3AalLSSefsyB391dSqgRhdVgxpXDjioXpnEjLuJ6+mHrfZdyZnipp4flkNj1NsbHyPpjiTTiL3oYsu7rSn/K4F3Xz0FqE08hh55ElzCuyZbC0dt/PF0Qly7OYyg9fLxb99PDlhLYCamO6vT0wLb6f31r+uqNsqNiZ7iQx6UNPLADpKscbcvs25j393+WCzGgHniSRZqrH4tji1JqmlfCcMIpq2rceU9MWRTXN2oRjMma1emAw6HCh7qt0CqT+2LkNRqy7jWttbTSvavTGXca1traaV7V6aasaAeeAAW36EoQDqo5PSuyk0Hr2xzMeldlJ2xUHbSOZtzQEoQCffqDPXrTYVxcob/wCSkfvqBkalxoMGPnLDrRCdTGJwwU0JGKJcfWw0Px0qHuq3QKpb9sXCvxFNSRs3M/hGMu41rbW00r2r0+2XMBKWm63rgxRy58CptIUoV/tx/qX/AJZMSRffM0iD8PLpbt388cNxMs99iezW2ltcO/3e+FYjQ30tPfEJZbTb0rjhctlDc27CvlgitWYlmPrqWLNRViferULN2GFizUVYn3q1CzdhpYKt24JUeYriJYpYnR+qgcy7e/6avu2YiPINy5paO+BGOLyxl7bjmH1+GI7lsNo5e2k8OrK0zVUIDvWuqG00OavUY9oys3dRTVI7QOQCgQginUevniSSLiCvEGnsdjU9qfxpNennjj4+HdCx8Cof7R0xEkc+bHZzDbk7dNPClpskVbn27euAVkzR+fv8tUbycPJcZ+69KGgG/wAcLFmoqxPvVqFm7D/LLMJ4yq9SG6YovERH3OMGyeNqCpowxSOaNz/a1cUlmjQ/3NTAI3GPayIlfzGmAysCp8xqysxMz8td8ZWYmZ+Wu+qxJo2bsG1DMkRK9LmpgZkqJXpc1NViTRs35Q2q6R1Re7GmKxurjuprqF7Bamm5xY80at2Lb6jawNDQ0PTBjWVC46qG30+1kRK/mNMBkYMp8wdQUsAW6AnrjKzEzPy3b/bKJGsQrQt2w3ClOGlGX+JF0Ir/AFeuP9QYRJcskgU29BTEn/R1yD+H4/jjhuJYQoqptljdqjzwZTxMSSJH+HIgavzxE7LaSoNBjhctVLc2zGnlg1pVmLEDoK6kiiAtie92Hft78JFEBbE97sO/b36X602u/wBtd/0xw6CKMxMfZsG6be7UYkUNNKtvw7n0wY0kjFI6PcN6e/yxEwWgKCg0qCiZe+92/XtTVB/5lxyf+n7T6fXU96yUjZQnszTqKnE3FRyIRQXIy77eWmmOPWEW2+ED/YMQQ+zZGjqti0t08Llsobm3YV8sC4gt50FNUUjrKGzqAGM7LQ+nnhIogLYnvdh37e/7SDuMHKiRK/lWmGARQG8W3XBsgiWopsgwFUAAdAMAyRIxXpctafYCQKjprv8Au8V1a3WCuL/u8V1a3WCuq9IY1buFodV0kMbnuy1wt0EZt2FV6aqKAB2Gq2RFcdmFcWxoqDsopqowBHrjMMSGT81u+q6OCNG7qtMHLjRK9bVpp9rGj0/MK4CooVR5AahUA03GL/u8V1a3WCv+WHyvxLeX34k4aXiOLSYrzK5396ntjjJDxXEMYWdFBk26Yklv427J6ynlr6YhYHijGV9qZvD6W4EFeJEYS4/dxzf/AJiNkZmW3q3XHDhjLYSaiO6p29Mc93iNt3W3yrqiy5JDKzVIu2t93TEQjkkMrNUi7a33aSUNGJCg9qmmETM4jMP5ixDbfL5amkMkgNKIFYjmwCRMZLP+29oU9/X9cRtddVa3d9Kkmcyb1uL2/wAaqJ+I3Knvw6yTSUWRua/egPfBJLFCxsuNTbp4hWklFoWlshFMc5qwJUnvQ00s7GiruTia5mueG4JXw9cCORZlmsr7R7q96b6ZGSVo7VJNvU7YgiAkIcEtlmhNKeeOS8UJBDmpB0y3LxBpKaMJOUfCv00NG1aMKbYMmZLK5FLpGqaYnQFqTMWb44KjiOIZCttrPsMJEpNEFBXAkzJY3pbdG1KjCxoKKvTEchrVK01vIs8tXNW8Py6dMPIs8tXNT4fl06aSjiqnYjCM00j2eENTbUsudIhUUFKfUY/6iZdqGlN/0wqKKKuw0iNa0HfUBLGr/wC4VwYkqis9xtpv6e7FDIz/AO6n00vIs8iX0qFp/GAiCijSVYBgfI4aSNBGStvIKU9cZjSPI9KAtTb5aTHmOoOxtpviP20l6dH2r+2LVr1qSfPSzJPIAzXFdqft/ll2jFzgbDEi/fQZadDFRoz7vPHEyPxdwhLrbljeg64lkPHZrrFUx5VLT78RL94z1ZayDLty8PPHxeUijwZYNTiPONZKcx9cQLn5KNW5tu3rirm7mIVvzDvqi9sWvemXaKU/fEXti170y7RSn76SyirbAV7nAjbjg8nnGbdTyicxhV8lHXAfMkjaytEjrv6mmFY0qR5dNILcZdJvWLl/iuq4CrdFHc4IaejiRlLhR5HDFmuo5Ct+YaZI86ZFFtBHHX6HU7DqFOIJ2mMivberAefag1BI/wARzRfT1xwjF5RePaNHHcenuwrK5kBHiPnpCsy5TKSFHpTDF5njQSWABNj7zT7WQOUJHiHlg8RPPnSW2g2W0GOJS+uczN06VwYX4y+OywLl0piOKtbFpXEJZ+SNrilPEfL7IpK+Cu3fW02dGbu8e4XsN8NNnRm7vHuF7DfS0bdDiNpZlYRmoolD0p31I4lUKnRGSor3645ZkG1D7Ovy3wka9FFNIjrWnnqW+vLuKMR+2HijnK3vcSanbt1xaxTbpYtv10ySxyoL6VDR16fHUy9xTEayyhkjpQKlK0776g7XXAUqrlf2xHHDMOXret1f1xZWu9Se50rMJUAUEBcv/wC/TDJm+xZ7ytu/fr7/APLDyBbrRWmGZTwpJAK2k7ejYndxw9kJZTStajDys/CkCO61CbgfXEMcn3dhKtfZHdffgJHkqLC90td/QeuEdlsYipHbEMcRQX13Za4JalVYrUdDTUl2XY72hQN/nhLsux3tCgb/AD0l6XeQHc4GY0RHmFUimpnjaJVVa8wrX+MK6vFHVKhJNyx7YUkUJHTtpWV3jtNeUJv866i53p5d8H8NZA5U7Ggphr6VVytV6HS8Ofw8VKUvG5r8dfEPxChMo9F32pXG80B2/DTqv66YY4igvruy1xJDLbem9V6EHVHGgBW61yfdh4zNALXK5dOY/r9rCJgr02Jw3Ez5KsVtth6H1OOLQlazOzL8cNEycIAY7bkBuJ9cItiCS2jMo64zI8h1sttnHh92I4i1xUUriEuqsiVqGwFUAAdANRldImHROc8o91OuDK6RMOic55R7qddJStvmD2OIppIoFZDUuh3banbUoVY2hG5Vnpcfl0wVEcJDLQhmOx+W+I461tWldIrHHm71cDfUntHQqai2n1xIkcoLPITVjSg+XXAQxqgXYBWu0yyRpGyvTxPT6a+JWVYws3mr1ptTtiJ5rBlJaLDWumGSIIbK7M1MPLJTMagovQAakKcRJQSXkGnr6YCusYRXDXA77en+Ef/EACkQAQABAwMEAQQDAQEAAAAAAAERACExIEFRYXGBkaEQcLHB0eHw8WD/2gAIAQEAAT8h/wDEXS9QF0N/IWnMkU0YDSGHqHBZNfKNMDP+Qea+VMn+Shb7Bzk334ipIUh1RYqDoO6/hqTgu7iSxPSp2rLI4BO80ggdByrDg4dtJYMchLIm7U4n5ukicpbfNRAtg+Gl8e9e47GXnjUCL/ug3pzoGybaw94igWWwd6Iebp2NJQVE0vZtfqBCbczeKFJSyErMmpDYRy42N1L4mA3zAPBS87smY6eMaSH7kAgkDq/g5ooKDfBXrg/h9Tnk4OlX1LcrcaIEYgvP1UcVoiKjaLBlg7GCvnNt0xV8adLdphQTWrkTGtOwlvZdZ828RjOD0wYqxcme9o3aY1KYBfe6g0zig0cKMvmggGgCwaYKDME6leAzLBO1SzqCFWD0uFWyRZFVXKt3SprXKYju1kxmQR5/hqK26k2XdRl0pbMnO5QtWHO/bfTJ4c/hiP3WIZ2h7LPuxM7VbdqwGMgbmcFYXL7nYltUzQXD+8pfyjIkWuZvW7dHJHF7B9HYncTizBKR2qAxftqSHmK4EWbflQGWKPEmmNcyW2v1pfgzeR8JqgATozE/bb3xX5lY4cVqkURJ+TTOvLaxXdlwqaSbkpsTuhxpE3K3Io6TarB8w9YkAjpMUmTgwEdomPTSrzMJN+W1qMNI0eYKz9gIOdh/PPrVc5GUPcgPFX7Rm4bOQEXxW6xlsnrGlMHBaZAeIPdQUj3gvZzP1icWMvVTWHsgSTtXPNnG+avAPC92ZrbXLUTFXpCWMxvM1G2TkHasb+JuI1iSNxKeLHxUJIA4NPpnJjWiJRFm8SGHNI4vLruP7TUn8abppPXBhFixffekDI0w6Ll4ng0wWxJ+IyU59Mstf4zW0rQE4sdjSLPISj3B1AKDI3KiIJ5MpJsbak8xgeKNlqzG4bpibfN6Am+mF6l0mCZQiczBhdpLSUE3VWPr7sI+J494pxlpgPgzNW8UXMW3SmZLLWwhNTFqElkmt4NXPEH75pkkin2mlarmqME4EoBZX3REmpTSm0ic3fEUppFYRObviNNqQ2hJmh/TiuKTCK7Go4VfXvjYVmowuhGqVzg5t9HS8eKm2cMVYv8A10nQ2CAdWmHjAXJEq9C9LIM2QtIYSCSTMhmbN+GhKiyZTW8Xt6caUhUsT2qZAiCq83/jUobI2FleclqKHlD+Kv51IHp5JSB6+SlNKbSJzd8R9W0GySDR6WkUuTc3q2oGLYFppRT45AtKKChgyh33pVJhnjysZrom3ruk0tDmeZktaggtAIDVDgnBc/Vd6hwTgufqu+m1IbSgzS3GVdpEqhsttUZXKyXN6AAgMBpEhKTuVlR/jfo6b70AWtkU0jcIe9PjBQvcNELIMTARd6nWogh0JgIzBOnPDHs0Z6VigRJ+Fd8lCA40JCpYntQriSiU6Q1AmRtxZ6MF6gJJpmzLDn41Rtn8z2ee9Q4JwXP1Xf7sSpgTgoo9PvEcqg27DCiUb5pcqrEBwzRykYhdyrVPj7kXh9VE2BORqE0r0K+4pUgQ64ZHVCN1SXtwzFQjdUl7e0aYxt6CtvzIPMKnnVBJvSyY2KsSXgYd4dTwkxDxt7fGo7w5HYpNTFBejdip43kl8nS0fFlq3fKiU/Q+LKjSKIoJslobeuwvQk1GLCB4E3OmE0r0K+4pS045PSmpmAwQtln0+qhH+pL24Zj684ZyPjQNrgzPjtUMgKrtS0c1KBVgDGKis8WeRcG1LxEuXaQ9UWdkUgfFQjsBn2CVPGRIXTldWJaSbvgiFYlpJu+CIaQPKTwIfFKTEzrN3Q3apxbXxcGhPOoAZHW2oEUm1wu/xOqB2S+I2kHeKMBOegZM2DHUoDd/N5Zvmc30lAv3ACLJ1Uab20BhuixcrtpjhzolKEmGV7FdO1AOxAP+bUE5fCZ3YP8AA0kvoWQbOdYDtiB8s9St4KKEtoHz3rENJN3wRD7sGgFKmxQEwSsXiKyo6Edgl2qbRa0QPFRrQzKR7KgJnuhb+Ke+TkelPhcjK+BRCe24h4jbVKIDiuPY3ealEBRXHsbvOlWQUqbFT7vxjVIdVwPd7iQLO9BjEvsTyYLFGRKJE30nYR0rckRqbECDK1ehUWEmLr6Gq1ptpZXtSJsUDycShGraVpyadqPS9qEPjS+FyMj4FExI869N9UNp4gb1KICiuPY3efrwXgMN6aGv3i2lvav8LilbII2+gygWU2HO9LOHI0gvHeraP7lECRRgvGSpUtkYlN7alROkPYQ4KdE6QthDg0qChlAgp6qTfHGUmXu+WpAwgUYW7LwUMXG2IoNpw3TTRzsLY40m3SbjJDG0ZmpAFl0hCVmZA8UInQB+pdTxnV2meUq2Nigl9N2otYnfdUoSQ6Nk25Yig6yxNyKwpVJpxX7QsI3s8aeeGAx4Ioh/CR/RqgONDMRH2Hk0qJ0h7CHB92cJaNjuqVPiYRTAyYaDmlhgSgw9UMQCQGXunDEJE3owi4Jy90RJJEkdUsHafxoeKJx/HUqE8mU1Frm0SpoMbBLV04a19atv4QBVx+xBGoVDQGKXiukPeemoNSiZJcNTSlgEdzSYRcE5e6xN8lDqZX0RD2UOhE4vj9RIERbKzvpAIoQMcqMIAonaFZfZO3XIGvSs2cO9wW38CgENhQFqaEihBecNF73dIsGomKB1j9yZf7omKD1j9yZf704HLZ6H7qt4Wul1sWYkzqtSkEY/ETQ7qOnUerqyNIqmAzFtMHCUS9z/ABOrCrFyMzt7l/XUBx7iKZpYjoeeaV91ULG6bN9ylAxGiYuvwxQZ7+C0TNbEiBGbs5zbSQJFCC8ZKgDeCA+NQpxjmYXKV/XFAYoPWP3Jl/v6mGIQjvRQByil6ptkqA3OZ5p5KSIknFBBaAQFZLCA8H0XlZyXNf5ggczX5ggczqQLeT+zVYTMQVQIDFlYdNUJq2INW/8AGAKvZmYI1XjUMCaLHmGPlpQEJI1YwkQVSLc2iWkwC4Bw91ib5CDUgpzcMNfmCBzP3YKFhNJ9KjwjgyNUZrCJQWL1pNX5yMM1W/1TKY/JTDQnXjO7Rd6EXl360Q+lZwHOricfJ3+Jvqccg+0b+AxtTywvtG/gGNtIlHJ4EvmhtGOa2/nhjxqOl7pqxYyzGaSV17bHKEfTDFRCY0BGGdMkfzIyedURArA/LxnxThg7IJGcjxShUnIbL6bWDcbDsMUObVzF5L40kCBI2KUWSYxqAOsBQImCnEcrpntnS2RkhgwnamHooNkSSM80TtGTEbiq/nTJoXKhEW0KIxMShrb/AK3cCrvMIlnKKTYm/A8EUmAVsopkBTSvA1GmUCng2Zi5GsiqCQp8p+1EVQWFPlP20xjbQ3LvZlEbEtuXVeNYZw6wl6AOZ/e4PaKjTCDg0rQpo3XZ1FAy4DD3UjLY5yyte7FPl/IEehpRgwLSx3TUZgwGm2TJGRq4xrHdstm9B0Qkm8QNMoB3ZnFxq5pdjLbts+Klcrsg3K6bYTNmfl8/dmZWq27VgMZBuZwVjMuudiVTMBif3lL2UZUi1zN6bLYT5o+KixDsUdydxOLMEpHaoDF+2pDSPeC9nM1DSPeC9nM6TvSjwkAnpeuNgULbYITzNtTcakET1SM7WIrhWZNu8gPXemUYVXPhpO67Mtu7Gom5W9a4KYZJgEQtt8NIyKaRA5tbSrzMJN+W1qV2EB8UzGBY1pMDd1f9lNPAoCoqJwLT/FWNZAB9A02TBpe65fLXDLJ8xfWXqbfWK1Yy9VJZeyBJO1c4Wcb5q4Y8L3JmtuctRMVbU/MgdPpjfxNxGtLSUE3VWPqktJQTdVY+tMiPKNx2Sk3KGWZXMueDVfJUn4oVFJe9zc7HmakijmdO7+cIyzqtRNysjEZVMk03XT/l3om6WCEHES0izyEo9wdV24nlxV47l0sLl+tQalwRQ9xRLUUmD9XuhjNyYZGXSlmSJsxN6kIHX9my/HZ92EbE8e8U4xpgPgzNW8UXMW3SmZbL2whNTFqMlkmt25R4R4KILDTupWq5qjBOBKAWV90RJqU0ptInN3xFKaU2kTm74jSN3iAuRgPdEqlyh5Sz6NTbDOaxtk8r0z2ih4QSfukbmLycaR4WuZYp/k1Ac7Aytil69ZICTE39lZdd7A5NMNpbz+l1TEgvQ3pSGzVkOW7emKzc3e+/wNKtVzVGCcCUINlymhjbDqQPTySkD18lQaVFZG//AD9W8GySDR6WkUuTc3q2oGLYFppVT45AtKL0RjBlHvvV/wDrkTqhvSs5s96WhzPMyWtQQWgEBqhwTgufqu9Q4JwXP1XfSMvTAdhkfdJUQsb6GEZ5carmgmOW03eFHvgwEdD1VzcabeNKXsI5S851S1cO3PBrMSYguyfiq6CxVndDTFhuayDv1MyjNGSnyhW8EcUsKckLsXZCMY66VarmqckZBpG4uSwhO+W+qNs8nfs896O5laxUkQs+efsj/9oADAMBAAIAAwAAABA7okzjzwLzwLzwZbzwDzzTTzrTzLXzwoHwTDxxwxzzzxzzzzzzzzzzzzxxzzxzyxzzwxzzz7zzzzzzzzzzzzzzzzzzzzzzzzzzzzzzzzzzzzxIdHhzzzvzxzzynjzxjzxpTz5Ty5/zzdXwBzzzzzzzzzzzzzzzzzzzzzzzzzzzzzzzzzzzzzwLYSnTzwLzzzzzDTzzDzw7zzjDzLXzzjzzTDwxDCDzzwLzyzzxxzyyzzw7zxzzwo3zxzzwwzzzzzzzzzzzzzzzzzzzzzzzzzzzzzzzzzzzzzy6vZ1Tzw7zyDzzrzzz7zzlTz7bypHzx7zwCjzzzzzzzzzzzzzzzzzzzzzzzzzzzzzzzzzzzzzTzTDTzzDzzDzzzzzzzzzzzzjTzzTzzjzzjTwx6JBzzy7zwDzz+nzzbzzLzwLzzxLzwzzwAzzzzzzzzzzzzzzzzzzzzzzzzzzzzzzzzzzzzzzCNYXzzwPzwjzz/HzxzzyrzxbjzzbzxjzxSjyxzzzzzzzzzzzywzzzzzzzzzzzzxzzwzzzzzzzzzzzzzzzzzzzzzzzzzzzzzzzzzzzzzzzzzxZETnzzzLzzjzysXzz7zzJ/wA+086C885c8u88888888888888888888888888888888888888sPQP088w888886J88488K08408AP88608Aw8MuVs888y88s8888888889A88c8ah88s88es8888888888888888888888888888888888888iHeBc88+88U88rh88W88aX8+U8+E88s88Wo8888888888888888888888888888888888888/8QAJxEAAQMEAQMEAwEAAAAAAAAAAQARIRAgMUFRMFBhcYGh8GCRsdH/2gAIAQMBAT8QaIWg2yyBcP4BXhCa7IvMFq76IDlkC9doSKaJRy34UcQoj1+HQBl+LTn93MeUHh6nbfY/2vFwZ5U7rsIYpoo57O0t7ISWCBBD2GLtP1RJZAvdp1tqGQyf+ugGDIWGbtN0tNUQXQDBhUzXTLb9mMB02PVkJkooBNh3U4ro3nFdFHNBlHBu0SjntAlCcdh0yB/pP7UEAwAsMvU1BZNjxcZL3mbtEI5fsxgOm/rISicA2GH++1TioXFxLXmPvpdolHLfhRxCiD5+ENunAB7DupxULj7xdwhaEZrx71OG7PiUx+WQksgXD2GLgHT489QSUC92kYLU0ycu/ugGDWmeq6xaILoAC/b9mOFEevwuRTmD2HdTioXF3CFx8fcXaKOT2b//xAAoEQABBAIBAwUAAgMAAAAAAAABABARITFBIFBh8FFxgZGhscEwYOH/2gAIAQIBAT8QBuD5RP8ASJgEnQlRcdyPoTxBkA+r+r7AQsS4xy25MCURDzTiyAhiX7dB7dGGTKu/YfcWiBIjRRHDC+38cpRSMW41L+r7DmYpGNPpHLDIQx0b1RMCe0o1ZRoweAvluOAvnqWJgSURHLcLUsKMrUdoRMmUb4Co5bnnH9fj7ciRBRM24p9ytR0YWSETn2CoYCoa4C48pxl9geY4DDjKLbCGGOEM2424yAhjpBrKNZ6CMyiJBHYD6RSUTJPAVDinInKnPdxhxUvsFaf/AJ+OHGQUMR0YZhTk9gftURoxwFx58uLc9lOez6e3ny+wOAs/A/RLhxkBD/Shkyrv2A+dqxEKxMcBpxlyJXq4w42ixRYoQPPrgW3PR80iYE9pRpGjwFuLcmFGX1Li+RQCURDyjTCzCFiWFGVhHaETJk8RUf5iZ4kAiCiZ5blajowyVd+w+9rIALaOA158OMuey9XGHG/PRFthyhn4H8X+uHGQhgdG/8QAKxABAQACAgMAAgICAQQDAQAAAREhMQBBIFFhcYEQkXChsTBAUPBgwdHx/9oACAEBAAE/ENfzp/PKTmP+j657/wCz6/7t/h/n14r/ANntwbkcXqn6E/ZwNtjunB+eWlFWZByqGKTeeLCjplAQ9pH+uJRkH8rllrqz5yRf64Pt7XWOCh4ubMRkOyojOOogFPT5ZyG18CMHD4t+Rt7MgNkdUlei8jtHBF06GGBBxwvpLKkoPRBHp3fGm6PIIIOihaFcXPKUSrREyIACmKznhM4IAExExCTGPFIpz6fciqmCBlsPLCdhWU/QM6bmYocoSBkwAQhcoFDEp8RLgQyZgJjZ9Hi/GTCNVnL/AGaOBCHh1xpgeNFJjvPJUOmaMEl1SwSM1jyGjVJ7GE4bRilZK8Mei4hTK0DBZdyC8eViJ3aX3Er54g44RuXmmEKa4CJ3oMad/ehkKE4P4sjuhKiJT5za9tWUd3OQy5+8CDPoKW77dEOAiU5GccGJSN1e1fwQx1xc6U/0Is33LzcdzWOXLjB1zMXiZNpSiqIYdebr39msrnWjXmVDUexACIo9DXAMOk4BCpQGi48T7aGqBEQAogi64ku9NnYUcaTw79o4GAA0eNibVTKq5c7XytnY30msccdWqmtMsUUgzLx8t9CzaCn1V8YgoBQiFBGfjhgnkCp55xomJHJ0c78mQkSeCKIdY/vmQboN8VsYxl1jl8dRz72qv78Yi6ezKrG8LfvgoJwW3aaaCSQmv8sEv0djGGPvNKd/Q5HDYX3OTbzrJaD2Rmdc62sdWjgEok03mEBdYKEgrC6419O5+T6B3lvrvkxcq9gKRn5yUTCcETAMnYR2YfK84qYKOiaiheSMPxUM8cVfAWoXBNPZxfJgyX6ws/b5YVRnDzY0WAE7XCITMxkWsDJ64I4sKIExhjO8eOKxj4nKyxFwXRw1CTQhjTJXsGEJ4m6Q/LKCGzKOLjsJKLhNSWrkGQWFpj30ar0R7CLVB8O+GUwtMtX3JtO+Gvfis1rLGhn+uXeNABUsBdg3hY+QAFk8wMYQMrtrJGuXpNE9JLIZZMkj+NZx3HopGffFq7ZUoQUobpMo64+6R4JUEMgCqF6KAfwsBC2boc7uBcyE3b3zbVoLWkunvF+cvs954hCmHS55WvwnKWVn98UoY5BUoE/GuSf+T+0xg/BxbFt7frXE335gAVkiARIMNr4QQBeggf1463wHoEdU9ea4DS+ggRKw7r74I+6CbmtLW6gQ/HN/ihWCZffiywvNVin1ZMaOM+E0vkNIAsFIXWfBvnoF7OLA6URl4KN4TJgVHGxBox7kWpWsAKMADKv3w741IElBCbG+uGs+KmF6BCJxPehSBGNMgXY+58l2M+NQLDmWOLjCbapD/nDG0oW8Y4BYWo/qJDH3xZwRDdJYLa0PZ28Ra5T0WAg7XZy2AH+Epyf9NOB/5gRC5YsLP9cRbUE9zREevXA0xHNGNMam4y8krLgKhlDY5t5m0JuuCFY9T33w7FN9WcwRIZWZmnj4gW1gY/3wjhhgNb/k+D51ErgaqD6rESu/IOH7GBloXFYwuWVpw+rAy0LisYXLK+BhMCWogyCLv2cfP6fsZFikRMkmb49ctP57rMBHv7wECYwRe0Kw+V8oALWPeCyHq2ubC1aAUKV8678bo4B9TlNw3AV0csxeFAQWgClzJS3jVMDAh12Nvf68UZRVtDJFoDJDOYGniOERMPv1ZK7nXgeaDNFEl5T1CgAYuvJp5OiEaMeIRyAoq7Jw49h95UdRjO10Svh1w10GKky0KAW3HIMH7GBloXFYwuWV6/haAPmBT1zMISPtux14zOiRBAww4zLwZ6PDMTCm1xwfP9xIysDl74/8CIBWJwMQWfOf+xMvZPzwztRTgoQjH3w6bAgDQBgPJTQ2+soqPc/AQtU2NvrKKj3PwELfBwiAbUA5QU16eUhxb1YJhABy24nj1xHkgrQUATWLvgYDACAejxc+ElMn05CiFvUGCjVL0jl4RIK/7M2hUugdXxQoLA2XeCf65OxNPOxC0LREOUYakcyCRIVUNyYr/PXAjOTDOSARZlDe8mMfYbsVMZIo+rGM5BWArt8HzCZoKgvCvzR6BtIYu3mvGBehkn0SqqgGTTeO4DYi0t2uOvy9eHXJthI4ilZLYKSfg4psbfWUVHsfgIW9f+Zf8PCmccWBVxyeUaLmRsOTvgYNW4FK5hI9pwivI56ywVGn44vkEowrBbjPrj5hbzQghAH2duGYhLIKP9cMbBcHClRa+8mgmE9IFKfFHpfKdFOmdCaFQKHpiLGinDOhNCiCh6Yi+Bzl0CwfDL+DfClAthxSKk9D0xQ8mXZoQB2PZ9XmOkJKZpuk/wD5TyLdQiXSaHuPB4oCPogKv9cPr5bFuiCnbwhfUsD7gf78ReZmZsDqFIGXGpnhglwwHpOuYCuLNcNevBFEEKgHQZX4cnfYtglyjSTeTGeGo5GUcCLDsUcmPExkFwcKVFr7y/GKzzd/mML4+uUxFCaiFqS45duRptwz4TQqBQ9MRf4wBYJETMn6l4KJPoFWVj8vueBn1QQRCYPSb4Jk+fHEdirAmuJu8erCCfEbySMCBT+iJtsX1w0WjAwoGB+seuIbuMV42RdZOVyqfv2KFX0AaAPLq9O7SNosyuXLAL18vdpG0WZXLlgF8EKpBB5y4LjXGeYK8E1qLX00rMePvkWsAAixwMe+a9I6HAk0s51Qc3y7pqAcun1ntw8RVEumcaFKRMgnfGK56yF3lgpaKHKRaezEH4ejol8SYSm011DkYG54MoMkYDrhugP54CLCb0YzP34ESLtMxYGV+cUI67coamtY5YGKTjCR1SglkyBjHb41ipmrGWMXisAXTFn/AOl35UxUOQGDaQtcv066T+0jaLMrlywC/wCV3w4mgMqro4PKEWlYNUl9Dx7EK2ATPUHkmm3WFci7MGeZloDQG5K/g5gjEOlaACunrrk2VzJUUY/OVkpA0K5Dg4BdzcUDFKKHCIJ5DC5RIRoyMHBVE2cGF2iQjRkYOCqJs8Vu4NAGVV0cIuFZcFx2EXC0F15TwD+71WhzBh9PGo1E/wB8xsyww+ngzHJUDpHxZUmugkGbRAuXXkDOx1xAKr+uZ2Gj+pBn2eRiiDsxggX96OIX+avM4v18mw6opAMHThMlOGjgoQAyuP3G9eNJKQJCuQ4OV9XDH2ZEH7PIm7losL0Q/LODC7RIRoyMHBVE2fzc0pVEzQ9zPD32n61EGq358nD/AO514lhfdGCY6UN8BViZiKIzj7nLmu8WSnlBgId8xezZYhBp7AflnM8hwkbYJ/vg6xlu8jKHQVwGXfkemQhbDLVGr2wLng6ZCNsItUavbAufF1GDKHM7UJO9cmm0kjsdcQiJhvyTC/VP2HsA25YC8DC8Nm4CwaYstijwXqxyFGrkmo+JqXSt2hkYJQAvDGQAvt8VYW+MrlCKfKcywBqY9ZN/vytUN6LyJAT4ZDPMvhBxDnHSLDK3HEksGS2PgEBbUTozb1OWy/FQLRoSY08WnBciMhCcMjl6fGXAv+Ma2WsnHsghTRi0FU6DyByMPscDpShn48PTIQthlqjV7YFzw8JOdp/J/wBd/wCr1w/7/wBf4UkDOzvqhh++LQNJ6AVYOgF4+uY3T2o4D3y+Lxse0Tjl8njY9gjHAoiSoHSPZxBgQlXoovIoMPB7EwnkItEqZMXvdZ1xQ0VTJi97rOvIwasPhjQbjydLkLH41zs/vlBWwzO5Uuz++deLHPfQ+8G48pwpMqXRVnHpXQwfVFznyFtwyU0LtfXDqXIzXWTc+UbroLbg05MPNDBnCxg0jjPig0ISr0UXlOsRpmMTDnx9ca3AQkygd/rilZVMGL3us6/lJ4EFVIuPzwoimMMGUmzt+98Pw6B2NKGXBjPEKb6vHf8A437xpUk4wK3Cg2lzx4hcTaEWVSZE/fM9GsBGA6PRzPIeLG2Cf65nDZ3KGuw9wrWFnlBD0BlIZtPgN5HII4AMpDNp8BvI8UJF9r8DrZ8vCyPi0bMIQCav68kO/LLsFerHO1hl4iaxwZB0BmYbWMRZRzWGIL3+fFxmV0/dEP7+X/qvbwMhWz3/ANcxvV8iaYV6NFPEK3A6c9G6n5E7mArUxzICix2eALQBGq/SZP1wN4UTUlO1ubteSFMknDRBw9nWceGeQ8SNsE/3whDGWR7EqH7fI2jJ2E6CTRcfTk0MEGUhm0+A3kc6/h6IgqB2J2cRpgkFGrBeBTGkMRGZPa74hRDortQyPrh02BAGgDAcaJlcPyJjRr1/FpixGpGPVPNS7/npui25vFLv+em6Lbm+VEFC0u8C58iZdAUPVRxl4CfYjFoowfDyI3FABWuD6+V4WmVBpiTmazskHuBL5awgMKNGPpB/XEUQKcpqTceL0wIiUTmSYMLnZQs4nXBbE2WGdv8Afig0KSr2QzluuRrmsDBnyUe1ScSUumKX7xS7/npui25v+WGAoSCEvbG/fCEFezxE7U+8wFohBRNbaTIca1L12VfaiYfTy6OKBZk5T2Mz5wOoqp6B6AH9v9UsG/DJX9GfvIxUzQrDODwm1a549hmz9Eub5I82LIOdwUCUsyteI4mLIOdyUCUsytfEvoSCLGHDMo+uWFumjUilDDsDGC+TZuC8BKlkJRjRmrSAREyDIOjBhlE9YJBY1xLueKVLVLCw5MST/nh4xhPoK7fAL+LjFIsHMBYYHI1NUU4EOo5qy3KKrE8WcuyG6kAmg5Hh1TdFMdMFyx3fFW7dIBV4IUQUB0sBS+7zQtkVxgKIplBieMyQYFBB12KhWQTg4kauIEFbUDid8gpoIhEgx+iSM8O+E1oIqIU6fKG9+CJplgXsenjpDDnVbQhc8bBUKAwY4PVvBNzxmJZAQ1x3DACgQsAv64pY1CrdTS8iTm2w/Pbw0REUVmXHrzEL1ogapCDAGFe1eCV68QNUgBgDCvavjac6FKP0yfk1wwHa5YV0UpMm61z5RkEDf2IaMUzMdvAosKBxuVZkc+r0cAECVsCBnxemiSHIWg7eHisG4MXsAzhVXOxBAWBohwBxseaOh6Ip+vHCmsmBCIDFyJwXuYS/2uV7VyviCco0HpHDyaExX2KUPC+g5FuOKu0AWUKouDPjjvYFKRTN+o/eGwAJkBFGUk30O+HbtOrSq9q3EPQGPB4rHw1ZKVZGdf4SP8d8xf5P/gJf9HYxhj7zSne0ORw2F9zkS1qyWg1lGZ1zocxkaOASiTTeKclxioSC8Lrg8giA7CZiqNY3wgHeIFRXAB8xyZuVewFIz85KJhOCJgGTsI7MPkm6R4JUEMgCqF6KA26V4JUEMgCqF6KB4MslkyKjohfhzCcpWisfpJWzezx2YbnHLYFgoy5aR6puYOZhGwy41fS14/AoLXZ68TEHYNARgGAO+deKwmq9yfgu3oF65DVItQCk6MuC95CSvFUQQD2KAMs8TOYWmWr7k2nfDXvxxkHaxEjwzPNeQHQIGG0vfkkpmiCYVR6BfrDvlR9EhlQEF9cUrg/LEAHpISa8Qv8AZfgR+a6jATfDQcV/U1DQhI9m8P4VkhbN0OdnEuZCbN742TNVa0l094vzlSnuHkIUw6XPKt+E5Sys/viHG1GBtWBZkb/C2Lb2/WuJvvzRa5T0WAg7XZy2AItcp6LAQdrs5bAPCfYiRCarpEE+nHnYCSokOG4yejHkYiKTVh5adDQ3uIbnM2G9xcrqOD7UzTi6oEz98e8m9qulfc8nnaV7kkA6U/fDIgRq65hLYlHLtvIo0cjkKf8AKfjxamCSghNjfXDWfDrnz3lchLP3xVPt8wtUxBhsFpjyBAI8IKbgob9cEuKHhkQlmOCMuOG0cWCmsMAq468OuKSoBXdSzhGAXTxrbjNQRwjFmcUvfOvC9cvX/hz/ABWJhcsWFn+uIsqCe5oiPXrg6YjmjGmNTcZeSB1qFQyhsc28TSknXBCsep774McIIymte07prva3MJCo8I4YYDW/5Pg+dRK4Gqg+qxErvyDJ+wgZaFxWMLllQyfsYGWhcVjC5ZXwYaVCEK7qoz1wVruoHplLjstxI+KcD95hdAEP2aJnEJ9iwzJchQSusZf2t2qFa+a8RwGSSJkjq8HjD2A3GwfqoH552OisiEF4D6XqMbsqkw0FU9JWI58O+BUlfvDZ9YYHfDWfA4lzgpK/Bcf3xrcVSsDdNDAHr3zsK50XBdZp7vEjhhgNb/k+ABCYphAlVQSut58jWRYqTLQoBbccrhWNRhhj731/KwAfMCnrmYQmfadjrx39QiCBjh9y8HejwzEwja44ZH+4gZWBy98jhFZ61mYu3GjfR76kdP8A6NHw4Z24pwUIRj74dNgQBoAwHkpIbfWUVHsfgIWuTGvayio9j8BC3webILUaLuAZ3zCgMAlQoNsygzvyN4oUxQZcQdK7wRjTa2IIMPGnTw+8dQiyMJfEd8OLhXqLCHDxLEBmrCFAMrMYc8Xi6MkVcUxNoHRicwzcLfSvbbhu7nw74n5GU9hwC798NZ8DjCEYwLBfzwAapLmGE9rT8cioxuMlwKai52xnwY4YYDW/4PmcdSNVBAquwbCYz43bCRiKVktgpJ+DjnqD2EQiQFvDhmH+EP/Z"/>
          <p:cNvSpPr>
            <a:spLocks noChangeAspect="1" noChangeArrowheads="1"/>
          </p:cNvSpPr>
          <p:nvPr/>
        </p:nvSpPr>
        <p:spPr bwMode="auto">
          <a:xfrm>
            <a:off x="155574" y="-144463"/>
            <a:ext cx="1744657" cy="17446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14816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425117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1660940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1175675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2556999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1" i="1" kern="1200" dirty="0" smtClean="0">
                <a:solidFill>
                  <a:schemeClr val="tx1"/>
                </a:solidFill>
                <a:effectLst/>
                <a:latin typeface="+mn-lt"/>
                <a:ea typeface="+mn-ea"/>
                <a:cs typeface="+mn-cs"/>
              </a:rPr>
              <a:t>Image: View-&gt;Notes</a:t>
            </a:r>
            <a:r>
              <a:rPr lang="en-US" sz="1200" b="1" i="1" kern="1200" baseline="0" dirty="0" smtClean="0">
                <a:solidFill>
                  <a:schemeClr val="tx1"/>
                </a:solidFill>
                <a:effectLst/>
                <a:latin typeface="+mn-lt"/>
                <a:ea typeface="+mn-ea"/>
                <a:cs typeface="+mn-cs"/>
              </a:rPr>
              <a:t> page</a:t>
            </a:r>
            <a:endParaRPr lang="en-US" sz="1200" b="1"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STEP </a:t>
            </a:r>
            <a:r>
              <a:rPr lang="en-US" sz="1200" b="0" i="0" kern="1200" dirty="0" smtClean="0">
                <a:solidFill>
                  <a:schemeClr val="tx1"/>
                </a:solidFill>
                <a:effectLst/>
                <a:latin typeface="+mn-lt"/>
                <a:ea typeface="+mn-ea"/>
                <a:cs typeface="+mn-cs"/>
              </a:rPr>
              <a:t>V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Words </a:t>
            </a:r>
            <a:r>
              <a:rPr lang="en-US" sz="1200" b="0" i="0" kern="1200" dirty="0" smtClean="0">
                <a:solidFill>
                  <a:schemeClr val="tx1"/>
                </a:solidFill>
                <a:effectLst/>
                <a:latin typeface="+mn-lt"/>
                <a:ea typeface="+mn-ea"/>
                <a:cs typeface="+mn-cs"/>
              </a:rPr>
              <a:t>– are descending alphabetical order </a:t>
            </a:r>
          </a:p>
          <a:p>
            <a:r>
              <a:rPr lang="en-US" sz="1200" b="0" i="0" kern="1200" dirty="0" smtClean="0">
                <a:solidFill>
                  <a:schemeClr val="tx1"/>
                </a:solidFill>
                <a:effectLst/>
                <a:latin typeface="+mn-lt"/>
                <a:ea typeface="+mn-ea"/>
                <a:cs typeface="+mn-cs"/>
              </a:rPr>
              <a:t>Numbers – sum of the two digits of each numbers are arranged in ascending order</a:t>
            </a:r>
            <a:r>
              <a:rPr lang="en-US" dirty="0" smtClean="0"/>
              <a:t/>
            </a:r>
            <a:br>
              <a:rPr lang="en-US" dirty="0" smtClean="0"/>
            </a:br>
            <a:r>
              <a:rPr lang="en-US" dirty="0" smtClean="0"/>
              <a:t/>
            </a:r>
            <a:br>
              <a:rPr lang="en-US" dirty="0" smtClean="0"/>
            </a:b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
        <p:nvSpPr>
          <p:cNvPr id="5" name="AutoShape 2" descr="data:image/jpeg;base64,/9j/4AAQSkZJRgABAQAAAQABAAD/2wBDAAgGBgcGBQgHBwcJCQgKDBQNDAsLDBkSEw8UHRofHh0aHBwgJC4nICIsIxwcKDcpLDAxNDQ0Hyc5PTgyPC4zNDL/2wBDAQkJCQwLDBgNDRgyIRwhMjIyMjIyMjIyMjIyMjIyMjIyMjIyMjIyMjIyMjIyMjIyMjIyMjIyMjIyMjIyMjIyMjL/wgARCAFqAjYDASIAAhEBAxEB/8QAGwABAQEBAQEBAQAAAAAAAAAAAAUEAwYCAQf/xAAVAQEBAAAAAAAAAAAAAAAAAAAAAf/aAAwDAQACEAMQAAAB9+xeKj+gvCdT27xfzZ7Zm8yvr3z9AAB5v0kBQBh87HsEivQAhRdeeqG0UAeS9aAAGOaXkewADzcekFADJGt530VgKATccXmHdYCjx57BBvAHPNtEyj9CRu0jNmpAAADj2AABj2DLqABi2jBr6AADj2AADLy3jPoABg3gAACdRAADHyojl1ABw7idRICgAAAAAAAAAAAAAAAAAAAAAAAAAAAAAAAAAAAM3nPSzIk87uUk1q06y5Gpc140QAAgVcNOTqLQJ3711gACNZlxjt4NtncKBHzbOZZABnl7PyPipi20A8/6CXFQUAz6OUSbcazYCgY8XblGrdx7WAqFdjH7Yj2AAAAAAAAAAAAAAAAAAAAAAAAAAAAAAAAAAAAAAzwo9I8r+nqnkaNXWbMlJg3qAASkVRQBh4FUAAllR8fYAAR/gtgAMk6LjFtoASiqi2gAcI7o9iwFAJ/Y1AAEYspVUA4RfQiHg9WiXg9GrhkpDn0AACKtICgMPKmAAEqqPn6AB8/Qhd6wAA4R76J1EoBFtCRV+gA4d0TqJYCgT89gAAIV0RbQAAAAAAAAAAAAAAAAAAAAAAAAAAAAAAAAAAAAAcZVDz8auuScW+2HhXp837lTbqzaVAAnMKL4oDhn/MZcAB+YN8eN2uZToACdRi2oCgOczrLj0HaZToBOoxI17/L+lOgpz6coyMH7ZeCgYu8mnGkUAwb/ADBWowL4AAAAAAAAAAAAAAAAAAAAAAAAAAAAAAAAAAAAAfEosIn2WEnUbHPga2fQAAGEbgAHxjN4ABiNrDrPsABMpgABm+juAAZTUxbQAAyfJtAAZOx1AAMpqYdwBi8964eUn+6R5TP7QTs9lZj2CgAed/fQI/RQE3LcAACHcR5+psWAoHkfWfSAoCPR7oCgHlfVI816P6UA+PseV7+jQFAQa2gAAPKerHnvQgAAAAAAAAAAAAAAAAAAAAAAAAAAAAAAAAAAAAAx/nmT0n15nPHsfzyv2ev5ccllXpg3qABmTkloWgMmb5KwAGbTJjZpj7LNoUDJrh3AADgw/MVxQDj28lHotcC9X6AfB8c4eiLwoDP9TKp0AA49vInpdMW0AfHLQOHHaOfLSHPoAAAMLcAAGTWAAGTWMewAAOfQAAODuAAHPoMuoAHz9DH96QABn++oAAc+gw7gAAAAAAAAAAAAAAAAAAAAAAAAAAAAAAAAAAAAAzeX9VgiB8+lyEPT6fDWrBU/Ez0RQAIbQioKAn5qWQpAASK82MlThqs7BQPO+izaYCgMU6tNjtUz6LAVDuTY/aPDvQDl15x5/R37m4UBH5UOR03ZdQB+ee9DOikKAAAAAAAAAAAAAAAAAAAAAAAAAAAAAAAAAAAAAM3nD1jx/OPaPEVa9Ex4pLKdRtAAI4sAAMOYrgAEuKiDXs7hQDz/AKAAAMmCLSbSoAQC+AAZ40PP+gsBQDDIj0rLqoARyw896EA4TLQkZr6MvCksZNZQAAI6wgKAzZKgAASqon6NAAAyawAAyTLwy6gAS6gAAceyI9gsBQMWWuMmsAEqqiNZKAAAAAAAAAAAAAAAAAAAAAAAAAAAAAAAAAAAAAzQ70WMv7uwHxopTS7m68rPvfz6KABJckWxQGTn0nFwACdRkRyr4tNmkKBKqyqsBQGbBqmxR34ttgKhXZMVhQD4+/mI/Tj91ZABN/fz6KAAEazBj6uSK9AAAAAAAAAAAAAAAAAAAAAAAAAAAAAAAAAAAAAf/8QAKBAAAwACAgICAgICAwEAAAAAAgMEASASEwUUABEQcCExFTQiJEFg/9oACAEBAAEFAv8A4er/AFMCeSawXRzSNSDCxnw/+Nk/zK+3kKVD4vH9azgGatan4nQkAcuXiB6eQVyCjBOumYDZtI08sa0YTlSUZKPx/wDwDTKe3yOtJkuXhOjGteEdXWtUEgEuXRtKW2MUvNv4IcGATJWXoTYX9fwvxsandId4JWohiQGdgWIb5nWXxSATq6db/hyKPAjgB0WsVBq5C3j6q+K1AkdDlUbNsRIxnVsy3kUaT+AGAHQ1iecRpFn7XcRiiF1FK5ztyMVjWp8ddQ6nyTqEY+WN62xsNidR9hvxDe5GlrCVHMQljW97Fqc5mGBnGQ0Sb/cmq7i0YJlhbWHLEwmJ0Np5t1czpRgiEtXCWcLy10khmyXRtDPbblqn/hoZYqeI10Lj4KTDQpM6uie6JtnxeDFZq5u29V2MgArDShXejaiJb8dDhFS8KVoKHYrXEQa1JN6sLeKkIyrXKHYfqYCwPVbkdakHRh0z3gvB4HQvHqyQzOGn9rvZ1IkqsqQiu48S3UtTH5N7qLn1oFLO1FDGi2VxOXqxr1NY16m6VNJEvY5T9WMdmvH39ajUZXR1FRnRxMBfu5xDOfYvSlr0YpoYlmjS4KjoJ+NXtMWL7sbNqMa2Nepv4bg8qkjcFipGAmWKlKYpBlRdNY96uzqomxQ0RwA64XT7eF0+3pUony4W1rtWSA6rGPrGmf5wEJrf1Pa7RnPgMr/VnSYFo1dB1UqfQvH8Y/LR5qmw8A1ekyZLNlLdShPlhdPt/tdhita/JC1avKg3KfIi4Z/JqobVeEmQMWA5/SSXC4Nc04FuacC3RhipYPyZasp4OS4Xhqmnv2IsAOLhygCyY6HWsKTo4s0LPEQp5Eujsbo5/SQZyQ6sqBb804Fv4o/1/G4biidZ4mhwYy+O8eK1+WwR/JsHiWpZspUrCQ1y3ury3ur0sWbZ8NYyrVhdXkJRLaBLARrWtrBWOeiPnw0rZ9PcBYcP3w/JlwCdnM5x/wC5paP25ORyvViqsOy3us/a+c4EQ8nGxa/KxNJXk5H5R5GSllFKpViWDFrwTlbQcGvtK7faV26FnA4CpTC1bSpOWVKV8xnBY0xags6tcCRBmGDq160YKpQt1VQp+F0LbnRrwTkDwY6m9a2e0rt/FXD1fGO5UTf6sFGCi8dEeQ8sNBHFksxVc81zq6Q1OlL7DpS+zS4SOTFnOrW6oA+UGjE83LM2gtUfi8f1pfy4L54HW7s+6GCtmP6/JfXEGLMJG8m6XZwNCiE1aty3FB0pfZ+2MUzkI1zFkap2fF0JdllCU5xnBYY5ScCQmOvert7lduoUIYepvUrLHqTsNKGHqbAUK2rbjUzAPhUoWeomJZF6jZoxyk4BgMHXLAEu5Xb+K+GZPH4V3zJVhEH16XjIWZLyy15dIeWSVc8VzJylep4F1B4F1GnkPv0ss4u1rLH09WfXlLBSaeOy319bfn8f5TW9n2TsmnOP5x+c4+8AHQiZhrLSrnmseXHVrMZrPi6j8ZxgsLQpPzCgxgZZ1/BHACaFNz844yW3qTc/Um56hMhZ6smQ0ilnLYREMamsGiCgUOpCJ4zOnLdP7+LlQoloUrViVOwCwWOpCJfPUm5/td3Z0RYyfyZbOEJFmXxmaTf5Gg/dlMWS2l9Oj7OnVuOFTccKtLGEqcepNOtuMYVULOhJc0aePITxrSzK1zDk5YckSNOvvsjMmT6GYrBXeT488C08hhnp0sPnMYEnRH2dP5aoXKnhCdgSAAJ8aKRSrCU0wLpYpYJUSsG3YZMg4ZMg7RgC1Yy/TNWy9rznI/gAK16JVhC9WJW7GfGp6VhkB0OX7csBUGhCJjiCcWLn4M0oT7Csy/eEqFIaDNkGfthxGKIXUUrnO0hisa1PjrqHU+SzQpU/b69jetkbDYnVuWqe3LVP0pblKAzwfrXzFVLGihZZJWkTu7Z7epU+XunjYbFaG0826uzkU4N6la0MIRw95zIPBp05vx5Eaub/AMNDLFTRGuhcfWpENClTq6J6JvYZ8NXN2wzOGkZnDTo5QuViduW6vna5xroLCVYSnSdXQnVqAf8APQIZ0gYBplDsP1YPNYSs46tmW01StnQhXSvQ0OKrMRZ/bD2dSJKrKkIruPEt1LUx+Te6jyFzpnIMmIoY0WyuJy9WNeprGvU3ShvQkPZ5a0m4AfUYKDOchpIb3Bq5uErQ2hyJWk0NGVFivXP9JqZ1y0E/OlDGi1DWE3VtRjWqomVfhuDyqSNwWKkYCZYqVJjkCVFsT3USqyiaibFDRHADrhdPt4XT7elCu9OJmHVrUp7WN9ggQrpRpJGE4avR3fMTVKnmElp04UBTr/4M7z+JQ3u0oW0mpUeGalCfJi3vz+kP/8QAFxEBAQEBAAAAAAAAAAAAAAAAAWBwAP/aAAgBAwEBPwG5MqKsiSsMzOIX/8QAGxEBAQACAwEAAAAAAAAAAAAAAWAAIBEwQHD/2gAIAQIBAT8BrnU2flLjVsQ+ImnGfeviJcYX/8QAPRAAAgECBAQDBQcDAwMFAAAAAQIDERIAEyAhBCIxUTJBYSNxgZHBEBQzUqGx0UJicAVy8DRDc1NgguHx/9oACAEBAAY/Av8A2PN/sP7Y4R4vxIuFDr6+mP8AUpE8LFT+gxxEmT93iMJGXmXVPfHA7/1IMZWVyZN9Lj1rh8yyleS3t64PEKoWZbmDgb1rrmY8Jc2cfa0Xb66mkNOwr0rjjYIZY5GYg1u8WwqcSQ/d44WFG9n0I0o5ZuV1otdvEMZeUkqrHdY7UFa+7EbotqkbL20wtHBYQ5LS7cw7d9RM9Mtdzd0wQYVKs9yROaADscSx0tKyGq+S+e3ppnrw8EtLd5PL9NUrp4gpIxC/3cvdb7cUrU9z11XzoHA6Kd6n3d8Rfe0D2Dwnm37epxGj+IDTFIZk5JrVW7psanEYhUZwa+R/MD/nl9pU9DscKyLQqlg38sSxiPllNXFTvimM5IFD9cZ9PaW21r5YcoKFzVsCitsagFyQPhra0eI1Ot6jxkE79sG2tT1JJJPz0jMu27OR+2BW7YUrea4CqKAbU0hEFBqAkB2NdjTFvtOtfxGr864tQep9dJk5wx62yMv7awQp2NQtxtHw6alZ7qp4SGIp8sJXM5PCcxq/OuLRX4mulSw8JqMF1zAS1xpI3X5/5Ydoxc4GwxIv30GWnnFRoz7vPHEyPxdwhLLbljeg64lc8dmusVcvKpaffiJfvGerLWQZduXhGiZVS4A7bn7IFz8lGrc23b1xVzdzEK35h31TsvEMCkhCqQLf5xHLSly10yOrWkDrg2cVn+tV2+WplhNJLS9ewGELSTRxZdS0cd2/yOAQ1R376ZlmZaBQwC+XX+MI7zut/hjsovzp1+OmiyFPUCuGJlegcgSKlSww1zXUcgE9fj66ZI86ZFFtBHHX6HU8h/pWuI83jVWVqHK5afDz1VExiUbkgD64jkaYxbVYgDf54jeTxEdtMQQ0izLG28RoTiL2xa96ZdopT9/tZFcoSPEPLB4ifiM6S20Gy2gxxKX1zmZunSuDC/GXx2WBculMRxVrYtK4ULxOWg3tsrvhQ73t5tSlcRSV8Fdu+uULOoSRqmic3zrhUUUVRQaWjrS7z1yGrK7rbUMf2wEimAW2nMt31wsa9FFBpMxlQhhS3L8vniNTLWKI1QW7/E6bEksqd9q1GAokiBXpSPanalcOWa53a5iBTTJLHKgvpUNHXp8dRRhVTsRhI2nDRowO6c23rX6alCyKFBqystQ364RTMlAasMvZv1xzlS39oppQq0i2vfS9v5w02dGbu8e4XsN/8sPIFutFaYZl+6kkAraTt6Nid3HD2QllNK1qMPKz8IQI7rYybgfXEMcn3dhKtfZHdffhnhSLLRakyHr7sJJbbctaYhjiKC+u7LXBLUqrFajoaakuy7He0KBv88Jdl2O9oUDf56XkSlw74RJrGWTYMopQ6hDGyLyXVZa/XAr11CJQMrm39RTG80BO/s1HMP10kxJe/qaYhmawPLTrsoOLs2OXfxRjb9zpMoy8sEctN2xRXhJ2pF/U2l2HUCuAx4iB+WpWMbj9dUcUYGY9d26AYOaUbsVFNUcaAFbrXJ92Euy7He0KBv8AP7WETBXpsThuJnyVYrbbD0PqccWhK1mdmX44aJk4QAx23IDcT64RbEEltGZR1wuWYDCv9Eldzhc23M87OmIS6qyJWobAVQAB0A1GV0iYdE5zyj3U64MrpEw6JznlHup10vGlLj3wjzBFEe4VTWp1CSVEdAltGFd64oNUDLO5SMEUanp6YieURLl71Q1r/Gk5aqW/uNMQIRHmQEFebZv02xLJJbdIalV6DSHtjeJPApcjfudsPDbFY/8AUTuPhpdR1IphUkSMBVpVXr9NUcsZF6V2boR2xLJlxRXACyPp5+mpCnESUEl5Bp6+mDK6RMOic55R7qdf8sM7GiqKnDsIOI2FQpTdh6YanD8QLK3EpsKYZhBxCoEvuZNjhY8uaMuKpmLS73Yo0cr7VNi1tHrhXU1VhUYRct3Z+gWn1xcoIoaEHyOoK0cgUtaHI2r++ArRyBS1ocjav76S7mijcnABglQHozAaspYnkal3LT6nFyV7EHyOqqwyBD/UafzqLE0A3OBKI5N3sC7VripRk9Gp9NKQbl27Dp/ymMtY3kYbm2m3z0k9u2CrRyIwW6jeY+GDG0bxvS6jU3Hw0ouW7s/QLT64BKFD2OqOEhiz9vLAUxyAFrQ5G1f3+2T2eZt4O+HCJxCcLbss46H09Mf6gCjVaVyNuuJIinHXZNKSjk+GIZpGlMgTYOfB7sWZfFnl5cndSf7sRCQAPaKgY4e0utC1WUdNsWip3qSfPUA6SrHG3L7NuY9/dgB0lWONuX2bcx7+7SQgqwIYDvQ1xFYZwpPOjx0AFO9O/rqDsr25VKqhbevpiWRgVzXuCn3AalLSSefsyB391dSqgRhdVgxpXDjioXpnEjLuJ6+mHrfZdyZnipp4flkNj1NsbHyPpjiTTiL3oYsu7rSn/K4F3Xz0FqE08hh55ElzCuyZbC0dt/PF0Qly7OYyg9fLxb99PDlhLYCamO6vT0wLb6f31r+uqNsqNiZ7iQx6UNPLADpKscbcvs25j393+WCzGgHniSRZqrH4tji1JqmlfCcMIpq2rceU9MWRTXN2oRjMma1emAw6HCh7qt0CqT+2LkNRqy7jWttbTSvavTGXca1traaV7V6aasaAeeAAW36EoQDqo5PSuyk0Hr2xzMeldlJ2xUHbSOZtzQEoQCffqDPXrTYVxcob/wCSkfvqBkalxoMGPnLDrRCdTGJwwU0JGKJcfWw0Px0qHuq3QKpb9sXCvxFNSRs3M/hGMu41rbW00r2r0+2XMBKWm63rgxRy58CptIUoV/tx/qX/AJZMSRffM0iD8PLpbt388cNxMs99iezW2ltcO/3e+FYjQ30tPfEJZbTb0rjhctlDc27CvlgitWYlmPrqWLNRViferULN2GFizUVYn3q1CzdhpYKt24JUeYriJYpYnR+qgcy7e/6avu2YiPINy5paO+BGOLyxl7bjmH1+GI7lsNo5e2k8OrK0zVUIDvWuqG00OavUY9oys3dRTVI7QOQCgQginUevniSSLiCvEGnsdjU9qfxpNennjj4+HdCx8Cof7R0xEkc+bHZzDbk7dNPClpskVbn27euAVkzR+fv8tUbycPJcZ+69KGgG/wAcLFmoqxPvVqFm7D/LLMJ4yq9SG6YovERH3OMGyeNqCpowxSOaNz/a1cUlmjQ/3NTAI3GPayIlfzGmAysCp8xqysxMz8td8ZWYmZ+Wu+qxJo2bsG1DMkRK9LmpgZkqJXpc1NViTRs35Q2q6R1Re7GmKxurjuprqF7Bamm5xY80at2Lb6jawNDQ0PTBjWVC46qG30+1kRK/mNMBkYMp8wdQUsAW6AnrjKzEzPy3b/bKJGsQrQt2w3ClOGlGX+JF0Ir/AFeuP9QYRJcskgU29BTEn/R1yD+H4/jjhuJYQoqptljdqjzwZTxMSSJH+HIgavzxE7LaSoNBjhctVLc2zGnlg1pVmLEDoK6kiiAtie92Hft78JFEBbE97sO/b36X602u/wBtd/0xw6CKMxMfZsG6be7UYkUNNKtvw7n0wY0kjFI6PcN6e/yxEwWgKCg0qCiZe+92/XtTVB/5lxyf+n7T6fXU96yUjZQnszTqKnE3FRyIRQXIy77eWmmOPWEW2+ED/YMQQ+zZGjqti0t08Llsobm3YV8sC4gt50FNUUjrKGzqAGM7LQ+nnhIogLYnvdh37e/7SDuMHKiRK/lWmGARQG8W3XBsgiWopsgwFUAAdAMAyRIxXpctafYCQKjprv8Au8V1a3WCuL/u8V1a3WCuq9IY1buFodV0kMbnuy1wt0EZt2FV6aqKAB2Gq2RFcdmFcWxoqDsopqowBHrjMMSGT81u+q6OCNG7qtMHLjRK9bVpp9rGj0/MK4CooVR5AahUA03GL/u8V1a3WCv+WHyvxLeX34k4aXiOLSYrzK5396ntjjJDxXEMYWdFBk26Yklv427J6ynlr6YhYHijGV9qZvD6W4EFeJEYS4/dxzf/AJiNkZmW3q3XHDhjLYSaiO6p29Mc93iNt3W3yrqiy5JDKzVIu2t93TEQjkkMrNUi7a33aSUNGJCg9qmmETM4jMP5ixDbfL5amkMkgNKIFYjmwCRMZLP+29oU9/X9cRtddVa3d9Kkmcyb1uL2/wAaqJ+I3Knvw6yTSUWRua/egPfBJLFCxsuNTbp4hWklFoWlshFMc5qwJUnvQ00s7GiruTia5mueG4JXw9cCORZlmsr7R7q96b6ZGSVo7VJNvU7YgiAkIcEtlmhNKeeOS8UJBDmpB0y3LxBpKaMJOUfCv00NG1aMKbYMmZLK5FLpGqaYnQFqTMWb44KjiOIZCttrPsMJEpNEFBXAkzJY3pbdG1KjCxoKKvTEchrVK01vIs8tXNW8Py6dMPIs8tXNT4fl06aSjiqnYjCM00j2eENTbUsudIhUUFKfUY/6iZdqGlN/0wqKKKuw0iNa0HfUBLGr/wC4VwYkqis9xtpv6e7FDIz/AO6n00vIs8iX0qFp/GAiCijSVYBgfI4aSNBGStvIKU9cZjSPI9KAtTb5aTHmOoOxtpviP20l6dH2r+2LVr1qSfPSzJPIAzXFdqft/ll2jFzgbDEi/fQZadDFRoz7vPHEyPxdwhLrbljeg64lkPHZrrFUx5VLT78RL94z1ZayDLty8PPHxeUijwZYNTiPONZKcx9cQLn5KNW5tu3rirm7mIVvzDvqi9sWvemXaKU/fEXti170y7RSn76SyirbAV7nAjbjg8nnGbdTyicxhV8lHXAfMkjaytEjrv6mmFY0qR5dNILcZdJvWLl/iuq4CrdFHc4IaejiRlLhR5HDFmuo5Ct+YaZI86ZFFtBHHX6HU7DqFOIJ2mMivberAefag1BI/wARzRfT1xwjF5RePaNHHcenuwrK5kBHiPnpCsy5TKSFHpTDF5njQSWABNj7zT7WQOUJHiHlg8RPPnSW2g2W0GOJS+uczN06VwYX4y+OywLl0piOKtbFpXEJZ+SNrilPEfL7IpK+Cu3fW02dGbu8e4XsN8NNnRm7vHuF7DfS0bdDiNpZlYRmoolD0p31I4lUKnRGSor3645ZkG1D7Ovy3wka9FFNIjrWnnqW+vLuKMR+2HijnK3vcSanbt1xaxTbpYtv10ySxyoL6VDR16fHUy9xTEayyhkjpQKlK0776g7XXAUqrlf2xHHDMOXret1f1xZWu9Se50rMJUAUEBcv/wC/TDJm+xZ7ytu/fr7/APLDyBbrRWmGZTwpJAK2k7ejYndxw9kJZTStajDys/CkCO61CbgfXEMcn3dhKtfZHdffgJHkqLC90td/QeuEdlsYipHbEMcRQX13Za4JalVYrUdDTUl2XY72hQN/nhLsux3tCgb/AD0l6XeQHc4GY0RHmFUimpnjaJVVa8wrX+MK6vFHVKhJNyx7YUkUJHTtpWV3jtNeUJv866i53p5d8H8NZA5U7Ggphr6VVytV6HS8Ofw8VKUvG5r8dfEPxChMo9F32pXG80B2/DTqv66YY4igvruy1xJDLbem9V6EHVHGgBW61yfdh4zNALXK5dOY/r9rCJgr02Jw3Ez5KsVtth6H1OOLQlazOzL8cNEycIAY7bkBuJ9cItiCS2jMo64zI8h1sttnHh92I4i1xUUriEuqsiVqGwFUAAdANRldImHROc8o91OuDK6RMOic55R7qddJStvmD2OIppIoFZDUuh3banbUoVY2hG5Vnpcfl0wVEcJDLQhmOx+W+I461tWldIrHHm71cDfUntHQqai2n1xIkcoLPITVjSg+XXAQxqgXYBWu0yyRpGyvTxPT6a+JWVYws3mr1ptTtiJ5rBlJaLDWumGSIIbK7M1MPLJTMagovQAakKcRJQSXkGnr6YCusYRXDXA77en+Ef/EACkQAQABAwMEAQQDAQEAAAAAAAERACExIEFRYXGBkaEQcLHB0eHw8WD/2gAIAQEAAT8h/wDEXS9QF0N/IWnMkU0YDSGHqHBZNfKNMDP+Qea+VMn+Shb7Bzk334ipIUh1RYqDoO6/hqTgu7iSxPSp2rLI4BO80ggdByrDg4dtJYMchLIm7U4n5ukicpbfNRAtg+Gl8e9e47GXnjUCL/ug3pzoGybaw94igWWwd6Iebp2NJQVE0vZtfqBCbczeKFJSyErMmpDYRy42N1L4mA3zAPBS87smY6eMaSH7kAgkDq/g5ooKDfBXrg/h9Tnk4OlX1LcrcaIEYgvP1UcVoiKjaLBlg7GCvnNt0xV8adLdphQTWrkTGtOwlvZdZ828RjOD0wYqxcme9o3aY1KYBfe6g0zig0cKMvmggGgCwaYKDME6leAzLBO1SzqCFWD0uFWyRZFVXKt3SprXKYju1kxmQR5/hqK26k2XdRl0pbMnO5QtWHO/bfTJ4c/hiP3WIZ2h7LPuxM7VbdqwGMgbmcFYXL7nYltUzQXD+8pfyjIkWuZvW7dHJHF7B9HYncTizBKR2qAxftqSHmK4EWbflQGWKPEmmNcyW2v1pfgzeR8JqgATozE/bb3xX5lY4cVqkURJ+TTOvLaxXdlwqaSbkpsTuhxpE3K3Io6TarB8w9YkAjpMUmTgwEdomPTSrzMJN+W1qMNI0eYKz9gIOdh/PPrVc5GUPcgPFX7Rm4bOQEXxW6xlsnrGlMHBaZAeIPdQUj3gvZzP1icWMvVTWHsgSTtXPNnG+avAPC92ZrbXLUTFXpCWMxvM1G2TkHasb+JuI1iSNxKeLHxUJIA4NPpnJjWiJRFm8SGHNI4vLruP7TUn8abppPXBhFixffekDI0w6Ll4ng0wWxJ+IyU59Mstf4zW0rQE4sdjSLPISj3B1AKDI3KiIJ5MpJsbak8xgeKNlqzG4bpibfN6Am+mF6l0mCZQiczBhdpLSUE3VWPr7sI+J494pxlpgPgzNW8UXMW3SmZLLWwhNTFqElkmt4NXPEH75pkkin2mlarmqME4EoBZX3REmpTSm0ic3fEUppFYRObviNNqQ2hJmh/TiuKTCK7Go4VfXvjYVmowuhGqVzg5t9HS8eKm2cMVYv8A10nQ2CAdWmHjAXJEq9C9LIM2QtIYSCSTMhmbN+GhKiyZTW8Xt6caUhUsT2qZAiCq83/jUobI2FleclqKHlD+Kv51IHp5JSB6+SlNKbSJzd8R9W0GySDR6WkUuTc3q2oGLYFppRT45AtKKChgyh33pVJhnjysZrom3ruk0tDmeZktaggtAIDVDgnBc/Vd6hwTgufqu+m1IbSgzS3GVdpEqhsttUZXKyXN6AAgMBpEhKTuVlR/jfo6b70AWtkU0jcIe9PjBQvcNELIMTARd6nWogh0JgIzBOnPDHs0Z6VigRJ+Fd8lCA40JCpYntQriSiU6Q1AmRtxZ6MF6gJJpmzLDn41Rtn8z2ee9Q4JwXP1Xf7sSpgTgoo9PvEcqg27DCiUb5pcqrEBwzRykYhdyrVPj7kXh9VE2BORqE0r0K+4pUgQ64ZHVCN1SXtwzFQjdUl7e0aYxt6CtvzIPMKnnVBJvSyY2KsSXgYd4dTwkxDxt7fGo7w5HYpNTFBejdip43kl8nS0fFlq3fKiU/Q+LKjSKIoJslobeuwvQk1GLCB4E3OmE0r0K+4pS045PSmpmAwQtln0+qhH+pL24Zj684ZyPjQNrgzPjtUMgKrtS0c1KBVgDGKis8WeRcG1LxEuXaQ9UWdkUgfFQjsBn2CVPGRIXTldWJaSbvgiFYlpJu+CIaQPKTwIfFKTEzrN3Q3apxbXxcGhPOoAZHW2oEUm1wu/xOqB2S+I2kHeKMBOegZM2DHUoDd/N5Zvmc30lAv3ACLJ1Uab20BhuixcrtpjhzolKEmGV7FdO1AOxAP+bUE5fCZ3YP8AA0kvoWQbOdYDtiB8s9St4KKEtoHz3rENJN3wRD7sGgFKmxQEwSsXiKyo6Edgl2qbRa0QPFRrQzKR7KgJnuhb+Ke+TkelPhcjK+BRCe24h4jbVKIDiuPY3ealEBRXHsbvOlWQUqbFT7vxjVIdVwPd7iQLO9BjEvsTyYLFGRKJE30nYR0rckRqbECDK1ehUWEmLr6Gq1ptpZXtSJsUDycShGraVpyadqPS9qEPjS+FyMj4FExI869N9UNp4gb1KICiuPY3efrwXgMN6aGv3i2lvav8LilbII2+gygWU2HO9LOHI0gvHeraP7lECRRgvGSpUtkYlN7alROkPYQ4KdE6QthDg0qChlAgp6qTfHGUmXu+WpAwgUYW7LwUMXG2IoNpw3TTRzsLY40m3SbjJDG0ZmpAFl0hCVmZA8UInQB+pdTxnV2meUq2Nigl9N2otYnfdUoSQ6Nk25Yig6yxNyKwpVJpxX7QsI3s8aeeGAx4Ioh/CR/RqgONDMRH2Hk0qJ0h7CHB92cJaNjuqVPiYRTAyYaDmlhgSgw9UMQCQGXunDEJE3owi4Jy90RJJEkdUsHafxoeKJx/HUqE8mU1Frm0SpoMbBLV04a19atv4QBVx+xBGoVDQGKXiukPeemoNSiZJcNTSlgEdzSYRcE5e6xN8lDqZX0RD2UOhE4vj9RIERbKzvpAIoQMcqMIAonaFZfZO3XIGvSs2cO9wW38CgENhQFqaEihBecNF73dIsGomKB1j9yZf7omKD1j9yZf704HLZ6H7qt4Wul1sWYkzqtSkEY/ETQ7qOnUerqyNIqmAzFtMHCUS9z/ABOrCrFyMzt7l/XUBx7iKZpYjoeeaV91ULG6bN9ylAxGiYuvwxQZ7+C0TNbEiBGbs5zbSQJFCC8ZKgDeCA+NQpxjmYXKV/XFAYoPWP3Jl/v6mGIQjvRQByil6ptkqA3OZ5p5KSIknFBBaAQFZLCA8H0XlZyXNf5ggczX5ggczqQLeT+zVYTMQVQIDFlYdNUJq2INW/8AGAKvZmYI1XjUMCaLHmGPlpQEJI1YwkQVSLc2iWkwC4Bw91ib5CDUgpzcMNfmCBzP3YKFhNJ9KjwjgyNUZrCJQWL1pNX5yMM1W/1TKY/JTDQnXjO7Rd6EXl360Q+lZwHOricfJ3+Jvqccg+0b+AxtTywvtG/gGNtIlHJ4EvmhtGOa2/nhjxqOl7pqxYyzGaSV17bHKEfTDFRCY0BGGdMkfzIyedURArA/LxnxThg7IJGcjxShUnIbL6bWDcbDsMUObVzF5L40kCBI2KUWSYxqAOsBQImCnEcrpntnS2RkhgwnamHooNkSSM80TtGTEbiq/nTJoXKhEW0KIxMShrb/AK3cCrvMIlnKKTYm/A8EUmAVsopkBTSvA1GmUCng2Zi5GsiqCQp8p+1EVQWFPlP20xjbQ3LvZlEbEtuXVeNYZw6wl6AOZ/e4PaKjTCDg0rQpo3XZ1FAy4DD3UjLY5yyte7FPl/IEehpRgwLSx3TUZgwGm2TJGRq4xrHdstm9B0Qkm8QNMoB3ZnFxq5pdjLbts+Klcrsg3K6bYTNmfl8/dmZWq27VgMZBuZwVjMuudiVTMBif3lL2UZUi1zN6bLYT5o+KixDsUdydxOLMEpHaoDF+2pDSPeC9nM1DSPeC9nM6TvSjwkAnpeuNgULbYITzNtTcakET1SM7WIrhWZNu8gPXemUYVXPhpO67Mtu7Gom5W9a4KYZJgEQtt8NIyKaRA5tbSrzMJN+W1qV2EB8UzGBY1pMDd1f9lNPAoCoqJwLT/FWNZAB9A02TBpe65fLXDLJ8xfWXqbfWK1Yy9VJZeyBJO1c4Wcb5q4Y8L3JmtuctRMVbU/MgdPpjfxNxGtLSUE3VWPqktJQTdVY+tMiPKNx2Sk3KGWZXMueDVfJUn4oVFJe9zc7HmakijmdO7+cIyzqtRNysjEZVMk03XT/l3om6WCEHES0izyEo9wdV24nlxV47l0sLl+tQalwRQ9xRLUUmD9XuhjNyYZGXSlmSJsxN6kIHX9my/HZ92EbE8e8U4xpgPgzNW8UXMW3SmZbL2whNTFqMlkmt25R4R4KILDTupWq5qjBOBKAWV90RJqU0ptInN3xFKaU2kTm74jSN3iAuRgPdEqlyh5Sz6NTbDOaxtk8r0z2ih4QSfukbmLycaR4WuZYp/k1Ac7Aytil69ZICTE39lZdd7A5NMNpbz+l1TEgvQ3pSGzVkOW7emKzc3e+/wNKtVzVGCcCUINlymhjbDqQPTySkD18lQaVFZG//AD9W8GySDR6WkUuTc3q2oGLYFppVT45AtKL0RjBlHvvV/wDrkTqhvSs5s96WhzPMyWtQQWgEBqhwTgufqu9Q4JwXP1XfSMvTAdhkfdJUQsb6GEZ5carmgmOW03eFHvgwEdD1VzcabeNKXsI5S851S1cO3PBrMSYguyfiq6CxVndDTFhuayDv1MyjNGSnyhW8EcUsKckLsXZCMY66VarmqckZBpG4uSwhO+W+qNs8nfs896O5laxUkQs+efsj/9oADAMBAAIAAwAAABA7okzjzwLzwLzwZbzwDzzTTzrTzLXzwoHwTDxxwxzzzxzzzzzzzzzzzzxxzzxzyxzzwxzzz7zzzzzzzzzzzzzzzzzzzzzzzzzzzzzzzzzzzzxIdHhzzzvzxzzynjzxjzxpTz5Ty5/zzdXwBzzzzzzzzzzzzzzzzzzzzzzzzzzzzzzzzzzzzzwLYSnTzwLzzzzzDTzzDzw7zzjDzLXzzjzzTDwxDCDzzwLzyzzxxzyyzzw7zxzzwo3zxzzwwzzzzzzzzzzzzzzzzzzzzzzzzzzzzzzzzzzzzzy6vZ1Tzw7zyDzzrzzz7zzlTz7bypHzx7zwCjzzzzzzzzzzzzzzzzzzzzzzzzzzzzzzzzzzzzzTzTDTzzDzzDzzzzzzzzzzzzjTzzTzzjzzjTwx6JBzzy7zwDzz+nzzbzzLzwLzzxLzwzzwAzzzzzzzzzzzzzzzzzzzzzzzzzzzzzzzzzzzzzzCNYXzzwPzwjzz/HzxzzyrzxbjzzbzxjzxSjyxzzzzzzzzzzzywzzzzzzzzzzzzxzzwzzzzzzzzzzzzzzzzzzzzzzzzzzzzzzzzzzzzzzzzzxZETnzzzLzzjzysXzz7zzJ/wA+086C885c8u88888888888888888888888888888888888888sPQP088w888886J88488K08408AP88608Aw8MuVs888y88s8888888889A88c8ah88s88es8888888888888888888888888888888888888iHeBc88+88U88rh88W88aX8+U8+E88s88Wo8888888888888888888888888888888888888/8QAJxEAAQMEAQMEAwEAAAAAAAAAAQARIRAgMUFRMFBhcYGh8GCRsdH/2gAIAQMBAT8QaIWg2yyBcP4BXhCa7IvMFq76IDlkC9doSKaJRy34UcQoj1+HQBl+LTn93MeUHh6nbfY/2vFwZ5U7rsIYpoo57O0t7ISWCBBD2GLtP1RJZAvdp1tqGQyf+ugGDIWGbtN0tNUQXQDBhUzXTLb9mMB02PVkJkooBNh3U4ro3nFdFHNBlHBu0SjntAlCcdh0yB/pP7UEAwAsMvU1BZNjxcZL3mbtEI5fsxgOm/rISicA2GH++1TioXFxLXmPvpdolHLfhRxCiD5+ENunAB7DupxULj7xdwhaEZrx71OG7PiUx+WQksgXD2GLgHT489QSUC92kYLU0ycu/ugGDWmeq6xaILoAC/b9mOFEevwuRTmD2HdTioXF3CFx8fcXaKOT2b//xAAoEQABBAIBAwUAAgMAAAAAAAABABARITFBIFBh8FFxgZGhscEwYOH/2gAIAQIBAT8QBuD5RP8ASJgEnQlRcdyPoTxBkA+r+r7AQsS4xy25MCURDzTiyAhiX7dB7dGGTKu/YfcWiBIjRRHDC+38cpRSMW41L+r7DmYpGNPpHLDIQx0b1RMCe0o1ZRoweAvluOAvnqWJgSURHLcLUsKMrUdoRMmUb4Co5bnnH9fj7ciRBRM24p9ytR0YWSETn2CoYCoa4C48pxl9geY4DDjKLbCGGOEM2424yAhjpBrKNZ6CMyiJBHYD6RSUTJPAVDinInKnPdxhxUvsFaf/AJ+OHGQUMR0YZhTk9gftURoxwFx58uLc9lOez6e3ny+wOAs/A/RLhxkBD/Shkyrv2A+dqxEKxMcBpxlyJXq4w42ixRYoQPPrgW3PR80iYE9pRpGjwFuLcmFGX1Li+RQCURDyjTCzCFiWFGVhHaETJk8RUf5iZ4kAiCiZ5blajowyVd+w+9rIALaOA158OMuey9XGHG/PRFthyhn4H8X+uHGQhgdG/8QAKxABAQACAgMAAgICAQQDAQAAAREhMQBBIFFhcYEQkXChsTBAUPBgwdHx/9oACAEBAAE/ENfzp/PKTmP+j657/wCz6/7t/h/n14r/ANntwbkcXqn6E/ZwNtjunB+eWlFWZByqGKTeeLCjplAQ9pH+uJRkH8rllrqz5yRf64Pt7XWOCh4ubMRkOyojOOogFPT5ZyG18CMHD4t+Rt7MgNkdUlei8jtHBF06GGBBxwvpLKkoPRBHp3fGm6PIIIOihaFcXPKUSrREyIACmKznhM4IAExExCTGPFIpz6fciqmCBlsPLCdhWU/QM6bmYocoSBkwAQhcoFDEp8RLgQyZgJjZ9Hi/GTCNVnL/AGaOBCHh1xpgeNFJjvPJUOmaMEl1SwSM1jyGjVJ7GE4bRilZK8Mei4hTK0DBZdyC8eViJ3aX3Er54g44RuXmmEKa4CJ3oMad/ehkKE4P4sjuhKiJT5za9tWUd3OQy5+8CDPoKW77dEOAiU5GccGJSN1e1fwQx1xc6U/0Is33LzcdzWOXLjB1zMXiZNpSiqIYdebr39msrnWjXmVDUexACIo9DXAMOk4BCpQGi48T7aGqBEQAogi64ku9NnYUcaTw79o4GAA0eNibVTKq5c7XytnY30msccdWqmtMsUUgzLx8t9CzaCn1V8YgoBQiFBGfjhgnkCp55xomJHJ0c78mQkSeCKIdY/vmQboN8VsYxl1jl8dRz72qv78Yi6ezKrG8LfvgoJwW3aaaCSQmv8sEv0djGGPvNKd/Q5HDYX3OTbzrJaD2Rmdc62sdWjgEok03mEBdYKEgrC6419O5+T6B3lvrvkxcq9gKRn5yUTCcETAMnYR2YfK84qYKOiaiheSMPxUM8cVfAWoXBNPZxfJgyX6ws/b5YVRnDzY0WAE7XCITMxkWsDJ64I4sKIExhjO8eOKxj4nKyxFwXRw1CTQhjTJXsGEJ4m6Q/LKCGzKOLjsJKLhNSWrkGQWFpj30ar0R7CLVB8O+GUwtMtX3JtO+Gvfis1rLGhn+uXeNABUsBdg3hY+QAFk8wMYQMrtrJGuXpNE9JLIZZMkj+NZx3HopGffFq7ZUoQUobpMo64+6R4JUEMgCqF6KAfwsBC2boc7uBcyE3b3zbVoLWkunvF+cvs954hCmHS55WvwnKWVn98UoY5BUoE/GuSf+T+0xg/BxbFt7frXE335gAVkiARIMNr4QQBeggf1463wHoEdU9ea4DS+ggRKw7r74I+6CbmtLW6gQ/HN/ihWCZffiywvNVin1ZMaOM+E0vkNIAsFIXWfBvnoF7OLA6URl4KN4TJgVHGxBox7kWpWsAKMADKv3w741IElBCbG+uGs+KmF6BCJxPehSBGNMgXY+58l2M+NQLDmWOLjCbapD/nDG0oW8Y4BYWo/qJDH3xZwRDdJYLa0PZ28Ra5T0WAg7XZy2AH+Epyf9NOB/5gRC5YsLP9cRbUE9zREevXA0xHNGNMam4y8krLgKhlDY5t5m0JuuCFY9T33w7FN9WcwRIZWZmnj4gW1gY/3wjhhgNb/k+D51ErgaqD6rESu/IOH7GBloXFYwuWVpw+rAy0LisYXLK+BhMCWogyCLv2cfP6fsZFikRMkmb49ctP57rMBHv7wECYwRe0Kw+V8oALWPeCyHq2ubC1aAUKV8678bo4B9TlNw3AV0csxeFAQWgClzJS3jVMDAh12Nvf68UZRVtDJFoDJDOYGniOERMPv1ZK7nXgeaDNFEl5T1CgAYuvJp5OiEaMeIRyAoq7Jw49h95UdRjO10Svh1w10GKky0KAW3HIMH7GBloXFYwuWV6/haAPmBT1zMISPtux14zOiRBAww4zLwZ6PDMTCm1xwfP9xIysDl74/8CIBWJwMQWfOf+xMvZPzwztRTgoQjH3w6bAgDQBgPJTQ2+soqPc/AQtU2NvrKKj3PwELfBwiAbUA5QU16eUhxb1YJhABy24nj1xHkgrQUATWLvgYDACAejxc+ElMn05CiFvUGCjVL0jl4RIK/7M2hUugdXxQoLA2XeCf65OxNPOxC0LREOUYakcyCRIVUNyYr/PXAjOTDOSARZlDe8mMfYbsVMZIo+rGM5BWArt8HzCZoKgvCvzR6BtIYu3mvGBehkn0SqqgGTTeO4DYi0t2uOvy9eHXJthI4ilZLYKSfg4psbfWUVHsfgIW9f+Zf8PCmccWBVxyeUaLmRsOTvgYNW4FK5hI9pwivI56ywVGn44vkEowrBbjPrj5hbzQghAH2duGYhLIKP9cMbBcHClRa+8mgmE9IFKfFHpfKdFOmdCaFQKHpiLGinDOhNCiCh6Yi+Bzl0CwfDL+DfClAthxSKk9D0xQ8mXZoQB2PZ9XmOkJKZpuk/wD5TyLdQiXSaHuPB4oCPogKv9cPr5bFuiCnbwhfUsD7gf78ReZmZsDqFIGXGpnhglwwHpOuYCuLNcNevBFEEKgHQZX4cnfYtglyjSTeTGeGo5GUcCLDsUcmPExkFwcKVFr7y/GKzzd/mML4+uUxFCaiFqS45duRptwz4TQqBQ9MRf4wBYJETMn6l4KJPoFWVj8vueBn1QQRCYPSb4Jk+fHEdirAmuJu8erCCfEbySMCBT+iJtsX1w0WjAwoGB+seuIbuMV42RdZOVyqfv2KFX0AaAPLq9O7SNosyuXLAL18vdpG0WZXLlgF8EKpBB5y4LjXGeYK8E1qLX00rMePvkWsAAixwMe+a9I6HAk0s51Qc3y7pqAcun1ntw8RVEumcaFKRMgnfGK56yF3lgpaKHKRaezEH4ejol8SYSm011DkYG54MoMkYDrhugP54CLCb0YzP34ESLtMxYGV+cUI67coamtY5YGKTjCR1SglkyBjHb41ipmrGWMXisAXTFn/AOl35UxUOQGDaQtcv066T+0jaLMrlywC/wCV3w4mgMqro4PKEWlYNUl9Dx7EK2ATPUHkmm3WFci7MGeZloDQG5K/g5gjEOlaACunrrk2VzJUUY/OVkpA0K5Dg4BdzcUDFKKHCIJ5DC5RIRoyMHBVE2cGF2iQjRkYOCqJs8Vu4NAGVV0cIuFZcFx2EXC0F15TwD+71WhzBh9PGo1E/wB8xsyww+ngzHJUDpHxZUmugkGbRAuXXkDOx1xAKr+uZ2Gj+pBn2eRiiDsxggX96OIX+avM4v18mw6opAMHThMlOGjgoQAyuP3G9eNJKQJCuQ4OV9XDH2ZEH7PIm7losL0Q/LODC7RIRoyMHBVE2fzc0pVEzQ9zPD32n61EGq358nD/AO514lhfdGCY6UN8BViZiKIzj7nLmu8WSnlBgId8xezZYhBp7AflnM8hwkbYJ/vg6xlu8jKHQVwGXfkemQhbDLVGr2wLng6ZCNsItUavbAufF1GDKHM7UJO9cmm0kjsdcQiJhvyTC/VP2HsA25YC8DC8Nm4CwaYstijwXqxyFGrkmo+JqXSt2hkYJQAvDGQAvt8VYW+MrlCKfKcywBqY9ZN/vytUN6LyJAT4ZDPMvhBxDnHSLDK3HEksGS2PgEBbUTozb1OWy/FQLRoSY08WnBciMhCcMjl6fGXAv+Ma2WsnHsghTRi0FU6DyByMPscDpShn48PTIQthlqjV7YFzw8JOdp/J/wBd/wCr1w/7/wBf4UkDOzvqhh++LQNJ6AVYOgF4+uY3T2o4D3y+Lxse0Tjl8njY9gjHAoiSoHSPZxBgQlXoovIoMPB7EwnkItEqZMXvdZ1xQ0VTJi97rOvIwasPhjQbjydLkLH41zs/vlBWwzO5Uuz++deLHPfQ+8G48pwpMqXRVnHpXQwfVFznyFtwyU0LtfXDqXIzXWTc+UbroLbg05MPNDBnCxg0jjPig0ISr0UXlOsRpmMTDnx9ca3AQkygd/rilZVMGL3us6/lJ4EFVIuPzwoimMMGUmzt+98Pw6B2NKGXBjPEKb6vHf8A437xpUk4wK3Cg2lzx4hcTaEWVSZE/fM9GsBGA6PRzPIeLG2Cf65nDZ3KGuw9wrWFnlBD0BlIZtPgN5HII4AMpDNp8BvI8UJF9r8DrZ8vCyPi0bMIQCav68kO/LLsFerHO1hl4iaxwZB0BmYbWMRZRzWGIL3+fFxmV0/dEP7+X/qvbwMhWz3/ANcxvV8iaYV6NFPEK3A6c9G6n5E7mArUxzICix2eALQBGq/SZP1wN4UTUlO1ubteSFMknDRBw9nWceGeQ8SNsE/3whDGWR7EqH7fI2jJ2E6CTRcfTk0MEGUhm0+A3kc6/h6IgqB2J2cRpgkFGrBeBTGkMRGZPa74hRDortQyPrh02BAGgDAcaJlcPyJjRr1/FpixGpGPVPNS7/npui25vFLv+em6Lbm+VEFC0u8C58iZdAUPVRxl4CfYjFoowfDyI3FABWuD6+V4WmVBpiTmazskHuBL5awgMKNGPpB/XEUQKcpqTceL0wIiUTmSYMLnZQs4nXBbE2WGdv8Afig0KSr2QzluuRrmsDBnyUe1ScSUumKX7xS7/npui25v+WGAoSCEvbG/fCEFezxE7U+8wFohBRNbaTIca1L12VfaiYfTy6OKBZk5T2Mz5wOoqp6B6AH9v9UsG/DJX9GfvIxUzQrDODwm1a549hmz9Eub5I82LIOdwUCUsyteI4mLIOdyUCUsytfEvoSCLGHDMo+uWFumjUilDDsDGC+TZuC8BKlkJRjRmrSAREyDIOjBhlE9YJBY1xLueKVLVLCw5MST/nh4xhPoK7fAL+LjFIsHMBYYHI1NUU4EOo5qy3KKrE8WcuyG6kAmg5Hh1TdFMdMFyx3fFW7dIBV4IUQUB0sBS+7zQtkVxgKIplBieMyQYFBB12KhWQTg4kauIEFbUDid8gpoIhEgx+iSM8O+E1oIqIU6fKG9+CJplgXsenjpDDnVbQhc8bBUKAwY4PVvBNzxmJZAQ1x3DACgQsAv64pY1CrdTS8iTm2w/Pbw0REUVmXHrzEL1ogapCDAGFe1eCV68QNUgBgDCvavjac6FKP0yfk1wwHa5YV0UpMm61z5RkEDf2IaMUzMdvAosKBxuVZkc+r0cAECVsCBnxemiSHIWg7eHisG4MXsAzhVXOxBAWBohwBxseaOh6Ip+vHCmsmBCIDFyJwXuYS/2uV7VyviCco0HpHDyaExX2KUPC+g5FuOKu0AWUKouDPjjvYFKRTN+o/eGwAJkBFGUk30O+HbtOrSq9q3EPQGPB4rHw1ZKVZGdf4SP8d8xf5P/gJf9HYxhj7zSne0ORw2F9zkS1qyWg1lGZ1zocxkaOASiTTeKclxioSC8Lrg8giA7CZiqNY3wgHeIFRXAB8xyZuVewFIz85KJhOCJgGTsI7MPkm6R4JUEMgCqF6KA26V4JUEMgCqF6KB4MslkyKjohfhzCcpWisfpJWzezx2YbnHLYFgoy5aR6puYOZhGwy41fS14/AoLXZ68TEHYNARgGAO+deKwmq9yfgu3oF65DVItQCk6MuC95CSvFUQQD2KAMs8TOYWmWr7k2nfDXvxxkHaxEjwzPNeQHQIGG0vfkkpmiCYVR6BfrDvlR9EhlQEF9cUrg/LEAHpISa8Qv8AZfgR+a6jATfDQcV/U1DQhI9m8P4VkhbN0OdnEuZCbN742TNVa0l094vzlSnuHkIUw6XPKt+E5Sys/viHG1GBtWBZkb/C2Lb2/WuJvvzRa5T0WAg7XZy2AItcp6LAQdrs5bAPCfYiRCarpEE+nHnYCSokOG4yejHkYiKTVh5adDQ3uIbnM2G9xcrqOD7UzTi6oEz98e8m9qulfc8nnaV7kkA6U/fDIgRq65hLYlHLtvIo0cjkKf8AKfjxamCSghNjfXDWfDrnz3lchLP3xVPt8wtUxBhsFpjyBAI8IKbgob9cEuKHhkQlmOCMuOG0cWCmsMAq468OuKSoBXdSzhGAXTxrbjNQRwjFmcUvfOvC9cvX/hz/ABWJhcsWFn+uIsqCe5oiPXrg6YjmjGmNTcZeSB1qFQyhsc28TSknXBCsep774McIIymte07prva3MJCo8I4YYDW/5Pg+dRK4Gqg+qxErvyDJ+wgZaFxWMLllQyfsYGWhcVjC5ZXwYaVCEK7qoz1wVruoHplLjstxI+KcD95hdAEP2aJnEJ9iwzJchQSusZf2t2qFa+a8RwGSSJkjq8HjD2A3GwfqoH552OisiEF4D6XqMbsqkw0FU9JWI58O+BUlfvDZ9YYHfDWfA4lzgpK/Bcf3xrcVSsDdNDAHr3zsK50XBdZp7vEjhhgNb/k+ABCYphAlVQSut58jWRYqTLQoBbccrhWNRhhj731/KwAfMCnrmYQmfadjrx39QiCBjh9y8HejwzEwja44ZH+4gZWBy98jhFZ61mYu3GjfR76kdP8A6NHw4Z24pwUIRj74dNgQBoAwHkpIbfWUVHsfgIWuTGvayio9j8BC3webILUaLuAZ3zCgMAlQoNsygzvyN4oUxQZcQdK7wRjTa2IIMPGnTw+8dQiyMJfEd8OLhXqLCHDxLEBmrCFAMrMYc8Xi6MkVcUxNoHRicwzcLfSvbbhu7nw74n5GU9hwC798NZ8DjCEYwLBfzwAapLmGE9rT8cioxuMlwKai52xnwY4YYDW/4PmcdSNVBAquwbCYz43bCRiKVktgpJ+DjnqD2EQiQFvDhmH+EP/Z"/>
          <p:cNvSpPr>
            <a:spLocks noChangeAspect="1" noChangeArrowheads="1"/>
          </p:cNvSpPr>
          <p:nvPr/>
        </p:nvSpPr>
        <p:spPr bwMode="auto">
          <a:xfrm>
            <a:off x="155574" y="-144463"/>
            <a:ext cx="1744657" cy="17446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C:\Users\user\Documents\KEERTHANA\IMAGES\Sequence - 1.jpg"/>
          <p:cNvPicPr/>
          <p:nvPr/>
        </p:nvPicPr>
        <p:blipFill>
          <a:blip r:embed="rId3">
            <a:extLst>
              <a:ext uri="{28A0092B-C50C-407E-A947-70E740481C1C}">
                <a14:useLocalDpi xmlns:a14="http://schemas.microsoft.com/office/drawing/2010/main" val="0"/>
              </a:ext>
            </a:extLst>
          </a:blip>
          <a:srcRect/>
          <a:stretch>
            <a:fillRect/>
          </a:stretch>
        </p:blipFill>
        <p:spPr bwMode="auto">
          <a:xfrm>
            <a:off x="685800" y="5441453"/>
            <a:ext cx="5393055" cy="3446145"/>
          </a:xfrm>
          <a:prstGeom prst="rect">
            <a:avLst/>
          </a:prstGeom>
          <a:noFill/>
          <a:ln>
            <a:noFill/>
          </a:ln>
        </p:spPr>
      </p:pic>
    </p:spTree>
    <p:extLst>
      <p:ext uri="{BB962C8B-B14F-4D97-AF65-F5344CB8AC3E}">
        <p14:creationId xmlns:p14="http://schemas.microsoft.com/office/powerpoint/2010/main" val="3975685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1" i="1" kern="1200" dirty="0" smtClean="0">
                <a:solidFill>
                  <a:schemeClr val="tx1"/>
                </a:solidFill>
                <a:effectLst/>
                <a:latin typeface="+mn-lt"/>
                <a:ea typeface="+mn-ea"/>
                <a:cs typeface="+mn-cs"/>
              </a:rPr>
              <a:t>Image: View-&gt;Notes</a:t>
            </a:r>
            <a:r>
              <a:rPr lang="en-US" sz="1200" b="1" i="1" kern="1200" baseline="0" dirty="0" smtClean="0">
                <a:solidFill>
                  <a:schemeClr val="tx1"/>
                </a:solidFill>
                <a:effectLst/>
                <a:latin typeface="+mn-lt"/>
                <a:ea typeface="+mn-ea"/>
                <a:cs typeface="+mn-cs"/>
              </a:rPr>
              <a:t> page</a:t>
            </a:r>
            <a:endParaRPr lang="en-US" sz="1200" b="1" i="1"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Eight steps Required to complete </a:t>
            </a:r>
          </a:p>
          <a:p>
            <a:r>
              <a:rPr lang="en-US" sz="1200" b="0" i="0" kern="1200" dirty="0" smtClean="0">
                <a:solidFill>
                  <a:schemeClr val="tx1"/>
                </a:solidFill>
                <a:effectLst/>
                <a:latin typeface="+mn-lt"/>
                <a:ea typeface="+mn-ea"/>
                <a:cs typeface="+mn-cs"/>
              </a:rPr>
              <a:t>Words – are descending alphabetical order </a:t>
            </a:r>
          </a:p>
          <a:p>
            <a:r>
              <a:rPr lang="en-US" sz="1200" b="0" i="0" kern="1200" dirty="0" smtClean="0">
                <a:solidFill>
                  <a:schemeClr val="tx1"/>
                </a:solidFill>
                <a:effectLst/>
                <a:latin typeface="+mn-lt"/>
                <a:ea typeface="+mn-ea"/>
                <a:cs typeface="+mn-cs"/>
              </a:rPr>
              <a:t>Numbers – sum of the two digits of each numbers are arranged in ascending order.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
        <p:nvSpPr>
          <p:cNvPr id="5" name="AutoShape 2" descr="data:image/jpeg;base64,/9j/4AAQSkZJRgABAQAAAQABAAD/2wBDAAgGBgcGBQgHBwcJCQgKDBQNDAsLDBkSEw8UHRofHh0aHBwgJC4nICIsIxwcKDcpLDAxNDQ0Hyc5PTgyPC4zNDL/2wBDAQkJCQwLDBgNDRgyIRwhMjIyMjIyMjIyMjIyMjIyMjIyMjIyMjIyMjIyMjIyMjIyMjIyMjIyMjIyMjIyMjIyMjL/wgARCAFqAjYDASIAAhEBAxEB/8QAGwABAQEBAQEBAQAAAAAAAAAAAAUEAwYCAQf/xAAVAQEBAAAAAAAAAAAAAAAAAAAAAf/aAAwDAQACEAMQAAAB9+xeKj+gvCdT27xfzZ7Zm8yvr3z9AAB5v0kBQBh87HsEivQAhRdeeqG0UAeS9aAAGOaXkewADzcekFADJGt530VgKATccXmHdYCjx57BBvAHPNtEyj9CRu0jNmpAAADj2AABj2DLqABi2jBr6AADj2AADLy3jPoABg3gAACdRAADHyojl1ABw7idRICgAAAAAAAAAAAAAAAAAAAAAAAAAAAAAAAAAAAM3nPSzIk87uUk1q06y5Gpc140QAAgVcNOTqLQJ3711gACNZlxjt4NtncKBHzbOZZABnl7PyPipi20A8/6CXFQUAz6OUSbcazYCgY8XblGrdx7WAqFdjH7Yj2AAAAAAAAAAAAAAAAAAAAAAAAAAAAAAAAAAAAAAzwo9I8r+nqnkaNXWbMlJg3qAASkVRQBh4FUAAllR8fYAAR/gtgAMk6LjFtoASiqi2gAcI7o9iwFAJ/Y1AAEYspVUA4RfQiHg9WiXg9GrhkpDn0AACKtICgMPKmAAEqqPn6AB8/Qhd6wAA4R76J1EoBFtCRV+gA4d0TqJYCgT89gAAIV0RbQAAAAAAAAAAAAAAAAAAAAAAAAAAAAAAAAAAAAAcZVDz8auuScW+2HhXp837lTbqzaVAAnMKL4oDhn/MZcAB+YN8eN2uZToACdRi2oCgOczrLj0HaZToBOoxI17/L+lOgpz6coyMH7ZeCgYu8mnGkUAwb/ADBWowL4AAAAAAAAAAAAAAAAAAAAAAAAAAAAAAAAAAAAAfEosIn2WEnUbHPga2fQAAGEbgAHxjN4ABiNrDrPsABMpgABm+juAAZTUxbQAAyfJtAAZOx1AAMpqYdwBi8964eUn+6R5TP7QTs9lZj2CgAed/fQI/RQE3LcAACHcR5+psWAoHkfWfSAoCPR7oCgHlfVI816P6UA+PseV7+jQFAQa2gAAPKerHnvQgAAAAAAAAAAAAAAAAAAAAAAAAAAAAAAAAAAAAAx/nmT0n15nPHsfzyv2ev5ccllXpg3qABmTkloWgMmb5KwAGbTJjZpj7LNoUDJrh3AADgw/MVxQDj28lHotcC9X6AfB8c4eiLwoDP9TKp0AA49vInpdMW0AfHLQOHHaOfLSHPoAAAMLcAAGTWAAGTWMewAAOfQAAODuAAHPoMuoAHz9DH96QABn++oAAc+gw7gAAAAAAAAAAAAAAAAAAAAAAAAAAAAAAAAAAAAAzeX9VgiB8+lyEPT6fDWrBU/Ez0RQAIbQioKAn5qWQpAASK82MlThqs7BQPO+izaYCgMU6tNjtUz6LAVDuTY/aPDvQDl15x5/R37m4UBH5UOR03ZdQB+ee9DOikKAAAAAAAAAAAAAAAAAAAAAAAAAAAAAAAAAAAAAM3nD1jx/OPaPEVa9Ex4pLKdRtAAI4sAAMOYrgAEuKiDXs7hQDz/AKAAAMmCLSbSoAQC+AAZ40PP+gsBQDDIj0rLqoARyw896EA4TLQkZr6MvCksZNZQAAI6wgKAzZKgAASqon6NAAAyawAAyTLwy6gAS6gAAceyI9gsBQMWWuMmsAEqqiNZKAAAAAAAAAAAAAAAAAAAAAAAAAAAAAAAAAAAAAzQ70WMv7uwHxopTS7m68rPvfz6KABJckWxQGTn0nFwACdRkRyr4tNmkKBKqyqsBQGbBqmxR34ttgKhXZMVhQD4+/mI/Tj91ZABN/fz6KAAEazBj6uSK9AAAAAAAAAAAAAAAAAAAAAAAAAAAAAAAAAAAAAf/8QAKBAAAwACAgICAgICAwEAAAAAAgMEASASEwUUABEQcCExFTQiJEFg/9oACAEBAAEFAv8A4er/AFMCeSawXRzSNSDCxnw/+Nk/zK+3kKVD4vH9azgGatan4nQkAcuXiB6eQVyCjBOumYDZtI08sa0YTlSUZKPx/wDwDTKe3yOtJkuXhOjGteEdXWtUEgEuXRtKW2MUvNv4IcGATJWXoTYX9fwvxsandId4JWohiQGdgWIb5nWXxSATq6db/hyKPAjgB0WsVBq5C3j6q+K1AkdDlUbNsRIxnVsy3kUaT+AGAHQ1iecRpFn7XcRiiF1FK5ztyMVjWp8ddQ6nyTqEY+WN62xsNidR9hvxDe5GlrCVHMQljW97Fqc5mGBnGQ0Sb/cmq7i0YJlhbWHLEwmJ0Np5t1czpRgiEtXCWcLy10khmyXRtDPbblqn/hoZYqeI10Lj4KTDQpM6uie6JtnxeDFZq5u29V2MgArDShXejaiJb8dDhFS8KVoKHYrXEQa1JN6sLeKkIyrXKHYfqYCwPVbkdakHRh0z3gvB4HQvHqyQzOGn9rvZ1IkqsqQiu48S3UtTH5N7qLn1oFLO1FDGi2VxOXqxr1NY16m6VNJEvY5T9WMdmvH39ajUZXR1FRnRxMBfu5xDOfYvSlr0YpoYlmjS4KjoJ+NXtMWL7sbNqMa2Nepv4bg8qkjcFipGAmWKlKYpBlRdNY96uzqomxQ0RwA64XT7eF0+3pUony4W1rtWSA6rGPrGmf5wEJrf1Pa7RnPgMr/VnSYFo1dB1UqfQvH8Y/LR5qmw8A1ekyZLNlLdShPlhdPt/tdhita/JC1avKg3KfIi4Z/JqobVeEmQMWA5/SSXC4Nc04FuacC3RhipYPyZasp4OS4Xhqmnv2IsAOLhygCyY6HWsKTo4s0LPEQp5Eujsbo5/SQZyQ6sqBb804Fv4o/1/G4biidZ4mhwYy+O8eK1+WwR/JsHiWpZspUrCQ1y3ury3ur0sWbZ8NYyrVhdXkJRLaBLARrWtrBWOeiPnw0rZ9PcBYcP3w/JlwCdnM5x/wC5paP25ORyvViqsOy3us/a+c4EQ8nGxa/KxNJXk5H5R5GSllFKpViWDFrwTlbQcGvtK7faV26FnA4CpTC1bSpOWVKV8xnBY0xags6tcCRBmGDq160YKpQt1VQp+F0LbnRrwTkDwY6m9a2e0rt/FXD1fGO5UTf6sFGCi8dEeQ8sNBHFksxVc81zq6Q1OlL7DpS+zS4SOTFnOrW6oA+UGjE83LM2gtUfi8f1pfy4L54HW7s+6GCtmP6/JfXEGLMJG8m6XZwNCiE1aty3FB0pfZ+2MUzkI1zFkap2fF0JdllCU5xnBYY5ScCQmOvert7lduoUIYepvUrLHqTsNKGHqbAUK2rbjUzAPhUoWeomJZF6jZoxyk4BgMHXLAEu5Xb+K+GZPH4V3zJVhEH16XjIWZLyy15dIeWSVc8VzJylep4F1B4F1GnkPv0ss4u1rLH09WfXlLBSaeOy319bfn8f5TW9n2TsmnOP5x+c4+8AHQiZhrLSrnmseXHVrMZrPi6j8ZxgsLQpPzCgxgZZ1/BHACaFNz844yW3qTc/Um56hMhZ6smQ0ilnLYREMamsGiCgUOpCJ4zOnLdP7+LlQoloUrViVOwCwWOpCJfPUm5/td3Z0RYyfyZbOEJFmXxmaTf5Gg/dlMWS2l9Oj7OnVuOFTccKtLGEqcepNOtuMYVULOhJc0aePITxrSzK1zDk5YckSNOvvsjMmT6GYrBXeT488C08hhnp0sPnMYEnRH2dP5aoXKnhCdgSAAJ8aKRSrCU0wLpYpYJUSsG3YZMg4ZMg7RgC1Yy/TNWy9rznI/gAK16JVhC9WJW7GfGp6VhkB0OX7csBUGhCJjiCcWLn4M0oT7Csy/eEqFIaDNkGfthxGKIXUUrnO0hisa1PjrqHU+SzQpU/b69jetkbDYnVuWqe3LVP0pblKAzwfrXzFVLGihZZJWkTu7Z7epU+XunjYbFaG0826uzkU4N6la0MIRw95zIPBp05vx5Eaub/AMNDLFTRGuhcfWpENClTq6J6JvYZ8NXN2wzOGkZnDTo5QuViduW6vna5xroLCVYSnSdXQnVqAf8APQIZ0gYBplDsP1YPNYSs46tmW01StnQhXSvQ0OKrMRZ/bD2dSJKrKkIruPEt1LUx+Te6jyFzpnIMmIoY0WyuJy9WNeprGvU3ShvQkPZ5a0m4AfUYKDOchpIb3Bq5uErQ2hyJWk0NGVFivXP9JqZ1y0E/OlDGi1DWE3VtRjWqomVfhuDyqSNwWKkYCZYqVJjkCVFsT3USqyiaibFDRHADrhdPt4XT7elCu9OJmHVrUp7WN9ggQrpRpJGE4avR3fMTVKnmElp04UBTr/4M7z+JQ3u0oW0mpUeGalCfJi3vz+kP/8QAFxEBAQEBAAAAAAAAAAAAAAAAAWBwAP/aAAgBAwEBPwG5MqKsiSsMzOIX/8QAGxEBAQACAwEAAAAAAAAAAAAAAWAAIBEwQHD/2gAIAQIBAT8BrnU2flLjVsQ+ImnGfeviJcYX/8QAPRAAAgECBAQDBQcDAwMFAAAAAQIDERIAEyAhBCIxUTJBYSNxgZHBEBQzUqGx0UJicAVy8DRDc1NgguHx/9oACAEBAAY/Av8A2PN/sP7Y4R4vxIuFDr6+mP8AUpE8LFT+gxxEmT93iMJGXmXVPfHA7/1IMZWVyZN9Lj1rh8yyleS3t64PEKoWZbmDgb1rrmY8Jc2cfa0Xb66mkNOwr0rjjYIZY5GYg1u8WwqcSQ/d44WFG9n0I0o5ZuV1otdvEMZeUkqrHdY7UFa+7EbotqkbL20wtHBYQ5LS7cw7d9RM9Mtdzd0wQYVKs9yROaADscSx0tKyGq+S+e3ppnrw8EtLd5PL9NUrp4gpIxC/3cvdb7cUrU9z11XzoHA6Kd6n3d8Rfe0D2Dwnm37epxGj+IDTFIZk5JrVW7psanEYhUZwa+R/MD/nl9pU9DscKyLQqlg38sSxiPllNXFTvimM5IFD9cZ9PaW21r5YcoKFzVsCitsagFyQPhra0eI1Ot6jxkE79sG2tT1JJJPz0jMu27OR+2BW7YUrea4CqKAbU0hEFBqAkB2NdjTFvtOtfxGr864tQep9dJk5wx62yMv7awQp2NQtxtHw6alZ7qp4SGIp8sJXM5PCcxq/OuLRX4mulSw8JqMF1zAS1xpI3X5/5Ydoxc4GwxIv30GWnnFRoz7vPHEyPxdwhLLbljeg64lc8dmusVcvKpaffiJfvGerLWQZduXhGiZVS4A7bn7IFz8lGrc23b1xVzdzEK35h31TsvEMCkhCqQLf5xHLSly10yOrWkDrg2cVn+tV2+WplhNJLS9ewGELSTRxZdS0cd2/yOAQ1R376ZlmZaBQwC+XX+MI7zut/hjsovzp1+OmiyFPUCuGJlegcgSKlSww1zXUcgE9fj66ZI86ZFFtBHHX6HU8h/pWuI83jVWVqHK5afDz1VExiUbkgD64jkaYxbVYgDf54jeTxEdtMQQ0izLG28RoTiL2xa96ZdopT9/tZFcoSPEPLB4ifiM6S20Gy2gxxKX1zmZunSuDC/GXx2WBculMRxVrYtK4ULxOWg3tsrvhQ73t5tSlcRSV8Fdu+uULOoSRqmic3zrhUUUVRQaWjrS7z1yGrK7rbUMf2wEimAW2nMt31wsa9FFBpMxlQhhS3L8vniNTLWKI1QW7/E6bEksqd9q1GAokiBXpSPanalcOWa53a5iBTTJLHKgvpUNHXp8dRRhVTsRhI2nDRowO6c23rX6alCyKFBqystQ364RTMlAasMvZv1xzlS39oppQq0i2vfS9v5w02dGbu8e4XsN/8sPIFutFaYZl+6kkAraTt6Nid3HD2QllNK1qMPKz8IQI7rYybgfXEMcn3dhKtfZHdffhnhSLLRakyHr7sJJbbctaYhjiKC+u7LXBLUqrFajoaakuy7He0KBv88Jdl2O9oUDf56XkSlw74RJrGWTYMopQ6hDGyLyXVZa/XAr11CJQMrm39RTG80BO/s1HMP10kxJe/qaYhmawPLTrsoOLs2OXfxRjb9zpMoy8sEctN2xRXhJ2pF/U2l2HUCuAx4iB+WpWMbj9dUcUYGY9d26AYOaUbsVFNUcaAFbrXJ92Euy7He0KBv8AP7WETBXpsThuJnyVYrbbD0PqccWhK1mdmX44aJk4QAx23IDcT64RbEEltGZR1wuWYDCv9Eldzhc23M87OmIS6qyJWobAVQAB0A1GV0iYdE5zyj3U64MrpEw6JznlHup10vGlLj3wjzBFEe4VTWp1CSVEdAltGFd64oNUDLO5SMEUanp6YieURLl71Q1r/Gk5aqW/uNMQIRHmQEFebZv02xLJJbdIalV6DSHtjeJPApcjfudsPDbFY/8AUTuPhpdR1IphUkSMBVpVXr9NUcsZF6V2boR2xLJlxRXACyPp5+mpCnESUEl5Bp6+mDK6RMOic55R7qdf8sM7GiqKnDsIOI2FQpTdh6YanD8QLK3EpsKYZhBxCoEvuZNjhY8uaMuKpmLS73Yo0cr7VNi1tHrhXU1VhUYRct3Z+gWn1xcoIoaEHyOoK0cgUtaHI2r++ArRyBS1ocjav76S7mijcnABglQHozAaspYnkal3LT6nFyV7EHyOqqwyBD/UafzqLE0A3OBKI5N3sC7VripRk9Gp9NKQbl27Dp/ymMtY3kYbm2m3z0k9u2CrRyIwW6jeY+GDG0bxvS6jU3Hw0ouW7s/QLT64BKFD2OqOEhiz9vLAUxyAFrQ5G1f3+2T2eZt4O+HCJxCcLbss46H09Mf6gCjVaVyNuuJIinHXZNKSjk+GIZpGlMgTYOfB7sWZfFnl5cndSf7sRCQAPaKgY4e0utC1WUdNsWip3qSfPUA6SrHG3L7NuY9/dgB0lWONuX2bcx7+7SQgqwIYDvQ1xFYZwpPOjx0AFO9O/rqDsr25VKqhbevpiWRgVzXuCn3AalLSSefsyB391dSqgRhdVgxpXDjioXpnEjLuJ6+mHrfZdyZnipp4flkNj1NsbHyPpjiTTiL3oYsu7rSn/K4F3Xz0FqE08hh55ElzCuyZbC0dt/PF0Qly7OYyg9fLxb99PDlhLYCamO6vT0wLb6f31r+uqNsqNiZ7iQx6UNPLADpKscbcvs25j393+WCzGgHniSRZqrH4tji1JqmlfCcMIpq2rceU9MWRTXN2oRjMma1emAw6HCh7qt0CqT+2LkNRqy7jWttbTSvavTGXca1traaV7V6aasaAeeAAW36EoQDqo5PSuyk0Hr2xzMeldlJ2xUHbSOZtzQEoQCffqDPXrTYVxcob/wCSkfvqBkalxoMGPnLDrRCdTGJwwU0JGKJcfWw0Px0qHuq3QKpb9sXCvxFNSRs3M/hGMu41rbW00r2r0+2XMBKWm63rgxRy58CptIUoV/tx/qX/AJZMSRffM0iD8PLpbt388cNxMs99iezW2ltcO/3e+FYjQ30tPfEJZbTb0rjhctlDc27CvlgitWYlmPrqWLNRViferULN2GFizUVYn3q1CzdhpYKt24JUeYriJYpYnR+qgcy7e/6avu2YiPINy5paO+BGOLyxl7bjmH1+GI7lsNo5e2k8OrK0zVUIDvWuqG00OavUY9oys3dRTVI7QOQCgQginUevniSSLiCvEGnsdjU9qfxpNennjj4+HdCx8Cof7R0xEkc+bHZzDbk7dNPClpskVbn27euAVkzR+fv8tUbycPJcZ+69KGgG/wAcLFmoqxPvVqFm7D/LLMJ4yq9SG6YovERH3OMGyeNqCpowxSOaNz/a1cUlmjQ/3NTAI3GPayIlfzGmAysCp8xqysxMz8td8ZWYmZ+Wu+qxJo2bsG1DMkRK9LmpgZkqJXpc1NViTRs35Q2q6R1Re7GmKxurjuprqF7Bamm5xY80at2Lb6jawNDQ0PTBjWVC46qG30+1kRK/mNMBkYMp8wdQUsAW6AnrjKzEzPy3b/bKJGsQrQt2w3ClOGlGX+JF0Ir/AFeuP9QYRJcskgU29BTEn/R1yD+H4/jjhuJYQoqptljdqjzwZTxMSSJH+HIgavzxE7LaSoNBjhctVLc2zGnlg1pVmLEDoK6kiiAtie92Hft78JFEBbE97sO/b36X602u/wBtd/0xw6CKMxMfZsG6be7UYkUNNKtvw7n0wY0kjFI6PcN6e/yxEwWgKCg0qCiZe+92/XtTVB/5lxyf+n7T6fXU96yUjZQnszTqKnE3FRyIRQXIy77eWmmOPWEW2+ED/YMQQ+zZGjqti0t08Llsobm3YV8sC4gt50FNUUjrKGzqAGM7LQ+nnhIogLYnvdh37e/7SDuMHKiRK/lWmGARQG8W3XBsgiWopsgwFUAAdAMAyRIxXpctafYCQKjprv8Au8V1a3WCuL/u8V1a3WCuq9IY1buFodV0kMbnuy1wt0EZt2FV6aqKAB2Gq2RFcdmFcWxoqDsopqowBHrjMMSGT81u+q6OCNG7qtMHLjRK9bVpp9rGj0/MK4CooVR5AahUA03GL/u8V1a3WCv+WHyvxLeX34k4aXiOLSYrzK5396ntjjJDxXEMYWdFBk26Yklv427J6ynlr6YhYHijGV9qZvD6W4EFeJEYS4/dxzf/AJiNkZmW3q3XHDhjLYSaiO6p29Mc93iNt3W3yrqiy5JDKzVIu2t93TEQjkkMrNUi7a33aSUNGJCg9qmmETM4jMP5ixDbfL5amkMkgNKIFYjmwCRMZLP+29oU9/X9cRtddVa3d9Kkmcyb1uL2/wAaqJ+I3Knvw6yTSUWRua/egPfBJLFCxsuNTbp4hWklFoWlshFMc5qwJUnvQ00s7GiruTia5mueG4JXw9cCORZlmsr7R7q96b6ZGSVo7VJNvU7YgiAkIcEtlmhNKeeOS8UJBDmpB0y3LxBpKaMJOUfCv00NG1aMKbYMmZLK5FLpGqaYnQFqTMWb44KjiOIZCttrPsMJEpNEFBXAkzJY3pbdG1KjCxoKKvTEchrVK01vIs8tXNW8Py6dMPIs8tXNT4fl06aSjiqnYjCM00j2eENTbUsudIhUUFKfUY/6iZdqGlN/0wqKKKuw0iNa0HfUBLGr/wC4VwYkqis9xtpv6e7FDIz/AO6n00vIs8iX0qFp/GAiCijSVYBgfI4aSNBGStvIKU9cZjSPI9KAtTb5aTHmOoOxtpviP20l6dH2r+2LVr1qSfPSzJPIAzXFdqft/ll2jFzgbDEi/fQZadDFRoz7vPHEyPxdwhLrbljeg64lkPHZrrFUx5VLT78RL94z1ZayDLty8PPHxeUijwZYNTiPONZKcx9cQLn5KNW5tu3rirm7mIVvzDvqi9sWvemXaKU/fEXti170y7RSn76SyirbAV7nAjbjg8nnGbdTyicxhV8lHXAfMkjaytEjrv6mmFY0qR5dNILcZdJvWLl/iuq4CrdFHc4IaejiRlLhR5HDFmuo5Ct+YaZI86ZFFtBHHX6HU7DqFOIJ2mMivberAefag1BI/wARzRfT1xwjF5RePaNHHcenuwrK5kBHiPnpCsy5TKSFHpTDF5njQSWABNj7zT7WQOUJHiHlg8RPPnSW2g2W0GOJS+uczN06VwYX4y+OywLl0piOKtbFpXEJZ+SNrilPEfL7IpK+Cu3fW02dGbu8e4XsN8NNnRm7vHuF7DfS0bdDiNpZlYRmoolD0p31I4lUKnRGSor3645ZkG1D7Ovy3wka9FFNIjrWnnqW+vLuKMR+2HijnK3vcSanbt1xaxTbpYtv10ySxyoL6VDR16fHUy9xTEayyhkjpQKlK0776g7XXAUqrlf2xHHDMOXret1f1xZWu9Se50rMJUAUEBcv/wC/TDJm+xZ7ytu/fr7/APLDyBbrRWmGZTwpJAK2k7ejYndxw9kJZTStajDys/CkCO61CbgfXEMcn3dhKtfZHdffgJHkqLC90td/QeuEdlsYipHbEMcRQX13Za4JalVYrUdDTUl2XY72hQN/nhLsux3tCgb/AD0l6XeQHc4GY0RHmFUimpnjaJVVa8wrX+MK6vFHVKhJNyx7YUkUJHTtpWV3jtNeUJv866i53p5d8H8NZA5U7Ggphr6VVytV6HS8Ofw8VKUvG5r8dfEPxChMo9F32pXG80B2/DTqv66YY4igvruy1xJDLbem9V6EHVHGgBW61yfdh4zNALXK5dOY/r9rCJgr02Jw3Ez5KsVtth6H1OOLQlazOzL8cNEycIAY7bkBuJ9cItiCS2jMo64zI8h1sttnHh92I4i1xUUriEuqsiVqGwFUAAdANRldImHROc8o91OuDK6RMOic55R7qddJStvmD2OIppIoFZDUuh3banbUoVY2hG5Vnpcfl0wVEcJDLQhmOx+W+I461tWldIrHHm71cDfUntHQqai2n1xIkcoLPITVjSg+XXAQxqgXYBWu0yyRpGyvTxPT6a+JWVYws3mr1ptTtiJ5rBlJaLDWumGSIIbK7M1MPLJTMagovQAakKcRJQSXkGnr6YCusYRXDXA77en+Ef/EACkQAQABAwMEAQQDAQEAAAAAAAERACExIEFRYXGBkaEQcLHB0eHw8WD/2gAIAQEAAT8h/wDEXS9QF0N/IWnMkU0YDSGHqHBZNfKNMDP+Qea+VMn+Shb7Bzk334ipIUh1RYqDoO6/hqTgu7iSxPSp2rLI4BO80ggdByrDg4dtJYMchLIm7U4n5ukicpbfNRAtg+Gl8e9e47GXnjUCL/ug3pzoGybaw94igWWwd6Iebp2NJQVE0vZtfqBCbczeKFJSyErMmpDYRy42N1L4mA3zAPBS87smY6eMaSH7kAgkDq/g5ooKDfBXrg/h9Tnk4OlX1LcrcaIEYgvP1UcVoiKjaLBlg7GCvnNt0xV8adLdphQTWrkTGtOwlvZdZ828RjOD0wYqxcme9o3aY1KYBfe6g0zig0cKMvmggGgCwaYKDME6leAzLBO1SzqCFWD0uFWyRZFVXKt3SprXKYju1kxmQR5/hqK26k2XdRl0pbMnO5QtWHO/bfTJ4c/hiP3WIZ2h7LPuxM7VbdqwGMgbmcFYXL7nYltUzQXD+8pfyjIkWuZvW7dHJHF7B9HYncTizBKR2qAxftqSHmK4EWbflQGWKPEmmNcyW2v1pfgzeR8JqgATozE/bb3xX5lY4cVqkURJ+TTOvLaxXdlwqaSbkpsTuhxpE3K3Io6TarB8w9YkAjpMUmTgwEdomPTSrzMJN+W1qMNI0eYKz9gIOdh/PPrVc5GUPcgPFX7Rm4bOQEXxW6xlsnrGlMHBaZAeIPdQUj3gvZzP1icWMvVTWHsgSTtXPNnG+avAPC92ZrbXLUTFXpCWMxvM1G2TkHasb+JuI1iSNxKeLHxUJIA4NPpnJjWiJRFm8SGHNI4vLruP7TUn8abppPXBhFixffekDI0w6Ll4ng0wWxJ+IyU59Mstf4zW0rQE4sdjSLPISj3B1AKDI3KiIJ5MpJsbak8xgeKNlqzG4bpibfN6Am+mF6l0mCZQiczBhdpLSUE3VWPr7sI+J494pxlpgPgzNW8UXMW3SmZLLWwhNTFqElkmt4NXPEH75pkkin2mlarmqME4EoBZX3REmpTSm0ic3fEUppFYRObviNNqQ2hJmh/TiuKTCK7Go4VfXvjYVmowuhGqVzg5t9HS8eKm2cMVYv8A10nQ2CAdWmHjAXJEq9C9LIM2QtIYSCSTMhmbN+GhKiyZTW8Xt6caUhUsT2qZAiCq83/jUobI2FleclqKHlD+Kv51IHp5JSB6+SlNKbSJzd8R9W0GySDR6WkUuTc3q2oGLYFppRT45AtKKChgyh33pVJhnjysZrom3ruk0tDmeZktaggtAIDVDgnBc/Vd6hwTgufqu+m1IbSgzS3GVdpEqhsttUZXKyXN6AAgMBpEhKTuVlR/jfo6b70AWtkU0jcIe9PjBQvcNELIMTARd6nWogh0JgIzBOnPDHs0Z6VigRJ+Fd8lCA40JCpYntQriSiU6Q1AmRtxZ6MF6gJJpmzLDn41Rtn8z2ee9Q4JwXP1Xf7sSpgTgoo9PvEcqg27DCiUb5pcqrEBwzRykYhdyrVPj7kXh9VE2BORqE0r0K+4pUgQ64ZHVCN1SXtwzFQjdUl7e0aYxt6CtvzIPMKnnVBJvSyY2KsSXgYd4dTwkxDxt7fGo7w5HYpNTFBejdip43kl8nS0fFlq3fKiU/Q+LKjSKIoJslobeuwvQk1GLCB4E3OmE0r0K+4pS045PSmpmAwQtln0+qhH+pL24Zj684ZyPjQNrgzPjtUMgKrtS0c1KBVgDGKis8WeRcG1LxEuXaQ9UWdkUgfFQjsBn2CVPGRIXTldWJaSbvgiFYlpJu+CIaQPKTwIfFKTEzrN3Q3apxbXxcGhPOoAZHW2oEUm1wu/xOqB2S+I2kHeKMBOegZM2DHUoDd/N5Zvmc30lAv3ACLJ1Uab20BhuixcrtpjhzolKEmGV7FdO1AOxAP+bUE5fCZ3YP8AA0kvoWQbOdYDtiB8s9St4KKEtoHz3rENJN3wRD7sGgFKmxQEwSsXiKyo6Edgl2qbRa0QPFRrQzKR7KgJnuhb+Ke+TkelPhcjK+BRCe24h4jbVKIDiuPY3ealEBRXHsbvOlWQUqbFT7vxjVIdVwPd7iQLO9BjEvsTyYLFGRKJE30nYR0rckRqbECDK1ehUWEmLr6Gq1ptpZXtSJsUDycShGraVpyadqPS9qEPjS+FyMj4FExI869N9UNp4gb1KICiuPY3efrwXgMN6aGv3i2lvav8LilbII2+gygWU2HO9LOHI0gvHeraP7lECRRgvGSpUtkYlN7alROkPYQ4KdE6QthDg0qChlAgp6qTfHGUmXu+WpAwgUYW7LwUMXG2IoNpw3TTRzsLY40m3SbjJDG0ZmpAFl0hCVmZA8UInQB+pdTxnV2meUq2Nigl9N2otYnfdUoSQ6Nk25Yig6yxNyKwpVJpxX7QsI3s8aeeGAx4Ioh/CR/RqgONDMRH2Hk0qJ0h7CHB92cJaNjuqVPiYRTAyYaDmlhgSgw9UMQCQGXunDEJE3owi4Jy90RJJEkdUsHafxoeKJx/HUqE8mU1Frm0SpoMbBLV04a19atv4QBVx+xBGoVDQGKXiukPeemoNSiZJcNTSlgEdzSYRcE5e6xN8lDqZX0RD2UOhE4vj9RIERbKzvpAIoQMcqMIAonaFZfZO3XIGvSs2cO9wW38CgENhQFqaEihBecNF73dIsGomKB1j9yZf7omKD1j9yZf704HLZ6H7qt4Wul1sWYkzqtSkEY/ETQ7qOnUerqyNIqmAzFtMHCUS9z/ABOrCrFyMzt7l/XUBx7iKZpYjoeeaV91ULG6bN9ylAxGiYuvwxQZ7+C0TNbEiBGbs5zbSQJFCC8ZKgDeCA+NQpxjmYXKV/XFAYoPWP3Jl/v6mGIQjvRQByil6ptkqA3OZ5p5KSIknFBBaAQFZLCA8H0XlZyXNf5ggczX5ggczqQLeT+zVYTMQVQIDFlYdNUJq2INW/8AGAKvZmYI1XjUMCaLHmGPlpQEJI1YwkQVSLc2iWkwC4Bw91ib5CDUgpzcMNfmCBzP3YKFhNJ9KjwjgyNUZrCJQWL1pNX5yMM1W/1TKY/JTDQnXjO7Rd6EXl360Q+lZwHOricfJ3+Jvqccg+0b+AxtTywvtG/gGNtIlHJ4EvmhtGOa2/nhjxqOl7pqxYyzGaSV17bHKEfTDFRCY0BGGdMkfzIyedURArA/LxnxThg7IJGcjxShUnIbL6bWDcbDsMUObVzF5L40kCBI2KUWSYxqAOsBQImCnEcrpntnS2RkhgwnamHooNkSSM80TtGTEbiq/nTJoXKhEW0KIxMShrb/AK3cCrvMIlnKKTYm/A8EUmAVsopkBTSvA1GmUCng2Zi5GsiqCQp8p+1EVQWFPlP20xjbQ3LvZlEbEtuXVeNYZw6wl6AOZ/e4PaKjTCDg0rQpo3XZ1FAy4DD3UjLY5yyte7FPl/IEehpRgwLSx3TUZgwGm2TJGRq4xrHdstm9B0Qkm8QNMoB3ZnFxq5pdjLbts+Klcrsg3K6bYTNmfl8/dmZWq27VgMZBuZwVjMuudiVTMBif3lL2UZUi1zN6bLYT5o+KixDsUdydxOLMEpHaoDF+2pDSPeC9nM1DSPeC9nM6TvSjwkAnpeuNgULbYITzNtTcakET1SM7WIrhWZNu8gPXemUYVXPhpO67Mtu7Gom5W9a4KYZJgEQtt8NIyKaRA5tbSrzMJN+W1qV2EB8UzGBY1pMDd1f9lNPAoCoqJwLT/FWNZAB9A02TBpe65fLXDLJ8xfWXqbfWK1Yy9VJZeyBJO1c4Wcb5q4Y8L3JmtuctRMVbU/MgdPpjfxNxGtLSUE3VWPqktJQTdVY+tMiPKNx2Sk3KGWZXMueDVfJUn4oVFJe9zc7HmakijmdO7+cIyzqtRNysjEZVMk03XT/l3om6WCEHES0izyEo9wdV24nlxV47l0sLl+tQalwRQ9xRLUUmD9XuhjNyYZGXSlmSJsxN6kIHX9my/HZ92EbE8e8U4xpgPgzNW8UXMW3SmZbL2whNTFqMlkmt25R4R4KILDTupWq5qjBOBKAWV90RJqU0ptInN3xFKaU2kTm74jSN3iAuRgPdEqlyh5Sz6NTbDOaxtk8r0z2ih4QSfukbmLycaR4WuZYp/k1Ac7Aytil69ZICTE39lZdd7A5NMNpbz+l1TEgvQ3pSGzVkOW7emKzc3e+/wNKtVzVGCcCUINlymhjbDqQPTySkD18lQaVFZG//AD9W8GySDR6WkUuTc3q2oGLYFppVT45AtKL0RjBlHvvV/wDrkTqhvSs5s96WhzPMyWtQQWgEBqhwTgufqu9Q4JwXP1XfSMvTAdhkfdJUQsb6GEZ5carmgmOW03eFHvgwEdD1VzcabeNKXsI5S851S1cO3PBrMSYguyfiq6CxVndDTFhuayDv1MyjNGSnyhW8EcUsKckLsXZCMY66VarmqckZBpG4uSwhO+W+qNs8nfs896O5laxUkQs+efsj/9oADAMBAAIAAwAAABA7okzjzwLzwLzwZbzwDzzTTzrTzLXzwoHwTDxxwxzzzxzzzzzzzzzzzzxxzzxzyxzzwxzzz7zzzzzzzzzzzzzzzzzzzzzzzzzzzzzzzzzzzzxIdHhzzzvzxzzynjzxjzxpTz5Ty5/zzdXwBzzzzzzzzzzzzzzzzzzzzzzzzzzzzzzzzzzzzzwLYSnTzwLzzzzzDTzzDzw7zzjDzLXzzjzzTDwxDCDzzwLzyzzxxzyyzzw7zxzzwo3zxzzwwzzzzzzzzzzzzzzzzzzzzzzzzzzzzzzzzzzzzzy6vZ1Tzw7zyDzzrzzz7zzlTz7bypHzx7zwCjzzzzzzzzzzzzzzzzzzzzzzzzzzzzzzzzzzzzzTzTDTzzDzzDzzzzzzzzzzzzjTzzTzzjzzjTwx6JBzzy7zwDzz+nzzbzzLzwLzzxLzwzzwAzzzzzzzzzzzzzzzzzzzzzzzzzzzzzzzzzzzzzzCNYXzzwPzwjzz/HzxzzyrzxbjzzbzxjzxSjyxzzzzzzzzzzzywzzzzzzzzzzzzxzzwzzzzzzzzzzzzzzzzzzzzzzzzzzzzzzzzzzzzzzzzzxZETnzzzLzzjzysXzz7zzJ/wA+086C885c8u88888888888888888888888888888888888888sPQP088w888886J88488K08408AP88608Aw8MuVs888y88s8888888889A88c8ah88s88es8888888888888888888888888888888888888iHeBc88+88U88rh88W88aX8+U8+E88s88Wo8888888888888888888888888888888888888/8QAJxEAAQMEAQMEAwEAAAAAAAAAAQARIRAgMUFRMFBhcYGh8GCRsdH/2gAIAQMBAT8QaIWg2yyBcP4BXhCa7IvMFq76IDlkC9doSKaJRy34UcQoj1+HQBl+LTn93MeUHh6nbfY/2vFwZ5U7rsIYpoo57O0t7ISWCBBD2GLtP1RJZAvdp1tqGQyf+ugGDIWGbtN0tNUQXQDBhUzXTLb9mMB02PVkJkooBNh3U4ro3nFdFHNBlHBu0SjntAlCcdh0yB/pP7UEAwAsMvU1BZNjxcZL3mbtEI5fsxgOm/rISicA2GH++1TioXFxLXmPvpdolHLfhRxCiD5+ENunAB7DupxULj7xdwhaEZrx71OG7PiUx+WQksgXD2GLgHT489QSUC92kYLU0ycu/ugGDWmeq6xaILoAC/b9mOFEevwuRTmD2HdTioXF3CFx8fcXaKOT2b//xAAoEQABBAIBAwUAAgMAAAAAAAABABARITFBIFBh8FFxgZGhscEwYOH/2gAIAQIBAT8QBuD5RP8ASJgEnQlRcdyPoTxBkA+r+r7AQsS4xy25MCURDzTiyAhiX7dB7dGGTKu/YfcWiBIjRRHDC+38cpRSMW41L+r7DmYpGNPpHLDIQx0b1RMCe0o1ZRoweAvluOAvnqWJgSURHLcLUsKMrUdoRMmUb4Co5bnnH9fj7ciRBRM24p9ytR0YWSETn2CoYCoa4C48pxl9geY4DDjKLbCGGOEM2424yAhjpBrKNZ6CMyiJBHYD6RSUTJPAVDinInKnPdxhxUvsFaf/AJ+OHGQUMR0YZhTk9gftURoxwFx58uLc9lOez6e3ny+wOAs/A/RLhxkBD/Shkyrv2A+dqxEKxMcBpxlyJXq4w42ixRYoQPPrgW3PR80iYE9pRpGjwFuLcmFGX1Li+RQCURDyjTCzCFiWFGVhHaETJk8RUf5iZ4kAiCiZ5blajowyVd+w+9rIALaOA158OMuey9XGHG/PRFthyhn4H8X+uHGQhgdG/8QAKxABAQACAgMAAgICAQQDAQAAAREhMQBBIFFhcYEQkXChsTBAUPBgwdHx/9oACAEBAAE/ENfzp/PKTmP+j657/wCz6/7t/h/n14r/ANntwbkcXqn6E/ZwNtjunB+eWlFWZByqGKTeeLCjplAQ9pH+uJRkH8rllrqz5yRf64Pt7XWOCh4ubMRkOyojOOogFPT5ZyG18CMHD4t+Rt7MgNkdUlei8jtHBF06GGBBxwvpLKkoPRBHp3fGm6PIIIOihaFcXPKUSrREyIACmKznhM4IAExExCTGPFIpz6fciqmCBlsPLCdhWU/QM6bmYocoSBkwAQhcoFDEp8RLgQyZgJjZ9Hi/GTCNVnL/AGaOBCHh1xpgeNFJjvPJUOmaMEl1SwSM1jyGjVJ7GE4bRilZK8Mei4hTK0DBZdyC8eViJ3aX3Er54g44RuXmmEKa4CJ3oMad/ehkKE4P4sjuhKiJT5za9tWUd3OQy5+8CDPoKW77dEOAiU5GccGJSN1e1fwQx1xc6U/0Is33LzcdzWOXLjB1zMXiZNpSiqIYdebr39msrnWjXmVDUexACIo9DXAMOk4BCpQGi48T7aGqBEQAogi64ku9NnYUcaTw79o4GAA0eNibVTKq5c7XytnY30msccdWqmtMsUUgzLx8t9CzaCn1V8YgoBQiFBGfjhgnkCp55xomJHJ0c78mQkSeCKIdY/vmQboN8VsYxl1jl8dRz72qv78Yi6ezKrG8LfvgoJwW3aaaCSQmv8sEv0djGGPvNKd/Q5HDYX3OTbzrJaD2Rmdc62sdWjgEok03mEBdYKEgrC6419O5+T6B3lvrvkxcq9gKRn5yUTCcETAMnYR2YfK84qYKOiaiheSMPxUM8cVfAWoXBNPZxfJgyX6ws/b5YVRnDzY0WAE7XCITMxkWsDJ64I4sKIExhjO8eOKxj4nKyxFwXRw1CTQhjTJXsGEJ4m6Q/LKCGzKOLjsJKLhNSWrkGQWFpj30ar0R7CLVB8O+GUwtMtX3JtO+Gvfis1rLGhn+uXeNABUsBdg3hY+QAFk8wMYQMrtrJGuXpNE9JLIZZMkj+NZx3HopGffFq7ZUoQUobpMo64+6R4JUEMgCqF6KAfwsBC2boc7uBcyE3b3zbVoLWkunvF+cvs954hCmHS55WvwnKWVn98UoY5BUoE/GuSf+T+0xg/BxbFt7frXE335gAVkiARIMNr4QQBeggf1463wHoEdU9ea4DS+ggRKw7r74I+6CbmtLW6gQ/HN/ihWCZffiywvNVin1ZMaOM+E0vkNIAsFIXWfBvnoF7OLA6URl4KN4TJgVHGxBox7kWpWsAKMADKv3w741IElBCbG+uGs+KmF6BCJxPehSBGNMgXY+58l2M+NQLDmWOLjCbapD/nDG0oW8Y4BYWo/qJDH3xZwRDdJYLa0PZ28Ra5T0WAg7XZy2AH+Epyf9NOB/5gRC5YsLP9cRbUE9zREevXA0xHNGNMam4y8krLgKhlDY5t5m0JuuCFY9T33w7FN9WcwRIZWZmnj4gW1gY/3wjhhgNb/k+D51ErgaqD6rESu/IOH7GBloXFYwuWVpw+rAy0LisYXLK+BhMCWogyCLv2cfP6fsZFikRMkmb49ctP57rMBHv7wECYwRe0Kw+V8oALWPeCyHq2ubC1aAUKV8678bo4B9TlNw3AV0csxeFAQWgClzJS3jVMDAh12Nvf68UZRVtDJFoDJDOYGniOERMPv1ZK7nXgeaDNFEl5T1CgAYuvJp5OiEaMeIRyAoq7Jw49h95UdRjO10Svh1w10GKky0KAW3HIMH7GBloXFYwuWV6/haAPmBT1zMISPtux14zOiRBAww4zLwZ6PDMTCm1xwfP9xIysDl74/8CIBWJwMQWfOf+xMvZPzwztRTgoQjH3w6bAgDQBgPJTQ2+soqPc/AQtU2NvrKKj3PwELfBwiAbUA5QU16eUhxb1YJhABy24nj1xHkgrQUATWLvgYDACAejxc+ElMn05CiFvUGCjVL0jl4RIK/7M2hUugdXxQoLA2XeCf65OxNPOxC0LREOUYakcyCRIVUNyYr/PXAjOTDOSARZlDe8mMfYbsVMZIo+rGM5BWArt8HzCZoKgvCvzR6BtIYu3mvGBehkn0SqqgGTTeO4DYi0t2uOvy9eHXJthI4ilZLYKSfg4psbfWUVHsfgIW9f+Zf8PCmccWBVxyeUaLmRsOTvgYNW4FK5hI9pwivI56ywVGn44vkEowrBbjPrj5hbzQghAH2duGYhLIKP9cMbBcHClRa+8mgmE9IFKfFHpfKdFOmdCaFQKHpiLGinDOhNCiCh6Yi+Bzl0CwfDL+DfClAthxSKk9D0xQ8mXZoQB2PZ9XmOkJKZpuk/wD5TyLdQiXSaHuPB4oCPogKv9cPr5bFuiCnbwhfUsD7gf78ReZmZsDqFIGXGpnhglwwHpOuYCuLNcNevBFEEKgHQZX4cnfYtglyjSTeTGeGo5GUcCLDsUcmPExkFwcKVFr7y/GKzzd/mML4+uUxFCaiFqS45duRptwz4TQqBQ9MRf4wBYJETMn6l4KJPoFWVj8vueBn1QQRCYPSb4Jk+fHEdirAmuJu8erCCfEbySMCBT+iJtsX1w0WjAwoGB+seuIbuMV42RdZOVyqfv2KFX0AaAPLq9O7SNosyuXLAL18vdpG0WZXLlgF8EKpBB5y4LjXGeYK8E1qLX00rMePvkWsAAixwMe+a9I6HAk0s51Qc3y7pqAcun1ntw8RVEumcaFKRMgnfGK56yF3lgpaKHKRaezEH4ejol8SYSm011DkYG54MoMkYDrhugP54CLCb0YzP34ESLtMxYGV+cUI67coamtY5YGKTjCR1SglkyBjHb41ipmrGWMXisAXTFn/AOl35UxUOQGDaQtcv066T+0jaLMrlywC/wCV3w4mgMqro4PKEWlYNUl9Dx7EK2ATPUHkmm3WFci7MGeZloDQG5K/g5gjEOlaACunrrk2VzJUUY/OVkpA0K5Dg4BdzcUDFKKHCIJ5DC5RIRoyMHBVE2cGF2iQjRkYOCqJs8Vu4NAGVV0cIuFZcFx2EXC0F15TwD+71WhzBh9PGo1E/wB8xsyww+ngzHJUDpHxZUmugkGbRAuXXkDOx1xAKr+uZ2Gj+pBn2eRiiDsxggX96OIX+avM4v18mw6opAMHThMlOGjgoQAyuP3G9eNJKQJCuQ4OV9XDH2ZEH7PIm7losL0Q/LODC7RIRoyMHBVE2fzc0pVEzQ9zPD32n61EGq358nD/AO514lhfdGCY6UN8BViZiKIzj7nLmu8WSnlBgId8xezZYhBp7AflnM8hwkbYJ/vg6xlu8jKHQVwGXfkemQhbDLVGr2wLng6ZCNsItUavbAufF1GDKHM7UJO9cmm0kjsdcQiJhvyTC/VP2HsA25YC8DC8Nm4CwaYstijwXqxyFGrkmo+JqXSt2hkYJQAvDGQAvt8VYW+MrlCKfKcywBqY9ZN/vytUN6LyJAT4ZDPMvhBxDnHSLDK3HEksGS2PgEBbUTozb1OWy/FQLRoSY08WnBciMhCcMjl6fGXAv+Ma2WsnHsghTRi0FU6DyByMPscDpShn48PTIQthlqjV7YFzw8JOdp/J/wBd/wCr1w/7/wBf4UkDOzvqhh++LQNJ6AVYOgF4+uY3T2o4D3y+Lxse0Tjl8njY9gjHAoiSoHSPZxBgQlXoovIoMPB7EwnkItEqZMXvdZ1xQ0VTJi97rOvIwasPhjQbjydLkLH41zs/vlBWwzO5Uuz++deLHPfQ+8G48pwpMqXRVnHpXQwfVFznyFtwyU0LtfXDqXIzXWTc+UbroLbg05MPNDBnCxg0jjPig0ISr0UXlOsRpmMTDnx9ca3AQkygd/rilZVMGL3us6/lJ4EFVIuPzwoimMMGUmzt+98Pw6B2NKGXBjPEKb6vHf8A437xpUk4wK3Cg2lzx4hcTaEWVSZE/fM9GsBGA6PRzPIeLG2Cf65nDZ3KGuw9wrWFnlBD0BlIZtPgN5HII4AMpDNp8BvI8UJF9r8DrZ8vCyPi0bMIQCav68kO/LLsFerHO1hl4iaxwZB0BmYbWMRZRzWGIL3+fFxmV0/dEP7+X/qvbwMhWz3/ANcxvV8iaYV6NFPEK3A6c9G6n5E7mArUxzICix2eALQBGq/SZP1wN4UTUlO1ubteSFMknDRBw9nWceGeQ8SNsE/3whDGWR7EqH7fI2jJ2E6CTRcfTk0MEGUhm0+A3kc6/h6IgqB2J2cRpgkFGrBeBTGkMRGZPa74hRDortQyPrh02BAGgDAcaJlcPyJjRr1/FpixGpGPVPNS7/npui25vFLv+em6Lbm+VEFC0u8C58iZdAUPVRxl4CfYjFoowfDyI3FABWuD6+V4WmVBpiTmazskHuBL5awgMKNGPpB/XEUQKcpqTceL0wIiUTmSYMLnZQs4nXBbE2WGdv8Afig0KSr2QzluuRrmsDBnyUe1ScSUumKX7xS7/npui25v+WGAoSCEvbG/fCEFezxE7U+8wFohBRNbaTIca1L12VfaiYfTy6OKBZk5T2Mz5wOoqp6B6AH9v9UsG/DJX9GfvIxUzQrDODwm1a549hmz9Eub5I82LIOdwUCUsyteI4mLIOdyUCUsytfEvoSCLGHDMo+uWFumjUilDDsDGC+TZuC8BKlkJRjRmrSAREyDIOjBhlE9YJBY1xLueKVLVLCw5MST/nh4xhPoK7fAL+LjFIsHMBYYHI1NUU4EOo5qy3KKrE8WcuyG6kAmg5Hh1TdFMdMFyx3fFW7dIBV4IUQUB0sBS+7zQtkVxgKIplBieMyQYFBB12KhWQTg4kauIEFbUDid8gpoIhEgx+iSM8O+E1oIqIU6fKG9+CJplgXsenjpDDnVbQhc8bBUKAwY4PVvBNzxmJZAQ1x3DACgQsAv64pY1CrdTS8iTm2w/Pbw0REUVmXHrzEL1ogapCDAGFe1eCV68QNUgBgDCvavjac6FKP0yfk1wwHa5YV0UpMm61z5RkEDf2IaMUzMdvAosKBxuVZkc+r0cAECVsCBnxemiSHIWg7eHisG4MXsAzhVXOxBAWBohwBxseaOh6Ip+vHCmsmBCIDFyJwXuYS/2uV7VyviCco0HpHDyaExX2KUPC+g5FuOKu0AWUKouDPjjvYFKRTN+o/eGwAJkBFGUk30O+HbtOrSq9q3EPQGPB4rHw1ZKVZGdf4SP8d8xf5P/gJf9HYxhj7zSne0ORw2F9zkS1qyWg1lGZ1zocxkaOASiTTeKclxioSC8Lrg8giA7CZiqNY3wgHeIFRXAB8xyZuVewFIz85KJhOCJgGTsI7MPkm6R4JUEMgCqF6KA26V4JUEMgCqF6KB4MslkyKjohfhzCcpWisfpJWzezx2YbnHLYFgoy5aR6puYOZhGwy41fS14/AoLXZ68TEHYNARgGAO+deKwmq9yfgu3oF65DVItQCk6MuC95CSvFUQQD2KAMs8TOYWmWr7k2nfDXvxxkHaxEjwzPNeQHQIGG0vfkkpmiCYVR6BfrDvlR9EhlQEF9cUrg/LEAHpISa8Qv8AZfgR+a6jATfDQcV/U1DQhI9m8P4VkhbN0OdnEuZCbN742TNVa0l094vzlSnuHkIUw6XPKt+E5Sys/viHG1GBtWBZkb/C2Lb2/WuJvvzRa5T0WAg7XZy2AItcp6LAQdrs5bAPCfYiRCarpEE+nHnYCSokOG4yejHkYiKTVh5adDQ3uIbnM2G9xcrqOD7UzTi6oEz98e8m9qulfc8nnaV7kkA6U/fDIgRq65hLYlHLtvIo0cjkKf8AKfjxamCSghNjfXDWfDrnz3lchLP3xVPt8wtUxBhsFpjyBAI8IKbgob9cEuKHhkQlmOCMuOG0cWCmsMAq468OuKSoBXdSzhGAXTxrbjNQRwjFmcUvfOvC9cvX/hz/ABWJhcsWFn+uIsqCe5oiPXrg6YjmjGmNTcZeSB1qFQyhsc28TSknXBCsep774McIIymte07prva3MJCo8I4YYDW/5Pg+dRK4Gqg+qxErvyDJ+wgZaFxWMLllQyfsYGWhcVjC5ZXwYaVCEK7qoz1wVruoHplLjstxI+KcD95hdAEP2aJnEJ9iwzJchQSusZf2t2qFa+a8RwGSSJkjq8HjD2A3GwfqoH552OisiEF4D6XqMbsqkw0FU9JWI58O+BUlfvDZ9YYHfDWfA4lzgpK/Bcf3xrcVSsDdNDAHr3zsK50XBdZp7vEjhhgNb/k+ABCYphAlVQSut58jWRYqTLQoBbccrhWNRhhj731/KwAfMCnrmYQmfadjrx39QiCBjh9y8HejwzEwja44ZH+4gZWBy98jhFZ61mYu3GjfR76kdP8A6NHw4Z24pwUIRj74dNgQBoAwHkpIbfWUVHsfgIWuTGvayio9j8BC3webILUaLuAZ3zCgMAlQoNsygzvyN4oUxQZcQdK7wRjTa2IIMPGnTw+8dQiyMJfEd8OLhXqLCHDxLEBmrCFAMrMYc8Xi6MkVcUxNoHRicwzcLfSvbbhu7nw74n5GU9hwC798NZ8DjCEYwLBfzwAapLmGE9rT8cioxuMlwKai52xnwY4YYDW/4PmcdSNVBAquwbCYz43bCRiKVktgpJ+DjnqD2EQiQFvDhmH+EP/Z"/>
          <p:cNvSpPr>
            <a:spLocks noChangeAspect="1" noChangeArrowheads="1"/>
          </p:cNvSpPr>
          <p:nvPr/>
        </p:nvSpPr>
        <p:spPr bwMode="auto">
          <a:xfrm>
            <a:off x="155574" y="-144463"/>
            <a:ext cx="1744657" cy="17446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C:\Users\user\Documents\KEERTHANA\IMAGES\Sequence - 1.jpg"/>
          <p:cNvPicPr/>
          <p:nvPr/>
        </p:nvPicPr>
        <p:blipFill>
          <a:blip r:embed="rId3">
            <a:extLst>
              <a:ext uri="{28A0092B-C50C-407E-A947-70E740481C1C}">
                <a14:useLocalDpi xmlns:a14="http://schemas.microsoft.com/office/drawing/2010/main" val="0"/>
              </a:ext>
            </a:extLst>
          </a:blip>
          <a:srcRect/>
          <a:stretch>
            <a:fillRect/>
          </a:stretch>
        </p:blipFill>
        <p:spPr bwMode="auto">
          <a:xfrm>
            <a:off x="685800" y="5697855"/>
            <a:ext cx="5393055" cy="3446145"/>
          </a:xfrm>
          <a:prstGeom prst="rect">
            <a:avLst/>
          </a:prstGeom>
          <a:noFill/>
          <a:ln>
            <a:noFill/>
          </a:ln>
        </p:spPr>
      </p:pic>
    </p:spTree>
    <p:extLst>
      <p:ext uri="{BB962C8B-B14F-4D97-AF65-F5344CB8AC3E}">
        <p14:creationId xmlns:p14="http://schemas.microsoft.com/office/powerpoint/2010/main" val="511401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Which of the following represents the first two and the last two elements in the last step?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Painter, 22 and elder, 42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Painter, 22 and daughter, 45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Grand, 23 and daughter, 45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Female, 42 and elder, 16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91169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Which of the following elements is fifth from the left in step V?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Female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Daughter</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845613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elements are there between 42 and 45 in step VII?</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One</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Two</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Three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622909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algn="just"/>
            <a:r>
              <a:rPr lang="en-US" sz="2500" b="1" dirty="0">
                <a:latin typeface="Nunito Sans" panose="00000500000000000000" pitchFamily="2" charset="0"/>
              </a:rPr>
              <a:t>Read the information carefully and answer the questions given below. A word and number arrangement machine when given a particular input, rearranges it following a particular rule. The following is the illustration of input and the steps of arrangement. </a:t>
            </a:r>
            <a:endParaRPr lang="en-US" sz="2500" b="1" dirty="0" smtClean="0">
              <a:latin typeface="Nunito Sans" panose="00000500000000000000" pitchFamily="2" charset="0"/>
            </a:endParaRPr>
          </a:p>
          <a:p>
            <a:pPr algn="just"/>
            <a:endParaRPr lang="en-US" sz="2500" dirty="0">
              <a:latin typeface="Nunito Sans" panose="00000500000000000000" pitchFamily="2" charset="0"/>
            </a:endParaRPr>
          </a:p>
          <a:p>
            <a:pPr algn="just"/>
            <a:r>
              <a:rPr lang="en-US" sz="2500" b="1" dirty="0" smtClean="0">
                <a:latin typeface="Nunito Sans" panose="00000500000000000000" pitchFamily="2" charset="0"/>
              </a:rPr>
              <a:t>Input</a:t>
            </a:r>
            <a:r>
              <a:rPr lang="en-US" sz="2500" b="1" dirty="0">
                <a:latin typeface="Nunito Sans" panose="00000500000000000000" pitchFamily="2" charset="0"/>
              </a:rPr>
              <a:t>: </a:t>
            </a:r>
            <a:r>
              <a:rPr lang="en-US" sz="2500" dirty="0">
                <a:latin typeface="Nunito Sans" panose="00000500000000000000" pitchFamily="2" charset="0"/>
              </a:rPr>
              <a:t>52 peak 91 snow freeze 46 cold 15 high 31 73 trek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I: </a:t>
            </a:r>
            <a:r>
              <a:rPr lang="en-US" sz="2500" dirty="0">
                <a:latin typeface="Nunito Sans" panose="00000500000000000000" pitchFamily="2" charset="0"/>
              </a:rPr>
              <a:t>15 52 peak snow freeze 46 cold high 31 73 trek 91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II: </a:t>
            </a:r>
            <a:r>
              <a:rPr lang="en-US" sz="2500" dirty="0">
                <a:latin typeface="Nunito Sans" panose="00000500000000000000" pitchFamily="2" charset="0"/>
              </a:rPr>
              <a:t>15 31 52 peak snow freeze 46 cold high trek 73 91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III: </a:t>
            </a:r>
            <a:r>
              <a:rPr lang="en-US" sz="2500" dirty="0">
                <a:latin typeface="Nunito Sans" panose="00000500000000000000" pitchFamily="2" charset="0"/>
              </a:rPr>
              <a:t>15 31 46 peak snow freeze cold high trek 52 73 91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IV: </a:t>
            </a:r>
            <a:r>
              <a:rPr lang="en-US" sz="2500" dirty="0">
                <a:latin typeface="Nunito Sans" panose="00000500000000000000" pitchFamily="2" charset="0"/>
              </a:rPr>
              <a:t>15 31 46 cold peak snow freeze high trek 52 73 91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V: </a:t>
            </a:r>
            <a:r>
              <a:rPr lang="en-US" sz="2500" dirty="0">
                <a:latin typeface="Nunito Sans" panose="00000500000000000000" pitchFamily="2" charset="0"/>
              </a:rPr>
              <a:t>15 31 46 cold freeze peak snow high trek 52 73 91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VI: </a:t>
            </a:r>
            <a:r>
              <a:rPr lang="en-US" sz="2500" dirty="0">
                <a:latin typeface="Nunito Sans" panose="00000500000000000000" pitchFamily="2" charset="0"/>
              </a:rPr>
              <a:t>15 31 46 cold freeze high peak snow trek 52 73 91 </a:t>
            </a:r>
            <a:endParaRPr lang="en-US" sz="2500" dirty="0" smtClean="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28384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46824"/>
          </a:xfrm>
          <a:prstGeom prst="rect">
            <a:avLst/>
          </a:prstGeom>
          <a:noFill/>
        </p:spPr>
        <p:txBody>
          <a:bodyPr wrap="square" rtlCol="0">
            <a:spAutoFit/>
          </a:bodyPr>
          <a:lstStyle/>
          <a:p>
            <a:pPr algn="just"/>
            <a:r>
              <a:rPr lang="en-US" sz="2500" dirty="0" smtClean="0">
                <a:latin typeface="Nunito Sans" panose="00000500000000000000" pitchFamily="2" charset="0"/>
              </a:rPr>
              <a:t>Step </a:t>
            </a:r>
            <a:r>
              <a:rPr lang="en-US" sz="2500" dirty="0">
                <a:latin typeface="Nunito Sans" panose="00000500000000000000" pitchFamily="2" charset="0"/>
              </a:rPr>
              <a:t>VI is the last step of the rearrangement. As per the rules followed in the above steps, find out in each of the following questions the appropriate steps for the given input. </a:t>
            </a:r>
            <a:endParaRPr lang="en-US" sz="2500" dirty="0" smtClean="0">
              <a:latin typeface="Nunito Sans" panose="00000500000000000000" pitchFamily="2" charset="0"/>
            </a:endParaRPr>
          </a:p>
          <a:p>
            <a:pPr algn="just"/>
            <a:endParaRPr lang="en-US" sz="2500" dirty="0">
              <a:latin typeface="Nunito Sans" panose="00000500000000000000" pitchFamily="2" charset="0"/>
            </a:endParaRPr>
          </a:p>
          <a:p>
            <a:pPr algn="just"/>
            <a:r>
              <a:rPr lang="en-US" sz="2500" i="1" dirty="0" smtClean="0">
                <a:latin typeface="Nunito Sans" panose="00000500000000000000" pitchFamily="2" charset="0"/>
              </a:rPr>
              <a:t>Input</a:t>
            </a:r>
            <a:r>
              <a:rPr lang="en-US" sz="2500" i="1" dirty="0">
                <a:latin typeface="Nunito Sans" panose="00000500000000000000" pitchFamily="2" charset="0"/>
              </a:rPr>
              <a:t>: </a:t>
            </a:r>
            <a:r>
              <a:rPr lang="en-US" sz="2800" b="1" dirty="0">
                <a:latin typeface="Nunito Sans" panose="00000500000000000000" pitchFamily="2" charset="0"/>
              </a:rPr>
              <a:t>67 hot sun 19 best 83 ice 49 ace 77 cut 37</a:t>
            </a:r>
          </a:p>
          <a:p>
            <a:pPr algn="just"/>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83729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steps would be needed to complete the arrangement?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X</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VIII</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IX</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VII</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84878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Which Step number would be the following output? </a:t>
            </a:r>
            <a:endParaRPr lang="en-US" sz="2500" dirty="0" smtClean="0">
              <a:latin typeface="Nunito Sans" panose="00000500000000000000" pitchFamily="2" charset="0"/>
            </a:endParaRPr>
          </a:p>
          <a:p>
            <a:pPr algn="just"/>
            <a:endParaRPr lang="en-US" sz="2500" dirty="0">
              <a:latin typeface="Nunito Sans" panose="00000500000000000000" pitchFamily="2" charset="0"/>
            </a:endParaRPr>
          </a:p>
          <a:p>
            <a:pPr algn="just"/>
            <a:r>
              <a:rPr lang="en-US" sz="2500" dirty="0" smtClean="0">
                <a:latin typeface="Nunito Sans" panose="00000500000000000000" pitchFamily="2" charset="0"/>
              </a:rPr>
              <a:t>19 </a:t>
            </a:r>
            <a:r>
              <a:rPr lang="en-US" sz="2500" dirty="0">
                <a:latin typeface="Nunito Sans" panose="00000500000000000000" pitchFamily="2" charset="0"/>
              </a:rPr>
              <a:t>37 49 ace best hot sun ice cut 67 77 83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VI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V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IV</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6355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Input: 67 hot sun 19 best 83 ice 49 ace 77 cut 37 </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would be the Step I?</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 37 49 hot sun best ice ace cut 67 77 83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83 67 hot sun best ice 49 ace 77 cut 37 19</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 67 ace best hot sun ice 49 77 cut 37 83</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 67 hot sun best ice 49 ace 77 cut 37 83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38648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Which of the following would be final arrangement?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67 77 83 ace best cut hot ice sun 19 37 49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 37 49 ace best cut hot ice sun 67 77 83</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 37 49 67 77 83 ace best cut hot ice sun</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 37 49 ace ice best cut hot sun 67 77 83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24615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In Step IV, which of the following word/number would be on 7thposition (from the right)?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Sun</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Best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67</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Cut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47360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algn="just"/>
            <a:r>
              <a:rPr lang="en-US" sz="2500" b="1" dirty="0">
                <a:latin typeface="Nunito Sans" panose="00000500000000000000" pitchFamily="2" charset="0"/>
              </a:rPr>
              <a:t>Read the information carefully and answer the questions given below. A word and number arrangement machine when given a particular input, rearranges it following a particular rule. The following is the illustration of input and the steps of arrangement. </a:t>
            </a:r>
          </a:p>
          <a:p>
            <a:pPr algn="just"/>
            <a:endParaRPr lang="en-US" sz="2500" dirty="0">
              <a:latin typeface="Nunito Sans" panose="00000500000000000000" pitchFamily="2" charset="0"/>
            </a:endParaRPr>
          </a:p>
          <a:p>
            <a:pPr algn="just"/>
            <a:r>
              <a:rPr lang="en-US" sz="2500" b="1" dirty="0">
                <a:latin typeface="Nunito Sans" panose="00000500000000000000" pitchFamily="2" charset="0"/>
              </a:rPr>
              <a:t>Input: </a:t>
            </a:r>
            <a:r>
              <a:rPr lang="en-US" sz="2500" dirty="0">
                <a:latin typeface="Nunito Sans" panose="00000500000000000000" pitchFamily="2" charset="0"/>
              </a:rPr>
              <a:t>15 give not hot 45 33 for </a:t>
            </a:r>
          </a:p>
          <a:p>
            <a:pPr algn="just"/>
            <a:r>
              <a:rPr lang="en-US" sz="2500" b="1" dirty="0">
                <a:latin typeface="Nunito Sans" panose="00000500000000000000" pitchFamily="2" charset="0"/>
              </a:rPr>
              <a:t>Step I: </a:t>
            </a:r>
            <a:r>
              <a:rPr lang="en-US" sz="2500" dirty="0">
                <a:latin typeface="Nunito Sans" panose="00000500000000000000" pitchFamily="2" charset="0"/>
              </a:rPr>
              <a:t>for give not hot 45 33 15 </a:t>
            </a:r>
          </a:p>
          <a:p>
            <a:pPr algn="just"/>
            <a:r>
              <a:rPr lang="en-US" sz="2500" b="1" dirty="0">
                <a:latin typeface="Nunito Sans" panose="00000500000000000000" pitchFamily="2" charset="0"/>
              </a:rPr>
              <a:t>Step II: </a:t>
            </a:r>
            <a:r>
              <a:rPr lang="en-US" sz="2500" dirty="0">
                <a:latin typeface="Nunito Sans" panose="00000500000000000000" pitchFamily="2" charset="0"/>
              </a:rPr>
              <a:t>for not give hot 33 45 15 </a:t>
            </a:r>
          </a:p>
          <a:p>
            <a:pPr algn="just"/>
            <a:r>
              <a:rPr lang="en-US" sz="2500" b="1" dirty="0">
                <a:latin typeface="Nunito Sans" panose="00000500000000000000" pitchFamily="2" charset="0"/>
              </a:rPr>
              <a:t>Step III: </a:t>
            </a:r>
            <a:r>
              <a:rPr lang="en-US" sz="2500" dirty="0">
                <a:latin typeface="Nunito Sans" panose="00000500000000000000" pitchFamily="2" charset="0"/>
              </a:rPr>
              <a:t>15 not give hot 33 45 for </a:t>
            </a:r>
          </a:p>
          <a:p>
            <a:pPr algn="just"/>
            <a:r>
              <a:rPr lang="en-US" sz="2500" b="1" dirty="0" smtClean="0">
                <a:latin typeface="Nunito Sans" panose="00000500000000000000" pitchFamily="2" charset="0"/>
              </a:rPr>
              <a:t>Step IV:</a:t>
            </a:r>
            <a:r>
              <a:rPr lang="en-US" sz="2500" dirty="0" smtClean="0">
                <a:latin typeface="Nunito Sans" panose="00000500000000000000" pitchFamily="2" charset="0"/>
              </a:rPr>
              <a:t> 15 give not hot 45 33 hot </a:t>
            </a:r>
          </a:p>
          <a:p>
            <a:pPr algn="just"/>
            <a:r>
              <a:rPr lang="en-US" sz="2500" b="1" dirty="0" smtClean="0">
                <a:latin typeface="Nunito Sans" panose="00000500000000000000" pitchFamily="2" charset="0"/>
              </a:rPr>
              <a:t>Step </a:t>
            </a:r>
            <a:r>
              <a:rPr lang="en-US" sz="2500" b="1" dirty="0">
                <a:latin typeface="Nunito Sans" panose="00000500000000000000" pitchFamily="2" charset="0"/>
              </a:rPr>
              <a:t>V: </a:t>
            </a:r>
            <a:r>
              <a:rPr lang="en-US" sz="2500" dirty="0">
                <a:latin typeface="Nunito Sans" panose="00000500000000000000" pitchFamily="2" charset="0"/>
              </a:rPr>
              <a:t>for give not hot 45 33 15</a:t>
            </a:r>
          </a:p>
          <a:p>
            <a:pPr algn="just"/>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49442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If ’19 36 43 50 31 22 25’ is the input, then find out the step IV?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43 19 36 50 31 22 25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25 22 31 50 43 36 19</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50 31 22 25 43 36 19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19 36 43 50 31 22 25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320192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If ‘rat cat fat chat that hat mat’ is the Step II, then what would be the input?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mat fat cat chat hat that rat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chat mat fat cat rat that hat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fat mat chat cat rat hat that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that that rat cat chat mat fat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02297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algn="just"/>
            <a:r>
              <a:rPr lang="en-US" sz="2500" dirty="0">
                <a:latin typeface="Nunito Sans" panose="00000500000000000000" pitchFamily="2" charset="0"/>
              </a:rPr>
              <a:t>An electronic device rearranges numbers step-by-step in a particular order according to set of rules. The device stops when the final result is obtained. </a:t>
            </a:r>
            <a:endParaRPr lang="en-US" sz="2500" dirty="0" smtClean="0">
              <a:latin typeface="Nunito Sans" panose="00000500000000000000" pitchFamily="2" charset="0"/>
            </a:endParaRPr>
          </a:p>
          <a:p>
            <a:pPr algn="just"/>
            <a:endParaRPr lang="en-US" sz="2500" dirty="0">
              <a:latin typeface="Nunito Sans" panose="00000500000000000000" pitchFamily="2" charset="0"/>
            </a:endParaRPr>
          </a:p>
          <a:p>
            <a:pPr algn="just"/>
            <a:r>
              <a:rPr lang="en-US" sz="2500" b="1" dirty="0" smtClean="0">
                <a:latin typeface="Nunito Sans" panose="00000500000000000000" pitchFamily="2" charset="0"/>
              </a:rPr>
              <a:t>Input</a:t>
            </a:r>
            <a:r>
              <a:rPr lang="en-US" sz="2500" b="1" dirty="0">
                <a:latin typeface="Nunito Sans" panose="00000500000000000000" pitchFamily="2" charset="0"/>
              </a:rPr>
              <a:t>: </a:t>
            </a:r>
            <a:r>
              <a:rPr lang="en-US" sz="2500" dirty="0">
                <a:latin typeface="Nunito Sans" panose="00000500000000000000" pitchFamily="2" charset="0"/>
              </a:rPr>
              <a:t>84 15 35 04 18 96 62 08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1: </a:t>
            </a:r>
            <a:r>
              <a:rPr lang="en-US" sz="2500" dirty="0">
                <a:latin typeface="Nunito Sans" panose="00000500000000000000" pitchFamily="2" charset="0"/>
              </a:rPr>
              <a:t>96 84 15 35 04 18 62 08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2: </a:t>
            </a:r>
            <a:r>
              <a:rPr lang="en-US" sz="2500" dirty="0">
                <a:latin typeface="Nunito Sans" panose="00000500000000000000" pitchFamily="2" charset="0"/>
              </a:rPr>
              <a:t>96 84 62 15 35 04 18 08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3: </a:t>
            </a:r>
            <a:r>
              <a:rPr lang="en-US" sz="2500" dirty="0">
                <a:latin typeface="Nunito Sans" panose="00000500000000000000" pitchFamily="2" charset="0"/>
              </a:rPr>
              <a:t>96 84 62 35 15 04 18 08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4: </a:t>
            </a:r>
            <a:r>
              <a:rPr lang="en-US" sz="2500" dirty="0">
                <a:latin typeface="Nunito Sans" panose="00000500000000000000" pitchFamily="2" charset="0"/>
              </a:rPr>
              <a:t>96 84 62 35 18 15 04 08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5: </a:t>
            </a:r>
            <a:r>
              <a:rPr lang="en-US" sz="2500" dirty="0">
                <a:latin typeface="Nunito Sans" panose="00000500000000000000" pitchFamily="2" charset="0"/>
              </a:rPr>
              <a:t>96 84 62 35 18 15 08 04 </a:t>
            </a:r>
            <a:endParaRPr lang="en-US" sz="2500" dirty="0" smtClean="0">
              <a:latin typeface="Nunito Sans" panose="00000500000000000000" pitchFamily="2" charset="0"/>
            </a:endParaRPr>
          </a:p>
          <a:p>
            <a:pPr algn="just"/>
            <a:endParaRPr lang="en-US" sz="2500" dirty="0">
              <a:latin typeface="Nunito Sans" panose="00000500000000000000" pitchFamily="2" charset="0"/>
            </a:endParaRPr>
          </a:p>
          <a:p>
            <a:pPr algn="just"/>
            <a:r>
              <a:rPr lang="en-US" sz="2500" dirty="0" smtClean="0">
                <a:latin typeface="Nunito Sans" panose="00000500000000000000" pitchFamily="2" charset="0"/>
              </a:rPr>
              <a:t>And </a:t>
            </a:r>
            <a:r>
              <a:rPr lang="en-US" sz="2500" dirty="0">
                <a:latin typeface="Nunito Sans" panose="00000500000000000000" pitchFamily="2" charset="0"/>
              </a:rPr>
              <a:t>Step 5 is the last step for this input. Now, find out an appropriate step in the following question following the above rule.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249723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b="1" dirty="0">
                <a:latin typeface="Nunito Sans" panose="00000500000000000000" pitchFamily="2" charset="0"/>
              </a:rPr>
              <a:t>Input: 16 09 24 28 15 04 </a:t>
            </a:r>
            <a:endParaRPr lang="en-US" sz="2500" b="1" dirty="0" smtClean="0">
              <a:latin typeface="Nunito Sans" panose="00000500000000000000" pitchFamily="2" charset="0"/>
            </a:endParaRP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What </a:t>
            </a:r>
            <a:r>
              <a:rPr lang="en-US" sz="2500" dirty="0">
                <a:latin typeface="Nunito Sans" panose="00000500000000000000" pitchFamily="2" charset="0"/>
              </a:rPr>
              <a:t>will be the third step for this input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28 24 15 16 04 09</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28 </a:t>
            </a:r>
            <a:r>
              <a:rPr lang="en-US" sz="2500" dirty="0">
                <a:latin typeface="Nunito Sans" panose="00000500000000000000" pitchFamily="2" charset="0"/>
              </a:rPr>
              <a:t>24 16 15 09 04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24 28 15 16 09 04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28 24 16 15 04 09</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889555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324261"/>
          </a:xfrm>
          <a:prstGeom prst="rect">
            <a:avLst/>
          </a:prstGeom>
          <a:noFill/>
        </p:spPr>
        <p:txBody>
          <a:bodyPr wrap="square" rtlCol="0">
            <a:spAutoFit/>
          </a:bodyPr>
          <a:lstStyle/>
          <a:p>
            <a:pPr algn="just"/>
            <a:r>
              <a:rPr lang="en-US" sz="2500" dirty="0">
                <a:latin typeface="Nunito Sans" panose="00000500000000000000" pitchFamily="2" charset="0"/>
              </a:rPr>
              <a:t>A word arranging device rearranges words step-by-step in a particular order according to set of rules. The device stops when the final result is obtained</a:t>
            </a:r>
            <a:r>
              <a:rPr lang="en-US" sz="2500" dirty="0" smtClean="0">
                <a:latin typeface="Nunito Sans" panose="00000500000000000000" pitchFamily="2" charset="0"/>
              </a:rPr>
              <a:t>.</a:t>
            </a:r>
          </a:p>
          <a:p>
            <a:pPr algn="just"/>
            <a:endParaRPr lang="en-US" sz="2500" dirty="0">
              <a:latin typeface="Nunito Sans" panose="00000500000000000000" pitchFamily="2" charset="0"/>
            </a:endParaRPr>
          </a:p>
          <a:p>
            <a:pPr algn="just"/>
            <a:r>
              <a:rPr lang="en-US" sz="2500" b="1" dirty="0" smtClean="0">
                <a:latin typeface="Nunito Sans" panose="00000500000000000000" pitchFamily="2" charset="0"/>
              </a:rPr>
              <a:t>Input</a:t>
            </a:r>
            <a:r>
              <a:rPr lang="en-US" sz="2500" b="1" dirty="0">
                <a:latin typeface="Nunito Sans" panose="00000500000000000000" pitchFamily="2" charset="0"/>
              </a:rPr>
              <a:t>: </a:t>
            </a:r>
            <a:r>
              <a:rPr lang="en-US" sz="2500" dirty="0">
                <a:latin typeface="Nunito Sans" panose="00000500000000000000" pitchFamily="2" charset="0"/>
              </a:rPr>
              <a:t>but going for crept </a:t>
            </a:r>
            <a:r>
              <a:rPr lang="en-US" sz="2500" dirty="0" err="1">
                <a:latin typeface="Nunito Sans" panose="00000500000000000000" pitchFamily="2" charset="0"/>
              </a:rPr>
              <a:t>te</a:t>
            </a:r>
            <a:r>
              <a:rPr lang="en-US" sz="2500" dirty="0">
                <a:latin typeface="Nunito Sans" panose="00000500000000000000" pitchFamily="2" charset="0"/>
              </a:rPr>
              <a:t> light sir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1: </a:t>
            </a:r>
            <a:r>
              <a:rPr lang="en-US" sz="2500" dirty="0">
                <a:latin typeface="Nunito Sans" panose="00000500000000000000" pitchFamily="2" charset="0"/>
              </a:rPr>
              <a:t>crept but going for </a:t>
            </a:r>
            <a:r>
              <a:rPr lang="en-US" sz="2500" dirty="0" err="1">
                <a:latin typeface="Nunito Sans" panose="00000500000000000000" pitchFamily="2" charset="0"/>
              </a:rPr>
              <a:t>te</a:t>
            </a:r>
            <a:r>
              <a:rPr lang="en-US" sz="2500" dirty="0">
                <a:latin typeface="Nunito Sans" panose="00000500000000000000" pitchFamily="2" charset="0"/>
              </a:rPr>
              <a:t> light sir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2: </a:t>
            </a:r>
            <a:r>
              <a:rPr lang="en-US" sz="2500" dirty="0">
                <a:latin typeface="Nunito Sans" panose="00000500000000000000" pitchFamily="2" charset="0"/>
              </a:rPr>
              <a:t>crept going light but for </a:t>
            </a:r>
            <a:r>
              <a:rPr lang="en-US" sz="2500" dirty="0" err="1">
                <a:latin typeface="Nunito Sans" panose="00000500000000000000" pitchFamily="2" charset="0"/>
              </a:rPr>
              <a:t>te</a:t>
            </a:r>
            <a:r>
              <a:rPr lang="en-US" sz="2500" dirty="0">
                <a:latin typeface="Nunito Sans" panose="00000500000000000000" pitchFamily="2" charset="0"/>
              </a:rPr>
              <a:t> sir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3: </a:t>
            </a:r>
            <a:r>
              <a:rPr lang="en-US" sz="2500" dirty="0">
                <a:latin typeface="Nunito Sans" panose="00000500000000000000" pitchFamily="2" charset="0"/>
              </a:rPr>
              <a:t>crept going light but for sir </a:t>
            </a:r>
            <a:r>
              <a:rPr lang="en-US" sz="2500" dirty="0" err="1">
                <a:latin typeface="Nunito Sans" panose="00000500000000000000" pitchFamily="2" charset="0"/>
              </a:rPr>
              <a:t>te</a:t>
            </a:r>
            <a:r>
              <a:rPr lang="en-US" sz="2500" dirty="0">
                <a:latin typeface="Nunito Sans" panose="00000500000000000000" pitchFamily="2" charset="0"/>
              </a:rPr>
              <a:t> </a:t>
            </a:r>
            <a:endParaRPr lang="en-US" sz="2500" dirty="0" smtClean="0">
              <a:latin typeface="Nunito Sans" panose="00000500000000000000" pitchFamily="2" charset="0"/>
            </a:endParaRPr>
          </a:p>
          <a:p>
            <a:pPr algn="just"/>
            <a:endParaRPr lang="en-US" sz="2500" dirty="0">
              <a:latin typeface="Nunito Sans" panose="00000500000000000000" pitchFamily="2" charset="0"/>
            </a:endParaRPr>
          </a:p>
          <a:p>
            <a:pPr algn="just"/>
            <a:r>
              <a:rPr lang="en-US" sz="2500" dirty="0" smtClean="0">
                <a:latin typeface="Nunito Sans" panose="00000500000000000000" pitchFamily="2" charset="0"/>
              </a:rPr>
              <a:t>And </a:t>
            </a:r>
            <a:r>
              <a:rPr lang="en-US" sz="2500" dirty="0">
                <a:latin typeface="Nunito Sans" panose="00000500000000000000" pitchFamily="2" charset="0"/>
              </a:rPr>
              <a:t>Step 3 is the last step for this input. Now, find out an appropriate step in the following question following the above rules.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20596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b="1" dirty="0">
                <a:latin typeface="Nunito Sans" panose="00000500000000000000" pitchFamily="2" charset="0"/>
              </a:rPr>
              <a:t>Input: more fight cats cough sough acts idea </a:t>
            </a:r>
            <a:endParaRPr lang="en-US" sz="2500" b="1" dirty="0" smtClean="0">
              <a:latin typeface="Nunito Sans" panose="00000500000000000000" pitchFamily="2" charset="0"/>
            </a:endParaRPr>
          </a:p>
          <a:p>
            <a:pPr algn="just"/>
            <a:endParaRPr lang="en-US" sz="2500" dirty="0">
              <a:latin typeface="Nunito Sans" panose="00000500000000000000" pitchFamily="2" charset="0"/>
            </a:endParaRPr>
          </a:p>
          <a:p>
            <a:pPr algn="just"/>
            <a:r>
              <a:rPr lang="en-US" sz="2500" dirty="0" smtClean="0">
                <a:latin typeface="Nunito Sans" panose="00000500000000000000" pitchFamily="2" charset="0"/>
              </a:rPr>
              <a:t>What </a:t>
            </a:r>
            <a:r>
              <a:rPr lang="en-US" sz="2500" dirty="0">
                <a:latin typeface="Nunito Sans" panose="00000500000000000000" pitchFamily="2" charset="0"/>
              </a:rPr>
              <a:t>will be the last step for this input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cough fight sough acts cats idea more</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cough fight sough acts cats more idea</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cough more fight sough acts idea cats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912309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093702"/>
          </a:xfrm>
          <a:prstGeom prst="rect">
            <a:avLst/>
          </a:prstGeom>
          <a:noFill/>
        </p:spPr>
        <p:txBody>
          <a:bodyPr wrap="square" rtlCol="0">
            <a:spAutoFit/>
          </a:bodyPr>
          <a:lstStyle/>
          <a:p>
            <a:pPr algn="just"/>
            <a:r>
              <a:rPr lang="en-US" sz="2500" dirty="0">
                <a:latin typeface="Nunito Sans" panose="00000500000000000000" pitchFamily="2" charset="0"/>
              </a:rPr>
              <a:t>A word arrangement machine, When given an input line of words, rearranges it in every step following a certain rule. Following is an illustration of an input line of words and various steps of rearrangement. </a:t>
            </a:r>
            <a:endParaRPr lang="en-US" sz="2500" dirty="0" smtClean="0">
              <a:latin typeface="Nunito Sans" panose="00000500000000000000" pitchFamily="2" charset="0"/>
            </a:endParaRPr>
          </a:p>
          <a:p>
            <a:pPr algn="just"/>
            <a:endParaRPr lang="en-US" sz="2500" dirty="0">
              <a:latin typeface="Nunito Sans" panose="00000500000000000000" pitchFamily="2" charset="0"/>
            </a:endParaRPr>
          </a:p>
          <a:p>
            <a:pPr algn="just"/>
            <a:r>
              <a:rPr lang="en-US" sz="2500" b="1" dirty="0" smtClean="0">
                <a:latin typeface="Nunito Sans" panose="00000500000000000000" pitchFamily="2" charset="0"/>
              </a:rPr>
              <a:t>Input</a:t>
            </a:r>
            <a:r>
              <a:rPr lang="en-US" sz="2500" b="1" dirty="0">
                <a:latin typeface="Nunito Sans" panose="00000500000000000000" pitchFamily="2" charset="0"/>
              </a:rPr>
              <a:t>: </a:t>
            </a:r>
            <a:r>
              <a:rPr lang="en-US" sz="2500" dirty="0">
                <a:latin typeface="Nunito Sans" panose="00000500000000000000" pitchFamily="2" charset="0"/>
              </a:rPr>
              <a:t>gone are take enough brought station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1: </a:t>
            </a:r>
            <a:r>
              <a:rPr lang="en-US" sz="2500" dirty="0">
                <a:latin typeface="Nunito Sans" panose="00000500000000000000" pitchFamily="2" charset="0"/>
              </a:rPr>
              <a:t>take gone are enough brought station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2: </a:t>
            </a:r>
            <a:r>
              <a:rPr lang="en-US" sz="2500" dirty="0">
                <a:latin typeface="Nunito Sans" panose="00000500000000000000" pitchFamily="2" charset="0"/>
              </a:rPr>
              <a:t>take are gone enough brought station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3: </a:t>
            </a:r>
            <a:r>
              <a:rPr lang="en-US" sz="2500" dirty="0">
                <a:latin typeface="Nunito Sans" panose="00000500000000000000" pitchFamily="2" charset="0"/>
              </a:rPr>
              <a:t>take are station gone enough brought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4: </a:t>
            </a:r>
            <a:r>
              <a:rPr lang="en-US" sz="2500" dirty="0">
                <a:latin typeface="Nunito Sans" panose="00000500000000000000" pitchFamily="2" charset="0"/>
              </a:rPr>
              <a:t>take are station brought gone enough </a:t>
            </a:r>
            <a:endParaRPr lang="en-US" sz="2500" dirty="0" smtClean="0">
              <a:latin typeface="Nunito Sans" panose="00000500000000000000" pitchFamily="2" charset="0"/>
            </a:endParaRPr>
          </a:p>
          <a:p>
            <a:pPr algn="just"/>
            <a:endParaRPr lang="en-US" sz="2500" dirty="0">
              <a:latin typeface="Nunito Sans" panose="00000500000000000000" pitchFamily="2" charset="0"/>
            </a:endParaRPr>
          </a:p>
          <a:p>
            <a:pPr algn="just"/>
            <a:r>
              <a:rPr lang="en-US" sz="2500" dirty="0" smtClean="0">
                <a:latin typeface="Nunito Sans" panose="00000500000000000000" pitchFamily="2" charset="0"/>
              </a:rPr>
              <a:t>And </a:t>
            </a:r>
            <a:r>
              <a:rPr lang="en-US" sz="2500" dirty="0">
                <a:latin typeface="Nunito Sans" panose="00000500000000000000" pitchFamily="2" charset="0"/>
              </a:rPr>
              <a:t>Step 4 is the last step for this input. Now, find out an appropriate step in the following question following the above rule.</a:t>
            </a:r>
          </a:p>
          <a:p>
            <a:pPr algn="just"/>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594565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b="1" dirty="0">
                <a:latin typeface="Nunito Sans" panose="00000500000000000000" pitchFamily="2" charset="0"/>
              </a:rPr>
              <a:t>Input: car on star quick demand fat </a:t>
            </a:r>
            <a:endParaRPr lang="en-US" sz="2500" b="1" dirty="0" smtClean="0">
              <a:latin typeface="Nunito Sans" panose="00000500000000000000" pitchFamily="2" charset="0"/>
            </a:endParaRPr>
          </a:p>
          <a:p>
            <a:pPr algn="just"/>
            <a:endParaRPr lang="en-US" sz="2500" b="1" dirty="0">
              <a:latin typeface="Nunito Sans" panose="00000500000000000000" pitchFamily="2" charset="0"/>
            </a:endParaRPr>
          </a:p>
          <a:p>
            <a:pPr algn="just"/>
            <a:r>
              <a:rPr lang="en-US" sz="2500" dirty="0" smtClean="0">
                <a:latin typeface="Nunito Sans" panose="00000500000000000000" pitchFamily="2" charset="0"/>
              </a:rPr>
              <a:t>What </a:t>
            </a:r>
            <a:r>
              <a:rPr lang="en-US" sz="2500" dirty="0">
                <a:latin typeface="Nunito Sans" panose="00000500000000000000" pitchFamily="2" charset="0"/>
              </a:rPr>
              <a:t>will be the third step for this input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star car demand quick on fat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star quick car demand on fat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star car quick demand on fat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046683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2971800"/>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Sequential output tracing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marL="342900" indent="-342900" algn="just">
              <a:buFont typeface="Wingdings" panose="05000000000000000000" pitchFamily="2" charset="2"/>
              <a:buChar char="v"/>
            </a:pPr>
            <a:endParaRPr lang="en-US" sz="2500" b="1" dirty="0" smtClean="0">
              <a:latin typeface="Nunito Sans" panose="00000500000000000000" pitchFamily="2" charset="0"/>
            </a:endParaRPr>
          </a:p>
          <a:p>
            <a:pPr marL="342900" indent="-342900" algn="just">
              <a:buFont typeface="Wingdings" panose="05000000000000000000" pitchFamily="2" charset="2"/>
              <a:buChar char="v"/>
            </a:pPr>
            <a:r>
              <a:rPr lang="en-US" sz="2500" b="1" dirty="0" smtClean="0">
                <a:latin typeface="Nunito Sans" panose="00000500000000000000" pitchFamily="2" charset="0"/>
              </a:rPr>
              <a:t>Sequential </a:t>
            </a:r>
            <a:r>
              <a:rPr lang="en-US" sz="2500" b="1" dirty="0">
                <a:latin typeface="Nunito Sans" panose="00000500000000000000" pitchFamily="2" charset="0"/>
              </a:rPr>
              <a:t>output tracing </a:t>
            </a:r>
            <a:r>
              <a:rPr lang="en-US" sz="2500" dirty="0">
                <a:latin typeface="Nunito Sans" panose="00000500000000000000" pitchFamily="2" charset="0"/>
              </a:rPr>
              <a:t>contain a message comprising of random letters or words or numbers given as the data took after by steps of adjustments to give sequential output.</a:t>
            </a:r>
          </a:p>
          <a:p>
            <a:pPr marL="342900" indent="-342900" algn="just">
              <a:buFont typeface="Wingdings" panose="05000000000000000000" pitchFamily="2" charset="2"/>
              <a:buChar char="v"/>
            </a:pPr>
            <a:endParaRPr lang="en-US" sz="2500" dirty="0" smtClean="0">
              <a:latin typeface="Nunito Sans" panose="00000500000000000000" pitchFamily="2" charset="0"/>
            </a:endParaRPr>
          </a:p>
          <a:p>
            <a:pPr marL="342900" indent="-342900" algn="just">
              <a:buFont typeface="Wingdings" panose="05000000000000000000" pitchFamily="2" charset="2"/>
              <a:buChar char="v"/>
            </a:pPr>
            <a:r>
              <a:rPr lang="en-US" sz="2500" dirty="0" smtClean="0">
                <a:latin typeface="Nunito Sans" panose="00000500000000000000" pitchFamily="2" charset="0"/>
              </a:rPr>
              <a:t>The </a:t>
            </a:r>
            <a:r>
              <a:rPr lang="en-US" sz="2500" dirty="0">
                <a:latin typeface="Nunito Sans" panose="00000500000000000000" pitchFamily="2" charset="0"/>
              </a:rPr>
              <a:t>applicant </a:t>
            </a:r>
            <a:r>
              <a:rPr lang="en-US" sz="2500" dirty="0" smtClean="0">
                <a:latin typeface="Nunito Sans" panose="00000500000000000000" pitchFamily="2" charset="0"/>
              </a:rPr>
              <a:t>has </a:t>
            </a:r>
            <a:r>
              <a:rPr lang="en-US" sz="2500" dirty="0">
                <a:latin typeface="Nunito Sans" panose="00000500000000000000" pitchFamily="2" charset="0"/>
              </a:rPr>
              <a:t>to follow out the example in the given course of action and after that locate the </a:t>
            </a:r>
            <a:r>
              <a:rPr lang="en-US" sz="2500" b="1" dirty="0">
                <a:latin typeface="Nunito Sans" panose="00000500000000000000" pitchFamily="2" charset="0"/>
              </a:rPr>
              <a:t>required output step as required by the directions given in the problems/questions</a:t>
            </a:r>
            <a:r>
              <a:rPr lang="en-US" sz="2500" dirty="0" smtClean="0">
                <a:latin typeface="Nunito Sans" panose="00000500000000000000" pitchFamily="2" charset="0"/>
              </a:rPr>
              <a: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Sequential output tracing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02446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939540"/>
          </a:xfrm>
          <a:prstGeom prst="rect">
            <a:avLst/>
          </a:prstGeom>
          <a:noFill/>
        </p:spPr>
        <p:txBody>
          <a:bodyPr wrap="square" rtlCol="0">
            <a:spAutoFit/>
          </a:bodyPr>
          <a:lstStyle/>
          <a:p>
            <a:pPr algn="just"/>
            <a:r>
              <a:rPr lang="en-US" sz="2500" dirty="0" smtClean="0">
                <a:latin typeface="Nunito Sans" panose="00000500000000000000" pitchFamily="2" charset="0"/>
              </a:rPr>
              <a:t>The </a:t>
            </a:r>
            <a:r>
              <a:rPr lang="en-US" sz="2500" dirty="0">
                <a:latin typeface="Nunito Sans" panose="00000500000000000000" pitchFamily="2" charset="0"/>
              </a:rPr>
              <a:t>following possible steps can be helpful to the candidate in order to determine the pattern in the given re-arrangement.</a:t>
            </a:r>
          </a:p>
          <a:p>
            <a:pPr marL="342900" indent="-342900" algn="just">
              <a:buFont typeface="Wingdings" panose="05000000000000000000" pitchFamily="2" charset="2"/>
              <a:buChar char="v"/>
            </a:pPr>
            <a:endParaRPr lang="en-US" sz="2500" dirty="0" smtClean="0">
              <a:latin typeface="Nunito Sans" panose="00000500000000000000" pitchFamily="2" charset="0"/>
            </a:endParaRPr>
          </a:p>
          <a:p>
            <a:pPr marL="342900" indent="-342900" algn="just">
              <a:buFont typeface="Wingdings" panose="05000000000000000000" pitchFamily="2" charset="2"/>
              <a:buChar char="v"/>
            </a:pPr>
            <a:r>
              <a:rPr lang="en-US" sz="2500" dirty="0" smtClean="0">
                <a:latin typeface="Nunito Sans" panose="00000500000000000000" pitchFamily="2" charset="0"/>
              </a:rPr>
              <a:t>Put </a:t>
            </a:r>
            <a:r>
              <a:rPr lang="en-US" sz="2500" dirty="0">
                <a:latin typeface="Nunito Sans" panose="00000500000000000000" pitchFamily="2" charset="0"/>
              </a:rPr>
              <a:t>the given numbers in increasing or decreasing manner.</a:t>
            </a:r>
          </a:p>
          <a:p>
            <a:pPr marL="342900" indent="-342900" algn="just">
              <a:buFont typeface="Wingdings" panose="05000000000000000000" pitchFamily="2" charset="2"/>
              <a:buChar char="v"/>
            </a:pPr>
            <a:endParaRPr lang="en-US" sz="2500" dirty="0" smtClean="0">
              <a:latin typeface="Nunito Sans" panose="00000500000000000000" pitchFamily="2" charset="0"/>
            </a:endParaRPr>
          </a:p>
          <a:p>
            <a:pPr marL="342900" indent="-342900" algn="just">
              <a:buFont typeface="Wingdings" panose="05000000000000000000" pitchFamily="2" charset="2"/>
              <a:buChar char="v"/>
            </a:pPr>
            <a:r>
              <a:rPr lang="en-US" sz="2500" dirty="0" smtClean="0">
                <a:latin typeface="Nunito Sans" panose="00000500000000000000" pitchFamily="2" charset="0"/>
              </a:rPr>
              <a:t>Make </a:t>
            </a:r>
            <a:r>
              <a:rPr lang="en-US" sz="2500" dirty="0">
                <a:latin typeface="Nunito Sans" panose="00000500000000000000" pitchFamily="2" charset="0"/>
              </a:rPr>
              <a:t>the given set of words in reverse order according to the steps.</a:t>
            </a:r>
          </a:p>
          <a:p>
            <a:pPr marL="342900" indent="-342900" algn="just">
              <a:buFont typeface="Wingdings" panose="05000000000000000000" pitchFamily="2" charset="2"/>
              <a:buChar char="v"/>
            </a:pPr>
            <a:endParaRPr lang="en-US" sz="2500" dirty="0" smtClean="0">
              <a:latin typeface="Nunito Sans" panose="00000500000000000000" pitchFamily="2" charset="0"/>
            </a:endParaRPr>
          </a:p>
          <a:p>
            <a:pPr marL="342900" indent="-342900" algn="just">
              <a:buFont typeface="Wingdings" panose="05000000000000000000" pitchFamily="2" charset="2"/>
              <a:buChar char="v"/>
            </a:pPr>
            <a:r>
              <a:rPr lang="en-US" sz="2500" dirty="0" smtClean="0">
                <a:latin typeface="Nunito Sans" panose="00000500000000000000" pitchFamily="2" charset="0"/>
              </a:rPr>
              <a:t>Arrange </a:t>
            </a:r>
            <a:r>
              <a:rPr lang="en-US" sz="2500" dirty="0">
                <a:latin typeface="Nunito Sans" panose="00000500000000000000" pitchFamily="2" charset="0"/>
              </a:rPr>
              <a:t>the given words towards the front or back alphabetical order.</a:t>
            </a:r>
          </a:p>
          <a:p>
            <a:pPr marL="342900" indent="-342900" algn="just">
              <a:buFont typeface="Wingdings" panose="05000000000000000000" pitchFamily="2" charset="2"/>
              <a:buChar char="v"/>
            </a:pPr>
            <a:endParaRPr lang="en-US" sz="2500" dirty="0" smtClean="0">
              <a:latin typeface="Nunito Sans" panose="00000500000000000000" pitchFamily="2" charset="0"/>
            </a:endParaRPr>
          </a:p>
          <a:p>
            <a:pPr marL="342900" indent="-342900" algn="just">
              <a:buFont typeface="Wingdings" panose="05000000000000000000" pitchFamily="2" charset="2"/>
              <a:buChar char="v"/>
            </a:pPr>
            <a:r>
              <a:rPr lang="en-US" sz="2500" dirty="0" smtClean="0">
                <a:latin typeface="Nunito Sans" panose="00000500000000000000" pitchFamily="2" charset="0"/>
              </a:rPr>
              <a:t>Organize </a:t>
            </a:r>
            <a:r>
              <a:rPr lang="en-US" sz="2500" dirty="0">
                <a:latin typeface="Nunito Sans" panose="00000500000000000000" pitchFamily="2" charset="0"/>
              </a:rPr>
              <a:t>the positions of words or numbers according to a set pattern.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Sequential output tracing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88189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algn="just"/>
            <a:r>
              <a:rPr lang="en-US" sz="2500" b="1" dirty="0">
                <a:latin typeface="Nunito Sans" panose="00000500000000000000" pitchFamily="2" charset="0"/>
              </a:rPr>
              <a:t>Study the following information carefully to answer the given questions. A word and number arrangement machine when given an input line of words and numbers rearranges them following a particular rule in each step. The following is an illustration of an input and its rearrangement. </a:t>
            </a:r>
            <a:endParaRPr lang="en-US" sz="2500" b="1" dirty="0" smtClean="0">
              <a:latin typeface="Nunito Sans" panose="00000500000000000000" pitchFamily="2" charset="0"/>
            </a:endParaRPr>
          </a:p>
          <a:p>
            <a:pPr algn="just"/>
            <a:endParaRPr lang="en-US" sz="2500" dirty="0">
              <a:latin typeface="Nunito Sans" panose="00000500000000000000" pitchFamily="2" charset="0"/>
            </a:endParaRPr>
          </a:p>
          <a:p>
            <a:pPr algn="just"/>
            <a:r>
              <a:rPr lang="en-US" sz="2500" b="1" dirty="0" smtClean="0">
                <a:latin typeface="Nunito Sans" panose="00000500000000000000" pitchFamily="2" charset="0"/>
              </a:rPr>
              <a:t>Input: </a:t>
            </a:r>
            <a:r>
              <a:rPr lang="en-US" sz="2500" dirty="0" smtClean="0">
                <a:latin typeface="Nunito Sans" panose="00000500000000000000" pitchFamily="2" charset="0"/>
              </a:rPr>
              <a:t>done </a:t>
            </a:r>
            <a:r>
              <a:rPr lang="en-US" sz="2500" dirty="0">
                <a:latin typeface="Nunito Sans" panose="00000500000000000000" pitchFamily="2" charset="0"/>
              </a:rPr>
              <a:t>with 41 17 one 13 front 24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I</a:t>
            </a:r>
            <a:r>
              <a:rPr lang="en-US" sz="2500" b="1" dirty="0" smtClean="0">
                <a:latin typeface="Nunito Sans" panose="00000500000000000000" pitchFamily="2" charset="0"/>
              </a:rPr>
              <a:t>: </a:t>
            </a:r>
            <a:r>
              <a:rPr lang="en-US" sz="2500" dirty="0" smtClean="0">
                <a:latin typeface="Nunito Sans" panose="00000500000000000000" pitchFamily="2" charset="0"/>
              </a:rPr>
              <a:t>with </a:t>
            </a:r>
            <a:r>
              <a:rPr lang="en-US" sz="2500" dirty="0">
                <a:latin typeface="Nunito Sans" panose="00000500000000000000" pitchFamily="2" charset="0"/>
              </a:rPr>
              <a:t>done 41 17 one 13 front </a:t>
            </a:r>
            <a:r>
              <a:rPr lang="en-US" sz="2500" dirty="0" smtClean="0">
                <a:latin typeface="Nunito Sans" panose="00000500000000000000" pitchFamily="2" charset="0"/>
              </a:rPr>
              <a:t>24</a:t>
            </a:r>
          </a:p>
          <a:p>
            <a:pPr algn="just"/>
            <a:r>
              <a:rPr lang="en-US" sz="2500" b="1" dirty="0" smtClean="0">
                <a:latin typeface="Nunito Sans" panose="00000500000000000000" pitchFamily="2" charset="0"/>
              </a:rPr>
              <a:t>Step </a:t>
            </a:r>
            <a:r>
              <a:rPr lang="en-US" sz="2500" b="1" dirty="0">
                <a:latin typeface="Nunito Sans" panose="00000500000000000000" pitchFamily="2" charset="0"/>
              </a:rPr>
              <a:t>II: </a:t>
            </a:r>
            <a:r>
              <a:rPr lang="en-US" sz="2500" dirty="0">
                <a:latin typeface="Nunito Sans" panose="00000500000000000000" pitchFamily="2" charset="0"/>
              </a:rPr>
              <a:t>with 13 done 41 17 one front 24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III: </a:t>
            </a:r>
            <a:r>
              <a:rPr lang="en-US" sz="2500" dirty="0">
                <a:latin typeface="Nunito Sans" panose="00000500000000000000" pitchFamily="2" charset="0"/>
              </a:rPr>
              <a:t>with 13 one done 41 17 front 24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IV: </a:t>
            </a:r>
            <a:r>
              <a:rPr lang="en-US" sz="2500" dirty="0">
                <a:latin typeface="Nunito Sans" panose="00000500000000000000" pitchFamily="2" charset="0"/>
              </a:rPr>
              <a:t>with 13 one 41 done 17 front 24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V: </a:t>
            </a:r>
            <a:r>
              <a:rPr lang="en-US" sz="2500" dirty="0">
                <a:latin typeface="Nunito Sans" panose="00000500000000000000" pitchFamily="2" charset="0"/>
              </a:rPr>
              <a:t>with 13 one 41 front done 17 24 </a:t>
            </a:r>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Step </a:t>
            </a:r>
            <a:r>
              <a:rPr lang="en-US" sz="2500" b="1" dirty="0">
                <a:latin typeface="Nunito Sans" panose="00000500000000000000" pitchFamily="2" charset="0"/>
              </a:rPr>
              <a:t>VI: </a:t>
            </a:r>
            <a:r>
              <a:rPr lang="en-US" sz="2500" dirty="0">
                <a:latin typeface="Nunito Sans" panose="00000500000000000000" pitchFamily="2" charset="0"/>
              </a:rPr>
              <a:t>with 13 one 41 front 24 done 17 </a:t>
            </a:r>
            <a:endParaRPr lang="en-US" sz="2500" dirty="0" smtClean="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30610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62103"/>
          </a:xfrm>
          <a:prstGeom prst="rect">
            <a:avLst/>
          </a:prstGeom>
          <a:noFill/>
        </p:spPr>
        <p:txBody>
          <a:bodyPr wrap="square" rtlCol="0">
            <a:spAutoFit/>
          </a:bodyPr>
          <a:lstStyle/>
          <a:p>
            <a:pPr algn="just"/>
            <a:r>
              <a:rPr lang="en-US" sz="2500" dirty="0" smtClean="0">
                <a:latin typeface="Nunito Sans" panose="00000500000000000000" pitchFamily="2" charset="0"/>
              </a:rPr>
              <a:t>And </a:t>
            </a:r>
            <a:r>
              <a:rPr lang="en-US" sz="2500" dirty="0">
                <a:latin typeface="Nunito Sans" panose="00000500000000000000" pitchFamily="2" charset="0"/>
              </a:rPr>
              <a:t>step VI is the last step of the above input. As per the rules followed in the above step, find out the appropriate step for the above input</a:t>
            </a:r>
            <a:r>
              <a:rPr lang="en-US" sz="2500" dirty="0" smtClean="0">
                <a:latin typeface="Nunito Sans" panose="00000500000000000000" pitchFamily="2" charset="0"/>
              </a:rPr>
              <a:t>.</a:t>
            </a:r>
          </a:p>
          <a:p>
            <a:pPr algn="just"/>
            <a:endParaRPr lang="en-US" sz="2500" dirty="0">
              <a:latin typeface="Nunito Sans" panose="00000500000000000000" pitchFamily="2" charset="0"/>
            </a:endParaRPr>
          </a:p>
          <a:p>
            <a:pPr algn="just"/>
            <a:r>
              <a:rPr lang="en-US" sz="2500" i="1" dirty="0" smtClean="0">
                <a:latin typeface="Nunito Sans" panose="00000500000000000000" pitchFamily="2" charset="0"/>
              </a:rPr>
              <a:t>Input</a:t>
            </a:r>
            <a:r>
              <a:rPr lang="en-US" sz="2500" i="1" dirty="0">
                <a:latin typeface="Nunito Sans" panose="00000500000000000000" pitchFamily="2" charset="0"/>
              </a:rPr>
              <a:t>: </a:t>
            </a:r>
            <a:r>
              <a:rPr lang="en-US" sz="2800" b="1" dirty="0">
                <a:latin typeface="Nunito Sans" panose="00000500000000000000" pitchFamily="2" charset="0"/>
              </a:rPr>
              <a:t>daughter female 45 16 painter 23 elder grand 22 42</a:t>
            </a:r>
          </a:p>
          <a:p>
            <a:pPr algn="just"/>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664241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following output will be in which step? </a:t>
            </a:r>
          </a:p>
          <a:p>
            <a:pPr algn="just"/>
            <a:r>
              <a:rPr lang="en-US" sz="2500" dirty="0">
                <a:latin typeface="Nunito Sans" panose="00000500000000000000" pitchFamily="2" charset="0"/>
              </a:rPr>
              <a:t>Painter 22 grand 23 female daughter 45 16 elder </a:t>
            </a:r>
            <a:r>
              <a:rPr lang="en-US" sz="2500" dirty="0" smtClean="0">
                <a:latin typeface="Nunito Sans" panose="00000500000000000000" pitchFamily="2" charset="0"/>
              </a:rPr>
              <a:t>42</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III</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IV</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VI</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V</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75897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steps will be required to complete the given rearrangement?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Six</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Seven</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Eight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Nine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87553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2205</Words>
  <Application>Microsoft Office PowerPoint</Application>
  <PresentationFormat>Widescreen</PresentationFormat>
  <Paragraphs>345</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Wingdings</vt:lpstr>
      <vt:lpstr>Nunito Sans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2020-01-18T04:37:07Z</dcterms:modified>
</cp:coreProperties>
</file>