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1"/>
  </p:notesMasterIdLst>
  <p:sldIdLst>
    <p:sldId id="272" r:id="rId2"/>
    <p:sldId id="271" r:id="rId3"/>
    <p:sldId id="25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30" r:id="rId14"/>
    <p:sldId id="331" r:id="rId15"/>
    <p:sldId id="332" r:id="rId16"/>
    <p:sldId id="333" r:id="rId17"/>
    <p:sldId id="334" r:id="rId18"/>
    <p:sldId id="329" r:id="rId19"/>
    <p:sldId id="289" r:id="rId20"/>
  </p:sldIdLst>
  <p:sldSz cx="12192000" cy="6858000"/>
  <p:notesSz cx="6858000" cy="9144000"/>
  <p:embeddedFontLst>
    <p:embeddedFont>
      <p:font typeface="Nunito Sans" panose="00000500000000000000" pitchFamily="2" charset="0"/>
      <p:regular r:id="rId22"/>
      <p:bold r:id="rId23"/>
      <p:italic r:id="rId24"/>
      <p:boldItalic r:id="rId25"/>
    </p:embeddedFont>
    <p:embeddedFont>
      <p:font typeface="Nunito Sans SemiBold" panose="00000700000000000000" pitchFamily="2" charset="0"/>
      <p:bold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77504" autoAdjust="0"/>
  </p:normalViewPr>
  <p:slideViewPr>
    <p:cSldViewPr>
      <p:cViewPr varScale="1">
        <p:scale>
          <a:sx n="38" d="100"/>
          <a:sy n="38" d="100"/>
        </p:scale>
        <p:origin x="1037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1733" y="-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is a right angled triangle at B.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it is a right angled triangle AC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AB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BC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AB=BC.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∴ AC = √2 ⋆ BC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A = BC / AC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 C = BC / AC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A * cos C= BC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AC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Substituting AC = √2 * BC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A * cos C= 1/2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4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+ 1/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5/2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+ 1 = (5/2)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– 5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+ 2 = 0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- 2) (2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- 1) = 0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½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30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30° = 1/√3.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1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Expression: √((1+sin⁡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θ)/(1-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)) + √((1-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θ)/(1+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))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(√(〖(1+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θ)〗^2 ) + √(〖(1-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θ)〗^2 ))/(√(1-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).√(1+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))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((1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 + (1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θ))/( √(〖(1-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θ)〗^2 ))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2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Squaring on both 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(cos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− 2 ... (1) (We know that 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cube on both 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(cos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− 6a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+ 12a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− 6a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+ 12a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− 8 −3cos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− 6a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+ 12a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− 8 − 3(a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− 2) (From equation 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− 6a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+ 9a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− 6 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+ 9 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− 2 is the correct answer.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2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−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Squaring on both 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−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tan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+ cot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− 2tanA ∗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 (We know that tan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cot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cot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=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squaring again on both the 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(tan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cot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tan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+ cot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+ 2tan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× cot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=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tan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cot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+ 2(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×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4 (We know that tan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cot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+ cot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= 4 − 2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tan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+ cot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correct answer.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7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Squaring on both 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(cos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7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− 2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49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 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− 2 × 1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49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49 + 2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51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right answer.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2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 cosec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sin1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+ 1/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− 2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+ 1 = 0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− 1)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∴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 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also equal to 1.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value of cosec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 + 1 = 2.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right answer.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3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Squaring both sides,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(cos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+ 2(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+ 2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[∵ 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1]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squaring both sides, we get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(cos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− 2)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+ 2(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− 4a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+ 2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− 4a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− 4) + 4 − 2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− 4) + 2.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− 4) + 2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right answer.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84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△ ACD,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60° = AD/ CD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AD = CD √3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△ ABD,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45° = AD/BD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AD = BD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AD = 60 + AD/√3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AD − AD/√3 = 60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√3AD−AD / √3 = 60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AD(√3 − 1) = 60√3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= 60√3 / √3 − 1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= [60√3 / (√3 - 1)] × [(√3+1)/(√3+1)]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= [60√3(√3+1)] / (3-1) = 60(3+√3) /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∴ AD = 30(√3 + 3)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+ θ = 7π/12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+ θ = (7 * 180)/12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+ θ = 105---------(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√3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60°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+ θ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105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+ 60 = 105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= 45°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cot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[(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1/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)×(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1/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) ] / 1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 4x = sin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=&gt;cos 4x = cos(90°−x)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=&gt;4x = 90°−x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=&gt;x = 18°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sin 5x = sin 90°=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option A is the correct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√3/2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A = 60° or 120°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A+B = 60°+60° or 120°+60°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(A+B) = 120° or 180°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option A is correct answer.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2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Given: 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2 -----------(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 = 1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1/2 ----------(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equations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(ii), =&gt; 2 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2 + 1/2 = 5/2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5/4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4/5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∴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√(1- 〖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cos〗^2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√(1- 〖(4/5)〗^2 )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√(1-(16/25) 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√(9/25) = 3/5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2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: 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√3 ----------(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Cubing both sides, we get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(cos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 √3)</a:t>
            </a:r>
            <a:r>
              <a:rPr lang="el-G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+ 3(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 = 3√3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+ 3(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θ)(√3) = 3√3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×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using equation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3√3 − 3√3 = 0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a right angled triangle ABC and right angled at B, AB=BC, what is the value of </a:t>
            </a:r>
            <a:r>
              <a:rPr lang="en-US" sz="2500" dirty="0" err="1">
                <a:latin typeface="Nunito Sans" panose="00000500000000000000" pitchFamily="2" charset="0"/>
              </a:rPr>
              <a:t>sinA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err="1">
                <a:latin typeface="Nunito Sans" panose="00000500000000000000" pitchFamily="2" charset="0"/>
              </a:rPr>
              <a:t>cosC</a:t>
            </a:r>
            <a:r>
              <a:rPr lang="en-US" sz="2500" dirty="0">
                <a:latin typeface="Nunito Sans" panose="00000500000000000000" pitchFamily="2" charset="0"/>
              </a:rPr>
              <a:t> 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sin θ + 1/sin θ = 5/2 and then θ ∈ Q1 what is the value of tan θ?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1/√3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√3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1/√2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expression √((1+sin</a:t>
            </a:r>
            <a:r>
              <a:rPr lang="en-US" sz="2500" dirty="0" smtClean="0">
                <a:latin typeface="Nunito Sans" panose="00000500000000000000" pitchFamily="2" charset="0"/>
              </a:rPr>
              <a:t>⁡ </a:t>
            </a:r>
            <a:r>
              <a:rPr lang="el-GR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2500" dirty="0" smtClean="0">
                <a:latin typeface="Nunito Sans" panose="00000500000000000000" pitchFamily="2" charset="0"/>
              </a:rPr>
              <a:t>)/(</a:t>
            </a:r>
            <a:r>
              <a:rPr lang="en-US" sz="2500" dirty="0">
                <a:latin typeface="Nunito Sans" panose="00000500000000000000" pitchFamily="2" charset="0"/>
              </a:rPr>
              <a:t>1-sin</a:t>
            </a:r>
            <a:r>
              <a:rPr lang="en-US" sz="2500" dirty="0" smtClean="0">
                <a:latin typeface="Nunito Sans" panose="00000500000000000000" pitchFamily="2" charset="0"/>
              </a:rPr>
              <a:t>⁡</a:t>
            </a:r>
            <a:r>
              <a:rPr lang="el-GR" sz="2500" dirty="0">
                <a:latin typeface="Calibri" panose="020F0502020204030204" pitchFamily="34" charset="0"/>
                <a:cs typeface="Calibri" panose="020F0502020204030204" pitchFamily="34" charset="0"/>
              </a:rPr>
              <a:t> θ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>
                <a:latin typeface="Nunito Sans" panose="00000500000000000000" pitchFamily="2" charset="0"/>
              </a:rPr>
              <a:t>)) + √((</a:t>
            </a:r>
            <a:r>
              <a:rPr lang="en-US" sz="2500" dirty="0" smtClean="0">
                <a:latin typeface="Nunito Sans" panose="00000500000000000000" pitchFamily="2" charset="0"/>
              </a:rPr>
              <a:t>1-sin </a:t>
            </a:r>
            <a:r>
              <a:rPr lang="el-GR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2500" dirty="0" smtClean="0">
                <a:latin typeface="Nunito Sans" panose="00000500000000000000" pitchFamily="2" charset="0"/>
              </a:rPr>
              <a:t>)/(1+sin θ)) </a:t>
            </a:r>
            <a:r>
              <a:rPr lang="en-US" sz="2500" dirty="0">
                <a:latin typeface="Nunito Sans" panose="00000500000000000000" pitchFamily="2" charset="0"/>
              </a:rPr>
              <a:t>is equal to 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sec </a:t>
            </a:r>
            <a:r>
              <a:rPr lang="el-GR" sz="2500" dirty="0">
                <a:latin typeface="Nunito Sans" panose="00000500000000000000" pitchFamily="2" charset="0"/>
              </a:rPr>
              <a:t>θ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tan </a:t>
            </a:r>
            <a:r>
              <a:rPr lang="el-GR" sz="2500" dirty="0">
                <a:latin typeface="Nunito Sans" panose="00000500000000000000" pitchFamily="2" charset="0"/>
              </a:rPr>
              <a:t>θ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500" dirty="0">
                <a:latin typeface="Nunito Sans" panose="00000500000000000000" pitchFamily="2" charset="0"/>
              </a:rPr>
              <a:t>2 (1 - sin θ) / </a:t>
            </a:r>
            <a:r>
              <a:rPr lang="es-ES" sz="2500" dirty="0" err="1">
                <a:latin typeface="Nunito Sans" panose="00000500000000000000" pitchFamily="2" charset="0"/>
              </a:rPr>
              <a:t>cos</a:t>
            </a:r>
            <a:r>
              <a:rPr lang="es-ES" sz="2500" dirty="0">
                <a:latin typeface="Nunito Sans" panose="00000500000000000000" pitchFamily="2" charset="0"/>
              </a:rPr>
              <a:t> θ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sin </a:t>
            </a:r>
            <a:r>
              <a:rPr lang="el-GR" sz="2500" dirty="0">
                <a:latin typeface="Nunito Sans" panose="00000500000000000000" pitchFamily="2" charset="0"/>
              </a:rPr>
              <a:t>θ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</a:t>
            </a:r>
            <a:r>
              <a:rPr lang="en-US" sz="2500" dirty="0" err="1">
                <a:latin typeface="Nunito Sans" panose="00000500000000000000" pitchFamily="2" charset="0"/>
              </a:rPr>
              <a:t>cosθ</a:t>
            </a:r>
            <a:r>
              <a:rPr lang="en-US" sz="2500" dirty="0">
                <a:latin typeface="Nunito Sans" panose="00000500000000000000" pitchFamily="2" charset="0"/>
              </a:rPr>
              <a:t> + </a:t>
            </a:r>
            <a:r>
              <a:rPr lang="en-US" sz="2500" dirty="0" err="1">
                <a:latin typeface="Nunito Sans" panose="00000500000000000000" pitchFamily="2" charset="0"/>
              </a:rPr>
              <a:t>secθ</a:t>
            </a:r>
            <a:r>
              <a:rPr lang="en-US" sz="2500" dirty="0">
                <a:latin typeface="Nunito Sans" panose="00000500000000000000" pitchFamily="2" charset="0"/>
              </a:rPr>
              <a:t> = a, then what is the value of cos</a:t>
            </a:r>
            <a:r>
              <a:rPr lang="en-US" sz="2500" baseline="30000" dirty="0">
                <a:latin typeface="Nunito Sans" panose="00000500000000000000" pitchFamily="2" charset="0"/>
              </a:rPr>
              <a:t>6</a:t>
            </a:r>
            <a:r>
              <a:rPr lang="en-US" sz="2500" dirty="0">
                <a:latin typeface="Nunito Sans" panose="00000500000000000000" pitchFamily="2" charset="0"/>
              </a:rPr>
              <a:t> θ + sec</a:t>
            </a:r>
            <a:r>
              <a:rPr lang="en-US" sz="2500" baseline="30000" dirty="0">
                <a:latin typeface="Nunito Sans" panose="00000500000000000000" pitchFamily="2" charset="0"/>
              </a:rPr>
              <a:t>6</a:t>
            </a:r>
            <a:r>
              <a:rPr lang="en-US" sz="2500" dirty="0">
                <a:latin typeface="Nunito Sans" panose="00000500000000000000" pitchFamily="2" charset="0"/>
              </a:rPr>
              <a:t> θ?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a</a:t>
            </a:r>
            <a:r>
              <a:rPr lang="pt-BR" sz="2500" baseline="30000" dirty="0">
                <a:latin typeface="Nunito Sans" panose="00000500000000000000" pitchFamily="2" charset="0"/>
              </a:rPr>
              <a:t>6</a:t>
            </a:r>
            <a:r>
              <a:rPr lang="pt-BR" sz="2500" dirty="0">
                <a:latin typeface="Nunito Sans" panose="00000500000000000000" pitchFamily="2" charset="0"/>
              </a:rPr>
              <a:t> + 6 a</a:t>
            </a:r>
            <a:r>
              <a:rPr lang="pt-BR" sz="2500" baseline="30000" dirty="0">
                <a:latin typeface="Nunito Sans" panose="00000500000000000000" pitchFamily="2" charset="0"/>
              </a:rPr>
              <a:t>4</a:t>
            </a:r>
            <a:r>
              <a:rPr lang="pt-BR" sz="2500" dirty="0">
                <a:latin typeface="Nunito Sans" panose="00000500000000000000" pitchFamily="2" charset="0"/>
              </a:rPr>
              <a:t> + 6 a</a:t>
            </a:r>
            <a:r>
              <a:rPr lang="pt-BR" sz="2500" baseline="30000" dirty="0">
                <a:latin typeface="Nunito Sans" panose="00000500000000000000" pitchFamily="2" charset="0"/>
              </a:rPr>
              <a:t>2</a:t>
            </a:r>
            <a:r>
              <a:rPr lang="pt-BR" sz="2500" dirty="0">
                <a:latin typeface="Nunito Sans" panose="00000500000000000000" pitchFamily="2" charset="0"/>
              </a:rPr>
              <a:t> + 2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a</a:t>
            </a:r>
            <a:r>
              <a:rPr lang="pt-BR" sz="2500" baseline="30000" dirty="0">
                <a:latin typeface="Nunito Sans" panose="00000500000000000000" pitchFamily="2" charset="0"/>
              </a:rPr>
              <a:t>6</a:t>
            </a:r>
            <a:r>
              <a:rPr lang="pt-BR" sz="2500" dirty="0">
                <a:latin typeface="Nunito Sans" panose="00000500000000000000" pitchFamily="2" charset="0"/>
              </a:rPr>
              <a:t> − 6 a</a:t>
            </a:r>
            <a:r>
              <a:rPr lang="pt-BR" sz="2500" baseline="30000" dirty="0">
                <a:latin typeface="Nunito Sans" panose="00000500000000000000" pitchFamily="2" charset="0"/>
              </a:rPr>
              <a:t>4</a:t>
            </a:r>
            <a:r>
              <a:rPr lang="pt-BR" sz="2500" dirty="0">
                <a:latin typeface="Nunito Sans" panose="00000500000000000000" pitchFamily="2" charset="0"/>
              </a:rPr>
              <a:t> + 18 a</a:t>
            </a:r>
            <a:r>
              <a:rPr lang="pt-BR" sz="2500" baseline="30000" dirty="0">
                <a:latin typeface="Nunito Sans" panose="00000500000000000000" pitchFamily="2" charset="0"/>
              </a:rPr>
              <a:t>2</a:t>
            </a:r>
            <a:r>
              <a:rPr lang="pt-BR" sz="2500" dirty="0">
                <a:latin typeface="Nunito Sans" panose="00000500000000000000" pitchFamily="2" charset="0"/>
              </a:rPr>
              <a:t> − 14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a</a:t>
            </a:r>
            <a:r>
              <a:rPr lang="pt-BR" sz="2500" baseline="30000" dirty="0">
                <a:latin typeface="Nunito Sans" panose="00000500000000000000" pitchFamily="2" charset="0"/>
              </a:rPr>
              <a:t>6</a:t>
            </a:r>
            <a:r>
              <a:rPr lang="pt-BR" sz="2500" dirty="0">
                <a:latin typeface="Nunito Sans" panose="00000500000000000000" pitchFamily="2" charset="0"/>
              </a:rPr>
              <a:t> − 6 a</a:t>
            </a:r>
            <a:r>
              <a:rPr lang="pt-BR" sz="2500" baseline="30000" dirty="0">
                <a:latin typeface="Nunito Sans" panose="00000500000000000000" pitchFamily="2" charset="0"/>
              </a:rPr>
              <a:t>4</a:t>
            </a:r>
            <a:r>
              <a:rPr lang="pt-BR" sz="2500" dirty="0">
                <a:latin typeface="Nunito Sans" panose="00000500000000000000" pitchFamily="2" charset="0"/>
              </a:rPr>
              <a:t> + 18 a</a:t>
            </a:r>
            <a:r>
              <a:rPr lang="pt-BR" sz="2500" baseline="30000" dirty="0">
                <a:latin typeface="Nunito Sans" panose="00000500000000000000" pitchFamily="2" charset="0"/>
              </a:rPr>
              <a:t>2</a:t>
            </a:r>
            <a:r>
              <a:rPr lang="pt-BR" sz="2500" dirty="0">
                <a:latin typeface="Nunito Sans" panose="00000500000000000000" pitchFamily="2" charset="0"/>
              </a:rPr>
              <a:t> + 2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a</a:t>
            </a:r>
            <a:r>
              <a:rPr lang="pt-BR" sz="2500" baseline="30000" dirty="0">
                <a:latin typeface="Nunito Sans" panose="00000500000000000000" pitchFamily="2" charset="0"/>
              </a:rPr>
              <a:t>6</a:t>
            </a:r>
            <a:r>
              <a:rPr lang="pt-BR" sz="2500" dirty="0">
                <a:latin typeface="Nunito Sans" panose="00000500000000000000" pitchFamily="2" charset="0"/>
              </a:rPr>
              <a:t> − 6 a</a:t>
            </a:r>
            <a:r>
              <a:rPr lang="pt-BR" sz="2500" baseline="30000" dirty="0">
                <a:latin typeface="Nunito Sans" panose="00000500000000000000" pitchFamily="2" charset="0"/>
              </a:rPr>
              <a:t>4</a:t>
            </a:r>
            <a:r>
              <a:rPr lang="pt-BR" sz="2500" dirty="0">
                <a:latin typeface="Nunito Sans" panose="00000500000000000000" pitchFamily="2" charset="0"/>
              </a:rPr>
              <a:t> + 9 a</a:t>
            </a:r>
            <a:r>
              <a:rPr lang="pt-BR" sz="2500" baseline="30000" dirty="0">
                <a:latin typeface="Nunito Sans" panose="00000500000000000000" pitchFamily="2" charset="0"/>
              </a:rPr>
              <a:t>2</a:t>
            </a:r>
            <a:r>
              <a:rPr lang="pt-BR" sz="2500" dirty="0">
                <a:latin typeface="Nunito Sans" panose="00000500000000000000" pitchFamily="2" charset="0"/>
              </a:rPr>
              <a:t> − 2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tan A − cot A = 0 then find out the value of (tan</a:t>
            </a:r>
            <a:r>
              <a:rPr lang="en-US" sz="2500" baseline="30000" dirty="0">
                <a:latin typeface="Nunito Sans" panose="00000500000000000000" pitchFamily="2" charset="0"/>
              </a:rPr>
              <a:t>4</a:t>
            </a:r>
            <a:r>
              <a:rPr lang="en-US" sz="2500" dirty="0">
                <a:latin typeface="Nunito Sans" panose="00000500000000000000" pitchFamily="2" charset="0"/>
              </a:rPr>
              <a:t> A + cot</a:t>
            </a:r>
            <a:r>
              <a:rPr lang="en-US" sz="2500" baseline="30000" dirty="0">
                <a:latin typeface="Nunito Sans" panose="00000500000000000000" pitchFamily="2" charset="0"/>
              </a:rPr>
              <a:t>4</a:t>
            </a:r>
            <a:r>
              <a:rPr lang="en-US" sz="2500" dirty="0">
                <a:latin typeface="Nunito Sans" panose="00000500000000000000" pitchFamily="2" charset="0"/>
              </a:rPr>
              <a:t> A).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</a:t>
            </a:r>
            <a:r>
              <a:rPr lang="en-US" sz="2500" dirty="0" err="1">
                <a:latin typeface="Nunito Sans" panose="00000500000000000000" pitchFamily="2" charset="0"/>
              </a:rPr>
              <a:t>cosθ</a:t>
            </a:r>
            <a:r>
              <a:rPr lang="en-US" sz="2500" dirty="0">
                <a:latin typeface="Nunito Sans" panose="00000500000000000000" pitchFamily="2" charset="0"/>
              </a:rPr>
              <a:t> − </a:t>
            </a:r>
            <a:r>
              <a:rPr lang="en-US" sz="2500" dirty="0" err="1">
                <a:latin typeface="Nunito Sans" panose="00000500000000000000" pitchFamily="2" charset="0"/>
              </a:rPr>
              <a:t>secθ</a:t>
            </a:r>
            <a:r>
              <a:rPr lang="en-US" sz="2500" dirty="0">
                <a:latin typeface="Nunito Sans" panose="00000500000000000000" pitchFamily="2" charset="0"/>
              </a:rPr>
              <a:t> = 7, what is the value of cos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θ + sec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θ?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51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36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49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sin θ + cosec θ = 2 then find out the value of cosec</a:t>
            </a:r>
            <a:r>
              <a:rPr lang="en-US" sz="2500" baseline="30000" dirty="0">
                <a:latin typeface="Nunito Sans" panose="00000500000000000000" pitchFamily="2" charset="0"/>
              </a:rPr>
              <a:t>32</a:t>
            </a:r>
            <a:r>
              <a:rPr lang="en-US" sz="2500" dirty="0">
                <a:latin typeface="Nunito Sans" panose="00000500000000000000" pitchFamily="2" charset="0"/>
              </a:rPr>
              <a:t> θ + sin</a:t>
            </a:r>
            <a:r>
              <a:rPr lang="en-US" sz="2500" baseline="30000" dirty="0">
                <a:latin typeface="Nunito Sans" panose="00000500000000000000" pitchFamily="2" charset="0"/>
              </a:rPr>
              <a:t>32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θ.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32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16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64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cos θ + sec θ = a, then what is the value of cos</a:t>
            </a:r>
            <a:r>
              <a:rPr lang="en-US" sz="2500" baseline="30000" dirty="0">
                <a:latin typeface="Nunito Sans" panose="00000500000000000000" pitchFamily="2" charset="0"/>
              </a:rPr>
              <a:t>4 </a:t>
            </a:r>
            <a:r>
              <a:rPr lang="en-US" sz="2500" dirty="0">
                <a:latin typeface="Nunito Sans" panose="00000500000000000000" pitchFamily="2" charset="0"/>
              </a:rPr>
              <a:t>θ + sec</a:t>
            </a:r>
            <a:r>
              <a:rPr lang="en-US" sz="2500" baseline="30000" dirty="0">
                <a:latin typeface="Nunito Sans" panose="00000500000000000000" pitchFamily="2" charset="0"/>
              </a:rPr>
              <a:t>4</a:t>
            </a:r>
            <a:r>
              <a:rPr lang="en-US" sz="2500" dirty="0">
                <a:latin typeface="Nunito Sans" panose="00000500000000000000" pitchFamily="2" charset="0"/>
              </a:rPr>
              <a:t> θ 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a</a:t>
            </a:r>
            <a:r>
              <a:rPr lang="pt-BR" sz="2500" baseline="30000" dirty="0">
                <a:latin typeface="Nunito Sans" panose="00000500000000000000" pitchFamily="2" charset="0"/>
              </a:rPr>
              <a:t>2</a:t>
            </a:r>
            <a:r>
              <a:rPr lang="pt-BR" sz="2500" dirty="0">
                <a:latin typeface="Nunito Sans" panose="00000500000000000000" pitchFamily="2" charset="0"/>
              </a:rPr>
              <a:t> (a</a:t>
            </a:r>
            <a:r>
              <a:rPr lang="pt-BR" sz="2500" baseline="30000" dirty="0">
                <a:latin typeface="Nunito Sans" panose="00000500000000000000" pitchFamily="2" charset="0"/>
              </a:rPr>
              <a:t>2</a:t>
            </a:r>
            <a:r>
              <a:rPr lang="pt-BR" sz="2500" dirty="0">
                <a:latin typeface="Nunito Sans" panose="00000500000000000000" pitchFamily="2" charset="0"/>
              </a:rPr>
              <a:t> − 4) + 2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a(a − 4) + 2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(a</a:t>
            </a:r>
            <a:r>
              <a:rPr lang="pt-BR" sz="2500" baseline="30000" dirty="0">
                <a:latin typeface="Nunito Sans" panose="00000500000000000000" pitchFamily="2" charset="0"/>
              </a:rPr>
              <a:t>3</a:t>
            </a:r>
            <a:r>
              <a:rPr lang="pt-BR" sz="2500" dirty="0">
                <a:latin typeface="Nunito Sans" panose="00000500000000000000" pitchFamily="2" charset="0"/>
              </a:rPr>
              <a:t> − 3)</a:t>
            </a:r>
            <a:r>
              <a:rPr lang="pt-BR" sz="2500" baseline="30000" dirty="0">
                <a:latin typeface="Nunito Sans" panose="00000500000000000000" pitchFamily="2" charset="0"/>
              </a:rPr>
              <a:t>2</a:t>
            </a:r>
            <a:r>
              <a:rPr lang="pt-BR" sz="2500" dirty="0">
                <a:latin typeface="Nunito Sans" panose="00000500000000000000" pitchFamily="2" charset="0"/>
              </a:rPr>
              <a:t> + 2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(a</a:t>
            </a:r>
            <a:r>
              <a:rPr lang="pt-BR" sz="2500" baseline="30000" dirty="0">
                <a:latin typeface="Nunito Sans" panose="00000500000000000000" pitchFamily="2" charset="0"/>
              </a:rPr>
              <a:t>4</a:t>
            </a:r>
            <a:r>
              <a:rPr lang="pt-BR" sz="2500" dirty="0">
                <a:latin typeface="Nunito Sans" panose="00000500000000000000" pitchFamily="2" charset="0"/>
              </a:rPr>
              <a:t> − 2a) + 4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elevation of the top of a tower from a point on the ground is 45° . On travelling 60 m from the point towards the tower, the </a:t>
            </a:r>
            <a:r>
              <a:rPr lang="en-US" sz="2500" dirty="0" err="1">
                <a:latin typeface="Nunito Sans" panose="00000500000000000000" pitchFamily="2" charset="0"/>
              </a:rPr>
              <a:t>alevation</a:t>
            </a:r>
            <a:r>
              <a:rPr lang="en-US" sz="2500" dirty="0">
                <a:latin typeface="Nunito Sans" panose="00000500000000000000" pitchFamily="2" charset="0"/>
              </a:rPr>
              <a:t> of the top becomes 60° . The height of the tower, in </a:t>
            </a:r>
            <a:r>
              <a:rPr lang="en-US" sz="2500" dirty="0" err="1">
                <a:latin typeface="Nunito Sans" panose="00000500000000000000" pitchFamily="2" charset="0"/>
              </a:rPr>
              <a:t>metres</a:t>
            </a:r>
            <a:r>
              <a:rPr lang="en-US" sz="2500" dirty="0">
                <a:latin typeface="Nunito Sans" panose="00000500000000000000" pitchFamily="2" charset="0"/>
              </a:rPr>
              <a:t>, is 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30(3-√3)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30(3+√3)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Trigonometry </a:t>
            </a:r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1.2 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α + θ = 7π/12 and tan θ = √3, then the value of α is ___________.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60°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180°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75°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45</a:t>
            </a:r>
            <a:r>
              <a:rPr lang="en-US" sz="2500" dirty="0" smtClean="0">
                <a:latin typeface="Nunito Sans" panose="00000500000000000000" pitchFamily="2" charset="0"/>
              </a:rPr>
              <a:t>°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sin </a:t>
            </a:r>
            <a:r>
              <a:rPr lang="en-US" sz="2500" dirty="0">
                <a:latin typeface="Nunito Sans" panose="00000500000000000000" pitchFamily="2" charset="0"/>
              </a:rPr>
              <a:t>θ </a:t>
            </a:r>
            <a:r>
              <a:rPr lang="en-US" sz="2500" dirty="0" err="1">
                <a:latin typeface="Nunito Sans" panose="00000500000000000000" pitchFamily="2" charset="0"/>
              </a:rPr>
              <a:t>cosecθ</a:t>
            </a:r>
            <a:r>
              <a:rPr lang="en-US" sz="2500" dirty="0">
                <a:latin typeface="Nunito Sans" panose="00000500000000000000" pitchFamily="2" charset="0"/>
              </a:rPr>
              <a:t> tan θ cot θ / (sin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θ+cos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θ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algn="just"/>
            <a:endParaRPr lang="en-US" sz="2500" b="1" i="1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The value of </a:t>
            </a:r>
            <a:r>
              <a:rPr lang="en-US" sz="2500" dirty="0" smtClean="0">
                <a:latin typeface="Nunito Sans" panose="00000500000000000000" pitchFamily="2" charset="0"/>
              </a:rPr>
              <a:t>the given is _____________.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tan </a:t>
            </a:r>
            <a:r>
              <a:rPr lang="el-GR" sz="2500" dirty="0">
                <a:latin typeface="Nunito Sans" panose="00000500000000000000" pitchFamily="2" charset="0"/>
              </a:rPr>
              <a:t>θ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cos 4x = sin x where, 0 &lt; x &lt; 90, what is the value of sin 5x?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It is given that </a:t>
            </a:r>
            <a:r>
              <a:rPr lang="en-US" sz="2500" dirty="0" err="1">
                <a:latin typeface="Nunito Sans" panose="00000500000000000000" pitchFamily="2" charset="0"/>
              </a:rPr>
              <a:t>sinA</a:t>
            </a:r>
            <a:r>
              <a:rPr lang="en-US" sz="2500" dirty="0">
                <a:latin typeface="Nunito Sans" panose="00000500000000000000" pitchFamily="2" charset="0"/>
              </a:rPr>
              <a:t> = √3/2 and </a:t>
            </a:r>
            <a:r>
              <a:rPr lang="en-US" sz="2500" dirty="0" err="1">
                <a:latin typeface="Nunito Sans" panose="00000500000000000000" pitchFamily="2" charset="0"/>
              </a:rPr>
              <a:t>cosB</a:t>
            </a:r>
            <a:r>
              <a:rPr lang="en-US" sz="2500" dirty="0">
                <a:latin typeface="Nunito Sans" panose="00000500000000000000" pitchFamily="2" charset="0"/>
              </a:rPr>
              <a:t> = 1/2 ,then what is the value of (A+B) 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(Assume that 0° ≤ A, B ≤ 180°)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120°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90°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150°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More than one of the above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sec θ + tan θ = 2, then the value of sin θ is ______________.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4/5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√3/5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2/5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80" y="1156906"/>
            <a:ext cx="10895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cos θ + sec θ = √3, then the value of (cos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 θ + sec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 θ) is 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1/√2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√2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Widescreen</PresentationFormat>
  <Paragraphs>209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Nunito Sans</vt:lpstr>
      <vt:lpstr>Nunito Sans SemiBold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2020-01-08T06:22:33Z</dcterms:modified>
</cp:coreProperties>
</file>