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7CCCE-55BE-4A9D-85AD-09D4496E1726}" v="1" dt="2021-10-11T20:03:3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23" d="100"/>
          <a:sy n="123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山本 大輝" userId="74012450-e64e-44b1-814a-8940ba706c91" providerId="ADAL" clId="{A2A7CCCE-55BE-4A9D-85AD-09D4496E1726}"/>
    <pc:docChg chg="custSel modSld">
      <pc:chgData name="山本 大輝" userId="74012450-e64e-44b1-814a-8940ba706c91" providerId="ADAL" clId="{A2A7CCCE-55BE-4A9D-85AD-09D4496E1726}" dt="2021-10-11T20:03:43.001" v="2" actId="478"/>
      <pc:docMkLst>
        <pc:docMk/>
      </pc:docMkLst>
      <pc:sldChg chg="addSp delSp modSp mod">
        <pc:chgData name="山本 大輝" userId="74012450-e64e-44b1-814a-8940ba706c91" providerId="ADAL" clId="{A2A7CCCE-55BE-4A9D-85AD-09D4496E1726}" dt="2021-10-11T20:03:43.001" v="2" actId="478"/>
        <pc:sldMkLst>
          <pc:docMk/>
          <pc:sldMk cId="1179024944" sldId="261"/>
        </pc:sldMkLst>
        <pc:spChg chg="add del mod">
          <ac:chgData name="山本 大輝" userId="74012450-e64e-44b1-814a-8940ba706c91" providerId="ADAL" clId="{A2A7CCCE-55BE-4A9D-85AD-09D4496E1726}" dt="2021-10-11T20:03:43.001" v="2" actId="478"/>
          <ac:spMkLst>
            <pc:docMk/>
            <pc:sldMk cId="1179024944" sldId="261"/>
            <ac:spMk id="3" creationId="{4F90356B-2463-409E-921F-E916994C366E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4" creationId="{A890FD10-52A5-5A43-ABED-0F1191D5E981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5" creationId="{FAF8171D-FDB1-2143-8E55-810415F6C027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7" creationId="{BA6891C8-2602-E54D-A7D1-C672511F04AC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30" creationId="{A266A630-5667-4F36-9A64-3CDBA5723A99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31" creationId="{5B61B3E5-BBAB-4931-BC17-6210619ED88B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32" creationId="{E715C3BB-6B22-4B15-963C-783293E98D92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56" creationId="{D9230364-57C7-DB40-B36A-4F0D7C1A0954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57" creationId="{C1CF6CC9-709C-BF49-9FB0-50663F7E7B77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58" creationId="{ACD26A84-44F4-FE4B-9DFE-F3D73DFADC69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59" creationId="{6B37661E-B9C9-B545-BA6C-FD5056AE077E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72" creationId="{8CDA113F-3AE1-D44C-A3E3-51A2F16336A4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73" creationId="{EC2C33E2-75D9-924C-9B11-BAC1F3DAECC7}"/>
          </ac:spMkLst>
        </pc:spChg>
        <pc:spChg chg="del">
          <ac:chgData name="山本 大輝" userId="74012450-e64e-44b1-814a-8940ba706c91" providerId="ADAL" clId="{A2A7CCCE-55BE-4A9D-85AD-09D4496E1726}" dt="2021-10-11T20:03:33.485" v="0" actId="478"/>
          <ac:spMkLst>
            <pc:docMk/>
            <pc:sldMk cId="1179024944" sldId="261"/>
            <ac:spMk id="74" creationId="{A9BC65B1-6C87-6D4F-AB7A-BBA37222F1E6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77" creationId="{DD6AD4C6-836A-4947-9CA8-262FC95ABB3B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78" creationId="{3C7EE617-094C-4DB2-A34D-8123CD1E9149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79" creationId="{9930D44F-6233-4E2A-8E51-24D6D0ECF096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81" creationId="{C95D43B3-CA3D-4928-BEEB-9E5BA4DCEC46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82" creationId="{5FF4A3A7-D435-47A9-8537-AE97A5868FFC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85" creationId="{56D7B408-9F0F-4307-8D34-43033C4651B3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86" creationId="{233C5D5C-3B06-4E9A-BB9B-C65E665A34D5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87" creationId="{F7FD5F4E-8569-411F-81E5-E13DB495918B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1" creationId="{AD72AAA1-B800-48AC-BCB0-92685E590A88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2" creationId="{7B25EB1F-C3EC-4519-BDCE-B4FC0CE4FA6A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3" creationId="{F3F6672C-8368-4438-BB31-37B7F999B620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4" creationId="{6E162B33-766B-41C1-A940-C112AB5CAF95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5" creationId="{C8559F89-C750-4620-892A-CAC8CB4E1F57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7" creationId="{675AC519-05C3-4ACA-8715-E01E037094A9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8" creationId="{7762756E-5F16-4D7B-86F1-605099E8D5C7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99" creationId="{EF92F382-3A56-4B44-8B0F-F9B849024426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01" creationId="{08A37BA4-C0AF-48DD-BC30-111C23FC45AF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02" creationId="{717010C1-FF81-4302-B6AB-245E5DFB5453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03" creationId="{2664C00F-B055-48C9-B80C-4A5A0910B71A}"/>
          </ac:spMkLst>
        </pc:spChg>
        <pc:spChg chg="add 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1" creationId="{E0F51CC5-626A-485C-8700-25F82FD67269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3" creationId="{55FBCB25-BC06-4FD0-96A8-A30682E1C5D5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4" creationId="{FC0AB2B4-54E8-4698-90F7-02F8C5CE0F7F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5" creationId="{A81AFFE3-7619-4D46-9AE4-A0D633EA0FAB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6" creationId="{55A1D8B5-3FD9-49E4-8CFF-99C22C90E790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7" creationId="{958C1142-FEA7-4E85-9326-FB61784DFF56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8" creationId="{917DB56C-E307-413B-AD73-B9C973AD6AA9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29" creationId="{AFFCA541-CD27-4988-A227-B4BC1AC0682C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30" creationId="{F49ECF84-E1C5-4444-A289-71067036AD1D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31" creationId="{95401E81-AE36-4DB4-89A7-56BE65ACEB34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45" creationId="{AFD5427A-4727-4DDA-9996-6B166FEDDBAD}"/>
          </ac:spMkLst>
        </pc:spChg>
        <pc:spChg chg="mod">
          <ac:chgData name="山本 大輝" userId="74012450-e64e-44b1-814a-8940ba706c91" providerId="ADAL" clId="{A2A7CCCE-55BE-4A9D-85AD-09D4496E1726}" dt="2021-10-11T20:03:33.781" v="1"/>
          <ac:spMkLst>
            <pc:docMk/>
            <pc:sldMk cId="1179024944" sldId="261"/>
            <ac:spMk id="147" creationId="{A534F553-EEB4-4439-9E0F-5510D7739EED}"/>
          </ac:spMkLst>
        </pc:spChg>
        <pc:grpChg chg="del">
          <ac:chgData name="山本 大輝" userId="74012450-e64e-44b1-814a-8940ba706c91" providerId="ADAL" clId="{A2A7CCCE-55BE-4A9D-85AD-09D4496E1726}" dt="2021-10-11T20:03:33.485" v="0" actId="478"/>
          <ac:grpSpMkLst>
            <pc:docMk/>
            <pc:sldMk cId="1179024944" sldId="261"/>
            <ac:grpSpMk id="60" creationId="{9B3FD781-5FFF-CE4B-BB94-A43632BEDB18}"/>
          </ac:grpSpMkLst>
        </pc:grpChg>
        <pc:grpChg chg="del">
          <ac:chgData name="山本 大輝" userId="74012450-e64e-44b1-814a-8940ba706c91" providerId="ADAL" clId="{A2A7CCCE-55BE-4A9D-85AD-09D4496E1726}" dt="2021-10-11T20:03:33.485" v="0" actId="478"/>
          <ac:grpSpMkLst>
            <pc:docMk/>
            <pc:sldMk cId="1179024944" sldId="261"/>
            <ac:grpSpMk id="71" creationId="{FF44AA7A-7CB6-AE49-BA8D-C525F6CB4ABB}"/>
          </ac:grpSpMkLst>
        </pc:grpChg>
        <pc:grpChg chg="add mod">
          <ac:chgData name="山本 大輝" userId="74012450-e64e-44b1-814a-8940ba706c91" providerId="ADAL" clId="{A2A7CCCE-55BE-4A9D-85AD-09D4496E1726}" dt="2021-10-11T20:03:33.781" v="1"/>
          <ac:grpSpMkLst>
            <pc:docMk/>
            <pc:sldMk cId="1179024944" sldId="261"/>
            <ac:grpSpMk id="80" creationId="{E9FC7F1F-3106-411D-895F-6842372613B3}"/>
          </ac:grpSpMkLst>
        </pc:grpChg>
        <pc:grpChg chg="add mod">
          <ac:chgData name="山本 大輝" userId="74012450-e64e-44b1-814a-8940ba706c91" providerId="ADAL" clId="{A2A7CCCE-55BE-4A9D-85AD-09D4496E1726}" dt="2021-10-11T20:03:33.781" v="1"/>
          <ac:grpSpMkLst>
            <pc:docMk/>
            <pc:sldMk cId="1179024944" sldId="261"/>
            <ac:grpSpMk id="122" creationId="{294EDD98-40BA-4AB0-BB07-78F78F9F1379}"/>
          </ac:grpSpMkLst>
        </pc:grpChg>
        <pc:picChg chg="del">
          <ac:chgData name="山本 大輝" userId="74012450-e64e-44b1-814a-8940ba706c91" providerId="ADAL" clId="{A2A7CCCE-55BE-4A9D-85AD-09D4496E1726}" dt="2021-10-11T20:03:33.485" v="0" actId="478"/>
          <ac:picMkLst>
            <pc:docMk/>
            <pc:sldMk cId="1179024944" sldId="261"/>
            <ac:picMk id="34" creationId="{A18302F2-6C17-4A89-8F26-14076AD2FF70}"/>
          </ac:picMkLst>
        </pc:picChg>
        <pc:picChg chg="del">
          <ac:chgData name="山本 大輝" userId="74012450-e64e-44b1-814a-8940ba706c91" providerId="ADAL" clId="{A2A7CCCE-55BE-4A9D-85AD-09D4496E1726}" dt="2021-10-11T20:03:33.485" v="0" actId="478"/>
          <ac:picMkLst>
            <pc:docMk/>
            <pc:sldMk cId="1179024944" sldId="261"/>
            <ac:picMk id="35" creationId="{5AEC4591-D24C-4731-A523-FAE3EA12436A}"/>
          </ac:picMkLst>
        </pc:picChg>
        <pc:picChg chg="del">
          <ac:chgData name="山本 大輝" userId="74012450-e64e-44b1-814a-8940ba706c91" providerId="ADAL" clId="{A2A7CCCE-55BE-4A9D-85AD-09D4496E1726}" dt="2021-10-11T20:03:33.485" v="0" actId="478"/>
          <ac:picMkLst>
            <pc:docMk/>
            <pc:sldMk cId="1179024944" sldId="261"/>
            <ac:picMk id="75" creationId="{510E1D87-D694-7F44-8BBE-1E44E38E33ED}"/>
          </ac:picMkLst>
        </pc:picChg>
        <pc:picChg chg="add mod">
          <ac:chgData name="山本 大輝" userId="74012450-e64e-44b1-814a-8940ba706c91" providerId="ADAL" clId="{A2A7CCCE-55BE-4A9D-85AD-09D4496E1726}" dt="2021-10-11T20:03:33.781" v="1"/>
          <ac:picMkLst>
            <pc:docMk/>
            <pc:sldMk cId="1179024944" sldId="261"/>
            <ac:picMk id="76" creationId="{7E6EDACC-84F3-4EB7-B02A-50800B277605}"/>
          </ac:picMkLst>
        </pc:picChg>
        <pc:picChg chg="add mod">
          <ac:chgData name="山本 大輝" userId="74012450-e64e-44b1-814a-8940ba706c91" providerId="ADAL" clId="{A2A7CCCE-55BE-4A9D-85AD-09D4496E1726}" dt="2021-10-11T20:03:33.781" v="1"/>
          <ac:picMkLst>
            <pc:docMk/>
            <pc:sldMk cId="1179024944" sldId="261"/>
            <ac:picMk id="96" creationId="{96FB4F31-6A21-4BEA-9681-164F8FB7C4F3}"/>
          </ac:picMkLst>
        </pc:picChg>
        <pc:picChg chg="add mod">
          <ac:chgData name="山本 大輝" userId="74012450-e64e-44b1-814a-8940ba706c91" providerId="ADAL" clId="{A2A7CCCE-55BE-4A9D-85AD-09D4496E1726}" dt="2021-10-11T20:03:33.781" v="1"/>
          <ac:picMkLst>
            <pc:docMk/>
            <pc:sldMk cId="1179024944" sldId="261"/>
            <ac:picMk id="100" creationId="{7F4C5288-5D1D-4B5F-814D-B2F7A1BC2723}"/>
          </ac:picMkLst>
        </pc:pic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" creationId="{0FBA2403-4DEE-4044-9558-3D15CDFB1C01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" creationId="{366FA3F6-9D78-0448-B738-8CF17A11C8F8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5" creationId="{2F8A1E00-23AF-BA47-A1F2-AD27FD5B7BAB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6" creationId="{50AB89C1-97CD-8540-A6BE-B9567C13CA03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70" creationId="{13CA5830-C3BE-784F-B7CA-816EC79B7652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83" creationId="{72347F3B-7B6B-4030-BF89-607277ACFBD9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84" creationId="{0BF06938-CD0E-4830-98BA-5C9AEBDF1722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88" creationId="{0FC28EB4-53E8-4CBF-A775-6A0F3794EA03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89" creationId="{1ED1D7D4-CDCA-4035-AAC6-4C15A04FF3B7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90" creationId="{DD91C7E6-7914-41EE-A53D-7C970CA292BF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4" creationId="{92A28E2D-3463-6C48-85AD-1A7D5818EFBB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5" creationId="{8C7A4706-272B-3746-8115-BC8516671249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6" creationId="{674D9040-9322-134E-A052-37770276D729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7" creationId="{D28E9DE8-32C6-944F-9FA9-4371B50D0228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8" creationId="{C0254379-5FA9-0E49-B098-FC613FD01E2F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09" creationId="{AF1EB3C9-CCA4-F549-AA06-5BC46F09E471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0" creationId="{C2338929-2028-804C-ACEE-7D37ACFFEAF0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1" creationId="{8FFC5E34-F31D-D242-84B6-4AE430CC37C2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2" creationId="{E0C0A435-CF1C-F440-AC53-84821B8AC354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3" creationId="{E1DB4F55-BA81-BF44-8103-80E510FFD52E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4" creationId="{0CAC33E7-4869-B342-B39C-9CB703FF2053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5" creationId="{0A231E83-D260-AF47-9511-20F57B9B98B9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7" creationId="{BE909CEA-9F51-2B40-8780-4E0A7B3E34E8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19" creationId="{4BDCBB48-C455-D341-8596-77D8FDCEE528}"/>
          </ac:cxnSpMkLst>
        </pc:cxnChg>
        <pc:cxnChg chg="mod">
          <ac:chgData name="山本 大輝" userId="74012450-e64e-44b1-814a-8940ba706c91" providerId="ADAL" clId="{A2A7CCCE-55BE-4A9D-85AD-09D4496E1726}" dt="2021-10-11T20:03:33.485" v="0" actId="478"/>
          <ac:cxnSpMkLst>
            <pc:docMk/>
            <pc:sldMk cId="1179024944" sldId="261"/>
            <ac:cxnSpMk id="120" creationId="{7FF6E2EC-6B6A-194A-B257-B5FF70A30FE0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2" creationId="{24128436-EE06-4844-A9FA-D3B44317B5C7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3" creationId="{9B93AF27-0579-4B07-8734-2EB593007D73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4" creationId="{3B9F239F-8825-45E2-B058-D81734E69618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5" creationId="{EA1D0CEE-7628-4B95-8FD8-A3C69154C3EE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6" creationId="{865197CD-51CF-4FAD-B5C1-DC82214677CE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7" creationId="{C3F9ED71-C573-4D46-A058-BB0C07C15801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8" creationId="{B76DB77A-36B7-492D-80EC-64B636E17A96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39" creationId="{EC338384-ECB6-4928-8A3D-1F8F1DF9F809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0" creationId="{47A70DDE-5A49-467E-96D3-733D1969D051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1" creationId="{F52DEF6E-E3F6-49E4-AED4-CFF54C525E82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2" creationId="{1F0B99E5-46F8-4CDF-A165-723B2E0D1319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3" creationId="{89B060C3-2924-42CD-B012-8DB0A086EBBA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4" creationId="{7E70D2C0-398F-42E2-A7BF-28DB3F11CE8E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6" creationId="{5E7B8939-27A0-471D-931D-956E58C3F35B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8" creationId="{C3B74D19-8C5D-4232-84DA-2D00D2034A57}"/>
          </ac:cxnSpMkLst>
        </pc:cxnChg>
        <pc:cxnChg chg="mod">
          <ac:chgData name="山本 大輝" userId="74012450-e64e-44b1-814a-8940ba706c91" providerId="ADAL" clId="{A2A7CCCE-55BE-4A9D-85AD-09D4496E1726}" dt="2021-10-11T20:03:33.781" v="1"/>
          <ac:cxnSpMkLst>
            <pc:docMk/>
            <pc:sldMk cId="1179024944" sldId="261"/>
            <ac:cxnSpMk id="149" creationId="{4D94552E-EA85-4B5E-A5DA-E414873A49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71C68-2354-8F4A-96AA-F8374B15C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FA99DC-7D34-C34D-9F6F-24AA24C0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B896C-2BE2-DD49-A8CC-D7897788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5952E-5EBD-AC4F-82A3-7C91F15B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914E30-AC93-E044-BA1B-12EDC38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5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02AF5-E05A-D249-B688-22015666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E3ABE9-5B0B-CD48-960C-EBF040EC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69F4D-B9E1-EF45-9411-EA7C31B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A9424-B3E7-6145-96B7-DEB59C0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1FF38-8B6C-5341-9117-F0B15AC4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4856B8-18AF-FC47-AECF-32FE7A05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E34903-2BFF-FC4F-BF10-79FBB25AC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12C97-30E1-EE43-A13B-6C406A6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04ABB-FE63-4849-8528-8850370B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1ACF9-24A8-3140-97A0-F480E747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0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53D3-FAE4-F946-8D9A-E643737E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D432E-BE10-1040-8B69-5C329789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388620-2EE9-D648-A4A6-99C89B6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D8A50-8E05-E647-BA28-98C627A5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63844-7B28-1349-B04C-F50563AE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86E02-F94B-5C4D-8641-CC225E18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38FBF-CF92-6347-B41D-11A15B1B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45036-DA00-8F46-BA9F-41E92D4F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709E6-48FF-2D45-AB78-620BE6D6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CA59B-15D9-7F4C-BE1D-28C0E4C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526D-8179-A04F-9247-992A8A58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50C51-A657-034F-9EE0-49C7F27D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28B6D1-99F8-CA41-BF36-E6FFEB8D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DBD08-3A40-FD4D-ADBC-B2A99C27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01F401-C1A3-D440-A835-1527B957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C508-66DA-7949-9C60-1A78E76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1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26D6E-B2F2-3D4F-A08E-A8FC5674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9D375B-DE36-404C-9141-ECE6570B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FF7313-4DB6-0C44-A29B-66A1F33D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31AEE4-B143-EB40-8906-74BD91ED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DFE518-ECF1-194B-AE40-18EF83C91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CA4E7E-17F0-C94D-A435-0E1F5FB7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6703AF-637D-6743-9AF0-07EF8C3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8E6E15-EE05-4648-9D14-7F8AF853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53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E2959-6FAA-A440-A10A-6BAFA3BE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B40A7C-051E-584F-8CE0-448F7D58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963B62-4315-2D40-A1A0-630EFBB4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9DC12F-5B8F-034F-AF46-14BABEC4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9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7632BA-FB7D-714E-829C-02428428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51B222-D721-5A4D-B2E3-E32BF946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281908-EE93-3B4C-A183-1A5F40A7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2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A2B46-55EA-4145-AA2A-14183805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987BB-227E-4A4F-87B0-D5094923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1F1E26-CCF3-9E41-816C-4DC3A692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F70CD-377A-614D-B754-CD8E80D2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A79BED-0516-D941-87A8-E19413FF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B6BFF-C181-944E-9744-4FF66DB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2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50BE4-C3D7-0943-B233-074EF0C8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0F9232-CB4B-9F40-91F6-3CF2FD87E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08CC7-DAA0-F345-B139-34EFC1C7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C1B35-8AF9-D14D-AE21-7051492A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105E68-2F7E-2F49-8350-39894367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CFD312-EDDD-9F4D-B45C-B5F16CE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1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3613FD-3415-FE46-ADBA-C5A579FB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6DC9B-06B0-3F48-9DED-42B3DE05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CE6870-D40D-2446-9124-80B59E8BA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F79F-1D26-0243-B5A2-C3B68890FE0D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3A671-8110-D440-8A64-FCF6EE433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40569-D01B-5F40-8F27-B2C42C31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F1E9-6527-FD4E-AE53-10F5FA109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6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4" descr="Diagram&#10;&#10;Description automatically generated">
            <a:extLst>
              <a:ext uri="{FF2B5EF4-FFF2-40B4-BE49-F238E27FC236}">
                <a16:creationId xmlns:a16="http://schemas.microsoft.com/office/drawing/2014/main" id="{7E6EDACC-84F3-4EB7-B02A-50800B27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80" y="1587012"/>
            <a:ext cx="3344007" cy="3217704"/>
          </a:xfrm>
          <a:prstGeom prst="rect">
            <a:avLst/>
          </a:prstGeom>
        </p:spPr>
      </p:pic>
      <p:sp>
        <p:nvSpPr>
          <p:cNvPr id="77" name="タイトル 1">
            <a:extLst>
              <a:ext uri="{FF2B5EF4-FFF2-40B4-BE49-F238E27FC236}">
                <a16:creationId xmlns:a16="http://schemas.microsoft.com/office/drawing/2014/main" id="{DD6AD4C6-836A-4947-9CA8-262FC95ABB3B}"/>
              </a:ext>
            </a:extLst>
          </p:cNvPr>
          <p:cNvSpPr txBox="1">
            <a:spLocks/>
          </p:cNvSpPr>
          <p:nvPr/>
        </p:nvSpPr>
        <p:spPr>
          <a:xfrm>
            <a:off x="1445941" y="78059"/>
            <a:ext cx="9144000" cy="699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/>
              <a:t>Google Landmark Retrieval 2021</a:t>
            </a:r>
            <a:br>
              <a:rPr lang="en-US" altLang="ja-JP" sz="1600"/>
            </a:br>
            <a:r>
              <a:rPr lang="en-US" altLang="ja-JP" sz="1600"/>
              <a:t>5</a:t>
            </a:r>
            <a:r>
              <a:rPr lang="en-US" altLang="ja-JP" sz="1600" baseline="30000"/>
              <a:t>th</a:t>
            </a:r>
            <a:r>
              <a:rPr lang="en-US" altLang="ja-JP" sz="1600"/>
              <a:t> Place Solution</a:t>
            </a:r>
            <a:br>
              <a:rPr lang="en-US" altLang="ja-JP" sz="1600"/>
            </a:br>
            <a:r>
              <a:rPr lang="en-US" altLang="ja-JP" sz="1600"/>
              <a:t>~Metric Learning + Bridged Confidence~</a:t>
            </a:r>
            <a:endParaRPr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C7EE617-094C-4DB2-A34D-8123CD1E9149}"/>
              </a:ext>
            </a:extLst>
          </p:cNvPr>
          <p:cNvSpPr txBox="1"/>
          <p:nvPr/>
        </p:nvSpPr>
        <p:spPr>
          <a:xfrm>
            <a:off x="4781865" y="711009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Hiroki Yamamoto, Kumar Shubham</a:t>
            </a:r>
            <a:endParaRPr kumimoji="1" lang="ja-JP" altLang="en-US" sz="11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930D44F-6233-4E2A-8E51-24D6D0ECF096}"/>
              </a:ext>
            </a:extLst>
          </p:cNvPr>
          <p:cNvSpPr txBox="1"/>
          <p:nvPr/>
        </p:nvSpPr>
        <p:spPr>
          <a:xfrm>
            <a:off x="454191" y="4378381"/>
            <a:ext cx="2826415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Model:</a:t>
            </a:r>
          </a:p>
          <a:p>
            <a:r>
              <a:rPr lang="en-US" altLang="ja-JP" sz="1050" dirty="0"/>
              <a:t>   </a:t>
            </a:r>
            <a:r>
              <a:rPr lang="en-US" altLang="ja-JP" sz="1000" dirty="0"/>
              <a:t>EfficientNetV2s</a:t>
            </a:r>
          </a:p>
          <a:p>
            <a:r>
              <a:rPr lang="en-US" altLang="ja-JP" sz="1000" dirty="0"/>
              <a:t>   EfficientNetV2m x 2</a:t>
            </a:r>
            <a:br>
              <a:rPr lang="en-US" altLang="ja-JP" sz="1000" dirty="0"/>
            </a:br>
            <a:r>
              <a:rPr lang="en-US" altLang="ja-JP" sz="1000" dirty="0"/>
              <a:t>   EfficientNetV2l</a:t>
            </a:r>
          </a:p>
          <a:p>
            <a:r>
              <a:rPr lang="en-US" altLang="ja-JP" sz="1000" dirty="0"/>
              <a:t>   EfficientNetV2xl</a:t>
            </a:r>
          </a:p>
          <a:p>
            <a:r>
              <a:rPr lang="en-US" altLang="ja-JP" sz="1000" dirty="0"/>
              <a:t>Data: GLDv2 (4.1M)</a:t>
            </a:r>
          </a:p>
          <a:p>
            <a:r>
              <a:rPr lang="en-US" altLang="ja-JP" sz="1050" dirty="0"/>
              <a:t>Optimizer: Adam with Cosine Annealing</a:t>
            </a:r>
          </a:p>
          <a:p>
            <a:r>
              <a:rPr lang="en-US" altLang="ja-JP" sz="1050" dirty="0"/>
              <a:t>Epoch:15</a:t>
            </a:r>
          </a:p>
          <a:p>
            <a:r>
              <a:rPr lang="en-US" altLang="ja-JP" sz="1050" dirty="0"/>
              <a:t>Hardware:</a:t>
            </a:r>
            <a:br>
              <a:rPr lang="en-US" altLang="ja-JP" sz="1050" dirty="0"/>
            </a:br>
            <a:r>
              <a:rPr lang="en-US" altLang="ja-JP" sz="1050" dirty="0"/>
              <a:t>   </a:t>
            </a:r>
            <a:r>
              <a:rPr lang="en-US" altLang="ja-JP" sz="1000" dirty="0"/>
              <a:t>TPU v3 8 core(Thanks to TRC Program!)</a:t>
            </a:r>
          </a:p>
          <a:p>
            <a:r>
              <a:rPr lang="en-US" altLang="ja-JP" sz="1050" dirty="0"/>
              <a:t>Other Training Tricks:</a:t>
            </a:r>
          </a:p>
          <a:p>
            <a:r>
              <a:rPr lang="en-US" altLang="ja-JP" sz="1050" dirty="0"/>
              <a:t>   </a:t>
            </a:r>
            <a:r>
              <a:rPr lang="en-US" altLang="ja-JP" sz="1000" dirty="0"/>
              <a:t>Gradient Accumulation</a:t>
            </a:r>
          </a:p>
          <a:p>
            <a:r>
              <a:rPr lang="en-US" altLang="ja-JP" sz="1000" dirty="0"/>
              <a:t>   Mixed Precision</a:t>
            </a:r>
          </a:p>
          <a:p>
            <a:r>
              <a:rPr lang="en-US" altLang="ja-JP" sz="1050" dirty="0" err="1"/>
              <a:t>Hflip</a:t>
            </a:r>
            <a:r>
              <a:rPr lang="en-US" altLang="ja-JP" sz="1050" dirty="0"/>
              <a:t> TTA</a:t>
            </a:r>
          </a:p>
          <a:p>
            <a:r>
              <a:rPr lang="en-US" altLang="ja-JP" sz="1050" dirty="0"/>
              <a:t>Concatenate All embedding vector(2560D)</a:t>
            </a:r>
            <a:endParaRPr lang="ja-JP" altLang="en-US" sz="1050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9FC7F1F-3106-411D-895F-6842372613B3}"/>
              </a:ext>
            </a:extLst>
          </p:cNvPr>
          <p:cNvGrpSpPr/>
          <p:nvPr/>
        </p:nvGrpSpPr>
        <p:grpSpPr>
          <a:xfrm>
            <a:off x="2357225" y="4372424"/>
            <a:ext cx="4593350" cy="1786111"/>
            <a:chOff x="4458304" y="3226282"/>
            <a:chExt cx="6582124" cy="2554913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C95D43B3-CA3D-4928-BEEB-9E5BA4DCEC46}"/>
                </a:ext>
              </a:extLst>
            </p:cNvPr>
            <p:cNvSpPr/>
            <p:nvPr/>
          </p:nvSpPr>
          <p:spPr>
            <a:xfrm>
              <a:off x="4458304" y="3226282"/>
              <a:ext cx="2088445" cy="112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>
                  <a:solidFill>
                    <a:sysClr val="windowText" lastClr="000000"/>
                  </a:solidFill>
                </a:rPr>
                <a:t>Backbone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FF4A3A7-D435-47A9-8537-AE97A5868FFC}"/>
                </a:ext>
              </a:extLst>
            </p:cNvPr>
            <p:cNvSpPr/>
            <p:nvPr/>
          </p:nvSpPr>
          <p:spPr>
            <a:xfrm>
              <a:off x="9928473" y="3226282"/>
              <a:ext cx="1111955" cy="112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err="1">
                  <a:solidFill>
                    <a:sysClr val="windowText" lastClr="000000"/>
                  </a:solidFill>
                </a:rPr>
                <a:t>ArcFace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72347F3B-7B6B-4030-BF89-607277ACFBD9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6546749" y="3790727"/>
              <a:ext cx="228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0BF06938-CD0E-4830-98BA-5C9AEBDF1722}"/>
                </a:ext>
              </a:extLst>
            </p:cNvPr>
            <p:cNvCxnSpPr>
              <a:cxnSpLocks/>
              <a:stCxn id="87" idx="3"/>
              <a:endCxn id="82" idx="1"/>
            </p:cNvCxnSpPr>
            <p:nvPr/>
          </p:nvCxnSpPr>
          <p:spPr>
            <a:xfrm flipV="1">
              <a:off x="9739381" y="3790726"/>
              <a:ext cx="189092" cy="1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6D7B408-9F0F-4307-8D34-43033C4651B3}"/>
                </a:ext>
              </a:extLst>
            </p:cNvPr>
            <p:cNvSpPr/>
            <p:nvPr/>
          </p:nvSpPr>
          <p:spPr>
            <a:xfrm>
              <a:off x="6775194" y="3226282"/>
              <a:ext cx="750864" cy="112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ysClr val="windowText" lastClr="000000"/>
                  </a:solidFill>
                </a:rPr>
                <a:t>GAP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33C5D5C-3B06-4E9A-BB9B-C65E665A34D5}"/>
                </a:ext>
              </a:extLst>
            </p:cNvPr>
            <p:cNvSpPr/>
            <p:nvPr/>
          </p:nvSpPr>
          <p:spPr>
            <a:xfrm>
              <a:off x="7767360" y="3240042"/>
              <a:ext cx="809975" cy="112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err="1">
                  <a:solidFill>
                    <a:sysClr val="windowText" lastClr="000000"/>
                  </a:solidFill>
                </a:rPr>
                <a:t>DropOut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F7FD5F4E-8569-411F-81E5-E13DB495918B}"/>
                </a:ext>
              </a:extLst>
            </p:cNvPr>
            <p:cNvSpPr/>
            <p:nvPr/>
          </p:nvSpPr>
          <p:spPr>
            <a:xfrm>
              <a:off x="8782653" y="3240042"/>
              <a:ext cx="956728" cy="1128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>
                  <a:solidFill>
                    <a:sysClr val="windowText" lastClr="000000"/>
                  </a:solidFill>
                </a:rPr>
                <a:t>Dense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0FC28EB4-53E8-4CBF-A775-6A0F3794EA03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7526058" y="3790727"/>
              <a:ext cx="241302" cy="1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ED1D7D4-CDCA-4035-AAC6-4C15A04FF3B7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>
              <a:off x="8577335" y="3804486"/>
              <a:ext cx="205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D91C7E6-7914-41EE-A53D-7C970CA292BF}"/>
                </a:ext>
              </a:extLst>
            </p:cNvPr>
            <p:cNvCxnSpPr/>
            <p:nvPr/>
          </p:nvCxnSpPr>
          <p:spPr>
            <a:xfrm flipV="1">
              <a:off x="9833927" y="3913317"/>
              <a:ext cx="0" cy="1239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円/楕円 17">
              <a:extLst>
                <a:ext uri="{FF2B5EF4-FFF2-40B4-BE49-F238E27FC236}">
                  <a16:creationId xmlns:a16="http://schemas.microsoft.com/office/drawing/2014/main" id="{AD72AAA1-B800-48AC-BCB0-92685E590A88}"/>
                </a:ext>
              </a:extLst>
            </p:cNvPr>
            <p:cNvSpPr/>
            <p:nvPr/>
          </p:nvSpPr>
          <p:spPr>
            <a:xfrm>
              <a:off x="9670232" y="3652086"/>
              <a:ext cx="306216" cy="3048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7B25EB1F-C3EC-4519-BDCE-B4FC0CE4FA6A}"/>
                </a:ext>
              </a:extLst>
            </p:cNvPr>
            <p:cNvSpPr txBox="1"/>
            <p:nvPr/>
          </p:nvSpPr>
          <p:spPr>
            <a:xfrm>
              <a:off x="8852561" y="5164840"/>
              <a:ext cx="1878037" cy="616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Embedding(512D)</a:t>
              </a:r>
              <a:br>
                <a:rPr kumimoji="1" lang="en-US" altLang="ja-JP" sz="1100"/>
              </a:br>
              <a:r>
                <a:rPr kumimoji="1" lang="en-US" altLang="ja-JP" sz="1100"/>
                <a:t>(apply L2)</a:t>
              </a:r>
              <a:endParaRPr kumimoji="1" lang="ja-JP" altLang="en-US" sz="110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3F6672C-8368-4438-BB31-37B7F999B620}"/>
              </a:ext>
            </a:extLst>
          </p:cNvPr>
          <p:cNvSpPr txBox="1"/>
          <p:nvPr/>
        </p:nvSpPr>
        <p:spPr>
          <a:xfrm>
            <a:off x="5862420" y="66577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[1]</a:t>
            </a:r>
            <a:endParaRPr kumimoji="1" lang="ja-JP" altLang="en-US" sz="7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162B33-766B-41C1-A940-C112AB5CAF95}"/>
              </a:ext>
            </a:extLst>
          </p:cNvPr>
          <p:cNvSpPr txBox="1"/>
          <p:nvPr/>
        </p:nvSpPr>
        <p:spPr>
          <a:xfrm>
            <a:off x="7028131" y="662829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[2]</a:t>
            </a:r>
            <a:endParaRPr kumimoji="1" lang="ja-JP" altLang="en-US" sz="7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8559F89-C750-4620-892A-CAC8CB4E1F57}"/>
              </a:ext>
            </a:extLst>
          </p:cNvPr>
          <p:cNvSpPr txBox="1"/>
          <p:nvPr/>
        </p:nvSpPr>
        <p:spPr>
          <a:xfrm>
            <a:off x="7491373" y="-1149"/>
            <a:ext cx="409439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ja-JP" sz="1000" dirty="0">
                <a:ea typeface="游ゴシック"/>
              </a:rPr>
              <a:t>[1] </a:t>
            </a:r>
            <a:r>
              <a:rPr lang="en-US" altLang="ja-JP" sz="1000" dirty="0" err="1">
                <a:ea typeface="游ゴシック"/>
              </a:rPr>
              <a:t>Acroquest</a:t>
            </a:r>
            <a:r>
              <a:rPr lang="en-US" altLang="ja-JP" sz="1000" dirty="0">
                <a:ea typeface="游ゴシック"/>
              </a:rPr>
              <a:t> Technology Co., Ltd, [2] </a:t>
            </a:r>
            <a:r>
              <a:rPr lang="en-US" sz="1000" b="1" dirty="0" err="1">
                <a:ea typeface="+mn-lt"/>
                <a:cs typeface="+mn-lt"/>
              </a:rPr>
              <a:t>Saavn</a:t>
            </a:r>
            <a:r>
              <a:rPr lang="en-US" sz="1000" b="1" dirty="0">
                <a:ea typeface="+mn-lt"/>
                <a:cs typeface="+mn-lt"/>
              </a:rPr>
              <a:t> </a:t>
            </a:r>
            <a:r>
              <a:rPr lang="en-US" sz="1000" dirty="0">
                <a:ea typeface="+mn-lt"/>
                <a:cs typeface="+mn-lt"/>
              </a:rPr>
              <a:t>Media Pvt. Ltd.</a:t>
            </a:r>
            <a:endParaRPr lang="ja-JP" altLang="en-US" sz="1000">
              <a:ea typeface="游ゴシック" panose="020B0400000000000000" pitchFamily="34" charset="-128"/>
            </a:endParaRPr>
          </a:p>
          <a:p>
            <a:pPr algn="ctr"/>
            <a:br>
              <a:rPr lang="en-US" dirty="0"/>
            </a:br>
            <a:endParaRPr lang="en-US" dirty="0"/>
          </a:p>
          <a:p>
            <a:endParaRPr lang="en-US" altLang="ja-JP" sz="1000" dirty="0">
              <a:ea typeface="游ゴシック"/>
            </a:endParaRPr>
          </a:p>
        </p:txBody>
      </p:sp>
      <p:pic>
        <p:nvPicPr>
          <p:cNvPr id="96" name="Picture 2" descr="\\logitecnas\Pub-RegMem\FREE_DIR\社内情報\SMGLogo\new\Acroquest\logo1透過.png">
            <a:extLst>
              <a:ext uri="{FF2B5EF4-FFF2-40B4-BE49-F238E27FC236}">
                <a16:creationId xmlns:a16="http://schemas.microsoft.com/office/drawing/2014/main" id="{96FB4F31-6A21-4BEA-9681-164F8FB7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1753" y="263235"/>
            <a:ext cx="1673759" cy="803404"/>
          </a:xfrm>
          <a:prstGeom prst="rect">
            <a:avLst/>
          </a:prstGeom>
          <a:noFill/>
        </p:spPr>
      </p:pic>
      <p:sp>
        <p:nvSpPr>
          <p:cNvPr id="97" name="Rectangle: Rounded Corners 29">
            <a:extLst>
              <a:ext uri="{FF2B5EF4-FFF2-40B4-BE49-F238E27FC236}">
                <a16:creationId xmlns:a16="http://schemas.microsoft.com/office/drawing/2014/main" id="{675AC519-05C3-4ACA-8715-E01E037094A9}"/>
              </a:ext>
            </a:extLst>
          </p:cNvPr>
          <p:cNvSpPr/>
          <p:nvPr/>
        </p:nvSpPr>
        <p:spPr>
          <a:xfrm>
            <a:off x="7887522" y="1115613"/>
            <a:ext cx="4017017" cy="57109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30">
            <a:extLst>
              <a:ext uri="{FF2B5EF4-FFF2-40B4-BE49-F238E27FC236}">
                <a16:creationId xmlns:a16="http://schemas.microsoft.com/office/drawing/2014/main" id="{7762756E-5F16-4D7B-86F1-605099E8D5C7}"/>
              </a:ext>
            </a:extLst>
          </p:cNvPr>
          <p:cNvSpPr txBox="1"/>
          <p:nvPr/>
        </p:nvSpPr>
        <p:spPr>
          <a:xfrm>
            <a:off x="8220145" y="11637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Postprocessing</a:t>
            </a:r>
            <a:endParaRPr lang="en-GB">
              <a:solidFill>
                <a:schemeClr val="accent1">
                  <a:lumMod val="75000"/>
                </a:schemeClr>
              </a:solidFill>
              <a:ea typeface="游ゴシック"/>
            </a:endParaRPr>
          </a:p>
        </p:txBody>
      </p:sp>
      <p:sp>
        <p:nvSpPr>
          <p:cNvPr id="99" name="TextBox 31">
            <a:extLst>
              <a:ext uri="{FF2B5EF4-FFF2-40B4-BE49-F238E27FC236}">
                <a16:creationId xmlns:a16="http://schemas.microsoft.com/office/drawing/2014/main" id="{EF92F382-3A56-4B44-8B0F-F9B849024426}"/>
              </a:ext>
            </a:extLst>
          </p:cNvPr>
          <p:cNvSpPr txBox="1"/>
          <p:nvPr/>
        </p:nvSpPr>
        <p:spPr>
          <a:xfrm>
            <a:off x="7999130" y="4691535"/>
            <a:ext cx="393829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00" dirty="0">
                <a:ea typeface="+mn-lt"/>
                <a:cs typeface="+mn-lt"/>
              </a:rPr>
              <a:t>Landmark Distance Computation: Pick k (k=2) nearest train images from reference image (test/index) belonging to landmark and average their distances</a:t>
            </a:r>
            <a:br>
              <a:rPr lang="en-GB" sz="1000" dirty="0">
                <a:ea typeface="+mn-lt"/>
                <a:cs typeface="+mn-lt"/>
              </a:rPr>
            </a:b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Bridged Distance =  Min( Max((</a:t>
            </a:r>
            <a:r>
              <a:rPr lang="en-GB" sz="1000" dirty="0" err="1">
                <a:ea typeface="+mn-lt"/>
                <a:cs typeface="+mn-lt"/>
              </a:rPr>
              <a:t>test,landmark_id</a:t>
            </a:r>
            <a:r>
              <a:rPr lang="en-GB" sz="1000" dirty="0">
                <a:ea typeface="+mn-lt"/>
                <a:cs typeface="+mn-lt"/>
              </a:rPr>
              <a:t>),(</a:t>
            </a:r>
            <a:r>
              <a:rPr lang="en-GB" sz="1000" dirty="0" err="1">
                <a:ea typeface="+mn-lt"/>
                <a:cs typeface="+mn-lt"/>
              </a:rPr>
              <a:t>index,landmark_id</a:t>
            </a:r>
            <a:r>
              <a:rPr lang="en-GB" sz="1000" dirty="0">
                <a:ea typeface="+mn-lt"/>
                <a:cs typeface="+mn-lt"/>
              </a:rPr>
              <a:t>))</a:t>
            </a: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                              for all </a:t>
            </a:r>
            <a:r>
              <a:rPr lang="en-GB" sz="1000" dirty="0" err="1">
                <a:ea typeface="+mn-lt"/>
                <a:cs typeface="+mn-lt"/>
              </a:rPr>
              <a:t>landmark_id</a:t>
            </a:r>
            <a:r>
              <a:rPr lang="en-GB" sz="1000" dirty="0">
                <a:ea typeface="+mn-lt"/>
                <a:cs typeface="+mn-lt"/>
              </a:rPr>
              <a:t> belonging to gldv2 train set)</a:t>
            </a:r>
            <a:br>
              <a:rPr lang="en-GB" sz="1000" dirty="0">
                <a:ea typeface="+mn-lt"/>
                <a:cs typeface="+mn-lt"/>
              </a:rPr>
            </a:br>
            <a:br>
              <a:rPr lang="en-GB" sz="1000" dirty="0">
                <a:ea typeface="+mn-lt"/>
                <a:cs typeface="+mn-lt"/>
              </a:rPr>
            </a:br>
            <a:r>
              <a:rPr lang="en-GB" sz="1000" dirty="0">
                <a:ea typeface="+mn-lt"/>
                <a:cs typeface="+mn-lt"/>
              </a:rPr>
              <a:t>Confidence = (Direct Confidence)**3 + (Bridged Confidence)**3</a:t>
            </a:r>
          </a:p>
        </p:txBody>
      </p:sp>
      <p:pic>
        <p:nvPicPr>
          <p:cNvPr id="100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F4C5288-5D1D-4B5F-814D-B2F7A1BC2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56" t="22178" r="21390" b="20594"/>
          <a:stretch/>
        </p:blipFill>
        <p:spPr>
          <a:xfrm>
            <a:off x="10375900" y="240713"/>
            <a:ext cx="963967" cy="865811"/>
          </a:xfrm>
          <a:prstGeom prst="rect">
            <a:avLst/>
          </a:prstGeom>
        </p:spPr>
      </p:pic>
      <p:sp>
        <p:nvSpPr>
          <p:cNvPr id="101" name="TextBox 30">
            <a:extLst>
              <a:ext uri="{FF2B5EF4-FFF2-40B4-BE49-F238E27FC236}">
                <a16:creationId xmlns:a16="http://schemas.microsoft.com/office/drawing/2014/main" id="{08A37BA4-C0AF-48DD-BC30-111C23FC45AF}"/>
              </a:ext>
            </a:extLst>
          </p:cNvPr>
          <p:cNvSpPr txBox="1"/>
          <p:nvPr/>
        </p:nvSpPr>
        <p:spPr>
          <a:xfrm>
            <a:off x="417374" y="11777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GB">
              <a:solidFill>
                <a:schemeClr val="accent1">
                  <a:lumMod val="75000"/>
                </a:schemeClr>
              </a:solidFill>
              <a:ea typeface="游ゴシック"/>
            </a:endParaRPr>
          </a:p>
        </p:txBody>
      </p:sp>
      <p:sp>
        <p:nvSpPr>
          <p:cNvPr id="102" name="Rectangle: Rounded Corners 29">
            <a:extLst>
              <a:ext uri="{FF2B5EF4-FFF2-40B4-BE49-F238E27FC236}">
                <a16:creationId xmlns:a16="http://schemas.microsoft.com/office/drawing/2014/main" id="{717010C1-FF81-4302-B6AB-245E5DFB5453}"/>
              </a:ext>
            </a:extLst>
          </p:cNvPr>
          <p:cNvSpPr/>
          <p:nvPr/>
        </p:nvSpPr>
        <p:spPr>
          <a:xfrm>
            <a:off x="164369" y="1176584"/>
            <a:ext cx="7327004" cy="2779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: Rounded Corners 29">
            <a:extLst>
              <a:ext uri="{FF2B5EF4-FFF2-40B4-BE49-F238E27FC236}">
                <a16:creationId xmlns:a16="http://schemas.microsoft.com/office/drawing/2014/main" id="{2664C00F-B055-48C9-B80C-4A5A0910B71A}"/>
              </a:ext>
            </a:extLst>
          </p:cNvPr>
          <p:cNvSpPr/>
          <p:nvPr/>
        </p:nvSpPr>
        <p:spPr>
          <a:xfrm>
            <a:off x="164369" y="4024358"/>
            <a:ext cx="7438263" cy="2755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30">
            <a:extLst>
              <a:ext uri="{FF2B5EF4-FFF2-40B4-BE49-F238E27FC236}">
                <a16:creationId xmlns:a16="http://schemas.microsoft.com/office/drawing/2014/main" id="{E0F51CC5-626A-485C-8700-25F82FD67269}"/>
              </a:ext>
            </a:extLst>
          </p:cNvPr>
          <p:cNvSpPr txBox="1"/>
          <p:nvPr/>
        </p:nvSpPr>
        <p:spPr>
          <a:xfrm>
            <a:off x="454191" y="40591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Training</a:t>
            </a:r>
            <a:endParaRPr lang="en-GB">
              <a:solidFill>
                <a:schemeClr val="accent1">
                  <a:lumMod val="75000"/>
                </a:schemeClr>
              </a:solidFill>
              <a:ea typeface="游ゴシック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294EDD98-40BA-4AB0-BB07-78F78F9F1379}"/>
              </a:ext>
            </a:extLst>
          </p:cNvPr>
          <p:cNvGrpSpPr/>
          <p:nvPr/>
        </p:nvGrpSpPr>
        <p:grpSpPr>
          <a:xfrm>
            <a:off x="367992" y="1425665"/>
            <a:ext cx="6920228" cy="2330569"/>
            <a:chOff x="101601" y="1302992"/>
            <a:chExt cx="11850510" cy="4927289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55FBCB25-BC06-4FD0-96A8-A30682E1C5D5}"/>
                </a:ext>
              </a:extLst>
            </p:cNvPr>
            <p:cNvSpPr/>
            <p:nvPr/>
          </p:nvSpPr>
          <p:spPr>
            <a:xfrm>
              <a:off x="5825068" y="3324125"/>
              <a:ext cx="1731119" cy="1082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Concatenate</a:t>
              </a:r>
              <a:br>
                <a:rPr kumimoji="1" lang="en-US" altLang="ja-JP" sz="800" dirty="0">
                  <a:solidFill>
                    <a:schemeClr val="tx1"/>
                  </a:solidFill>
                </a:rPr>
              </a:br>
              <a:r>
                <a:rPr kumimoji="1" lang="en-US" altLang="ja-JP" sz="800" dirty="0">
                  <a:solidFill>
                    <a:schemeClr val="tx1"/>
                  </a:solidFill>
                </a:rPr>
                <a:t>Public: 0.42486</a:t>
              </a:r>
              <a:br>
                <a:rPr kumimoji="1" lang="en-US" altLang="ja-JP" sz="800" dirty="0">
                  <a:solidFill>
                    <a:schemeClr val="tx1"/>
                  </a:solidFill>
                </a:rPr>
              </a:br>
              <a:r>
                <a:rPr kumimoji="1" lang="en-US" altLang="ja-JP" sz="800" dirty="0">
                  <a:solidFill>
                    <a:schemeClr val="tx1"/>
                  </a:solidFill>
                </a:rPr>
                <a:t>Private: 0.43425</a:t>
              </a:r>
              <a:endParaRPr kumimoji="1" lang="ja-JP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4" name="フローチャート: 磁気ディスク 123">
              <a:extLst>
                <a:ext uri="{FF2B5EF4-FFF2-40B4-BE49-F238E27FC236}">
                  <a16:creationId xmlns:a16="http://schemas.microsoft.com/office/drawing/2014/main" id="{FC0AB2B4-54E8-4698-90F7-02F8C5CE0F7F}"/>
                </a:ext>
              </a:extLst>
            </p:cNvPr>
            <p:cNvSpPr/>
            <p:nvPr/>
          </p:nvSpPr>
          <p:spPr>
            <a:xfrm>
              <a:off x="101601" y="2633747"/>
              <a:ext cx="1196622" cy="11768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New</a:t>
              </a:r>
              <a:br>
                <a:rPr kumimoji="1" lang="en-US" altLang="ja-JP" sz="800" dirty="0">
                  <a:solidFill>
                    <a:schemeClr val="tx1"/>
                  </a:solidFill>
                </a:rPr>
              </a:br>
              <a:r>
                <a:rPr kumimoji="1" lang="en-US" altLang="ja-JP" sz="800" dirty="0">
                  <a:solidFill>
                    <a:schemeClr val="tx1"/>
                  </a:solidFill>
                </a:rPr>
                <a:t>Test set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A81AFFE3-7619-4D46-9AE4-A0D633EA0FAB}"/>
                </a:ext>
              </a:extLst>
            </p:cNvPr>
            <p:cNvSpPr/>
            <p:nvPr/>
          </p:nvSpPr>
          <p:spPr>
            <a:xfrm>
              <a:off x="2494846" y="1409040"/>
              <a:ext cx="2022050" cy="7647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>
                  <a:solidFill>
                    <a:schemeClr val="tx1"/>
                  </a:solidFill>
                </a:rPr>
                <a:t>EfficientNetV2s 800</a:t>
              </a:r>
              <a:br>
                <a:rPr kumimoji="1" lang="en-US" altLang="ja-JP" sz="800">
                  <a:solidFill>
                    <a:schemeClr val="tx1"/>
                  </a:solidFill>
                </a:rPr>
              </a:br>
              <a:r>
                <a:rPr kumimoji="1" lang="en-US" altLang="ja-JP" sz="800">
                  <a:solidFill>
                    <a:schemeClr val="tx1"/>
                  </a:solidFill>
                </a:rPr>
                <a:t>Public 0.37091 Private0.38652</a:t>
              </a:r>
              <a:endParaRPr kumimoji="1" lang="ja-JP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55A1D8B5-3FD9-49E4-8CFF-99C22C90E790}"/>
                </a:ext>
              </a:extLst>
            </p:cNvPr>
            <p:cNvSpPr/>
            <p:nvPr/>
          </p:nvSpPr>
          <p:spPr>
            <a:xfrm>
              <a:off x="2494842" y="2373500"/>
              <a:ext cx="2014652" cy="7810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tx1"/>
                  </a:solidFill>
                </a:rPr>
                <a:t>EfficientNetV2m 640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Public:0.38723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Private 0.39461</a:t>
              </a:r>
              <a:endParaRPr lang="ja-JP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58C1142-FEA7-4E85-9326-FB61784DFF56}"/>
                </a:ext>
              </a:extLst>
            </p:cNvPr>
            <p:cNvSpPr/>
            <p:nvPr/>
          </p:nvSpPr>
          <p:spPr>
            <a:xfrm>
              <a:off x="2494844" y="4344102"/>
              <a:ext cx="2017120" cy="791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EfficientNetV2l 720</a:t>
              </a:r>
              <a:br>
                <a:rPr lang="en-US" altLang="ja-JP" sz="800" dirty="0">
                  <a:solidFill>
                    <a:schemeClr val="tx1"/>
                  </a:solidFill>
                </a:rPr>
              </a:br>
              <a:r>
                <a:rPr lang="en-US" altLang="ja-JP" sz="800" dirty="0">
                  <a:solidFill>
                    <a:schemeClr val="tx1"/>
                  </a:solidFill>
                </a:rPr>
                <a:t>Public: 0.38159</a:t>
              </a:r>
              <a:br>
                <a:rPr lang="en-US" altLang="ja-JP" sz="800" dirty="0">
                  <a:solidFill>
                    <a:schemeClr val="tx1"/>
                  </a:solidFill>
                </a:rPr>
              </a:br>
              <a:r>
                <a:rPr lang="en-US" altLang="ja-JP" sz="800" dirty="0">
                  <a:solidFill>
                    <a:schemeClr val="tx1"/>
                  </a:solidFill>
                </a:rPr>
                <a:t>Private:0.39036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917DB56C-E307-413B-AD73-B9C973AD6AA9}"/>
                </a:ext>
              </a:extLst>
            </p:cNvPr>
            <p:cNvSpPr/>
            <p:nvPr/>
          </p:nvSpPr>
          <p:spPr>
            <a:xfrm>
              <a:off x="2494842" y="5389502"/>
              <a:ext cx="2017120" cy="8407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tx1"/>
                  </a:solidFill>
                </a:rPr>
                <a:t>EfficientNetV2xl 640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Public 0.39346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Private:0.39936</a:t>
              </a:r>
              <a:endParaRPr lang="ja-JP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AFFCA541-CD27-4988-A227-B4BC1AC0682C}"/>
                </a:ext>
              </a:extLst>
            </p:cNvPr>
            <p:cNvSpPr/>
            <p:nvPr/>
          </p:nvSpPr>
          <p:spPr>
            <a:xfrm>
              <a:off x="8207021" y="3343286"/>
              <a:ext cx="2135145" cy="10390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tx1"/>
                  </a:solidFill>
                </a:rPr>
                <a:t>Post Process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(Bridged Confidence)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Public:0.49686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Private:0.50825</a:t>
              </a:r>
              <a:endParaRPr kumimoji="1" lang="ja-JP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30" name="フローチャート: 磁気ディスク 129">
              <a:extLst>
                <a:ext uri="{FF2B5EF4-FFF2-40B4-BE49-F238E27FC236}">
                  <a16:creationId xmlns:a16="http://schemas.microsoft.com/office/drawing/2014/main" id="{F49ECF84-E1C5-4444-A289-71067036AD1D}"/>
                </a:ext>
              </a:extLst>
            </p:cNvPr>
            <p:cNvSpPr/>
            <p:nvPr/>
          </p:nvSpPr>
          <p:spPr>
            <a:xfrm>
              <a:off x="116041" y="4218511"/>
              <a:ext cx="1196622" cy="11768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New</a:t>
              </a:r>
              <a:br>
                <a:rPr kumimoji="1" lang="en-US" altLang="ja-JP" sz="800" dirty="0">
                  <a:solidFill>
                    <a:schemeClr val="tx1"/>
                  </a:solidFill>
                </a:rPr>
              </a:br>
              <a:r>
                <a:rPr kumimoji="1" lang="en-US" altLang="ja-JP" sz="800" dirty="0">
                  <a:solidFill>
                    <a:schemeClr val="tx1"/>
                  </a:solidFill>
                </a:rPr>
                <a:t>Index set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1" name="フローチャート: 磁気ディスク 130">
              <a:extLst>
                <a:ext uri="{FF2B5EF4-FFF2-40B4-BE49-F238E27FC236}">
                  <a16:creationId xmlns:a16="http://schemas.microsoft.com/office/drawing/2014/main" id="{95401E81-AE36-4DB4-89A7-56BE65ACEB34}"/>
                </a:ext>
              </a:extLst>
            </p:cNvPr>
            <p:cNvSpPr/>
            <p:nvPr/>
          </p:nvSpPr>
          <p:spPr>
            <a:xfrm>
              <a:off x="8316767" y="1302992"/>
              <a:ext cx="1919111" cy="11768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>
                  <a:solidFill>
                    <a:schemeClr val="tx1"/>
                  </a:solidFill>
                </a:rPr>
                <a:t>GLDv2 Train</a:t>
              </a:r>
              <a:br>
                <a:rPr kumimoji="1" lang="en-US" altLang="ja-JP" sz="800">
                  <a:solidFill>
                    <a:schemeClr val="tx1"/>
                  </a:solidFill>
                </a:rPr>
              </a:br>
              <a:r>
                <a:rPr kumimoji="1" lang="en-US" altLang="ja-JP" sz="800">
                  <a:solidFill>
                    <a:schemeClr val="tx1"/>
                  </a:solidFill>
                </a:rPr>
                <a:t>Pre-Computing</a:t>
              </a:r>
              <a:endParaRPr kumimoji="1" lang="ja-JP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24128436-EE06-4844-A9FA-D3B44317B5C7}"/>
                </a:ext>
              </a:extLst>
            </p:cNvPr>
            <p:cNvCxnSpPr>
              <a:cxnSpLocks/>
              <a:stCxn id="131" idx="3"/>
              <a:endCxn id="129" idx="0"/>
            </p:cNvCxnSpPr>
            <p:nvPr/>
          </p:nvCxnSpPr>
          <p:spPr>
            <a:xfrm flipH="1">
              <a:off x="9274594" y="2479859"/>
              <a:ext cx="1730" cy="8634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カギ線コネクタ 103">
              <a:extLst>
                <a:ext uri="{FF2B5EF4-FFF2-40B4-BE49-F238E27FC236}">
                  <a16:creationId xmlns:a16="http://schemas.microsoft.com/office/drawing/2014/main" id="{9B93AF27-0579-4B07-8734-2EB593007D73}"/>
                </a:ext>
              </a:extLst>
            </p:cNvPr>
            <p:cNvCxnSpPr>
              <a:cxnSpLocks/>
              <a:stCxn id="124" idx="4"/>
              <a:endCxn id="125" idx="1"/>
            </p:cNvCxnSpPr>
            <p:nvPr/>
          </p:nvCxnSpPr>
          <p:spPr>
            <a:xfrm flipV="1">
              <a:off x="1298223" y="1791408"/>
              <a:ext cx="1196622" cy="143077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カギ線コネクタ 104">
              <a:extLst>
                <a:ext uri="{FF2B5EF4-FFF2-40B4-BE49-F238E27FC236}">
                  <a16:creationId xmlns:a16="http://schemas.microsoft.com/office/drawing/2014/main" id="{3B9F239F-8825-45E2-B058-D81734E69618}"/>
                </a:ext>
              </a:extLst>
            </p:cNvPr>
            <p:cNvCxnSpPr>
              <a:cxnSpLocks/>
              <a:stCxn id="124" idx="4"/>
              <a:endCxn id="126" idx="1"/>
            </p:cNvCxnSpPr>
            <p:nvPr/>
          </p:nvCxnSpPr>
          <p:spPr>
            <a:xfrm flipV="1">
              <a:off x="1298223" y="2764050"/>
              <a:ext cx="1196619" cy="45813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カギ線コネクタ 105">
              <a:extLst>
                <a:ext uri="{FF2B5EF4-FFF2-40B4-BE49-F238E27FC236}">
                  <a16:creationId xmlns:a16="http://schemas.microsoft.com/office/drawing/2014/main" id="{EA1D0CEE-7628-4B95-8FD8-A3C69154C3EE}"/>
                </a:ext>
              </a:extLst>
            </p:cNvPr>
            <p:cNvCxnSpPr>
              <a:cxnSpLocks/>
              <a:stCxn id="124" idx="4"/>
              <a:endCxn id="127" idx="1"/>
            </p:cNvCxnSpPr>
            <p:nvPr/>
          </p:nvCxnSpPr>
          <p:spPr>
            <a:xfrm>
              <a:off x="1298223" y="3222182"/>
              <a:ext cx="1196621" cy="151755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カギ線コネクタ 106">
              <a:extLst>
                <a:ext uri="{FF2B5EF4-FFF2-40B4-BE49-F238E27FC236}">
                  <a16:creationId xmlns:a16="http://schemas.microsoft.com/office/drawing/2014/main" id="{865197CD-51CF-4FAD-B5C1-DC82214677CE}"/>
                </a:ext>
              </a:extLst>
            </p:cNvPr>
            <p:cNvCxnSpPr>
              <a:cxnSpLocks/>
              <a:stCxn id="124" idx="4"/>
              <a:endCxn id="128" idx="1"/>
            </p:cNvCxnSpPr>
            <p:nvPr/>
          </p:nvCxnSpPr>
          <p:spPr>
            <a:xfrm>
              <a:off x="1298223" y="3222182"/>
              <a:ext cx="1196619" cy="258770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カギ線コネクタ 107">
              <a:extLst>
                <a:ext uri="{FF2B5EF4-FFF2-40B4-BE49-F238E27FC236}">
                  <a16:creationId xmlns:a16="http://schemas.microsoft.com/office/drawing/2014/main" id="{C3F9ED71-C573-4D46-A058-BB0C07C15801}"/>
                </a:ext>
              </a:extLst>
            </p:cNvPr>
            <p:cNvCxnSpPr>
              <a:cxnSpLocks/>
              <a:stCxn id="130" idx="4"/>
              <a:endCxn id="128" idx="1"/>
            </p:cNvCxnSpPr>
            <p:nvPr/>
          </p:nvCxnSpPr>
          <p:spPr>
            <a:xfrm>
              <a:off x="1312663" y="4806947"/>
              <a:ext cx="1182180" cy="100294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カギ線コネクタ 108">
              <a:extLst>
                <a:ext uri="{FF2B5EF4-FFF2-40B4-BE49-F238E27FC236}">
                  <a16:creationId xmlns:a16="http://schemas.microsoft.com/office/drawing/2014/main" id="{B76DB77A-36B7-492D-80EC-64B636E17A96}"/>
                </a:ext>
              </a:extLst>
            </p:cNvPr>
            <p:cNvCxnSpPr>
              <a:cxnSpLocks/>
              <a:stCxn id="124" idx="4"/>
              <a:endCxn id="127" idx="1"/>
            </p:cNvCxnSpPr>
            <p:nvPr/>
          </p:nvCxnSpPr>
          <p:spPr>
            <a:xfrm>
              <a:off x="1298223" y="3222182"/>
              <a:ext cx="1196621" cy="1517552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カギ線コネクタ 109">
              <a:extLst>
                <a:ext uri="{FF2B5EF4-FFF2-40B4-BE49-F238E27FC236}">
                  <a16:creationId xmlns:a16="http://schemas.microsoft.com/office/drawing/2014/main" id="{EC338384-ECB6-4928-8A3D-1F8F1DF9F809}"/>
                </a:ext>
              </a:extLst>
            </p:cNvPr>
            <p:cNvCxnSpPr>
              <a:cxnSpLocks/>
              <a:stCxn id="130" idx="4"/>
              <a:endCxn id="125" idx="1"/>
            </p:cNvCxnSpPr>
            <p:nvPr/>
          </p:nvCxnSpPr>
          <p:spPr>
            <a:xfrm flipV="1">
              <a:off x="1312663" y="1791408"/>
              <a:ext cx="1182183" cy="301553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カギ線コネクタ 110">
              <a:extLst>
                <a:ext uri="{FF2B5EF4-FFF2-40B4-BE49-F238E27FC236}">
                  <a16:creationId xmlns:a16="http://schemas.microsoft.com/office/drawing/2014/main" id="{47A70DDE-5A49-467E-96D3-733D1969D051}"/>
                </a:ext>
              </a:extLst>
            </p:cNvPr>
            <p:cNvCxnSpPr>
              <a:cxnSpLocks/>
              <a:stCxn id="125" idx="3"/>
              <a:endCxn id="123" idx="1"/>
            </p:cNvCxnSpPr>
            <p:nvPr/>
          </p:nvCxnSpPr>
          <p:spPr>
            <a:xfrm>
              <a:off x="4516896" y="1791408"/>
              <a:ext cx="1308173" cy="207374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カギ線コネクタ 111">
              <a:extLst>
                <a:ext uri="{FF2B5EF4-FFF2-40B4-BE49-F238E27FC236}">
                  <a16:creationId xmlns:a16="http://schemas.microsoft.com/office/drawing/2014/main" id="{F52DEF6E-E3F6-49E4-AED4-CFF54C525E82}"/>
                </a:ext>
              </a:extLst>
            </p:cNvPr>
            <p:cNvCxnSpPr>
              <a:cxnSpLocks/>
              <a:stCxn id="126" idx="3"/>
              <a:endCxn id="123" idx="1"/>
            </p:cNvCxnSpPr>
            <p:nvPr/>
          </p:nvCxnSpPr>
          <p:spPr>
            <a:xfrm>
              <a:off x="4509494" y="2764050"/>
              <a:ext cx="1315574" cy="110110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カギ線コネクタ 112">
              <a:extLst>
                <a:ext uri="{FF2B5EF4-FFF2-40B4-BE49-F238E27FC236}">
                  <a16:creationId xmlns:a16="http://schemas.microsoft.com/office/drawing/2014/main" id="{1F0B99E5-46F8-4CDF-A165-723B2E0D1319}"/>
                </a:ext>
              </a:extLst>
            </p:cNvPr>
            <p:cNvCxnSpPr>
              <a:cxnSpLocks/>
              <a:stCxn id="127" idx="3"/>
              <a:endCxn id="123" idx="1"/>
            </p:cNvCxnSpPr>
            <p:nvPr/>
          </p:nvCxnSpPr>
          <p:spPr>
            <a:xfrm flipV="1">
              <a:off x="4511964" y="3865157"/>
              <a:ext cx="1313105" cy="874577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カギ線コネクタ 113">
              <a:extLst>
                <a:ext uri="{FF2B5EF4-FFF2-40B4-BE49-F238E27FC236}">
                  <a16:creationId xmlns:a16="http://schemas.microsoft.com/office/drawing/2014/main" id="{89B060C3-2924-42CD-B012-8DB0A086EBBA}"/>
                </a:ext>
              </a:extLst>
            </p:cNvPr>
            <p:cNvCxnSpPr>
              <a:cxnSpLocks/>
              <a:stCxn id="128" idx="3"/>
              <a:endCxn id="123" idx="1"/>
            </p:cNvCxnSpPr>
            <p:nvPr/>
          </p:nvCxnSpPr>
          <p:spPr>
            <a:xfrm flipV="1">
              <a:off x="4511962" y="3865157"/>
              <a:ext cx="1313106" cy="194473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7E70D2C0-398F-42E2-A7BF-28DB3F11CE8E}"/>
                </a:ext>
              </a:extLst>
            </p:cNvPr>
            <p:cNvCxnSpPr>
              <a:cxnSpLocks/>
              <a:stCxn id="123" idx="3"/>
              <a:endCxn id="129" idx="1"/>
            </p:cNvCxnSpPr>
            <p:nvPr/>
          </p:nvCxnSpPr>
          <p:spPr>
            <a:xfrm flipV="1">
              <a:off x="7556188" y="3862804"/>
              <a:ext cx="650834" cy="23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磁気ディスク 144">
              <a:extLst>
                <a:ext uri="{FF2B5EF4-FFF2-40B4-BE49-F238E27FC236}">
                  <a16:creationId xmlns:a16="http://schemas.microsoft.com/office/drawing/2014/main" id="{AFD5427A-4727-4DDA-9996-6B166FEDDBAD}"/>
                </a:ext>
              </a:extLst>
            </p:cNvPr>
            <p:cNvSpPr/>
            <p:nvPr/>
          </p:nvSpPr>
          <p:spPr>
            <a:xfrm>
              <a:off x="10755489" y="3272056"/>
              <a:ext cx="1196622" cy="1176867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>
                  <a:solidFill>
                    <a:schemeClr val="tx1"/>
                  </a:solidFill>
                </a:rPr>
                <a:t>Final Result</a:t>
              </a:r>
              <a:endParaRPr kumimoji="1" lang="ja-JP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5E7B8939-27A0-471D-931D-956E58C3F35B}"/>
                </a:ext>
              </a:extLst>
            </p:cNvPr>
            <p:cNvCxnSpPr>
              <a:cxnSpLocks/>
              <a:stCxn id="129" idx="3"/>
              <a:endCxn id="145" idx="2"/>
            </p:cNvCxnSpPr>
            <p:nvPr/>
          </p:nvCxnSpPr>
          <p:spPr>
            <a:xfrm flipV="1">
              <a:off x="10342166" y="3860491"/>
              <a:ext cx="413323" cy="23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A534F553-EEB4-4439-9E0F-5510D7739EED}"/>
                </a:ext>
              </a:extLst>
            </p:cNvPr>
            <p:cNvSpPr/>
            <p:nvPr/>
          </p:nvSpPr>
          <p:spPr>
            <a:xfrm>
              <a:off x="2497310" y="3303784"/>
              <a:ext cx="2014652" cy="7810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tx1"/>
                  </a:solidFill>
                </a:rPr>
                <a:t>EfficientNetV2m 732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Public: 0.37473</a:t>
              </a:r>
              <a:br>
                <a:rPr lang="en-US" altLang="ja-JP" sz="800">
                  <a:solidFill>
                    <a:schemeClr val="tx1"/>
                  </a:solidFill>
                </a:rPr>
              </a:br>
              <a:r>
                <a:rPr lang="en-US" altLang="ja-JP" sz="800">
                  <a:solidFill>
                    <a:schemeClr val="tx1"/>
                  </a:solidFill>
                </a:rPr>
                <a:t>Private:0.38743</a:t>
              </a:r>
              <a:endParaRPr lang="ja-JP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8" name="カギ線コネクタ 118">
              <a:extLst>
                <a:ext uri="{FF2B5EF4-FFF2-40B4-BE49-F238E27FC236}">
                  <a16:creationId xmlns:a16="http://schemas.microsoft.com/office/drawing/2014/main" id="{C3B74D19-8C5D-4232-84DA-2D00D2034A57}"/>
                </a:ext>
              </a:extLst>
            </p:cNvPr>
            <p:cNvCxnSpPr>
              <a:cxnSpLocks/>
              <a:stCxn id="124" idx="4"/>
              <a:endCxn id="147" idx="1"/>
            </p:cNvCxnSpPr>
            <p:nvPr/>
          </p:nvCxnSpPr>
          <p:spPr>
            <a:xfrm>
              <a:off x="1298223" y="3222182"/>
              <a:ext cx="1199087" cy="47215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カギ線コネクタ 119">
              <a:extLst>
                <a:ext uri="{FF2B5EF4-FFF2-40B4-BE49-F238E27FC236}">
                  <a16:creationId xmlns:a16="http://schemas.microsoft.com/office/drawing/2014/main" id="{4D94552E-EA85-4B5E-A5DA-E414873A491A}"/>
                </a:ext>
              </a:extLst>
            </p:cNvPr>
            <p:cNvCxnSpPr>
              <a:cxnSpLocks/>
              <a:stCxn id="147" idx="3"/>
              <a:endCxn id="123" idx="1"/>
            </p:cNvCxnSpPr>
            <p:nvPr/>
          </p:nvCxnSpPr>
          <p:spPr>
            <a:xfrm>
              <a:off x="4511962" y="3694334"/>
              <a:ext cx="1313106" cy="17082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02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3B4E161ECF7E1489D3D12FCC172A244" ma:contentTypeVersion="13" ma:contentTypeDescription="新しいドキュメントを作成します。" ma:contentTypeScope="" ma:versionID="945b139995e76304bfa7c6e294ece066">
  <xsd:schema xmlns:xsd="http://www.w3.org/2001/XMLSchema" xmlns:xs="http://www.w3.org/2001/XMLSchema" xmlns:p="http://schemas.microsoft.com/office/2006/metadata/properties" xmlns:ns2="ca769207-d9bd-4ca0-be6b-4a7e055bc27c" xmlns:ns3="ad9a1c56-0c33-4a3c-ad9e-7bcd8818a252" targetNamespace="http://schemas.microsoft.com/office/2006/metadata/properties" ma:root="true" ma:fieldsID="bdf99e109c65a3b9393a00922f6e8900" ns2:_="" ns3:_="">
    <xsd:import namespace="ca769207-d9bd-4ca0-be6b-4a7e055bc27c"/>
    <xsd:import namespace="ad9a1c56-0c33-4a3c-ad9e-7bcd8818a2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69207-d9bd-4ca0-be6b-4a7e055bc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a1c56-0c33-4a3c-ad9e-7bcd8818a25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CF88A-CE9B-4667-B1E5-9FF1B01485D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ad9a1c56-0c33-4a3c-ad9e-7bcd8818a252"/>
    <ds:schemaRef ds:uri="ca769207-d9bd-4ca0-be6b-4a7e055bc27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EC99F7-6573-4C29-B345-6791CD340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1F8E1E-7F14-4882-B141-7E77E38C2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769207-d9bd-4ca0-be6b-4a7e055bc27c"/>
    <ds:schemaRef ds:uri="ad9a1c56-0c33-4a3c-ad9e-7bcd8818a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284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Landmark Retrieval 2021 5th Place Solution ~Metric Learning + Bridged Confidence~</dc:title>
  <dc:creator>山本 大輝</dc:creator>
  <cp:lastModifiedBy>山本 大輝</cp:lastModifiedBy>
  <cp:revision>2</cp:revision>
  <dcterms:created xsi:type="dcterms:W3CDTF">2021-10-07T13:41:34Z</dcterms:created>
  <dcterms:modified xsi:type="dcterms:W3CDTF">2021-10-11T20:03:43Z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0x01010023B4E161ECF7E1489D3D12FCC172A244</vt:lpwstr>
  </property>
</Properties>
</file>