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0"/>
  </p:notesMasterIdLst>
  <p:handoutMasterIdLst>
    <p:handoutMasterId r:id="rId11"/>
  </p:handoutMasterIdLst>
  <p:sldIdLst>
    <p:sldId id="258" r:id="rId7"/>
    <p:sldId id="283" r:id="rId8"/>
    <p:sldId id="285" r:id="rId9"/>
  </p:sldIdLst>
  <p:sldSz cx="9144000" cy="6858000" type="screen4x3"/>
  <p:notesSz cx="9931400" cy="6794500"/>
  <p:custDataLst>
    <p:tags r:id="rId12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8778" autoAdjust="0"/>
  </p:normalViewPr>
  <p:slideViewPr>
    <p:cSldViewPr snapToGrid="0">
      <p:cViewPr varScale="1">
        <p:scale>
          <a:sx n="100" d="100"/>
          <a:sy n="100" d="100"/>
        </p:scale>
        <p:origin x="27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41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3607" cy="339725"/>
          </a:xfrm>
          <a:prstGeom prst="rect">
            <a:avLst/>
          </a:prstGeom>
        </p:spPr>
        <p:txBody>
          <a:bodyPr vert="horz" lIns="91443" tIns="45721" rIns="91443" bIns="4572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5498" y="0"/>
            <a:ext cx="4303607" cy="339725"/>
          </a:xfrm>
          <a:prstGeom prst="rect">
            <a:avLst/>
          </a:prstGeom>
        </p:spPr>
        <p:txBody>
          <a:bodyPr vert="horz" lIns="91443" tIns="45721" rIns="91443" bIns="4572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04/10/2021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453596"/>
            <a:ext cx="4303607" cy="339725"/>
          </a:xfrm>
          <a:prstGeom prst="rect">
            <a:avLst/>
          </a:prstGeom>
        </p:spPr>
        <p:txBody>
          <a:bodyPr vert="horz" lIns="91443" tIns="45721" rIns="91443" bIns="4572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5498" y="6453596"/>
            <a:ext cx="4303607" cy="339725"/>
          </a:xfrm>
          <a:prstGeom prst="rect">
            <a:avLst/>
          </a:prstGeom>
        </p:spPr>
        <p:txBody>
          <a:bodyPr vert="horz" lIns="91443" tIns="45721" rIns="91443" bIns="4572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3607" cy="339725"/>
          </a:xfrm>
          <a:prstGeom prst="rect">
            <a:avLst/>
          </a:prstGeom>
        </p:spPr>
        <p:txBody>
          <a:bodyPr vert="horz" lIns="91443" tIns="45721" rIns="91443" bIns="4572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5498" y="0"/>
            <a:ext cx="4303607" cy="339725"/>
          </a:xfrm>
          <a:prstGeom prst="rect">
            <a:avLst/>
          </a:prstGeom>
        </p:spPr>
        <p:txBody>
          <a:bodyPr vert="horz" lIns="91443" tIns="45721" rIns="91443" bIns="4572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04/10/2021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3" tIns="45721" rIns="91443" bIns="45721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3141" y="3227388"/>
            <a:ext cx="7945120" cy="3057525"/>
          </a:xfrm>
          <a:prstGeom prst="rect">
            <a:avLst/>
          </a:prstGeom>
        </p:spPr>
        <p:txBody>
          <a:bodyPr vert="horz" wrap="square" lIns="91443" tIns="45721" rIns="91443" bIns="4572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GB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453596"/>
            <a:ext cx="4303607" cy="339725"/>
          </a:xfrm>
          <a:prstGeom prst="rect">
            <a:avLst/>
          </a:prstGeom>
        </p:spPr>
        <p:txBody>
          <a:bodyPr vert="horz" lIns="91443" tIns="45721" rIns="91443" bIns="4572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5498" y="6453596"/>
            <a:ext cx="4303607" cy="339725"/>
          </a:xfrm>
          <a:prstGeom prst="rect">
            <a:avLst/>
          </a:prstGeom>
        </p:spPr>
        <p:txBody>
          <a:bodyPr vert="horz" lIns="91443" tIns="45721" rIns="91443" bIns="4572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 smtClean="0"/>
              <a:t>Referent</a:t>
            </a:r>
            <a:br>
              <a:rPr lang="de-DE" noProof="0" dirty="0" smtClean="0"/>
            </a:br>
            <a:r>
              <a:rPr lang="de-DE" noProof="0" dirty="0" smtClean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smtClean="0"/>
              <a:t>Prof. Dr.-Ing. Manfred Hajek</a:t>
            </a:r>
            <a:endParaRPr lang="en-US" dirty="0" smtClean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 smtClean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 smtClean="0"/>
              <a:t>Prof. Dr.-Ing. Manfred Hajek</a:t>
            </a:r>
            <a:endParaRPr lang="en-US" dirty="0" smtClean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sz="1600" dirty="0" smtClean="0"/>
              <a:t>Dritte Ebene</a:t>
            </a:r>
            <a:endParaRPr lang="de-DE" dirty="0" smtClean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7450034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think-cell Folie" r:id="rId4" imgW="572" imgH="418" progId="TCLayout.ActiveDocument.1">
                  <p:embed/>
                </p:oleObj>
              </mc:Choice>
              <mc:Fallback>
                <p:oleObj name="think-cell Folie" r:id="rId4" imgW="572" imgH="41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 smtClean="0"/>
              <a:t>Prof. Dr.-Ing. Manfred Hajek</a:t>
            </a:r>
            <a:endParaRPr lang="en-US" dirty="0" smtClean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smtClean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 smtClean="0"/>
              <a:t>Prof. Dr.-Ing. Manfred Hajek</a:t>
            </a:r>
            <a:endParaRPr lang="en-US" dirty="0" smtClean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Präsentationsmuster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kann auch als </a:t>
            </a:r>
            <a:r>
              <a:rPr lang="de-DE" noProof="0" dirty="0" err="1" smtClean="0"/>
              <a:t>Kapiteltrenner</a:t>
            </a:r>
            <a:r>
              <a:rPr lang="de-DE" noProof="0" dirty="0" smtClean="0"/>
              <a:t> verwendet werden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Prof. Dr.-Ing. Manfred Hajek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Prof. Dr.-Ing. Manfred Hajek</a:t>
            </a:r>
            <a:endParaRPr lang="en-US" dirty="0" smtClean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Präsentationsmuster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kann auch als </a:t>
            </a:r>
            <a:r>
              <a:rPr lang="de-DE" noProof="0" dirty="0" err="1" smtClean="0"/>
              <a:t>Kapiteltrenner</a:t>
            </a:r>
            <a:r>
              <a:rPr lang="de-DE" noProof="0" dirty="0" smtClean="0"/>
              <a:t> verwendet werden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Titel der Präsentation durch Klicken bearbeiten</a:t>
            </a:r>
            <a:endParaRPr lang="de-DE" noProof="0" dirty="0"/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 smtClean="0"/>
              <a:t>Referent</a:t>
            </a:r>
            <a:br>
              <a:rPr lang="de-DE" noProof="0" dirty="0" smtClean="0"/>
            </a:br>
            <a:r>
              <a:rPr lang="de-DE" noProof="0" dirty="0" smtClean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Prof. Dr.-Ing. Manfred Hajek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 smtClean="0"/>
              <a:t>Referent</a:t>
            </a:r>
            <a:br>
              <a:rPr lang="de-DE" noProof="0" dirty="0" smtClean="0"/>
            </a:br>
            <a:r>
              <a:rPr lang="de-DE" noProof="0" dirty="0" smtClean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Prof. Dr.-Ing. Manfred Hajek</a:t>
            </a:r>
            <a:endParaRPr lang="en-US" dirty="0" smtClean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0740459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name="think-cell Folie" r:id="rId4" imgW="572" imgH="418" progId="TCLayout.ActiveDocument.1">
                  <p:embed/>
                </p:oleObj>
              </mc:Choice>
              <mc:Fallback>
                <p:oleObj name="think-cell Folie" r:id="rId4" imgW="572" imgH="41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 smtClean="0"/>
              <a:t>Inhalt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sz="1600" noProof="0" dirty="0" smtClean="0"/>
              <a:t>Dritte Ebene</a:t>
            </a:r>
            <a:endParaRPr lang="de-DE" noProof="0" dirty="0" smtClean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 smtClean="0"/>
              <a:t>Inhalt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sz="1600" noProof="0" dirty="0" smtClean="0"/>
              <a:t>Dritte Ebene</a:t>
            </a:r>
            <a:endParaRPr lang="de-DE" noProof="0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 smtClean="0"/>
              <a:t>Prof. Dr.-Ing. Manfred Hajek</a:t>
            </a:r>
            <a:endParaRPr lang="en-US" dirty="0" smtClean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86618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 smtClean="0"/>
              <a:t>Referent</a:t>
            </a:r>
            <a:br>
              <a:rPr lang="de-DE" noProof="0" dirty="0" smtClean="0"/>
            </a:br>
            <a:r>
              <a:rPr lang="de-DE" noProof="0" dirty="0" smtClean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smtClean="0"/>
              <a:t>Prof. Dr.-Ing. Manfred Hajek</a:t>
            </a:r>
            <a:endParaRPr lang="en-US" dirty="0" smtClean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 smtClean="0"/>
              <a:t>Inhalt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Prof. Dr.-Ing. Manfred Hajek</a:t>
            </a:r>
            <a:endParaRPr lang="en-US" dirty="0" smtClean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 smtClean="0"/>
              <a:t>Inhalt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sz="1600" noProof="0" dirty="0" smtClean="0"/>
              <a:t>Dritte Ebene</a:t>
            </a:r>
            <a:endParaRPr lang="de-DE" noProof="0" dirty="0" smtClean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Prof. Dr.-Ing. Manfred Hajek</a:t>
            </a:r>
            <a:endParaRPr lang="en-US" dirty="0" smtClean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 smtClean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56504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think-cell Folie" r:id="rId4" imgW="572" imgH="418" progId="TCLayout.ActiveDocument.1">
                  <p:embed/>
                </p:oleObj>
              </mc:Choice>
              <mc:Fallback>
                <p:oleObj name="think-cell Folie" r:id="rId4" imgW="572" imgH="41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 smtClean="0"/>
              <a:t>Inhalt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sz="1600" noProof="0" dirty="0" smtClean="0"/>
              <a:t>Dritte Ebene</a:t>
            </a:r>
            <a:endParaRPr lang="de-DE" noProof="0" dirty="0" smtClean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 smtClean="0"/>
              <a:t>Inhalt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sz="1600" noProof="0" dirty="0" smtClean="0"/>
              <a:t>Dritte Ebene</a:t>
            </a:r>
            <a:endParaRPr lang="de-DE" noProof="0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 smtClean="0"/>
              <a:t>Prof. Dr.-Ing. Manfred Hajek</a:t>
            </a:r>
            <a:endParaRPr lang="en-US" dirty="0" smtClean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 smtClean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 smtClean="0"/>
              <a:t>Prof. Dr.-Ing. Manfred Hajek</a:t>
            </a:r>
            <a:endParaRPr lang="en-US" dirty="0" smtClean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sz="1600" dirty="0" smtClean="0"/>
              <a:t>Dritte Ebene</a:t>
            </a:r>
            <a:endParaRPr lang="de-DE" dirty="0" smtClean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4.emf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9.xml"/><Relationship Id="rId10" Type="http://schemas.openxmlformats.org/officeDocument/2006/relationships/vmlDrawing" Target="../drawings/vmlDrawing2.vml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4.xml"/><Relationship Id="rId14" Type="http://schemas.openxmlformats.org/officeDocument/2006/relationships/image" Target="../media/image1.w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Prof. Dr.-Ing. Manfred Hajek</a:t>
            </a:r>
            <a:endParaRPr lang="en-US" dirty="0" smtClean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 smtClean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Prof. Dr.-Ing. Manfred Hajek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Prof. Dr.-Ing. Manfred Hajek</a:t>
            </a:r>
            <a:endParaRPr lang="en-US" dirty="0" smtClean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0401" y="314325"/>
            <a:ext cx="7699650" cy="3472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rPr>
              <a:t>Technische Universität</a:t>
            </a:r>
            <a:r>
              <a:rPr lang="de-DE" sz="800" kern="1200" baseline="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rPr>
              <a:t> München</a:t>
            </a:r>
            <a:r>
              <a:rPr lang="de-DE" sz="8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rPr>
              <a:t> 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 smtClean="0">
                <a:solidFill>
                  <a:schemeClr val="tx2"/>
                </a:solidFill>
                <a:latin typeface="+mn-lt"/>
              </a:rPr>
              <a:t>School of Engineering and Design</a:t>
            </a:r>
          </a:p>
          <a:p>
            <a:pPr>
              <a:lnSpc>
                <a:spcPct val="94000"/>
              </a:lnSpc>
              <a:tabLst/>
            </a:pPr>
            <a:r>
              <a:rPr lang="de-DE" sz="8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rPr>
              <a:t>Lehrstuhl für</a:t>
            </a:r>
            <a:r>
              <a:rPr lang="de-DE" sz="800" kern="1200" baseline="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rPr>
              <a:t> Hubschraubertechnologie</a:t>
            </a:r>
            <a:endParaRPr lang="de-DE" sz="800" dirty="0" smtClean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40344954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think-cell Folie" r:id="rId12" imgW="572" imgH="418" progId="TCLayout.ActiveDocument.1">
                  <p:embed/>
                </p:oleObj>
              </mc:Choice>
              <mc:Fallback>
                <p:oleObj name="think-cell Folie" r:id="rId12" imgW="572" imgH="41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Prof. Dr.-Ing. Manfred Hajek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Prof. Dr.-Ing. Manfred Hajek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Prof. Dr.-Ing. Manfred Hajek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1231106"/>
          </a:xfrm>
        </p:spPr>
        <p:txBody>
          <a:bodyPr/>
          <a:lstStyle/>
          <a:p>
            <a:r>
              <a:rPr lang="de-DE" dirty="0" smtClean="0"/>
              <a:t>Doktorandenseminar</a:t>
            </a:r>
            <a:br>
              <a:rPr lang="de-DE" dirty="0" smtClean="0"/>
            </a:br>
            <a:r>
              <a:rPr lang="de-DE" dirty="0" err="1" smtClean="0"/>
              <a:t>PhD</a:t>
            </a:r>
            <a:r>
              <a:rPr lang="de-DE" dirty="0" smtClean="0"/>
              <a:t> Seminar </a:t>
            </a:r>
            <a:br>
              <a:rPr lang="de-DE" dirty="0" smtClean="0"/>
            </a:br>
            <a:r>
              <a:rPr lang="de-DE" dirty="0"/>
              <a:t>WS20/21</a:t>
            </a:r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319088" y="2484120"/>
            <a:ext cx="8508999" cy="76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de-DE" sz="1600" kern="1200" baseline="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Garching, Oktober 2021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80" y="3186740"/>
            <a:ext cx="5242560" cy="367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2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smtClean="0"/>
              <a:t>Prof. Dr.-Ing. Manfred Hajek</a:t>
            </a:r>
            <a:endParaRPr lang="en-US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 „Titel/Akronym“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5"/>
          </p:nvPr>
        </p:nvSpPr>
        <p:spPr>
          <a:xfrm>
            <a:off x="219958" y="1762188"/>
            <a:ext cx="8504941" cy="4687380"/>
          </a:xfrm>
        </p:spPr>
        <p:txBody>
          <a:bodyPr/>
          <a:lstStyle/>
          <a:p>
            <a:pPr marL="179388" indent="-179388">
              <a:spcBef>
                <a:spcPct val="50000"/>
              </a:spcBef>
              <a:buClr>
                <a:srgbClr val="004682"/>
              </a:buClr>
              <a:buFont typeface="Wingdings" pitchFamily="2" charset="2"/>
              <a:buChar char="§"/>
              <a:defRPr/>
            </a:pPr>
            <a:r>
              <a:rPr lang="de-DE" dirty="0"/>
              <a:t>Kurzbeschreibung (Zielsetzung, Vorgehensweise, …):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388" indent="-179388">
              <a:spcBef>
                <a:spcPct val="50000"/>
              </a:spcBef>
              <a:buClr>
                <a:srgbClr val="004682"/>
              </a:buClr>
              <a:buFont typeface="Wingdings" pitchFamily="2" charset="2"/>
              <a:buChar char="§"/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Beginn: </a:t>
            </a:r>
          </a:p>
          <a:p>
            <a:pPr marL="179388" indent="-179388">
              <a:spcBef>
                <a:spcPct val="50000"/>
              </a:spcBef>
              <a:buClr>
                <a:srgbClr val="004682"/>
              </a:buClr>
              <a:buFont typeface="Wingdings" pitchFamily="2" charset="2"/>
              <a:buChar char="§"/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Ende:		</a:t>
            </a:r>
          </a:p>
          <a:p>
            <a:pPr marL="179388" indent="-179388">
              <a:spcBef>
                <a:spcPct val="50000"/>
              </a:spcBef>
              <a:buClr>
                <a:srgbClr val="004682"/>
              </a:buClr>
              <a:buFont typeface="Wingdings" pitchFamily="2" charset="2"/>
              <a:buChar char="§"/>
              <a:defRPr/>
            </a:pPr>
            <a:r>
              <a:rPr lang="de-DE" dirty="0" smtClean="0"/>
              <a:t>Finanzierungsquelle </a:t>
            </a:r>
            <a:r>
              <a:rPr lang="de-DE" dirty="0"/>
              <a:t>(eigen, LuFo, EU, …):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9388" indent="-179388">
              <a:spcBef>
                <a:spcPct val="50000"/>
              </a:spcBef>
              <a:buClr>
                <a:srgbClr val="004682"/>
              </a:buClr>
              <a:buFont typeface="Wingdings" pitchFamily="2" charset="2"/>
              <a:buChar char="§"/>
              <a:defRPr/>
            </a:pPr>
            <a:r>
              <a:rPr lang="de-DE" dirty="0"/>
              <a:t>Budget (€ bzw. Personenmonate, Investitionsmittel, </a:t>
            </a:r>
            <a:r>
              <a:rPr lang="de-DE" dirty="0" smtClean="0"/>
              <a:t>…):</a:t>
            </a:r>
          </a:p>
          <a:p>
            <a:pPr marL="179388" indent="-179388">
              <a:spcBef>
                <a:spcPct val="50000"/>
              </a:spcBef>
              <a:buClr>
                <a:srgbClr val="004682"/>
              </a:buClr>
              <a:buFont typeface="Wingdings" pitchFamily="2" charset="2"/>
              <a:buChar char="§"/>
              <a:defRPr/>
            </a:pPr>
            <a:r>
              <a:rPr lang="de-DE" dirty="0"/>
              <a:t>Benötigte Ressourcen (MERIT, ROSIE, Windkanal, Mess-Equipment, LRZ, </a:t>
            </a:r>
            <a:r>
              <a:rPr lang="de-DE" dirty="0" smtClean="0"/>
              <a:t>…):</a:t>
            </a:r>
          </a:p>
          <a:p>
            <a:pPr marL="179388" indent="-179388">
              <a:spcBef>
                <a:spcPct val="50000"/>
              </a:spcBef>
              <a:buClr>
                <a:srgbClr val="004682"/>
              </a:buClr>
              <a:buFont typeface="Wingdings" pitchFamily="2" charset="2"/>
              <a:buChar char="§"/>
              <a:defRPr/>
            </a:pPr>
            <a:r>
              <a:rPr lang="de-DE" dirty="0"/>
              <a:t>Partner (wer, welcher Umfang, ...):</a:t>
            </a:r>
          </a:p>
          <a:p>
            <a:pPr marL="179388" indent="-179388">
              <a:spcBef>
                <a:spcPct val="50000"/>
              </a:spcBef>
              <a:buClr>
                <a:srgbClr val="004682"/>
              </a:buClr>
              <a:buFont typeface="Wingdings" pitchFamily="2" charset="2"/>
              <a:buChar char="§"/>
              <a:defRPr/>
            </a:pP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388" indent="-179388">
              <a:spcBef>
                <a:spcPct val="50000"/>
              </a:spcBef>
              <a:buClr>
                <a:srgbClr val="004682"/>
              </a:buClr>
              <a:buFont typeface="Wingdings" pitchFamily="2" charset="2"/>
              <a:buChar char="§"/>
              <a:defRPr/>
            </a:pPr>
            <a:endParaRPr lang="de-DE" kern="0" dirty="0"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181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smtClean="0"/>
              <a:t>Prof. Dr.-Ing. Manfred Hajek</a:t>
            </a:r>
            <a:endParaRPr lang="en-US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„</a:t>
            </a:r>
            <a:r>
              <a:rPr lang="en-GB" dirty="0"/>
              <a:t> Title/Acronym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5"/>
          </p:nvPr>
        </p:nvSpPr>
        <p:spPr>
          <a:xfrm>
            <a:off x="219958" y="1762188"/>
            <a:ext cx="8504941" cy="4687380"/>
          </a:xfrm>
        </p:spPr>
        <p:txBody>
          <a:bodyPr/>
          <a:lstStyle/>
          <a:p>
            <a:pPr marL="179388" indent="-179388">
              <a:spcBef>
                <a:spcPct val="50000"/>
              </a:spcBef>
              <a:buClr>
                <a:srgbClr val="004682"/>
              </a:buClr>
              <a:buFont typeface="Wingdings" pitchFamily="2" charset="2"/>
              <a:buChar char="§"/>
              <a:defRPr/>
            </a:pPr>
            <a:r>
              <a:rPr lang="de-DE" dirty="0" smtClean="0"/>
              <a:t>Summary (Targets, </a:t>
            </a:r>
            <a:r>
              <a:rPr lang="de-DE" dirty="0" err="1" smtClean="0"/>
              <a:t>methodology</a:t>
            </a:r>
            <a:r>
              <a:rPr lang="de-DE" dirty="0" smtClean="0"/>
              <a:t>, </a:t>
            </a:r>
            <a:r>
              <a:rPr lang="de-DE" dirty="0"/>
              <a:t>…):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388" indent="-179388">
              <a:spcBef>
                <a:spcPct val="50000"/>
              </a:spcBef>
              <a:buClr>
                <a:srgbClr val="004682"/>
              </a:buClr>
              <a:buFont typeface="Wingdings" pitchFamily="2" charset="2"/>
              <a:buChar char="§"/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179388" indent="-179388">
              <a:spcBef>
                <a:spcPct val="50000"/>
              </a:spcBef>
              <a:buClr>
                <a:srgbClr val="004682"/>
              </a:buClr>
              <a:buFont typeface="Wingdings" pitchFamily="2" charset="2"/>
              <a:buChar char="§"/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End:		</a:t>
            </a:r>
          </a:p>
          <a:p>
            <a:pPr marL="179388" indent="-179388">
              <a:spcBef>
                <a:spcPct val="50000"/>
              </a:spcBef>
              <a:buClr>
                <a:srgbClr val="004682"/>
              </a:buClr>
              <a:buFont typeface="Wingdings" pitchFamily="2" charset="2"/>
              <a:buChar char="§"/>
              <a:defRPr/>
            </a:pPr>
            <a:r>
              <a:rPr lang="de-DE" dirty="0" err="1" smtClean="0"/>
              <a:t>Funding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(</a:t>
            </a:r>
            <a:r>
              <a:rPr lang="de-DE" dirty="0" err="1" smtClean="0"/>
              <a:t>self</a:t>
            </a:r>
            <a:r>
              <a:rPr lang="de-DE" dirty="0" smtClean="0"/>
              <a:t> </a:t>
            </a:r>
            <a:r>
              <a:rPr lang="de-DE" dirty="0" err="1" smtClean="0"/>
              <a:t>funded</a:t>
            </a:r>
            <a:r>
              <a:rPr lang="de-DE" dirty="0" smtClean="0"/>
              <a:t>, </a:t>
            </a:r>
            <a:r>
              <a:rPr lang="de-DE" dirty="0"/>
              <a:t>LuFo, EU, …):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9388" indent="-179388">
              <a:spcBef>
                <a:spcPct val="50000"/>
              </a:spcBef>
              <a:buClr>
                <a:srgbClr val="004682"/>
              </a:buClr>
              <a:buFont typeface="Wingdings" pitchFamily="2" charset="2"/>
              <a:buChar char="§"/>
              <a:defRPr/>
            </a:pPr>
            <a:r>
              <a:rPr lang="de-DE" dirty="0"/>
              <a:t>Budget (€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manpower</a:t>
            </a:r>
            <a:r>
              <a:rPr lang="de-DE" dirty="0" smtClean="0"/>
              <a:t>, </a:t>
            </a:r>
            <a:r>
              <a:rPr lang="de-DE" dirty="0" err="1" smtClean="0"/>
              <a:t>Procurement</a:t>
            </a:r>
            <a:r>
              <a:rPr lang="de-DE" dirty="0" smtClean="0"/>
              <a:t>, etc., …):</a:t>
            </a:r>
          </a:p>
          <a:p>
            <a:pPr marL="179388" indent="-179388">
              <a:spcBef>
                <a:spcPct val="50000"/>
              </a:spcBef>
              <a:buClr>
                <a:srgbClr val="004682"/>
              </a:buClr>
              <a:buFont typeface="Wingdings" pitchFamily="2" charset="2"/>
              <a:buChar char="§"/>
              <a:defRPr/>
            </a:pPr>
            <a:r>
              <a:rPr lang="en-GB" dirty="0"/>
              <a:t>Necessary resources (MERIT, ROSIE, wind tunnel, measurement equipment, LRZ, </a:t>
            </a:r>
            <a:r>
              <a:rPr lang="en-GB" dirty="0" smtClean="0"/>
              <a:t>…):</a:t>
            </a:r>
            <a:endParaRPr lang="de-DE" dirty="0" smtClean="0"/>
          </a:p>
          <a:p>
            <a:pPr marL="179388" indent="-179388">
              <a:spcBef>
                <a:spcPct val="50000"/>
              </a:spcBef>
              <a:buClr>
                <a:srgbClr val="004682"/>
              </a:buClr>
              <a:buFont typeface="Wingdings" pitchFamily="2" charset="2"/>
              <a:buChar char="§"/>
              <a:defRPr/>
            </a:pPr>
            <a:r>
              <a:rPr lang="en-GB" dirty="0"/>
              <a:t>Partners (who, to which amount, ...):</a:t>
            </a:r>
            <a:endParaRPr lang="de-DE" dirty="0"/>
          </a:p>
          <a:p>
            <a:pPr marL="179388" indent="-179388">
              <a:spcBef>
                <a:spcPct val="50000"/>
              </a:spcBef>
              <a:buClr>
                <a:srgbClr val="004682"/>
              </a:buClr>
              <a:buFont typeface="Wingdings" pitchFamily="2" charset="2"/>
              <a:buChar char="§"/>
              <a:defRPr/>
            </a:pP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388" indent="-179388">
              <a:spcBef>
                <a:spcPct val="50000"/>
              </a:spcBef>
              <a:buClr>
                <a:srgbClr val="004682"/>
              </a:buClr>
              <a:buFont typeface="Wingdings" pitchFamily="2" charset="2"/>
              <a:buChar char="§"/>
              <a:defRPr/>
            </a:pPr>
            <a:endParaRPr lang="de-DE" kern="0" dirty="0"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598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UM_Praesentation_p_v1-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TUM_Praesentation_p_v1-1</Template>
  <TotalTime>0</TotalTime>
  <Words>151</Words>
  <Application>Microsoft Office PowerPoint</Application>
  <PresentationFormat>Bildschirmpräsentation (4:3)</PresentationFormat>
  <Paragraphs>24</Paragraphs>
  <Slides>3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6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6" baseType="lpstr">
      <vt:lpstr>ＭＳ Ｐゴシック</vt:lpstr>
      <vt:lpstr>Arial</vt:lpstr>
      <vt:lpstr>Calibri</vt:lpstr>
      <vt:lpstr>Courier New</vt:lpstr>
      <vt:lpstr>Symbol</vt:lpstr>
      <vt:lpstr>Wingdings</vt:lpstr>
      <vt:lpstr>TUM_Praesentation_p_v1-1</vt:lpstr>
      <vt:lpstr>Titel 2</vt:lpstr>
      <vt:lpstr>Titel 3</vt:lpstr>
      <vt:lpstr>Inhalt</vt:lpstr>
      <vt:lpstr>Kapiteltrenner blau</vt:lpstr>
      <vt:lpstr>Kapiteltrenner schwarz</vt:lpstr>
      <vt:lpstr>think-cell Folie</vt:lpstr>
      <vt:lpstr>Doktorandenseminar PhD Seminar  WS20/21</vt:lpstr>
      <vt:lpstr>Projekt „Titel/Akronym“</vt:lpstr>
      <vt:lpstr>Project „ Title/Acronym“</vt:lpstr>
    </vt:vector>
  </TitlesOfParts>
  <Company>Lehrstuhl für Hubschraubertechnologie - TUM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DSchicker</dc:creator>
  <cp:lastModifiedBy>Manfred Hajek</cp:lastModifiedBy>
  <cp:revision>116</cp:revision>
  <cp:lastPrinted>2019-07-03T07:01:40Z</cp:lastPrinted>
  <dcterms:created xsi:type="dcterms:W3CDTF">2018-01-15T13:02:06Z</dcterms:created>
  <dcterms:modified xsi:type="dcterms:W3CDTF">2021-10-04T14:43:04Z</dcterms:modified>
</cp:coreProperties>
</file>