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4" r:id="rId5"/>
    <p:sldId id="266" r:id="rId6"/>
    <p:sldId id="258" r:id="rId7"/>
    <p:sldId id="259" r:id="rId8"/>
    <p:sldId id="260" r:id="rId9"/>
    <p:sldId id="261" r:id="rId10"/>
    <p:sldId id="262"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48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Effect of COE</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Before</c:v>
                </c:pt>
              </c:strCache>
            </c:strRef>
          </c:tx>
          <c:spPr>
            <a:solidFill>
              <a:schemeClr val="accent1"/>
            </a:solidFill>
            <a:ln>
              <a:noFill/>
            </a:ln>
            <a:effectLst/>
          </c:spPr>
          <c:invertIfNegative val="0"/>
          <c:cat>
            <c:strRef>
              <c:f>Sheet1!$A$2:$A$5</c:f>
              <c:strCache>
                <c:ptCount val="4"/>
                <c:pt idx="0">
                  <c:v>Fisheries</c:v>
                </c:pt>
                <c:pt idx="1">
                  <c:v>Dairy</c:v>
                </c:pt>
                <c:pt idx="2">
                  <c:v>Desi Polutry</c:v>
                </c:pt>
                <c:pt idx="3">
                  <c:v>Green House</c:v>
                </c:pt>
              </c:strCache>
            </c:strRef>
          </c:cat>
          <c:val>
            <c:numRef>
              <c:f>Sheet1!$B$2:$B$5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0-59D4-4A0E-A0B6-7342831D19F0}"/>
            </c:ext>
          </c:extLst>
        </c:ser>
        <c:ser>
          <c:idx val="1"/>
          <c:order val="1"/>
          <c:tx>
            <c:strRef>
              <c:f>Sheet1!$C$1</c:f>
              <c:strCache>
                <c:ptCount val="1"/>
                <c:pt idx="0">
                  <c:v>After</c:v>
                </c:pt>
              </c:strCache>
            </c:strRef>
          </c:tx>
          <c:spPr>
            <a:solidFill>
              <a:schemeClr val="accent2"/>
            </a:solidFill>
            <a:ln>
              <a:noFill/>
            </a:ln>
            <a:effectLst/>
          </c:spPr>
          <c:invertIfNegative val="0"/>
          <c:cat>
            <c:strRef>
              <c:f>Sheet1!$A$2:$A$5</c:f>
              <c:strCache>
                <c:ptCount val="4"/>
                <c:pt idx="0">
                  <c:v>Fisheries</c:v>
                </c:pt>
                <c:pt idx="1">
                  <c:v>Dairy</c:v>
                </c:pt>
                <c:pt idx="2">
                  <c:v>Desi Polutry</c:v>
                </c:pt>
                <c:pt idx="3">
                  <c:v>Green House</c:v>
                </c:pt>
              </c:strCache>
            </c:strRef>
          </c:cat>
          <c:val>
            <c:numRef>
              <c:f>Sheet1!$C$2:$C$5</c:f>
              <c:numCache>
                <c:formatCode>General</c:formatCode>
                <c:ptCount val="4"/>
                <c:pt idx="0">
                  <c:v>4</c:v>
                </c:pt>
                <c:pt idx="1">
                  <c:v>4</c:v>
                </c:pt>
                <c:pt idx="2">
                  <c:v>4</c:v>
                </c:pt>
                <c:pt idx="3">
                  <c:v>4</c:v>
                </c:pt>
              </c:numCache>
            </c:numRef>
          </c:val>
          <c:extLst>
            <c:ext xmlns:c16="http://schemas.microsoft.com/office/drawing/2014/chart" uri="{C3380CC4-5D6E-409C-BE32-E72D297353CC}">
              <c16:uniqueId val="{00000001-59D4-4A0E-A0B6-7342831D19F0}"/>
            </c:ext>
          </c:extLst>
        </c:ser>
        <c:dLbls>
          <c:showLegendKey val="0"/>
          <c:showVal val="0"/>
          <c:showCatName val="0"/>
          <c:showSerName val="0"/>
          <c:showPercent val="0"/>
          <c:showBubbleSize val="0"/>
        </c:dLbls>
        <c:gapWidth val="219"/>
        <c:overlap val="-27"/>
        <c:axId val="214091320"/>
        <c:axId val="245565888"/>
      </c:barChart>
      <c:catAx>
        <c:axId val="214091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5565888"/>
        <c:crosses val="autoZero"/>
        <c:auto val="1"/>
        <c:lblAlgn val="ctr"/>
        <c:lblOffset val="100"/>
        <c:noMultiLvlLbl val="0"/>
      </c:catAx>
      <c:valAx>
        <c:axId val="2455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91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C9A62-2EF8-4C22-B31B-D986AB837384}"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3E2A510D-6B42-4F38-A9B0-90D3349DECD4}">
      <dgm:prSet phldrT="[Text]" custT="1"/>
      <dgm:spPr/>
      <dgm:t>
        <a:bodyPr/>
        <a:lstStyle/>
        <a:p>
          <a:r>
            <a:rPr lang="en-US" sz="3500" dirty="0" smtClean="0"/>
            <a:t>Farm</a:t>
          </a:r>
          <a:endParaRPr lang="en-US" sz="3500" dirty="0"/>
        </a:p>
      </dgm:t>
    </dgm:pt>
    <dgm:pt modelId="{538C481B-B5FC-44DB-A4C6-DAB775D1028B}" type="parTrans" cxnId="{621F2EE3-FB3A-4161-A1D7-62C6AA808695}">
      <dgm:prSet/>
      <dgm:spPr/>
      <dgm:t>
        <a:bodyPr/>
        <a:lstStyle/>
        <a:p>
          <a:endParaRPr lang="en-US"/>
        </a:p>
      </dgm:t>
    </dgm:pt>
    <dgm:pt modelId="{912A9B2F-CC47-4B77-A460-A84A6E794EF6}" type="sibTrans" cxnId="{621F2EE3-FB3A-4161-A1D7-62C6AA808695}">
      <dgm:prSet/>
      <dgm:spPr/>
      <dgm:t>
        <a:bodyPr/>
        <a:lstStyle/>
        <a:p>
          <a:endParaRPr lang="en-US"/>
        </a:p>
      </dgm:t>
    </dgm:pt>
    <dgm:pt modelId="{65473F7C-1BFB-4E50-8AFE-3AC7FD785B73}">
      <dgm:prSet phldrT="[Text]"/>
      <dgm:spPr/>
      <dgm:t>
        <a:bodyPr/>
        <a:lstStyle/>
        <a:p>
          <a:r>
            <a:rPr lang="en-US" dirty="0" smtClean="0"/>
            <a:t>Cold Storage &amp; Warehouse</a:t>
          </a:r>
          <a:endParaRPr lang="en-US" dirty="0"/>
        </a:p>
      </dgm:t>
    </dgm:pt>
    <dgm:pt modelId="{C3AB25CE-8A2A-42F3-83FA-4FA1E85F684C}" type="parTrans" cxnId="{273ABEF5-6EA3-4825-A919-99BDFA874C7B}">
      <dgm:prSet/>
      <dgm:spPr/>
      <dgm:t>
        <a:bodyPr/>
        <a:lstStyle/>
        <a:p>
          <a:endParaRPr lang="en-US"/>
        </a:p>
      </dgm:t>
    </dgm:pt>
    <dgm:pt modelId="{3976D4AD-C09B-4D74-B39C-C2C164F80459}" type="sibTrans" cxnId="{273ABEF5-6EA3-4825-A919-99BDFA874C7B}">
      <dgm:prSet/>
      <dgm:spPr/>
      <dgm:t>
        <a:bodyPr/>
        <a:lstStyle/>
        <a:p>
          <a:endParaRPr lang="en-US"/>
        </a:p>
      </dgm:t>
    </dgm:pt>
    <dgm:pt modelId="{D0DD5761-150D-4FF7-B702-ADB55C6957E9}">
      <dgm:prSet phldrT="[Text]"/>
      <dgm:spPr/>
      <dgm:t>
        <a:bodyPr/>
        <a:lstStyle/>
        <a:p>
          <a:r>
            <a:rPr lang="en-US" dirty="0" smtClean="0"/>
            <a:t>Online Market (E-commerce)</a:t>
          </a:r>
          <a:endParaRPr lang="en-US" dirty="0"/>
        </a:p>
      </dgm:t>
    </dgm:pt>
    <dgm:pt modelId="{0FF7A775-EA39-449A-94CE-3C6C4ACEFE2F}" type="parTrans" cxnId="{16245161-E9E5-4B2E-A767-4907627BDD70}">
      <dgm:prSet/>
      <dgm:spPr/>
      <dgm:t>
        <a:bodyPr/>
        <a:lstStyle/>
        <a:p>
          <a:endParaRPr lang="en-US"/>
        </a:p>
      </dgm:t>
    </dgm:pt>
    <dgm:pt modelId="{A696AC0B-96AB-458C-BC22-08B53F6F6782}" type="sibTrans" cxnId="{16245161-E9E5-4B2E-A767-4907627BDD70}">
      <dgm:prSet/>
      <dgm:spPr/>
      <dgm:t>
        <a:bodyPr/>
        <a:lstStyle/>
        <a:p>
          <a:endParaRPr lang="en-US"/>
        </a:p>
      </dgm:t>
    </dgm:pt>
    <dgm:pt modelId="{0091C957-4CBB-4DD7-99F4-9CAFC0F08CCF}">
      <dgm:prSet phldrT="[Text]"/>
      <dgm:spPr/>
      <dgm:t>
        <a:bodyPr/>
        <a:lstStyle/>
        <a:p>
          <a:r>
            <a:rPr lang="en-US" dirty="0" smtClean="0"/>
            <a:t>Worldwide Logistic</a:t>
          </a:r>
          <a:endParaRPr lang="en-US" dirty="0"/>
        </a:p>
      </dgm:t>
    </dgm:pt>
    <dgm:pt modelId="{7EBE9C8E-25E2-4308-99B7-9A22A878EE6E}" type="parTrans" cxnId="{00838F49-F106-480A-8C57-D7AF99910C85}">
      <dgm:prSet/>
      <dgm:spPr/>
      <dgm:t>
        <a:bodyPr/>
        <a:lstStyle/>
        <a:p>
          <a:endParaRPr lang="en-US"/>
        </a:p>
      </dgm:t>
    </dgm:pt>
    <dgm:pt modelId="{0C1E0E42-89A6-4285-B738-A52DAB5AF19C}" type="sibTrans" cxnId="{00838F49-F106-480A-8C57-D7AF99910C85}">
      <dgm:prSet/>
      <dgm:spPr/>
      <dgm:t>
        <a:bodyPr/>
        <a:lstStyle/>
        <a:p>
          <a:endParaRPr lang="en-US"/>
        </a:p>
      </dgm:t>
    </dgm:pt>
    <dgm:pt modelId="{5DF6A801-154E-472B-B54B-9BB01D76406B}" type="pres">
      <dgm:prSet presAssocID="{ABEC9A62-2EF8-4C22-B31B-D986AB837384}" presName="Name0" presStyleCnt="0">
        <dgm:presLayoutVars>
          <dgm:chMax val="7"/>
          <dgm:chPref val="7"/>
          <dgm:dir/>
        </dgm:presLayoutVars>
      </dgm:prSet>
      <dgm:spPr/>
    </dgm:pt>
    <dgm:pt modelId="{C1562007-554D-4F97-8B66-F7A53A6F6847}" type="pres">
      <dgm:prSet presAssocID="{ABEC9A62-2EF8-4C22-B31B-D986AB837384}" presName="Name1" presStyleCnt="0"/>
      <dgm:spPr/>
    </dgm:pt>
    <dgm:pt modelId="{9B2D2236-0B07-4077-BCDC-A5043259BEAC}" type="pres">
      <dgm:prSet presAssocID="{ABEC9A62-2EF8-4C22-B31B-D986AB837384}" presName="cycle" presStyleCnt="0"/>
      <dgm:spPr/>
    </dgm:pt>
    <dgm:pt modelId="{AF4F59AE-1DD4-4000-8B05-78E4C2BC7D31}" type="pres">
      <dgm:prSet presAssocID="{ABEC9A62-2EF8-4C22-B31B-D986AB837384}" presName="srcNode" presStyleLbl="node1" presStyleIdx="0" presStyleCnt="4"/>
      <dgm:spPr/>
    </dgm:pt>
    <dgm:pt modelId="{09229887-D2E9-4A36-949C-9F579504F701}" type="pres">
      <dgm:prSet presAssocID="{ABEC9A62-2EF8-4C22-B31B-D986AB837384}" presName="conn" presStyleLbl="parChTrans1D2" presStyleIdx="0" presStyleCnt="1"/>
      <dgm:spPr/>
    </dgm:pt>
    <dgm:pt modelId="{AA7C537C-910C-468E-AC1E-22BA9781CBDC}" type="pres">
      <dgm:prSet presAssocID="{ABEC9A62-2EF8-4C22-B31B-D986AB837384}" presName="extraNode" presStyleLbl="node1" presStyleIdx="0" presStyleCnt="4"/>
      <dgm:spPr/>
    </dgm:pt>
    <dgm:pt modelId="{9B1E3406-EB77-487D-91E0-C4E221A94AE9}" type="pres">
      <dgm:prSet presAssocID="{ABEC9A62-2EF8-4C22-B31B-D986AB837384}" presName="dstNode" presStyleLbl="node1" presStyleIdx="0" presStyleCnt="4"/>
      <dgm:spPr/>
    </dgm:pt>
    <dgm:pt modelId="{CDBF5EF7-29AE-4350-84C0-D8D59FD46580}" type="pres">
      <dgm:prSet presAssocID="{3E2A510D-6B42-4F38-A9B0-90D3349DECD4}" presName="text_1" presStyleLbl="node1" presStyleIdx="0" presStyleCnt="4">
        <dgm:presLayoutVars>
          <dgm:bulletEnabled val="1"/>
        </dgm:presLayoutVars>
      </dgm:prSet>
      <dgm:spPr/>
      <dgm:t>
        <a:bodyPr/>
        <a:lstStyle/>
        <a:p>
          <a:endParaRPr lang="en-US"/>
        </a:p>
      </dgm:t>
    </dgm:pt>
    <dgm:pt modelId="{9A5DE79E-AB93-410D-8E8C-0218805FE507}" type="pres">
      <dgm:prSet presAssocID="{3E2A510D-6B42-4F38-A9B0-90D3349DECD4}" presName="accent_1" presStyleCnt="0"/>
      <dgm:spPr/>
    </dgm:pt>
    <dgm:pt modelId="{B9C5B31D-DBDF-49C1-AFA8-15A107B22A62}" type="pres">
      <dgm:prSet presAssocID="{3E2A510D-6B42-4F38-A9B0-90D3349DECD4}" presName="accentRepeatNode" presStyleLbl="solidFgAcc1" presStyleIdx="0" presStyleCnt="4"/>
      <dgm:spPr/>
    </dgm:pt>
    <dgm:pt modelId="{3DE2EDA9-7CD7-40B2-9231-2A8B9984A304}" type="pres">
      <dgm:prSet presAssocID="{65473F7C-1BFB-4E50-8AFE-3AC7FD785B73}" presName="text_2" presStyleLbl="node1" presStyleIdx="1" presStyleCnt="4">
        <dgm:presLayoutVars>
          <dgm:bulletEnabled val="1"/>
        </dgm:presLayoutVars>
      </dgm:prSet>
      <dgm:spPr/>
      <dgm:t>
        <a:bodyPr/>
        <a:lstStyle/>
        <a:p>
          <a:endParaRPr lang="en-US"/>
        </a:p>
      </dgm:t>
    </dgm:pt>
    <dgm:pt modelId="{3822998F-B0C0-4BD9-B9EB-D0D7BD5DE4DD}" type="pres">
      <dgm:prSet presAssocID="{65473F7C-1BFB-4E50-8AFE-3AC7FD785B73}" presName="accent_2" presStyleCnt="0"/>
      <dgm:spPr/>
    </dgm:pt>
    <dgm:pt modelId="{B743028B-D4CE-4C5A-B160-D4BAEF429770}" type="pres">
      <dgm:prSet presAssocID="{65473F7C-1BFB-4E50-8AFE-3AC7FD785B73}" presName="accentRepeatNode" presStyleLbl="solidFgAcc1" presStyleIdx="1" presStyleCnt="4"/>
      <dgm:spPr/>
    </dgm:pt>
    <dgm:pt modelId="{2C84EB1A-1419-4F9A-8BEA-7B7F88C1FE59}" type="pres">
      <dgm:prSet presAssocID="{D0DD5761-150D-4FF7-B702-ADB55C6957E9}" presName="text_3" presStyleLbl="node1" presStyleIdx="2" presStyleCnt="4">
        <dgm:presLayoutVars>
          <dgm:bulletEnabled val="1"/>
        </dgm:presLayoutVars>
      </dgm:prSet>
      <dgm:spPr/>
      <dgm:t>
        <a:bodyPr/>
        <a:lstStyle/>
        <a:p>
          <a:endParaRPr lang="en-US"/>
        </a:p>
      </dgm:t>
    </dgm:pt>
    <dgm:pt modelId="{01C2385D-5810-42D5-818E-267A6617E5CF}" type="pres">
      <dgm:prSet presAssocID="{D0DD5761-150D-4FF7-B702-ADB55C6957E9}" presName="accent_3" presStyleCnt="0"/>
      <dgm:spPr/>
    </dgm:pt>
    <dgm:pt modelId="{7C590351-AE2E-41FF-9075-CC16B9651951}" type="pres">
      <dgm:prSet presAssocID="{D0DD5761-150D-4FF7-B702-ADB55C6957E9}" presName="accentRepeatNode" presStyleLbl="solidFgAcc1" presStyleIdx="2" presStyleCnt="4"/>
      <dgm:spPr/>
    </dgm:pt>
    <dgm:pt modelId="{403DB807-F04C-4ECF-BF2B-062C4556AF7A}" type="pres">
      <dgm:prSet presAssocID="{0091C957-4CBB-4DD7-99F4-9CAFC0F08CCF}" presName="text_4" presStyleLbl="node1" presStyleIdx="3" presStyleCnt="4">
        <dgm:presLayoutVars>
          <dgm:bulletEnabled val="1"/>
        </dgm:presLayoutVars>
      </dgm:prSet>
      <dgm:spPr/>
      <dgm:t>
        <a:bodyPr/>
        <a:lstStyle/>
        <a:p>
          <a:endParaRPr lang="en-US"/>
        </a:p>
      </dgm:t>
    </dgm:pt>
    <dgm:pt modelId="{CC489930-76C8-4AC3-95EB-D252C25BDA1E}" type="pres">
      <dgm:prSet presAssocID="{0091C957-4CBB-4DD7-99F4-9CAFC0F08CCF}" presName="accent_4" presStyleCnt="0"/>
      <dgm:spPr/>
    </dgm:pt>
    <dgm:pt modelId="{EC1670F6-945A-4F6A-865E-9F6BC852A59B}" type="pres">
      <dgm:prSet presAssocID="{0091C957-4CBB-4DD7-99F4-9CAFC0F08CCF}" presName="accentRepeatNode" presStyleLbl="solidFgAcc1" presStyleIdx="3" presStyleCnt="4"/>
      <dgm:spPr/>
    </dgm:pt>
  </dgm:ptLst>
  <dgm:cxnLst>
    <dgm:cxn modelId="{29B7BE6A-A11A-43D4-AA3E-9FBA41F84605}" type="presOf" srcId="{ABEC9A62-2EF8-4C22-B31B-D986AB837384}" destId="{5DF6A801-154E-472B-B54B-9BB01D76406B}" srcOrd="0" destOrd="0" presId="urn:microsoft.com/office/officeart/2008/layout/VerticalCurvedList"/>
    <dgm:cxn modelId="{18898DFB-4EE1-43AF-9CCE-BC0348ED42BD}" type="presOf" srcId="{D0DD5761-150D-4FF7-B702-ADB55C6957E9}" destId="{2C84EB1A-1419-4F9A-8BEA-7B7F88C1FE59}" srcOrd="0" destOrd="0" presId="urn:microsoft.com/office/officeart/2008/layout/VerticalCurvedList"/>
    <dgm:cxn modelId="{9E2B730C-9475-4AE6-A237-1C94713C3F0A}" type="presOf" srcId="{0091C957-4CBB-4DD7-99F4-9CAFC0F08CCF}" destId="{403DB807-F04C-4ECF-BF2B-062C4556AF7A}" srcOrd="0" destOrd="0" presId="urn:microsoft.com/office/officeart/2008/layout/VerticalCurvedList"/>
    <dgm:cxn modelId="{00838F49-F106-480A-8C57-D7AF99910C85}" srcId="{ABEC9A62-2EF8-4C22-B31B-D986AB837384}" destId="{0091C957-4CBB-4DD7-99F4-9CAFC0F08CCF}" srcOrd="3" destOrd="0" parTransId="{7EBE9C8E-25E2-4308-99B7-9A22A878EE6E}" sibTransId="{0C1E0E42-89A6-4285-B738-A52DAB5AF19C}"/>
    <dgm:cxn modelId="{2D850733-C186-44B2-BA2A-61D68CEA7D49}" type="presOf" srcId="{65473F7C-1BFB-4E50-8AFE-3AC7FD785B73}" destId="{3DE2EDA9-7CD7-40B2-9231-2A8B9984A304}" srcOrd="0" destOrd="0" presId="urn:microsoft.com/office/officeart/2008/layout/VerticalCurvedList"/>
    <dgm:cxn modelId="{621F2EE3-FB3A-4161-A1D7-62C6AA808695}" srcId="{ABEC9A62-2EF8-4C22-B31B-D986AB837384}" destId="{3E2A510D-6B42-4F38-A9B0-90D3349DECD4}" srcOrd="0" destOrd="0" parTransId="{538C481B-B5FC-44DB-A4C6-DAB775D1028B}" sibTransId="{912A9B2F-CC47-4B77-A460-A84A6E794EF6}"/>
    <dgm:cxn modelId="{4F47CD16-B952-4E78-9915-E25F78F0B8ED}" type="presOf" srcId="{912A9B2F-CC47-4B77-A460-A84A6E794EF6}" destId="{09229887-D2E9-4A36-949C-9F579504F701}" srcOrd="0" destOrd="0" presId="urn:microsoft.com/office/officeart/2008/layout/VerticalCurvedList"/>
    <dgm:cxn modelId="{83CB5542-D96A-4BAC-A66C-0437AD0A3747}" type="presOf" srcId="{3E2A510D-6B42-4F38-A9B0-90D3349DECD4}" destId="{CDBF5EF7-29AE-4350-84C0-D8D59FD46580}" srcOrd="0" destOrd="0" presId="urn:microsoft.com/office/officeart/2008/layout/VerticalCurvedList"/>
    <dgm:cxn modelId="{16245161-E9E5-4B2E-A767-4907627BDD70}" srcId="{ABEC9A62-2EF8-4C22-B31B-D986AB837384}" destId="{D0DD5761-150D-4FF7-B702-ADB55C6957E9}" srcOrd="2" destOrd="0" parTransId="{0FF7A775-EA39-449A-94CE-3C6C4ACEFE2F}" sibTransId="{A696AC0B-96AB-458C-BC22-08B53F6F6782}"/>
    <dgm:cxn modelId="{273ABEF5-6EA3-4825-A919-99BDFA874C7B}" srcId="{ABEC9A62-2EF8-4C22-B31B-D986AB837384}" destId="{65473F7C-1BFB-4E50-8AFE-3AC7FD785B73}" srcOrd="1" destOrd="0" parTransId="{C3AB25CE-8A2A-42F3-83FA-4FA1E85F684C}" sibTransId="{3976D4AD-C09B-4D74-B39C-C2C164F80459}"/>
    <dgm:cxn modelId="{476C9A4A-F3F0-4277-9DD9-8E5429F9A3C7}" type="presParOf" srcId="{5DF6A801-154E-472B-B54B-9BB01D76406B}" destId="{C1562007-554D-4F97-8B66-F7A53A6F6847}" srcOrd="0" destOrd="0" presId="urn:microsoft.com/office/officeart/2008/layout/VerticalCurvedList"/>
    <dgm:cxn modelId="{18B81772-89AA-4B1F-9AEB-3A3109589DC9}" type="presParOf" srcId="{C1562007-554D-4F97-8B66-F7A53A6F6847}" destId="{9B2D2236-0B07-4077-BCDC-A5043259BEAC}" srcOrd="0" destOrd="0" presId="urn:microsoft.com/office/officeart/2008/layout/VerticalCurvedList"/>
    <dgm:cxn modelId="{3C4968D4-E8C5-4AD3-B6E1-A82FC90AB746}" type="presParOf" srcId="{9B2D2236-0B07-4077-BCDC-A5043259BEAC}" destId="{AF4F59AE-1DD4-4000-8B05-78E4C2BC7D31}" srcOrd="0" destOrd="0" presId="urn:microsoft.com/office/officeart/2008/layout/VerticalCurvedList"/>
    <dgm:cxn modelId="{0F4C52CD-6317-4D17-BA18-4F1CC3CB8F54}" type="presParOf" srcId="{9B2D2236-0B07-4077-BCDC-A5043259BEAC}" destId="{09229887-D2E9-4A36-949C-9F579504F701}" srcOrd="1" destOrd="0" presId="urn:microsoft.com/office/officeart/2008/layout/VerticalCurvedList"/>
    <dgm:cxn modelId="{CB86659E-7CDF-419C-83B7-A636BCAA72C9}" type="presParOf" srcId="{9B2D2236-0B07-4077-BCDC-A5043259BEAC}" destId="{AA7C537C-910C-468E-AC1E-22BA9781CBDC}" srcOrd="2" destOrd="0" presId="urn:microsoft.com/office/officeart/2008/layout/VerticalCurvedList"/>
    <dgm:cxn modelId="{8559E5DB-2A37-4068-851C-AA22E2146539}" type="presParOf" srcId="{9B2D2236-0B07-4077-BCDC-A5043259BEAC}" destId="{9B1E3406-EB77-487D-91E0-C4E221A94AE9}" srcOrd="3" destOrd="0" presId="urn:microsoft.com/office/officeart/2008/layout/VerticalCurvedList"/>
    <dgm:cxn modelId="{1D4B449A-BBED-4BAE-A0EE-90F841433D53}" type="presParOf" srcId="{C1562007-554D-4F97-8B66-F7A53A6F6847}" destId="{CDBF5EF7-29AE-4350-84C0-D8D59FD46580}" srcOrd="1" destOrd="0" presId="urn:microsoft.com/office/officeart/2008/layout/VerticalCurvedList"/>
    <dgm:cxn modelId="{87B05249-B1E8-4F52-AD4C-912DEF56968A}" type="presParOf" srcId="{C1562007-554D-4F97-8B66-F7A53A6F6847}" destId="{9A5DE79E-AB93-410D-8E8C-0218805FE507}" srcOrd="2" destOrd="0" presId="urn:microsoft.com/office/officeart/2008/layout/VerticalCurvedList"/>
    <dgm:cxn modelId="{6765F2D8-75A8-4F84-8D50-027653BE5E8E}" type="presParOf" srcId="{9A5DE79E-AB93-410D-8E8C-0218805FE507}" destId="{B9C5B31D-DBDF-49C1-AFA8-15A107B22A62}" srcOrd="0" destOrd="0" presId="urn:microsoft.com/office/officeart/2008/layout/VerticalCurvedList"/>
    <dgm:cxn modelId="{48C41AEA-0D59-4F0C-AAAA-9A7C18BFE83D}" type="presParOf" srcId="{C1562007-554D-4F97-8B66-F7A53A6F6847}" destId="{3DE2EDA9-7CD7-40B2-9231-2A8B9984A304}" srcOrd="3" destOrd="0" presId="urn:microsoft.com/office/officeart/2008/layout/VerticalCurvedList"/>
    <dgm:cxn modelId="{6056D22A-58A2-4408-9F92-8AFA6C40148A}" type="presParOf" srcId="{C1562007-554D-4F97-8B66-F7A53A6F6847}" destId="{3822998F-B0C0-4BD9-B9EB-D0D7BD5DE4DD}" srcOrd="4" destOrd="0" presId="urn:microsoft.com/office/officeart/2008/layout/VerticalCurvedList"/>
    <dgm:cxn modelId="{70595DE7-D706-43F6-A9CB-681200830327}" type="presParOf" srcId="{3822998F-B0C0-4BD9-B9EB-D0D7BD5DE4DD}" destId="{B743028B-D4CE-4C5A-B160-D4BAEF429770}" srcOrd="0" destOrd="0" presId="urn:microsoft.com/office/officeart/2008/layout/VerticalCurvedList"/>
    <dgm:cxn modelId="{528C827A-1D94-461A-BE33-B4A55962145E}" type="presParOf" srcId="{C1562007-554D-4F97-8B66-F7A53A6F6847}" destId="{2C84EB1A-1419-4F9A-8BEA-7B7F88C1FE59}" srcOrd="5" destOrd="0" presId="urn:microsoft.com/office/officeart/2008/layout/VerticalCurvedList"/>
    <dgm:cxn modelId="{F8047EA4-68BE-4199-B844-FCA944B924DB}" type="presParOf" srcId="{C1562007-554D-4F97-8B66-F7A53A6F6847}" destId="{01C2385D-5810-42D5-818E-267A6617E5CF}" srcOrd="6" destOrd="0" presId="urn:microsoft.com/office/officeart/2008/layout/VerticalCurvedList"/>
    <dgm:cxn modelId="{8216E6C5-12E4-4894-8F88-0773A504409D}" type="presParOf" srcId="{01C2385D-5810-42D5-818E-267A6617E5CF}" destId="{7C590351-AE2E-41FF-9075-CC16B9651951}" srcOrd="0" destOrd="0" presId="urn:microsoft.com/office/officeart/2008/layout/VerticalCurvedList"/>
    <dgm:cxn modelId="{74D1F7E1-EC0E-4F67-A1CA-8EF43BE495B3}" type="presParOf" srcId="{C1562007-554D-4F97-8B66-F7A53A6F6847}" destId="{403DB807-F04C-4ECF-BF2B-062C4556AF7A}" srcOrd="7" destOrd="0" presId="urn:microsoft.com/office/officeart/2008/layout/VerticalCurvedList"/>
    <dgm:cxn modelId="{988C9E66-7937-40CB-AA6A-0A75FF4F5199}" type="presParOf" srcId="{C1562007-554D-4F97-8B66-F7A53A6F6847}" destId="{CC489930-76C8-4AC3-95EB-D252C25BDA1E}" srcOrd="8" destOrd="0" presId="urn:microsoft.com/office/officeart/2008/layout/VerticalCurvedList"/>
    <dgm:cxn modelId="{49197F1E-200A-4C3D-9A87-706A57C7C418}" type="presParOf" srcId="{CC489930-76C8-4AC3-95EB-D252C25BDA1E}" destId="{EC1670F6-945A-4F6A-865E-9F6BC852A59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5A090-07C5-44DA-9A67-4ECFB843CCBD}"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03050BFA-9D8D-4270-847E-DFE273E7BEA7}">
      <dgm:prSet phldrT="[Text]"/>
      <dgm:spPr/>
      <dgm:t>
        <a:bodyPr/>
        <a:lstStyle/>
        <a:p>
          <a:r>
            <a:rPr lang="en-US" dirty="0" smtClean="0"/>
            <a:t>1. Farm</a:t>
          </a:r>
          <a:endParaRPr lang="en-US" dirty="0"/>
        </a:p>
      </dgm:t>
    </dgm:pt>
    <dgm:pt modelId="{25EBBC18-0B40-4DB4-B1A5-8C043C3B8283}" type="parTrans" cxnId="{7948A964-0F70-49D5-8225-CCF41F24A791}">
      <dgm:prSet/>
      <dgm:spPr/>
      <dgm:t>
        <a:bodyPr/>
        <a:lstStyle/>
        <a:p>
          <a:endParaRPr lang="en-US"/>
        </a:p>
      </dgm:t>
    </dgm:pt>
    <dgm:pt modelId="{237F6E5F-B341-4C65-8B2B-A0F3E2F83DE2}" type="sibTrans" cxnId="{7948A964-0F70-49D5-8225-CCF41F24A791}">
      <dgm:prSet/>
      <dgm:spPr/>
      <dgm:t>
        <a:bodyPr/>
        <a:lstStyle/>
        <a:p>
          <a:endParaRPr lang="en-US"/>
        </a:p>
      </dgm:t>
    </dgm:pt>
    <dgm:pt modelId="{93964F33-ECCC-4C4B-8CF1-F308979A2024}">
      <dgm:prSet phldrT="[Text]"/>
      <dgm:spPr/>
      <dgm:t>
        <a:bodyPr/>
        <a:lstStyle/>
        <a:p>
          <a:r>
            <a:rPr lang="en-US" dirty="0" smtClean="0"/>
            <a:t>2. Warehouse</a:t>
          </a:r>
          <a:endParaRPr lang="en-US" dirty="0"/>
        </a:p>
      </dgm:t>
    </dgm:pt>
    <dgm:pt modelId="{E3C418C8-0A31-49FD-8484-7D1488271F9C}" type="parTrans" cxnId="{EBB44B9F-9D70-4372-A212-B5C93105F0B3}">
      <dgm:prSet/>
      <dgm:spPr/>
      <dgm:t>
        <a:bodyPr/>
        <a:lstStyle/>
        <a:p>
          <a:endParaRPr lang="en-US"/>
        </a:p>
      </dgm:t>
    </dgm:pt>
    <dgm:pt modelId="{7468C4C5-9605-42F1-8335-A0B77182ECC8}" type="sibTrans" cxnId="{EBB44B9F-9D70-4372-A212-B5C93105F0B3}">
      <dgm:prSet/>
      <dgm:spPr/>
      <dgm:t>
        <a:bodyPr/>
        <a:lstStyle/>
        <a:p>
          <a:endParaRPr lang="en-US"/>
        </a:p>
      </dgm:t>
    </dgm:pt>
    <dgm:pt modelId="{0E7587EF-866D-40FC-BB3D-2CBEC4D79136}">
      <dgm:prSet phldrT="[Text]"/>
      <dgm:spPr/>
      <dgm:t>
        <a:bodyPr/>
        <a:lstStyle/>
        <a:p>
          <a:r>
            <a:rPr lang="en-US" dirty="0" smtClean="0"/>
            <a:t>3. Online </a:t>
          </a:r>
          <a:r>
            <a:rPr lang="en-US" dirty="0" smtClean="0"/>
            <a:t>Market</a:t>
          </a:r>
          <a:endParaRPr lang="en-US" dirty="0"/>
        </a:p>
      </dgm:t>
    </dgm:pt>
    <dgm:pt modelId="{7C1CF982-E71B-4466-BD44-1CC5B8E1D066}" type="parTrans" cxnId="{2F4E2B74-2A6D-4040-92E5-E268413D803A}">
      <dgm:prSet/>
      <dgm:spPr/>
      <dgm:t>
        <a:bodyPr/>
        <a:lstStyle/>
        <a:p>
          <a:endParaRPr lang="en-US"/>
        </a:p>
      </dgm:t>
    </dgm:pt>
    <dgm:pt modelId="{9E5EE422-BEF9-4B55-AA94-CF62EF601ACE}" type="sibTrans" cxnId="{2F4E2B74-2A6D-4040-92E5-E268413D803A}">
      <dgm:prSet/>
      <dgm:spPr/>
      <dgm:t>
        <a:bodyPr/>
        <a:lstStyle/>
        <a:p>
          <a:endParaRPr lang="en-US"/>
        </a:p>
      </dgm:t>
    </dgm:pt>
    <dgm:pt modelId="{F70F059C-43C3-4630-86C0-FCEBB8D78DF5}">
      <dgm:prSet phldrT="[Text]"/>
      <dgm:spPr/>
      <dgm:t>
        <a:bodyPr/>
        <a:lstStyle/>
        <a:p>
          <a:r>
            <a:rPr lang="en-US" dirty="0" smtClean="0"/>
            <a:t>4. Logistic </a:t>
          </a:r>
          <a:r>
            <a:rPr lang="en-US" dirty="0" smtClean="0"/>
            <a:t>Partner</a:t>
          </a:r>
          <a:endParaRPr lang="en-US" dirty="0"/>
        </a:p>
      </dgm:t>
    </dgm:pt>
    <dgm:pt modelId="{E41DB2AA-43F8-485C-B2B6-4077E69B4699}" type="parTrans" cxnId="{76E6A084-76A9-4FEE-BA49-D67B58A76EB4}">
      <dgm:prSet/>
      <dgm:spPr/>
      <dgm:t>
        <a:bodyPr/>
        <a:lstStyle/>
        <a:p>
          <a:endParaRPr lang="en-US"/>
        </a:p>
      </dgm:t>
    </dgm:pt>
    <dgm:pt modelId="{D5103CBE-9C6E-4C68-B345-27A8088F8CA9}" type="sibTrans" cxnId="{76E6A084-76A9-4FEE-BA49-D67B58A76EB4}">
      <dgm:prSet/>
      <dgm:spPr/>
      <dgm:t>
        <a:bodyPr/>
        <a:lstStyle/>
        <a:p>
          <a:endParaRPr lang="en-US"/>
        </a:p>
      </dgm:t>
    </dgm:pt>
    <dgm:pt modelId="{2CC836E3-3F2D-4AC6-95C7-C5931167035B}">
      <dgm:prSet phldrT="[Text]"/>
      <dgm:spPr/>
      <dgm:t>
        <a:bodyPr/>
        <a:lstStyle/>
        <a:p>
          <a:r>
            <a:rPr lang="en-US" dirty="0" smtClean="0"/>
            <a:t>5. Buyer</a:t>
          </a:r>
          <a:endParaRPr lang="en-US" dirty="0"/>
        </a:p>
      </dgm:t>
    </dgm:pt>
    <dgm:pt modelId="{9167C383-E28E-4E6C-9FA5-70829D4351B6}" type="parTrans" cxnId="{6A638651-2F19-44E9-8463-6F02F5B54218}">
      <dgm:prSet/>
      <dgm:spPr/>
      <dgm:t>
        <a:bodyPr/>
        <a:lstStyle/>
        <a:p>
          <a:endParaRPr lang="en-US"/>
        </a:p>
      </dgm:t>
    </dgm:pt>
    <dgm:pt modelId="{58FE7249-E882-4235-A5F9-1F0B8C14B358}" type="sibTrans" cxnId="{6A638651-2F19-44E9-8463-6F02F5B54218}">
      <dgm:prSet/>
      <dgm:spPr/>
      <dgm:t>
        <a:bodyPr/>
        <a:lstStyle/>
        <a:p>
          <a:endParaRPr lang="en-US"/>
        </a:p>
      </dgm:t>
    </dgm:pt>
    <dgm:pt modelId="{F0E87C0C-BE64-459F-86EC-C911447A9ED9}" type="pres">
      <dgm:prSet presAssocID="{D535A090-07C5-44DA-9A67-4ECFB843CCBD}" presName="diagram" presStyleCnt="0">
        <dgm:presLayoutVars>
          <dgm:dir/>
        </dgm:presLayoutVars>
      </dgm:prSet>
      <dgm:spPr/>
    </dgm:pt>
    <dgm:pt modelId="{A17B479D-2FEB-4C1C-97C5-F2386FD9D8D7}" type="pres">
      <dgm:prSet presAssocID="{03050BFA-9D8D-4270-847E-DFE273E7BEA7}" presName="composite" presStyleCnt="0"/>
      <dgm:spPr/>
    </dgm:pt>
    <dgm:pt modelId="{26F3104A-257F-4451-BE2E-94D7FE4DBCB0}" type="pres">
      <dgm:prSet presAssocID="{03050BFA-9D8D-4270-847E-DFE273E7BEA7}" presName="Image" presStyleLbl="bgShp"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pt>
    <dgm:pt modelId="{67762E12-8B13-4A0D-B9F2-4A7D1E03B815}" type="pres">
      <dgm:prSet presAssocID="{03050BFA-9D8D-4270-847E-DFE273E7BEA7}" presName="Parent" presStyleLbl="node0" presStyleIdx="0" presStyleCnt="5">
        <dgm:presLayoutVars>
          <dgm:bulletEnabled val="1"/>
        </dgm:presLayoutVars>
      </dgm:prSet>
      <dgm:spPr/>
    </dgm:pt>
    <dgm:pt modelId="{73619EE1-CD74-4ADD-9131-9E6CB0AC25A9}" type="pres">
      <dgm:prSet presAssocID="{237F6E5F-B341-4C65-8B2B-A0F3E2F83DE2}" presName="sibTrans" presStyleCnt="0"/>
      <dgm:spPr/>
    </dgm:pt>
    <dgm:pt modelId="{B6D1AD3A-7E1F-4F11-AE5B-E0FD99498D46}" type="pres">
      <dgm:prSet presAssocID="{93964F33-ECCC-4C4B-8CF1-F308979A2024}" presName="composite" presStyleCnt="0"/>
      <dgm:spPr/>
    </dgm:pt>
    <dgm:pt modelId="{AFA20A32-8C98-41F3-B97A-621F774540A7}" type="pres">
      <dgm:prSet presAssocID="{93964F33-ECCC-4C4B-8CF1-F308979A2024}" presName="Image" presStyleLbl="bgShp"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dgm:spPr>
    </dgm:pt>
    <dgm:pt modelId="{0EB9357A-BA36-4B9B-B027-2906FC945E4A}" type="pres">
      <dgm:prSet presAssocID="{93964F33-ECCC-4C4B-8CF1-F308979A2024}" presName="Parent" presStyleLbl="node0" presStyleIdx="1" presStyleCnt="5">
        <dgm:presLayoutVars>
          <dgm:bulletEnabled val="1"/>
        </dgm:presLayoutVars>
      </dgm:prSet>
      <dgm:spPr/>
    </dgm:pt>
    <dgm:pt modelId="{D92F358E-CE71-4F4D-8830-8EB83BE3CF7B}" type="pres">
      <dgm:prSet presAssocID="{7468C4C5-9605-42F1-8335-A0B77182ECC8}" presName="sibTrans" presStyleCnt="0"/>
      <dgm:spPr/>
    </dgm:pt>
    <dgm:pt modelId="{57D258BE-39FE-4F7C-9BCE-572B31168679}" type="pres">
      <dgm:prSet presAssocID="{0E7587EF-866D-40FC-BB3D-2CBEC4D79136}" presName="composite" presStyleCnt="0"/>
      <dgm:spPr/>
    </dgm:pt>
    <dgm:pt modelId="{2857BA4C-49B3-49C8-907D-478935AD8616}" type="pres">
      <dgm:prSet presAssocID="{0E7587EF-866D-40FC-BB3D-2CBEC4D79136}" presName="Image" presStyleLbl="bgShp"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pt>
    <dgm:pt modelId="{6C2BA6FF-E9D6-497B-A0D0-A2ED47F4621B}" type="pres">
      <dgm:prSet presAssocID="{0E7587EF-866D-40FC-BB3D-2CBEC4D79136}" presName="Parent" presStyleLbl="node0" presStyleIdx="2" presStyleCnt="5">
        <dgm:presLayoutVars>
          <dgm:bulletEnabled val="1"/>
        </dgm:presLayoutVars>
      </dgm:prSet>
      <dgm:spPr/>
    </dgm:pt>
    <dgm:pt modelId="{BFB8B5FA-E801-4DD6-AB82-733942CB167C}" type="pres">
      <dgm:prSet presAssocID="{9E5EE422-BEF9-4B55-AA94-CF62EF601ACE}" presName="sibTrans" presStyleCnt="0"/>
      <dgm:spPr/>
    </dgm:pt>
    <dgm:pt modelId="{3BAF2023-A9D6-4C29-AE91-8CD5F2A28F06}" type="pres">
      <dgm:prSet presAssocID="{F70F059C-43C3-4630-86C0-FCEBB8D78DF5}" presName="composite" presStyleCnt="0"/>
      <dgm:spPr/>
    </dgm:pt>
    <dgm:pt modelId="{DA0A54C7-546C-48AE-9259-D58D7C313EBD}" type="pres">
      <dgm:prSet presAssocID="{F70F059C-43C3-4630-86C0-FCEBB8D78DF5}" presName="Image" presStyleLbl="bgShp"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000" r="-3000"/>
          </a:stretch>
        </a:blipFill>
      </dgm:spPr>
    </dgm:pt>
    <dgm:pt modelId="{9F064501-0A54-484E-AB7D-17CF9D3556C3}" type="pres">
      <dgm:prSet presAssocID="{F70F059C-43C3-4630-86C0-FCEBB8D78DF5}" presName="Parent" presStyleLbl="node0" presStyleIdx="3" presStyleCnt="5">
        <dgm:presLayoutVars>
          <dgm:bulletEnabled val="1"/>
        </dgm:presLayoutVars>
      </dgm:prSet>
      <dgm:spPr/>
    </dgm:pt>
    <dgm:pt modelId="{FCC95A51-4582-461A-B582-EE9A01857337}" type="pres">
      <dgm:prSet presAssocID="{D5103CBE-9C6E-4C68-B345-27A8088F8CA9}" presName="sibTrans" presStyleCnt="0"/>
      <dgm:spPr/>
    </dgm:pt>
    <dgm:pt modelId="{D10E1BC7-0136-4121-95CB-903A4826385A}" type="pres">
      <dgm:prSet presAssocID="{2CC836E3-3F2D-4AC6-95C7-C5931167035B}" presName="composite" presStyleCnt="0"/>
      <dgm:spPr/>
    </dgm:pt>
    <dgm:pt modelId="{19A7A7A6-979E-4187-8F5D-73B1D7839E14}" type="pres">
      <dgm:prSet presAssocID="{2CC836E3-3F2D-4AC6-95C7-C5931167035B}" presName="Image" presStyleLbl="bgShp"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dgm:spPr>
    </dgm:pt>
    <dgm:pt modelId="{29AA8461-C938-40F5-B1B6-01A6BAF67E84}" type="pres">
      <dgm:prSet presAssocID="{2CC836E3-3F2D-4AC6-95C7-C5931167035B}" presName="Parent" presStyleLbl="node0" presStyleIdx="4" presStyleCnt="5">
        <dgm:presLayoutVars>
          <dgm:bulletEnabled val="1"/>
        </dgm:presLayoutVars>
      </dgm:prSet>
      <dgm:spPr/>
      <dgm:t>
        <a:bodyPr/>
        <a:lstStyle/>
        <a:p>
          <a:endParaRPr lang="en-US"/>
        </a:p>
      </dgm:t>
    </dgm:pt>
  </dgm:ptLst>
  <dgm:cxnLst>
    <dgm:cxn modelId="{6A638651-2F19-44E9-8463-6F02F5B54218}" srcId="{D535A090-07C5-44DA-9A67-4ECFB843CCBD}" destId="{2CC836E3-3F2D-4AC6-95C7-C5931167035B}" srcOrd="4" destOrd="0" parTransId="{9167C383-E28E-4E6C-9FA5-70829D4351B6}" sibTransId="{58FE7249-E882-4235-A5F9-1F0B8C14B358}"/>
    <dgm:cxn modelId="{5E9C069D-7278-40A2-9F52-6B8BBD50E869}" type="presOf" srcId="{D535A090-07C5-44DA-9A67-4ECFB843CCBD}" destId="{F0E87C0C-BE64-459F-86EC-C911447A9ED9}" srcOrd="0" destOrd="0" presId="urn:microsoft.com/office/officeart/2008/layout/BendingPictureCaption"/>
    <dgm:cxn modelId="{7948A964-0F70-49D5-8225-CCF41F24A791}" srcId="{D535A090-07C5-44DA-9A67-4ECFB843CCBD}" destId="{03050BFA-9D8D-4270-847E-DFE273E7BEA7}" srcOrd="0" destOrd="0" parTransId="{25EBBC18-0B40-4DB4-B1A5-8C043C3B8283}" sibTransId="{237F6E5F-B341-4C65-8B2B-A0F3E2F83DE2}"/>
    <dgm:cxn modelId="{2F4E2B74-2A6D-4040-92E5-E268413D803A}" srcId="{D535A090-07C5-44DA-9A67-4ECFB843CCBD}" destId="{0E7587EF-866D-40FC-BB3D-2CBEC4D79136}" srcOrd="2" destOrd="0" parTransId="{7C1CF982-E71B-4466-BD44-1CC5B8E1D066}" sibTransId="{9E5EE422-BEF9-4B55-AA94-CF62EF601ACE}"/>
    <dgm:cxn modelId="{2DAA7A42-DB08-4788-8599-187798423AFA}" type="presOf" srcId="{03050BFA-9D8D-4270-847E-DFE273E7BEA7}" destId="{67762E12-8B13-4A0D-B9F2-4A7D1E03B815}" srcOrd="0" destOrd="0" presId="urn:microsoft.com/office/officeart/2008/layout/BendingPictureCaption"/>
    <dgm:cxn modelId="{76E6A084-76A9-4FEE-BA49-D67B58A76EB4}" srcId="{D535A090-07C5-44DA-9A67-4ECFB843CCBD}" destId="{F70F059C-43C3-4630-86C0-FCEBB8D78DF5}" srcOrd="3" destOrd="0" parTransId="{E41DB2AA-43F8-485C-B2B6-4077E69B4699}" sibTransId="{D5103CBE-9C6E-4C68-B345-27A8088F8CA9}"/>
    <dgm:cxn modelId="{6044CF42-4F02-4787-8651-1257BAB92C52}" type="presOf" srcId="{0E7587EF-866D-40FC-BB3D-2CBEC4D79136}" destId="{6C2BA6FF-E9D6-497B-A0D0-A2ED47F4621B}" srcOrd="0" destOrd="0" presId="urn:microsoft.com/office/officeart/2008/layout/BendingPictureCaption"/>
    <dgm:cxn modelId="{EBB44B9F-9D70-4372-A212-B5C93105F0B3}" srcId="{D535A090-07C5-44DA-9A67-4ECFB843CCBD}" destId="{93964F33-ECCC-4C4B-8CF1-F308979A2024}" srcOrd="1" destOrd="0" parTransId="{E3C418C8-0A31-49FD-8484-7D1488271F9C}" sibTransId="{7468C4C5-9605-42F1-8335-A0B77182ECC8}"/>
    <dgm:cxn modelId="{3EF94261-2CCD-439B-B50D-861A239BB9B5}" type="presOf" srcId="{93964F33-ECCC-4C4B-8CF1-F308979A2024}" destId="{0EB9357A-BA36-4B9B-B027-2906FC945E4A}" srcOrd="0" destOrd="0" presId="urn:microsoft.com/office/officeart/2008/layout/BendingPictureCaption"/>
    <dgm:cxn modelId="{F41CFBEE-0E9F-48C9-A768-3EE24542B26F}" type="presOf" srcId="{F70F059C-43C3-4630-86C0-FCEBB8D78DF5}" destId="{9F064501-0A54-484E-AB7D-17CF9D3556C3}" srcOrd="0" destOrd="0" presId="urn:microsoft.com/office/officeart/2008/layout/BendingPictureCaption"/>
    <dgm:cxn modelId="{52B1F5F5-7D72-4F09-9205-10E2E1C0EEDB}" type="presOf" srcId="{2CC836E3-3F2D-4AC6-95C7-C5931167035B}" destId="{29AA8461-C938-40F5-B1B6-01A6BAF67E84}" srcOrd="0" destOrd="0" presId="urn:microsoft.com/office/officeart/2008/layout/BendingPictureCaption"/>
    <dgm:cxn modelId="{237B9FBF-27EB-467E-BCBB-E3252FD2F420}" type="presParOf" srcId="{F0E87C0C-BE64-459F-86EC-C911447A9ED9}" destId="{A17B479D-2FEB-4C1C-97C5-F2386FD9D8D7}" srcOrd="0" destOrd="0" presId="urn:microsoft.com/office/officeart/2008/layout/BendingPictureCaption"/>
    <dgm:cxn modelId="{660E31C8-8803-4FB2-97FA-874BCC099BD0}" type="presParOf" srcId="{A17B479D-2FEB-4C1C-97C5-F2386FD9D8D7}" destId="{26F3104A-257F-4451-BE2E-94D7FE4DBCB0}" srcOrd="0" destOrd="0" presId="urn:microsoft.com/office/officeart/2008/layout/BendingPictureCaption"/>
    <dgm:cxn modelId="{2189D838-D527-4A80-9E99-558B3B12D22E}" type="presParOf" srcId="{A17B479D-2FEB-4C1C-97C5-F2386FD9D8D7}" destId="{67762E12-8B13-4A0D-B9F2-4A7D1E03B815}" srcOrd="1" destOrd="0" presId="urn:microsoft.com/office/officeart/2008/layout/BendingPictureCaption"/>
    <dgm:cxn modelId="{B034A997-62FF-42E5-B052-690AC5BC2B36}" type="presParOf" srcId="{F0E87C0C-BE64-459F-86EC-C911447A9ED9}" destId="{73619EE1-CD74-4ADD-9131-9E6CB0AC25A9}" srcOrd="1" destOrd="0" presId="urn:microsoft.com/office/officeart/2008/layout/BendingPictureCaption"/>
    <dgm:cxn modelId="{15E51B7F-ED09-4498-9E10-57A38A77BCF4}" type="presParOf" srcId="{F0E87C0C-BE64-459F-86EC-C911447A9ED9}" destId="{B6D1AD3A-7E1F-4F11-AE5B-E0FD99498D46}" srcOrd="2" destOrd="0" presId="urn:microsoft.com/office/officeart/2008/layout/BendingPictureCaption"/>
    <dgm:cxn modelId="{E8E0A1CA-05BE-494D-864A-532367D0F743}" type="presParOf" srcId="{B6D1AD3A-7E1F-4F11-AE5B-E0FD99498D46}" destId="{AFA20A32-8C98-41F3-B97A-621F774540A7}" srcOrd="0" destOrd="0" presId="urn:microsoft.com/office/officeart/2008/layout/BendingPictureCaption"/>
    <dgm:cxn modelId="{AAA7B825-28D6-4CE9-BEA8-F89E7F6611D7}" type="presParOf" srcId="{B6D1AD3A-7E1F-4F11-AE5B-E0FD99498D46}" destId="{0EB9357A-BA36-4B9B-B027-2906FC945E4A}" srcOrd="1" destOrd="0" presId="urn:microsoft.com/office/officeart/2008/layout/BendingPictureCaption"/>
    <dgm:cxn modelId="{0B65B733-1115-4E30-B182-5F7C577CE9C3}" type="presParOf" srcId="{F0E87C0C-BE64-459F-86EC-C911447A9ED9}" destId="{D92F358E-CE71-4F4D-8830-8EB83BE3CF7B}" srcOrd="3" destOrd="0" presId="urn:microsoft.com/office/officeart/2008/layout/BendingPictureCaption"/>
    <dgm:cxn modelId="{7E206A14-5144-41D3-B822-FAB72EF8D99D}" type="presParOf" srcId="{F0E87C0C-BE64-459F-86EC-C911447A9ED9}" destId="{57D258BE-39FE-4F7C-9BCE-572B31168679}" srcOrd="4" destOrd="0" presId="urn:microsoft.com/office/officeart/2008/layout/BendingPictureCaption"/>
    <dgm:cxn modelId="{02C2D521-A53C-4B41-99FD-CD707D24E81A}" type="presParOf" srcId="{57D258BE-39FE-4F7C-9BCE-572B31168679}" destId="{2857BA4C-49B3-49C8-907D-478935AD8616}" srcOrd="0" destOrd="0" presId="urn:microsoft.com/office/officeart/2008/layout/BendingPictureCaption"/>
    <dgm:cxn modelId="{B9C5C20C-1C12-42FF-9EA8-4E7DB15849F7}" type="presParOf" srcId="{57D258BE-39FE-4F7C-9BCE-572B31168679}" destId="{6C2BA6FF-E9D6-497B-A0D0-A2ED47F4621B}" srcOrd="1" destOrd="0" presId="urn:microsoft.com/office/officeart/2008/layout/BendingPictureCaption"/>
    <dgm:cxn modelId="{0D448C95-CF62-4F0B-93F3-96013DC8D973}" type="presParOf" srcId="{F0E87C0C-BE64-459F-86EC-C911447A9ED9}" destId="{BFB8B5FA-E801-4DD6-AB82-733942CB167C}" srcOrd="5" destOrd="0" presId="urn:microsoft.com/office/officeart/2008/layout/BendingPictureCaption"/>
    <dgm:cxn modelId="{2D9A28AC-2E91-49E9-B21D-9BA101668B6D}" type="presParOf" srcId="{F0E87C0C-BE64-459F-86EC-C911447A9ED9}" destId="{3BAF2023-A9D6-4C29-AE91-8CD5F2A28F06}" srcOrd="6" destOrd="0" presId="urn:microsoft.com/office/officeart/2008/layout/BendingPictureCaption"/>
    <dgm:cxn modelId="{4C576678-01AD-404E-A3E1-7A977D437391}" type="presParOf" srcId="{3BAF2023-A9D6-4C29-AE91-8CD5F2A28F06}" destId="{DA0A54C7-546C-48AE-9259-D58D7C313EBD}" srcOrd="0" destOrd="0" presId="urn:microsoft.com/office/officeart/2008/layout/BendingPictureCaption"/>
    <dgm:cxn modelId="{743D2819-047A-4984-A2B8-74D92C3A94BA}" type="presParOf" srcId="{3BAF2023-A9D6-4C29-AE91-8CD5F2A28F06}" destId="{9F064501-0A54-484E-AB7D-17CF9D3556C3}" srcOrd="1" destOrd="0" presId="urn:microsoft.com/office/officeart/2008/layout/BendingPictureCaption"/>
    <dgm:cxn modelId="{9C0DBB22-F445-4570-ACC7-5C16113D85E6}" type="presParOf" srcId="{F0E87C0C-BE64-459F-86EC-C911447A9ED9}" destId="{FCC95A51-4582-461A-B582-EE9A01857337}" srcOrd="7" destOrd="0" presId="urn:microsoft.com/office/officeart/2008/layout/BendingPictureCaption"/>
    <dgm:cxn modelId="{6385358E-F2A7-41B8-BFC8-C54D3D2E42A3}" type="presParOf" srcId="{F0E87C0C-BE64-459F-86EC-C911447A9ED9}" destId="{D10E1BC7-0136-4121-95CB-903A4826385A}" srcOrd="8" destOrd="0" presId="urn:microsoft.com/office/officeart/2008/layout/BendingPictureCaption"/>
    <dgm:cxn modelId="{F3788EAC-5EB8-486C-91AE-29D15C18E6B0}" type="presParOf" srcId="{D10E1BC7-0136-4121-95CB-903A4826385A}" destId="{19A7A7A6-979E-4187-8F5D-73B1D7839E14}" srcOrd="0" destOrd="0" presId="urn:microsoft.com/office/officeart/2008/layout/BendingPictureCaption"/>
    <dgm:cxn modelId="{85368D3C-0BD4-4806-A22D-CFCE0B68B56C}" type="presParOf" srcId="{D10E1BC7-0136-4121-95CB-903A4826385A}" destId="{29AA8461-C938-40F5-B1B6-01A6BAF67E84}"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29887-D2E9-4A36-949C-9F579504F701}">
      <dsp:nvSpPr>
        <dsp:cNvPr id="0" name=""/>
        <dsp:cNvSpPr/>
      </dsp:nvSpPr>
      <dsp:spPr>
        <a:xfrm>
          <a:off x="-4829159" y="-740107"/>
          <a:ext cx="5751769" cy="5751769"/>
        </a:xfrm>
        <a:prstGeom prst="blockArc">
          <a:avLst>
            <a:gd name="adj1" fmla="val 18900000"/>
            <a:gd name="adj2" fmla="val 2700000"/>
            <a:gd name="adj3" fmla="val 376"/>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F5EF7-29AE-4350-84C0-D8D59FD46580}">
      <dsp:nvSpPr>
        <dsp:cNvPr id="0" name=""/>
        <dsp:cNvSpPr/>
      </dsp:nvSpPr>
      <dsp:spPr>
        <a:xfrm>
          <a:off x="483168" y="328397"/>
          <a:ext cx="6322171" cy="65713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1602"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Farm</a:t>
          </a:r>
          <a:endParaRPr lang="en-US" sz="3500" kern="1200" dirty="0"/>
        </a:p>
      </dsp:txBody>
      <dsp:txXfrm>
        <a:off x="483168" y="328397"/>
        <a:ext cx="6322171" cy="657136"/>
      </dsp:txXfrm>
    </dsp:sp>
    <dsp:sp modelId="{B9C5B31D-DBDF-49C1-AFA8-15A107B22A62}">
      <dsp:nvSpPr>
        <dsp:cNvPr id="0" name=""/>
        <dsp:cNvSpPr/>
      </dsp:nvSpPr>
      <dsp:spPr>
        <a:xfrm>
          <a:off x="72458" y="246255"/>
          <a:ext cx="821420" cy="82142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E2EDA9-7CD7-40B2-9231-2A8B9984A304}">
      <dsp:nvSpPr>
        <dsp:cNvPr id="0" name=""/>
        <dsp:cNvSpPr/>
      </dsp:nvSpPr>
      <dsp:spPr>
        <a:xfrm>
          <a:off x="859919" y="1314272"/>
          <a:ext cx="5945420" cy="65713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1602"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Cold Storage &amp; Warehouse</a:t>
          </a:r>
          <a:endParaRPr lang="en-US" sz="3500" kern="1200" dirty="0"/>
        </a:p>
      </dsp:txBody>
      <dsp:txXfrm>
        <a:off x="859919" y="1314272"/>
        <a:ext cx="5945420" cy="657136"/>
      </dsp:txXfrm>
    </dsp:sp>
    <dsp:sp modelId="{B743028B-D4CE-4C5A-B160-D4BAEF429770}">
      <dsp:nvSpPr>
        <dsp:cNvPr id="0" name=""/>
        <dsp:cNvSpPr/>
      </dsp:nvSpPr>
      <dsp:spPr>
        <a:xfrm>
          <a:off x="449209" y="1232130"/>
          <a:ext cx="821420" cy="82142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84EB1A-1419-4F9A-8BEA-7B7F88C1FE59}">
      <dsp:nvSpPr>
        <dsp:cNvPr id="0" name=""/>
        <dsp:cNvSpPr/>
      </dsp:nvSpPr>
      <dsp:spPr>
        <a:xfrm>
          <a:off x="859919" y="2300146"/>
          <a:ext cx="5945420" cy="65713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1602"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Online Market (E-commerce)</a:t>
          </a:r>
          <a:endParaRPr lang="en-US" sz="3500" kern="1200" dirty="0"/>
        </a:p>
      </dsp:txBody>
      <dsp:txXfrm>
        <a:off x="859919" y="2300146"/>
        <a:ext cx="5945420" cy="657136"/>
      </dsp:txXfrm>
    </dsp:sp>
    <dsp:sp modelId="{7C590351-AE2E-41FF-9075-CC16B9651951}">
      <dsp:nvSpPr>
        <dsp:cNvPr id="0" name=""/>
        <dsp:cNvSpPr/>
      </dsp:nvSpPr>
      <dsp:spPr>
        <a:xfrm>
          <a:off x="449209" y="2218004"/>
          <a:ext cx="821420" cy="82142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3DB807-F04C-4ECF-BF2B-062C4556AF7A}">
      <dsp:nvSpPr>
        <dsp:cNvPr id="0" name=""/>
        <dsp:cNvSpPr/>
      </dsp:nvSpPr>
      <dsp:spPr>
        <a:xfrm>
          <a:off x="483168" y="3286021"/>
          <a:ext cx="6322171" cy="65713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1602"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Worldwide Logistic</a:t>
          </a:r>
          <a:endParaRPr lang="en-US" sz="3500" kern="1200" dirty="0"/>
        </a:p>
      </dsp:txBody>
      <dsp:txXfrm>
        <a:off x="483168" y="3286021"/>
        <a:ext cx="6322171" cy="657136"/>
      </dsp:txXfrm>
    </dsp:sp>
    <dsp:sp modelId="{EC1670F6-945A-4F6A-865E-9F6BC852A59B}">
      <dsp:nvSpPr>
        <dsp:cNvPr id="0" name=""/>
        <dsp:cNvSpPr/>
      </dsp:nvSpPr>
      <dsp:spPr>
        <a:xfrm>
          <a:off x="72458" y="3203879"/>
          <a:ext cx="821420" cy="82142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3104A-257F-4451-BE2E-94D7FE4DBCB0}">
      <dsp:nvSpPr>
        <dsp:cNvPr id="0" name=""/>
        <dsp:cNvSpPr/>
      </dsp:nvSpPr>
      <dsp:spPr>
        <a:xfrm>
          <a:off x="227276" y="85634"/>
          <a:ext cx="2778799" cy="205352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a:noFill/>
        </a:ln>
        <a:effectLst/>
      </dsp:spPr>
      <dsp:style>
        <a:lnRef idx="0">
          <a:scrgbClr r="0" g="0" b="0"/>
        </a:lnRef>
        <a:fillRef idx="1">
          <a:scrgbClr r="0" g="0" b="0"/>
        </a:fillRef>
        <a:effectRef idx="0">
          <a:scrgbClr r="0" g="0" b="0"/>
        </a:effectRef>
        <a:fontRef idx="minor"/>
      </dsp:style>
    </dsp:sp>
    <dsp:sp modelId="{67762E12-8B13-4A0D-B9F2-4A7D1E03B815}">
      <dsp:nvSpPr>
        <dsp:cNvPr id="0" name=""/>
        <dsp:cNvSpPr/>
      </dsp:nvSpPr>
      <dsp:spPr>
        <a:xfrm>
          <a:off x="788949" y="1766815"/>
          <a:ext cx="2394497" cy="57543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US" sz="2300" kern="1200" dirty="0" smtClean="0"/>
            <a:t>1. Farm</a:t>
          </a:r>
          <a:endParaRPr lang="en-US" sz="2300" kern="1200" dirty="0"/>
        </a:p>
      </dsp:txBody>
      <dsp:txXfrm>
        <a:off x="788949" y="1766815"/>
        <a:ext cx="2394497" cy="575437"/>
      </dsp:txXfrm>
    </dsp:sp>
    <dsp:sp modelId="{AFA20A32-8C98-41F3-B97A-621F774540A7}">
      <dsp:nvSpPr>
        <dsp:cNvPr id="0" name=""/>
        <dsp:cNvSpPr/>
      </dsp:nvSpPr>
      <dsp:spPr>
        <a:xfrm>
          <a:off x="3647998" y="85634"/>
          <a:ext cx="2778799" cy="205352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a:ln>
          <a:noFill/>
        </a:ln>
        <a:effectLst/>
      </dsp:spPr>
      <dsp:style>
        <a:lnRef idx="0">
          <a:scrgbClr r="0" g="0" b="0"/>
        </a:lnRef>
        <a:fillRef idx="1">
          <a:scrgbClr r="0" g="0" b="0"/>
        </a:fillRef>
        <a:effectRef idx="0">
          <a:scrgbClr r="0" g="0" b="0"/>
        </a:effectRef>
        <a:fontRef idx="minor"/>
      </dsp:style>
    </dsp:sp>
    <dsp:sp modelId="{0EB9357A-BA36-4B9B-B027-2906FC945E4A}">
      <dsp:nvSpPr>
        <dsp:cNvPr id="0" name=""/>
        <dsp:cNvSpPr/>
      </dsp:nvSpPr>
      <dsp:spPr>
        <a:xfrm>
          <a:off x="4209670" y="1766815"/>
          <a:ext cx="2394497" cy="57543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US" sz="2300" kern="1200" dirty="0" smtClean="0"/>
            <a:t>2. Warehouse</a:t>
          </a:r>
          <a:endParaRPr lang="en-US" sz="2300" kern="1200" dirty="0"/>
        </a:p>
      </dsp:txBody>
      <dsp:txXfrm>
        <a:off x="4209670" y="1766815"/>
        <a:ext cx="2394497" cy="575437"/>
      </dsp:txXfrm>
    </dsp:sp>
    <dsp:sp modelId="{2857BA4C-49B3-49C8-907D-478935AD8616}">
      <dsp:nvSpPr>
        <dsp:cNvPr id="0" name=""/>
        <dsp:cNvSpPr/>
      </dsp:nvSpPr>
      <dsp:spPr>
        <a:xfrm>
          <a:off x="7068719" y="85634"/>
          <a:ext cx="2778799" cy="205352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6C2BA6FF-E9D6-497B-A0D0-A2ED47F4621B}">
      <dsp:nvSpPr>
        <dsp:cNvPr id="0" name=""/>
        <dsp:cNvSpPr/>
      </dsp:nvSpPr>
      <dsp:spPr>
        <a:xfrm>
          <a:off x="7630391" y="1766815"/>
          <a:ext cx="2394497" cy="57543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US" sz="2300" kern="1200" dirty="0" smtClean="0"/>
            <a:t>3. Online </a:t>
          </a:r>
          <a:r>
            <a:rPr lang="en-US" sz="2300" kern="1200" dirty="0" smtClean="0"/>
            <a:t>Market</a:t>
          </a:r>
          <a:endParaRPr lang="en-US" sz="2300" kern="1200" dirty="0"/>
        </a:p>
      </dsp:txBody>
      <dsp:txXfrm>
        <a:off x="7630391" y="1766815"/>
        <a:ext cx="2394497" cy="575437"/>
      </dsp:txXfrm>
    </dsp:sp>
    <dsp:sp modelId="{DA0A54C7-546C-48AE-9259-D58D7C313EBD}">
      <dsp:nvSpPr>
        <dsp:cNvPr id="0" name=""/>
        <dsp:cNvSpPr/>
      </dsp:nvSpPr>
      <dsp:spPr>
        <a:xfrm>
          <a:off x="1937637" y="2637869"/>
          <a:ext cx="2778799" cy="2053522"/>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000" r="-3000"/>
          </a:stretch>
        </a:blipFill>
        <a:ln>
          <a:noFill/>
        </a:ln>
        <a:effectLst/>
      </dsp:spPr>
      <dsp:style>
        <a:lnRef idx="0">
          <a:scrgbClr r="0" g="0" b="0"/>
        </a:lnRef>
        <a:fillRef idx="1">
          <a:scrgbClr r="0" g="0" b="0"/>
        </a:fillRef>
        <a:effectRef idx="0">
          <a:scrgbClr r="0" g="0" b="0"/>
        </a:effectRef>
        <a:fontRef idx="minor"/>
      </dsp:style>
    </dsp:sp>
    <dsp:sp modelId="{9F064501-0A54-484E-AB7D-17CF9D3556C3}">
      <dsp:nvSpPr>
        <dsp:cNvPr id="0" name=""/>
        <dsp:cNvSpPr/>
      </dsp:nvSpPr>
      <dsp:spPr>
        <a:xfrm>
          <a:off x="2499309" y="4319050"/>
          <a:ext cx="2394497" cy="57543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US" sz="2300" kern="1200" dirty="0" smtClean="0"/>
            <a:t>4. Logistic </a:t>
          </a:r>
          <a:r>
            <a:rPr lang="en-US" sz="2300" kern="1200" dirty="0" smtClean="0"/>
            <a:t>Partner</a:t>
          </a:r>
          <a:endParaRPr lang="en-US" sz="2300" kern="1200" dirty="0"/>
        </a:p>
      </dsp:txBody>
      <dsp:txXfrm>
        <a:off x="2499309" y="4319050"/>
        <a:ext cx="2394497" cy="575437"/>
      </dsp:txXfrm>
    </dsp:sp>
    <dsp:sp modelId="{19A7A7A6-979E-4187-8F5D-73B1D7839E14}">
      <dsp:nvSpPr>
        <dsp:cNvPr id="0" name=""/>
        <dsp:cNvSpPr/>
      </dsp:nvSpPr>
      <dsp:spPr>
        <a:xfrm>
          <a:off x="5358358" y="2637869"/>
          <a:ext cx="2778799" cy="2053522"/>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29AA8461-C938-40F5-B1B6-01A6BAF67E84}">
      <dsp:nvSpPr>
        <dsp:cNvPr id="0" name=""/>
        <dsp:cNvSpPr/>
      </dsp:nvSpPr>
      <dsp:spPr>
        <a:xfrm>
          <a:off x="5920030" y="4319050"/>
          <a:ext cx="2394497" cy="57543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US" sz="2300" kern="1200" dirty="0" smtClean="0"/>
            <a:t>5. Buyer</a:t>
          </a:r>
          <a:endParaRPr lang="en-US" sz="2300" kern="1200" dirty="0"/>
        </a:p>
      </dsp:txBody>
      <dsp:txXfrm>
        <a:off x="5920030" y="4319050"/>
        <a:ext cx="2394497" cy="57543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493D6D7-1A60-4C25-9924-402D1229AB7E}" type="datetimeFigureOut">
              <a:rPr lang="en-IN" smtClean="0"/>
              <a:t>08-02-2021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54EF375-0F77-4321-BC45-CC1E9D4E527A}"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987374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D6D7-1A60-4C25-9924-402D1229AB7E}"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104773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D6D7-1A60-4C25-9924-402D1229AB7E}"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339371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D6D7-1A60-4C25-9924-402D1229AB7E}"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40997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493D6D7-1A60-4C25-9924-402D1229AB7E}" type="datetimeFigureOut">
              <a:rPr lang="en-IN" smtClean="0"/>
              <a:t>08-02-2021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54EF375-0F77-4321-BC45-CC1E9D4E527A}"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9809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93D6D7-1A60-4C25-9924-402D1229AB7E}" type="datetimeFigureOut">
              <a:rPr lang="en-IN" smtClean="0"/>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25004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93D6D7-1A60-4C25-9924-402D1229AB7E}" type="datetimeFigureOut">
              <a:rPr lang="en-IN" smtClean="0"/>
              <a:t>08-02-2021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386314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93D6D7-1A60-4C25-9924-402D1229AB7E}" type="datetimeFigureOut">
              <a:rPr lang="en-IN" smtClean="0"/>
              <a:t>08-02-2021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332186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3D6D7-1A60-4C25-9924-402D1229AB7E}" type="datetimeFigureOut">
              <a:rPr lang="en-IN" smtClean="0"/>
              <a:t>08-02-2021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EF375-0F77-4321-BC45-CC1E9D4E527A}" type="slidenum">
              <a:rPr lang="en-IN" smtClean="0"/>
              <a:t>‹#›</a:t>
            </a:fld>
            <a:endParaRPr lang="en-IN"/>
          </a:p>
        </p:txBody>
      </p:sp>
    </p:spTree>
    <p:extLst>
      <p:ext uri="{BB962C8B-B14F-4D97-AF65-F5344CB8AC3E}">
        <p14:creationId xmlns:p14="http://schemas.microsoft.com/office/powerpoint/2010/main" val="389734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93D6D7-1A60-4C25-9924-402D1229AB7E}" type="datetimeFigureOut">
              <a:rPr lang="en-IN" smtClean="0"/>
              <a:t>08-02-2021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54EF375-0F77-4321-BC45-CC1E9D4E527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316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93D6D7-1A60-4C25-9924-402D1229AB7E}" type="datetimeFigureOut">
              <a:rPr lang="en-IN" smtClean="0"/>
              <a:t>08-02-2021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54EF375-0F77-4321-BC45-CC1E9D4E527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97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493D6D7-1A60-4C25-9924-402D1229AB7E}" type="datetimeFigureOut">
              <a:rPr lang="en-IN" smtClean="0"/>
              <a:t>08-02-2021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54EF375-0F77-4321-BC45-CC1E9D4E527A}"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4241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Center of Excellence</a:t>
            </a:r>
            <a:endParaRPr lang="en-IN" dirty="0"/>
          </a:p>
        </p:txBody>
      </p:sp>
      <p:sp>
        <p:nvSpPr>
          <p:cNvPr id="3" name="Subtitle 2"/>
          <p:cNvSpPr>
            <a:spLocks noGrp="1"/>
          </p:cNvSpPr>
          <p:nvPr>
            <p:ph type="subTitle" idx="1"/>
          </p:nvPr>
        </p:nvSpPr>
        <p:spPr/>
        <p:txBody>
          <a:bodyPr/>
          <a:lstStyle/>
          <a:p>
            <a:r>
              <a:rPr lang="en-US" dirty="0" smtClean="0">
                <a:solidFill>
                  <a:schemeClr val="bg1">
                    <a:lumMod val="65000"/>
                  </a:schemeClr>
                </a:solidFill>
              </a:rPr>
              <a:t>IMPACT REPORT 2020-21</a:t>
            </a:r>
            <a:endParaRPr lang="en-IN" dirty="0">
              <a:solidFill>
                <a:schemeClr val="bg1">
                  <a:lumMod val="65000"/>
                </a:schemeClr>
              </a:solidFill>
            </a:endParaRPr>
          </a:p>
        </p:txBody>
      </p:sp>
    </p:spTree>
    <p:extLst>
      <p:ext uri="{BB962C8B-B14F-4D97-AF65-F5344CB8AC3E}">
        <p14:creationId xmlns:p14="http://schemas.microsoft.com/office/powerpoint/2010/main" val="1395412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Earning</a:t>
            </a:r>
            <a:endParaRPr lang="en-IN" dirty="0"/>
          </a:p>
        </p:txBody>
      </p:sp>
      <p:sp>
        <p:nvSpPr>
          <p:cNvPr id="3" name="Content Placeholder 2"/>
          <p:cNvSpPr>
            <a:spLocks noGrp="1"/>
          </p:cNvSpPr>
          <p:nvPr>
            <p:ph idx="1"/>
          </p:nvPr>
        </p:nvSpPr>
        <p:spPr/>
        <p:txBody>
          <a:bodyPr/>
          <a:lstStyle/>
          <a:p>
            <a:pPr marL="0" indent="0">
              <a:buNone/>
            </a:pPr>
            <a:r>
              <a:rPr lang="en-US" dirty="0" smtClean="0"/>
              <a:t>Once the good is delivered successfully, farmers will get the earnings  into their requested bank account.</a:t>
            </a:r>
          </a:p>
          <a:p>
            <a:pPr marL="0" indent="0">
              <a:buNone/>
            </a:pPr>
            <a:r>
              <a:rPr lang="en-US" dirty="0" smtClean="0"/>
              <a:t>To get their earnings farmers will be required to provide their bank details.</a:t>
            </a:r>
          </a:p>
          <a:p>
            <a:pPr marL="0" indent="0">
              <a:buNone/>
            </a:pPr>
            <a:endParaRPr lang="en-IN" dirty="0"/>
          </a:p>
        </p:txBody>
      </p:sp>
    </p:spTree>
    <p:extLst>
      <p:ext uri="{BB962C8B-B14F-4D97-AF65-F5344CB8AC3E}">
        <p14:creationId xmlns:p14="http://schemas.microsoft.com/office/powerpoint/2010/main" val="1440246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COE ?</a:t>
            </a:r>
            <a:endParaRPr lang="en-IN" dirty="0"/>
          </a:p>
        </p:txBody>
      </p:sp>
      <p:sp>
        <p:nvSpPr>
          <p:cNvPr id="3" name="Content Placeholder 2"/>
          <p:cNvSpPr>
            <a:spLocks noGrp="1"/>
          </p:cNvSpPr>
          <p:nvPr>
            <p:ph idx="1"/>
          </p:nvPr>
        </p:nvSpPr>
        <p:spPr>
          <a:xfrm>
            <a:off x="1371600" y="2286000"/>
            <a:ext cx="9601200" cy="2913017"/>
          </a:xfrm>
        </p:spPr>
        <p:txBody>
          <a:bodyPr/>
          <a:lstStyle/>
          <a:p>
            <a:r>
              <a:rPr lang="en-US" dirty="0" smtClean="0"/>
              <a:t>To increase productivity.</a:t>
            </a:r>
          </a:p>
          <a:p>
            <a:r>
              <a:rPr lang="en-US" dirty="0" smtClean="0"/>
              <a:t>To store the produced goods safely.</a:t>
            </a:r>
          </a:p>
          <a:p>
            <a:r>
              <a:rPr lang="en-US" dirty="0" smtClean="0"/>
              <a:t>To get best price of their goods.</a:t>
            </a:r>
          </a:p>
          <a:p>
            <a:r>
              <a:rPr lang="en-US" dirty="0" smtClean="0"/>
              <a:t>To increase overall income and wellbeing.</a:t>
            </a:r>
          </a:p>
          <a:p>
            <a:endParaRPr lang="en-IN" dirty="0"/>
          </a:p>
        </p:txBody>
      </p:sp>
    </p:spTree>
    <p:extLst>
      <p:ext uri="{BB962C8B-B14F-4D97-AF65-F5344CB8AC3E}">
        <p14:creationId xmlns:p14="http://schemas.microsoft.com/office/powerpoint/2010/main" val="2683095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6000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marL="0" indent="0">
              <a:buNone/>
            </a:pPr>
            <a:r>
              <a:rPr lang="en-US" dirty="0" smtClean="0"/>
              <a:t>The major causes of low productivity of agriculture in India are, </a:t>
            </a:r>
          </a:p>
          <a:p>
            <a:pPr marL="457200" indent="-457200">
              <a:buFont typeface="+mj-lt"/>
              <a:buAutoNum type="arabicPeriod"/>
            </a:pPr>
            <a:r>
              <a:rPr lang="en-US" dirty="0" smtClean="0"/>
              <a:t>Insufficient irrigation facilities</a:t>
            </a:r>
          </a:p>
          <a:p>
            <a:pPr marL="457200" indent="-457200">
              <a:buFont typeface="+mj-lt"/>
              <a:buAutoNum type="arabicPeriod"/>
            </a:pPr>
            <a:r>
              <a:rPr lang="en-US" dirty="0" smtClean="0"/>
              <a:t>Problems of soil</a:t>
            </a:r>
          </a:p>
          <a:p>
            <a:pPr marL="457200" indent="-457200">
              <a:buFont typeface="+mj-lt"/>
              <a:buAutoNum type="arabicPeriod"/>
            </a:pPr>
            <a:r>
              <a:rPr lang="en-US" dirty="0" smtClean="0"/>
              <a:t>Lack of credit facility</a:t>
            </a:r>
          </a:p>
          <a:p>
            <a:pPr marL="457200" indent="-457200">
              <a:buFont typeface="+mj-lt"/>
              <a:buAutoNum type="arabicPeriod"/>
            </a:pPr>
            <a:r>
              <a:rPr lang="en-US" dirty="0" smtClean="0"/>
              <a:t>Lack of high yield variety seeds</a:t>
            </a:r>
          </a:p>
          <a:p>
            <a:pPr marL="457200" indent="-457200">
              <a:buFont typeface="+mj-lt"/>
              <a:buAutoNum type="arabicPeriod"/>
            </a:pPr>
            <a:r>
              <a:rPr lang="en-US" dirty="0" smtClean="0"/>
              <a:t>Improper marketing</a:t>
            </a:r>
          </a:p>
          <a:p>
            <a:pPr marL="457200" indent="-457200">
              <a:buFont typeface="+mj-lt"/>
              <a:buAutoNum type="arabicPeriod"/>
            </a:pPr>
            <a:r>
              <a:rPr lang="en-US" dirty="0" smtClean="0"/>
              <a:t>Lack of storage facilities</a:t>
            </a:r>
          </a:p>
          <a:p>
            <a:pPr marL="457200" indent="-457200">
              <a:buFont typeface="+mj-lt"/>
              <a:buAutoNum type="arabicPeriod"/>
            </a:pPr>
            <a:endParaRPr lang="en-IN" dirty="0"/>
          </a:p>
        </p:txBody>
      </p:sp>
    </p:spTree>
    <p:extLst>
      <p:ext uri="{BB962C8B-B14F-4D97-AF65-F5344CB8AC3E}">
        <p14:creationId xmlns:p14="http://schemas.microsoft.com/office/powerpoint/2010/main" val="2875151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76792"/>
            <a:ext cx="9601200" cy="751114"/>
          </a:xfrm>
        </p:spPr>
        <p:txBody>
          <a:bodyPr/>
          <a:lstStyle/>
          <a:p>
            <a:r>
              <a:rPr lang="en-US" dirty="0" smtClean="0"/>
              <a:t>Solutions</a:t>
            </a:r>
            <a:endParaRPr lang="en-IN" dirty="0"/>
          </a:p>
        </p:txBody>
      </p:sp>
      <p:sp>
        <p:nvSpPr>
          <p:cNvPr id="3" name="Content Placeholder 2"/>
          <p:cNvSpPr>
            <a:spLocks noGrp="1"/>
          </p:cNvSpPr>
          <p:nvPr>
            <p:ph idx="1"/>
          </p:nvPr>
        </p:nvSpPr>
        <p:spPr>
          <a:xfrm>
            <a:off x="1449978" y="1345471"/>
            <a:ext cx="9601200" cy="770709"/>
          </a:xfrm>
        </p:spPr>
        <p:txBody>
          <a:bodyPr/>
          <a:lstStyle/>
          <a:p>
            <a:pPr marL="0" indent="0">
              <a:buNone/>
            </a:pPr>
            <a:r>
              <a:rPr lang="en-US" dirty="0" smtClean="0"/>
              <a:t>We provide complete solution to farmers need from farm field to finding buyers and delivering goods.</a:t>
            </a:r>
          </a:p>
          <a:p>
            <a:pPr marL="0" indent="0">
              <a:buNone/>
            </a:pPr>
            <a:endParaRPr lang="en-IN" dirty="0"/>
          </a:p>
        </p:txBody>
      </p:sp>
      <p:graphicFrame>
        <p:nvGraphicFramePr>
          <p:cNvPr id="4" name="Diagram 3"/>
          <p:cNvGraphicFramePr/>
          <p:nvPr>
            <p:extLst>
              <p:ext uri="{D42A27DB-BD31-4B8C-83A1-F6EECF244321}">
                <p14:modId xmlns:p14="http://schemas.microsoft.com/office/powerpoint/2010/main" val="2134175286"/>
              </p:ext>
            </p:extLst>
          </p:nvPr>
        </p:nvGraphicFramePr>
        <p:xfrm>
          <a:off x="2818675" y="2233745"/>
          <a:ext cx="6863805" cy="4271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069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Achieved at </a:t>
            </a:r>
            <a:r>
              <a:rPr lang="en-US" dirty="0" err="1" smtClean="0"/>
              <a:t>Gazipur</a:t>
            </a:r>
            <a:r>
              <a:rPr lang="en-US" dirty="0" smtClean="0"/>
              <a:t> Center</a:t>
            </a:r>
            <a:endParaRPr lang="en-IN" dirty="0"/>
          </a:p>
        </p:txBody>
      </p:sp>
      <p:sp>
        <p:nvSpPr>
          <p:cNvPr id="3" name="Content Placeholder 2"/>
          <p:cNvSpPr>
            <a:spLocks noGrp="1"/>
          </p:cNvSpPr>
          <p:nvPr>
            <p:ph idx="1"/>
          </p:nvPr>
        </p:nvSpPr>
        <p:spPr>
          <a:xfrm>
            <a:off x="1371600" y="2286000"/>
            <a:ext cx="9601200" cy="849086"/>
          </a:xfrm>
        </p:spPr>
        <p:txBody>
          <a:bodyPr/>
          <a:lstStyle/>
          <a:p>
            <a:r>
              <a:rPr lang="en-US" dirty="0" smtClean="0"/>
              <a:t>Data for farmers which are not fully aware of the increase in production and profit.</a:t>
            </a:r>
          </a:p>
          <a:p>
            <a:r>
              <a:rPr lang="en-US" dirty="0" smtClean="0"/>
              <a:t>To motivate them to adopt and propagate COE.  </a:t>
            </a:r>
            <a:endParaRPr lang="en-IN" dirty="0"/>
          </a:p>
        </p:txBody>
      </p:sp>
      <p:graphicFrame>
        <p:nvGraphicFramePr>
          <p:cNvPr id="6" name="Chart 5"/>
          <p:cNvGraphicFramePr/>
          <p:nvPr>
            <p:extLst>
              <p:ext uri="{D42A27DB-BD31-4B8C-83A1-F6EECF244321}">
                <p14:modId xmlns:p14="http://schemas.microsoft.com/office/powerpoint/2010/main" val="756022319"/>
              </p:ext>
            </p:extLst>
          </p:nvPr>
        </p:nvGraphicFramePr>
        <p:xfrm>
          <a:off x="3272972" y="3249386"/>
          <a:ext cx="5910217" cy="3608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9582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166" y="450669"/>
            <a:ext cx="9601200" cy="1035322"/>
          </a:xfrm>
        </p:spPr>
        <p:txBody>
          <a:bodyPr/>
          <a:lstStyle/>
          <a:p>
            <a:r>
              <a:rPr lang="en-US" dirty="0" smtClean="0"/>
              <a:t>How It Works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7576598"/>
              </p:ext>
            </p:extLst>
          </p:nvPr>
        </p:nvGraphicFramePr>
        <p:xfrm>
          <a:off x="1489166" y="1469753"/>
          <a:ext cx="10252166" cy="4980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589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Farm</a:t>
            </a:r>
            <a:endParaRPr lang="en-IN" dirty="0"/>
          </a:p>
        </p:txBody>
      </p:sp>
      <p:sp>
        <p:nvSpPr>
          <p:cNvPr id="3" name="Content Placeholder 2"/>
          <p:cNvSpPr>
            <a:spLocks noGrp="1"/>
          </p:cNvSpPr>
          <p:nvPr>
            <p:ph idx="1"/>
          </p:nvPr>
        </p:nvSpPr>
        <p:spPr>
          <a:xfrm>
            <a:off x="1371600" y="1658983"/>
            <a:ext cx="9601200" cy="4208417"/>
          </a:xfrm>
        </p:spPr>
        <p:txBody>
          <a:bodyPr/>
          <a:lstStyle/>
          <a:p>
            <a:pPr marL="0" indent="0">
              <a:buNone/>
            </a:pPr>
            <a:r>
              <a:rPr lang="en-US" dirty="0" smtClean="0"/>
              <a:t>To help farmers we provide a </a:t>
            </a:r>
            <a:r>
              <a:rPr lang="en-US" b="1" dirty="0" smtClean="0"/>
              <a:t>Field Facilitators</a:t>
            </a:r>
            <a:r>
              <a:rPr lang="en-US" dirty="0" smtClean="0"/>
              <a:t> for a group of 10-12 farmers to help them fulfill their on-field needs such as,</a:t>
            </a:r>
          </a:p>
          <a:p>
            <a:pPr>
              <a:buFont typeface="Wingdings" panose="05000000000000000000" pitchFamily="2" charset="2"/>
              <a:buChar char="Ø"/>
            </a:pPr>
            <a:r>
              <a:rPr lang="en-US" dirty="0" smtClean="0"/>
              <a:t>To avail improved farming technology.</a:t>
            </a:r>
          </a:p>
          <a:p>
            <a:pPr>
              <a:buFont typeface="Wingdings" panose="05000000000000000000" pitchFamily="2" charset="2"/>
              <a:buChar char="Ø"/>
            </a:pPr>
            <a:r>
              <a:rPr lang="en-US" dirty="0" smtClean="0"/>
              <a:t>To help them diversify from cereal crops to high value crops.</a:t>
            </a:r>
          </a:p>
          <a:p>
            <a:pPr>
              <a:buFont typeface="Wingdings" panose="05000000000000000000" pitchFamily="2" charset="2"/>
              <a:buChar char="Ø"/>
            </a:pPr>
            <a:r>
              <a:rPr lang="en-US" dirty="0" smtClean="0"/>
              <a:t>To gain scientific data for adopting better crop pattern.</a:t>
            </a:r>
          </a:p>
          <a:p>
            <a:pPr>
              <a:buFont typeface="Wingdings" panose="05000000000000000000" pitchFamily="2" charset="2"/>
              <a:buChar char="Ø"/>
            </a:pPr>
            <a:r>
              <a:rPr lang="en-US" dirty="0" smtClean="0"/>
              <a:t>Accessing credit for farm inputs.</a:t>
            </a:r>
            <a:endParaRPr lang="en-IN" dirty="0"/>
          </a:p>
        </p:txBody>
      </p:sp>
    </p:spTree>
    <p:extLst>
      <p:ext uri="{BB962C8B-B14F-4D97-AF65-F5344CB8AC3E}">
        <p14:creationId xmlns:p14="http://schemas.microsoft.com/office/powerpoint/2010/main" val="2631704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Cold Storage &amp; Warehouse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Due to limited capital farmers cannot create warehouse individually.</a:t>
            </a:r>
          </a:p>
          <a:p>
            <a:pPr>
              <a:buFont typeface="Wingdings" panose="05000000000000000000" pitchFamily="2" charset="2"/>
              <a:buChar char="q"/>
            </a:pPr>
            <a:r>
              <a:rPr lang="en-US" dirty="0" smtClean="0"/>
              <a:t>This forces farmers to sell their produce as soon as they harvest their produce without waiting for favorable market condition. </a:t>
            </a:r>
          </a:p>
          <a:p>
            <a:pPr>
              <a:buFont typeface="Wingdings" panose="05000000000000000000" pitchFamily="2" charset="2"/>
              <a:buChar char="q"/>
            </a:pPr>
            <a:r>
              <a:rPr lang="en-US" dirty="0" smtClean="0"/>
              <a:t>To solve this problem we provide world class cold storage and warehouse to store variety of farmer produces like dairy, horticultural produce, etc. This will enable farmers to get better prices for their produce as they do not have to sold their goods immediately.</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706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E-commerce/Online Market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Using e-commerce platform a farmer will be able to find suitable buyers of their goods at profitable price.</a:t>
            </a:r>
          </a:p>
          <a:p>
            <a:pPr>
              <a:buFont typeface="Wingdings" panose="05000000000000000000" pitchFamily="2" charset="2"/>
              <a:buChar char="q"/>
            </a:pPr>
            <a:r>
              <a:rPr lang="en-US" dirty="0" smtClean="0"/>
              <a:t>The platform will enable farmers to connect with thousands of buyers across the world to sell their produce.</a:t>
            </a:r>
          </a:p>
          <a:p>
            <a:pPr>
              <a:buFont typeface="Wingdings" panose="05000000000000000000" pitchFamily="2" charset="2"/>
              <a:buChar char="q"/>
            </a:pPr>
            <a:r>
              <a:rPr lang="en-US" dirty="0" smtClean="0"/>
              <a:t>We will also help farmers to promote their goods to attract more buyers.</a:t>
            </a:r>
          </a:p>
          <a:p>
            <a:pPr>
              <a:buFont typeface="Wingdings" panose="05000000000000000000" pitchFamily="2" charset="2"/>
              <a:buChar char="q"/>
            </a:pPr>
            <a:r>
              <a:rPr lang="en-US" dirty="0" smtClean="0"/>
              <a:t>For easy payment of the produce the platform will enable online payment methods using which buyer will be able to buy the goods listed on the platform.</a:t>
            </a:r>
            <a:endParaRPr lang="en-IN" dirty="0"/>
          </a:p>
        </p:txBody>
      </p:sp>
    </p:spTree>
    <p:extLst>
      <p:ext uri="{BB962C8B-B14F-4D97-AF65-F5344CB8AC3E}">
        <p14:creationId xmlns:p14="http://schemas.microsoft.com/office/powerpoint/2010/main" val="184343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Delivery Process</a:t>
            </a:r>
            <a:endParaRPr lang="en-IN" dirty="0"/>
          </a:p>
        </p:txBody>
      </p:sp>
      <p:sp>
        <p:nvSpPr>
          <p:cNvPr id="3" name="Content Placeholder 2"/>
          <p:cNvSpPr>
            <a:spLocks noGrp="1"/>
          </p:cNvSpPr>
          <p:nvPr>
            <p:ph idx="1"/>
          </p:nvPr>
        </p:nvSpPr>
        <p:spPr>
          <a:xfrm>
            <a:off x="1371600" y="2286000"/>
            <a:ext cx="9601200" cy="4402183"/>
          </a:xfrm>
        </p:spPr>
        <p:txBody>
          <a:bodyPr>
            <a:normAutofit/>
          </a:bodyPr>
          <a:lstStyle/>
          <a:p>
            <a:pPr marL="457200" indent="-457200">
              <a:buFont typeface="+mj-lt"/>
              <a:buAutoNum type="arabicPeriod"/>
            </a:pPr>
            <a:r>
              <a:rPr lang="en-US" dirty="0" smtClean="0"/>
              <a:t>Once a order is placed a delivery partner will be assigned automatically.</a:t>
            </a:r>
          </a:p>
          <a:p>
            <a:pPr marL="457200" indent="-457200">
              <a:buFont typeface="+mj-lt"/>
              <a:buAutoNum type="arabicPeriod"/>
            </a:pPr>
            <a:r>
              <a:rPr lang="en-US" dirty="0" smtClean="0"/>
              <a:t>Which will pickup the goods from the respective warehouse and will deliver the goods at the buyers address.</a:t>
            </a:r>
          </a:p>
          <a:p>
            <a:pPr marL="457200" indent="-457200">
              <a:buFont typeface="+mj-lt"/>
              <a:buAutoNum type="arabicPeriod"/>
            </a:pPr>
            <a:r>
              <a:rPr lang="en-US" dirty="0" smtClean="0"/>
              <a:t>Farmers and Buyers both will be able to track their goods during transit which will assure them with safe and informed delivery of the goods. </a:t>
            </a:r>
          </a:p>
          <a:p>
            <a:pPr marL="457200" indent="-457200">
              <a:buFont typeface="+mj-lt"/>
              <a:buAutoNum type="arabicPeriod"/>
            </a:pPr>
            <a:endParaRPr lang="en-US" dirty="0"/>
          </a:p>
          <a:p>
            <a:pPr marL="0" indent="0">
              <a:buNone/>
            </a:pPr>
            <a:r>
              <a:rPr lang="en-US" dirty="0" smtClean="0"/>
              <a:t>One of our delivery partners is </a:t>
            </a:r>
            <a:r>
              <a:rPr lang="en-US" b="1" dirty="0" smtClean="0"/>
              <a:t>shipment rocket</a:t>
            </a:r>
            <a:r>
              <a:rPr lang="en-US" dirty="0" smtClean="0"/>
              <a:t>. They provide complete delivery solution from local to global addresses.</a:t>
            </a:r>
          </a:p>
          <a:p>
            <a:pPr>
              <a:buFont typeface="Wingdings" panose="05000000000000000000" pitchFamily="2" charset="2"/>
              <a:buChar char="Ø"/>
            </a:pPr>
            <a:r>
              <a:rPr lang="en-US" dirty="0" smtClean="0"/>
              <a:t>Multiple pickup location</a:t>
            </a:r>
          </a:p>
          <a:p>
            <a:pPr>
              <a:buFont typeface="Wingdings" panose="05000000000000000000" pitchFamily="2" charset="2"/>
              <a:buChar char="Ø"/>
            </a:pPr>
            <a:r>
              <a:rPr lang="en-US" dirty="0" smtClean="0"/>
              <a:t>Live tracking</a:t>
            </a:r>
            <a:endParaRPr lang="en-IN" dirty="0"/>
          </a:p>
        </p:txBody>
      </p:sp>
    </p:spTree>
    <p:extLst>
      <p:ext uri="{BB962C8B-B14F-4D97-AF65-F5344CB8AC3E}">
        <p14:creationId xmlns:p14="http://schemas.microsoft.com/office/powerpoint/2010/main" val="3234829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299</TotalTime>
  <Words>507</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Franklin Gothic Book</vt:lpstr>
      <vt:lpstr>Wingdings</vt:lpstr>
      <vt:lpstr>Crop</vt:lpstr>
      <vt:lpstr>Center of Excellence</vt:lpstr>
      <vt:lpstr>Problem</vt:lpstr>
      <vt:lpstr>Solutions</vt:lpstr>
      <vt:lpstr>Things Achieved at Gazipur Center</vt:lpstr>
      <vt:lpstr>How It Works</vt:lpstr>
      <vt:lpstr>1. Farm</vt:lpstr>
      <vt:lpstr>2. Cold Storage &amp; Warehouse</vt:lpstr>
      <vt:lpstr>3. E-commerce/Online Market</vt:lpstr>
      <vt:lpstr>4. Delivery Process</vt:lpstr>
      <vt:lpstr>5. Earning</vt:lpstr>
      <vt:lpstr>Why COE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 of Excellence</dc:title>
  <dc:creator>INTEL</dc:creator>
  <cp:lastModifiedBy>INTEL</cp:lastModifiedBy>
  <cp:revision>21</cp:revision>
  <dcterms:created xsi:type="dcterms:W3CDTF">2021-02-08T06:21:45Z</dcterms:created>
  <dcterms:modified xsi:type="dcterms:W3CDTF">2021-02-08T11:21:08Z</dcterms:modified>
</cp:coreProperties>
</file>