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62E-0677-B067-33E0-96BC87976A7E}"/>
              </a:ext>
            </a:extLst>
          </p:cNvPr>
          <p:cNvSpPr>
            <a:spLocks noGrp="1"/>
          </p:cNvSpPr>
          <p:nvPr>
            <p:ph type="ctrTitle"/>
          </p:nvPr>
        </p:nvSpPr>
        <p:spPr/>
        <p:txBody>
          <a:bodyPr/>
          <a:lstStyle/>
          <a:p>
            <a:r>
              <a:rPr lang="en-IN" dirty="0"/>
              <a:t>		Lasso Regression</a:t>
            </a:r>
          </a:p>
        </p:txBody>
      </p:sp>
      <p:sp>
        <p:nvSpPr>
          <p:cNvPr id="3" name="Subtitle 2">
            <a:extLst>
              <a:ext uri="{FF2B5EF4-FFF2-40B4-BE49-F238E27FC236}">
                <a16:creationId xmlns:a16="http://schemas.microsoft.com/office/drawing/2014/main" id="{D777984E-B89E-6A25-E01E-8D2CF956222A}"/>
              </a:ext>
            </a:extLst>
          </p:cNvPr>
          <p:cNvSpPr>
            <a:spLocks noGrp="1"/>
          </p:cNvSpPr>
          <p:nvPr>
            <p:ph type="subTitle" idx="1"/>
          </p:nvPr>
        </p:nvSpPr>
        <p:spPr/>
        <p:txBody>
          <a:bodyPr/>
          <a:lstStyle/>
          <a:p>
            <a:endParaRPr lang="en-IN" dirty="0"/>
          </a:p>
          <a:p>
            <a:endParaRPr lang="en-IN" dirty="0"/>
          </a:p>
          <a:p>
            <a:r>
              <a:rPr lang="en-IN" dirty="0"/>
              <a:t>        					</a:t>
            </a:r>
            <a:r>
              <a:rPr lang="en-IN" dirty="0" err="1"/>
              <a:t>R.BharaTh</a:t>
            </a:r>
            <a:r>
              <a:rPr lang="en-IN" dirty="0"/>
              <a:t> </a:t>
            </a:r>
            <a:r>
              <a:rPr lang="en-IN" dirty="0" err="1"/>
              <a:t>kumar</a:t>
            </a:r>
            <a:r>
              <a:rPr lang="en-IN" dirty="0"/>
              <a:t> </a:t>
            </a:r>
            <a:r>
              <a:rPr lang="en-IN" dirty="0" err="1"/>
              <a:t>reddy</a:t>
            </a:r>
            <a:endParaRPr lang="en-IN" dirty="0"/>
          </a:p>
          <a:p>
            <a:endParaRPr lang="en-IN" dirty="0"/>
          </a:p>
        </p:txBody>
      </p:sp>
    </p:spTree>
    <p:extLst>
      <p:ext uri="{BB962C8B-B14F-4D97-AF65-F5344CB8AC3E}">
        <p14:creationId xmlns:p14="http://schemas.microsoft.com/office/powerpoint/2010/main" val="349442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4B43-DB51-107B-8675-3D58392F2ED4}"/>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76EEE3CC-3F88-8D70-FB8C-95AB13B2CAEA}"/>
              </a:ext>
            </a:extLst>
          </p:cNvPr>
          <p:cNvSpPr>
            <a:spLocks noGrp="1"/>
          </p:cNvSpPr>
          <p:nvPr>
            <p:ph idx="1"/>
          </p:nvPr>
        </p:nvSpPr>
        <p:spPr/>
        <p:txBody>
          <a:bodyPr/>
          <a:lstStyle/>
          <a:p>
            <a:r>
              <a:rPr lang="en-IN" dirty="0"/>
              <a:t>Understanding Lasso Regression</a:t>
            </a:r>
          </a:p>
          <a:p>
            <a:r>
              <a:rPr lang="en-IN" dirty="0"/>
              <a:t>What is Regularization?</a:t>
            </a:r>
          </a:p>
          <a:p>
            <a:r>
              <a:rPr lang="en-IN" dirty="0"/>
              <a:t>Regularization Techniques</a:t>
            </a:r>
          </a:p>
          <a:p>
            <a:r>
              <a:rPr lang="en-IN" dirty="0"/>
              <a:t>Lasso Regression</a:t>
            </a:r>
          </a:p>
          <a:p>
            <a:r>
              <a:rPr lang="en-IN" dirty="0"/>
              <a:t>Conclusion</a:t>
            </a:r>
          </a:p>
        </p:txBody>
      </p:sp>
    </p:spTree>
    <p:extLst>
      <p:ext uri="{BB962C8B-B14F-4D97-AF65-F5344CB8AC3E}">
        <p14:creationId xmlns:p14="http://schemas.microsoft.com/office/powerpoint/2010/main" val="204256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CAA9-85F9-F124-8AAE-AB6F76EDA381}"/>
              </a:ext>
            </a:extLst>
          </p:cNvPr>
          <p:cNvSpPr>
            <a:spLocks noGrp="1"/>
          </p:cNvSpPr>
          <p:nvPr>
            <p:ph type="title"/>
          </p:nvPr>
        </p:nvSpPr>
        <p:spPr/>
        <p:txBody>
          <a:bodyPr/>
          <a:lstStyle/>
          <a:p>
            <a:r>
              <a:rPr lang="en-IN" dirty="0"/>
              <a:t>Understanding lasso regression</a:t>
            </a:r>
          </a:p>
        </p:txBody>
      </p:sp>
      <p:sp>
        <p:nvSpPr>
          <p:cNvPr id="3" name="Content Placeholder 2">
            <a:extLst>
              <a:ext uri="{FF2B5EF4-FFF2-40B4-BE49-F238E27FC236}">
                <a16:creationId xmlns:a16="http://schemas.microsoft.com/office/drawing/2014/main" id="{1B6C15C9-29A5-A944-CD1B-B743F3BBA281}"/>
              </a:ext>
            </a:extLst>
          </p:cNvPr>
          <p:cNvSpPr>
            <a:spLocks noGrp="1"/>
          </p:cNvSpPr>
          <p:nvPr>
            <p:ph idx="1"/>
          </p:nvPr>
        </p:nvSpPr>
        <p:spPr/>
        <p:txBody>
          <a:bodyPr>
            <a:normAutofit lnSpcReduction="10000"/>
          </a:bodyPr>
          <a:lstStyle/>
          <a:p>
            <a:pPr marL="0" indent="0">
              <a:buNone/>
            </a:pPr>
            <a:r>
              <a:rPr lang="en-IN" dirty="0"/>
              <a:t>	The full form of LASSO is the Least Absolute Shrinkage and Selection Operation. As the name suggests, LASSO uses the “shrinkage” technique in which coefficients are determined, which get shrunk towards the central point as the mean.</a:t>
            </a:r>
          </a:p>
          <a:p>
            <a:pPr marL="0" indent="0">
              <a:buNone/>
            </a:pPr>
            <a:r>
              <a:rPr lang="en-IN" dirty="0"/>
              <a:t>	The LASSO regression in the regularization is based on simple models that posses fewer parameters. We get a better interpretation of the models due to shrinkage process. The shrinkage process also enables the identification of variables strongly associated with variables corresponding to the target.</a:t>
            </a:r>
          </a:p>
        </p:txBody>
      </p:sp>
    </p:spTree>
    <p:extLst>
      <p:ext uri="{BB962C8B-B14F-4D97-AF65-F5344CB8AC3E}">
        <p14:creationId xmlns:p14="http://schemas.microsoft.com/office/powerpoint/2010/main" val="42572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184A-9E77-5C75-0521-25DC7514C4B4}"/>
              </a:ext>
            </a:extLst>
          </p:cNvPr>
          <p:cNvSpPr>
            <a:spLocks noGrp="1"/>
          </p:cNvSpPr>
          <p:nvPr>
            <p:ph type="title"/>
          </p:nvPr>
        </p:nvSpPr>
        <p:spPr/>
        <p:txBody>
          <a:bodyPr/>
          <a:lstStyle/>
          <a:p>
            <a:r>
              <a:rPr lang="en-IN" dirty="0"/>
              <a:t>What is regularization?</a:t>
            </a:r>
          </a:p>
        </p:txBody>
      </p:sp>
      <p:sp>
        <p:nvSpPr>
          <p:cNvPr id="3" name="Content Placeholder 2">
            <a:extLst>
              <a:ext uri="{FF2B5EF4-FFF2-40B4-BE49-F238E27FC236}">
                <a16:creationId xmlns:a16="http://schemas.microsoft.com/office/drawing/2014/main" id="{6AA23D48-0645-0DF7-01E5-C37A5427B1D2}"/>
              </a:ext>
            </a:extLst>
          </p:cNvPr>
          <p:cNvSpPr>
            <a:spLocks noGrp="1"/>
          </p:cNvSpPr>
          <p:nvPr>
            <p:ph idx="1"/>
          </p:nvPr>
        </p:nvSpPr>
        <p:spPr/>
        <p:txBody>
          <a:bodyPr/>
          <a:lstStyle/>
          <a:p>
            <a:pPr marL="0" indent="0">
              <a:buNone/>
            </a:pPr>
            <a:r>
              <a:rPr lang="en-IN" dirty="0"/>
              <a:t>	Regularization resolves the overfitting problem, which affects the accuracy level of the model. Regularization is executed by the addition of the “penalty” term to the best-fit equation produced by the trained data. This technique can be effectively used to minimize the number of variables to maintain them in the model. Regularization can cater to various purposes, such as understanding simpler models that include sparse and group structure models.</a:t>
            </a:r>
          </a:p>
        </p:txBody>
      </p:sp>
    </p:spTree>
    <p:extLst>
      <p:ext uri="{BB962C8B-B14F-4D97-AF65-F5344CB8AC3E}">
        <p14:creationId xmlns:p14="http://schemas.microsoft.com/office/powerpoint/2010/main" val="107410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01AA-DFCD-5C2D-F853-D5622DB4BC2C}"/>
              </a:ext>
            </a:extLst>
          </p:cNvPr>
          <p:cNvSpPr>
            <a:spLocks noGrp="1"/>
          </p:cNvSpPr>
          <p:nvPr>
            <p:ph type="title"/>
          </p:nvPr>
        </p:nvSpPr>
        <p:spPr/>
        <p:txBody>
          <a:bodyPr/>
          <a:lstStyle/>
          <a:p>
            <a:r>
              <a:rPr lang="en-IN" dirty="0"/>
              <a:t>Regularization techniques</a:t>
            </a:r>
          </a:p>
        </p:txBody>
      </p:sp>
      <p:sp>
        <p:nvSpPr>
          <p:cNvPr id="3" name="Content Placeholder 2">
            <a:extLst>
              <a:ext uri="{FF2B5EF4-FFF2-40B4-BE49-F238E27FC236}">
                <a16:creationId xmlns:a16="http://schemas.microsoft.com/office/drawing/2014/main" id="{4B048571-1AC4-7607-F7E9-451A9E1EED8E}"/>
              </a:ext>
            </a:extLst>
          </p:cNvPr>
          <p:cNvSpPr>
            <a:spLocks noGrp="1"/>
          </p:cNvSpPr>
          <p:nvPr>
            <p:ph idx="1"/>
          </p:nvPr>
        </p:nvSpPr>
        <p:spPr/>
        <p:txBody>
          <a:bodyPr/>
          <a:lstStyle/>
          <a:p>
            <a:pPr marL="0" indent="0">
              <a:buNone/>
            </a:pPr>
            <a:r>
              <a:rPr lang="en-IN" dirty="0"/>
              <a:t>	There are two important techniques in the regularization, which are Lasso Regression and Ridge Regression model. Both techniques are utilized to reduce the complexity of the model. The techniques are similar except in terms of penalty term since the lasso regression uses absolute weights, whereas ridge regression uses the square of weights.</a:t>
            </a:r>
          </a:p>
        </p:txBody>
      </p:sp>
    </p:spTree>
    <p:extLst>
      <p:ext uri="{BB962C8B-B14F-4D97-AF65-F5344CB8AC3E}">
        <p14:creationId xmlns:p14="http://schemas.microsoft.com/office/powerpoint/2010/main" val="353539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7AE4-9B83-3854-B8A8-A3C387FE5AD7}"/>
              </a:ext>
            </a:extLst>
          </p:cNvPr>
          <p:cNvSpPr>
            <a:spLocks noGrp="1"/>
          </p:cNvSpPr>
          <p:nvPr>
            <p:ph type="title"/>
          </p:nvPr>
        </p:nvSpPr>
        <p:spPr/>
        <p:txBody>
          <a:bodyPr/>
          <a:lstStyle/>
          <a:p>
            <a:r>
              <a:rPr lang="en-IN" dirty="0"/>
              <a:t>Lasso regression</a:t>
            </a:r>
          </a:p>
        </p:txBody>
      </p:sp>
      <p:sp>
        <p:nvSpPr>
          <p:cNvPr id="3" name="Content Placeholder 2">
            <a:extLst>
              <a:ext uri="{FF2B5EF4-FFF2-40B4-BE49-F238E27FC236}">
                <a16:creationId xmlns:a16="http://schemas.microsoft.com/office/drawing/2014/main" id="{EF7BB082-62FE-1F46-3C89-7E74A5120434}"/>
              </a:ext>
            </a:extLst>
          </p:cNvPr>
          <p:cNvSpPr>
            <a:spLocks noGrp="1"/>
          </p:cNvSpPr>
          <p:nvPr>
            <p:ph idx="1"/>
          </p:nvPr>
        </p:nvSpPr>
        <p:spPr/>
        <p:txBody>
          <a:bodyPr>
            <a:normAutofit lnSpcReduction="10000"/>
          </a:bodyPr>
          <a:lstStyle/>
          <a:p>
            <a:pPr marL="0" indent="0">
              <a:buNone/>
            </a:pPr>
            <a:r>
              <a:rPr lang="en-IN" dirty="0"/>
              <a:t>	Lasso Regression is also called Penalized regression method. This method is usually use in machine learning for the selection of the subset of variables. It provides greater prediction accuracy as compared to other regression models. Lasso Regularization helps to increase model interpretation.</a:t>
            </a:r>
          </a:p>
          <a:p>
            <a:pPr marL="0" indent="0">
              <a:buNone/>
            </a:pPr>
            <a:r>
              <a:rPr lang="en-IN" dirty="0"/>
              <a:t>	The less important features of the dataset are penalized by the lasso regression. The coefficients of this dataset are made zero leading to their elimination. The dataset with high dimensions and correlation is well suited for lasso regression.</a:t>
            </a:r>
          </a:p>
        </p:txBody>
      </p:sp>
    </p:spTree>
    <p:extLst>
      <p:ext uri="{BB962C8B-B14F-4D97-AF65-F5344CB8AC3E}">
        <p14:creationId xmlns:p14="http://schemas.microsoft.com/office/powerpoint/2010/main" val="391826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7EA52-FB64-138E-FA66-37CB01CA4205}"/>
              </a:ext>
            </a:extLst>
          </p:cNvPr>
          <p:cNvSpPr>
            <a:spLocks noGrp="1"/>
          </p:cNvSpPr>
          <p:nvPr>
            <p:ph idx="1"/>
          </p:nvPr>
        </p:nvSpPr>
        <p:spPr/>
        <p:txBody>
          <a:bodyPr>
            <a:normAutofit lnSpcReduction="10000"/>
          </a:bodyPr>
          <a:lstStyle/>
          <a:p>
            <a:pPr marL="0" indent="0">
              <a:buNone/>
            </a:pPr>
            <a:r>
              <a:rPr lang="en-IN" dirty="0"/>
              <a:t>Lasso Regression Formula:</a:t>
            </a:r>
          </a:p>
          <a:p>
            <a:pPr marL="0" indent="0">
              <a:buNone/>
            </a:pPr>
            <a:endParaRPr lang="en-IN" dirty="0"/>
          </a:p>
          <a:p>
            <a:pPr marL="0" indent="0">
              <a:buNone/>
            </a:pPr>
            <a:r>
              <a:rPr lang="en-IN" dirty="0"/>
              <a:t>D=</a:t>
            </a:r>
            <a:r>
              <a:rPr lang="en-IN" dirty="0" err="1"/>
              <a:t>least_squares</a:t>
            </a:r>
            <a:r>
              <a:rPr lang="en-IN" dirty="0"/>
              <a:t> + Lambda * summation (absolute values of the magnitude of the coefficients)</a:t>
            </a:r>
          </a:p>
          <a:p>
            <a:pPr marL="0" indent="0">
              <a:buNone/>
            </a:pPr>
            <a:endParaRPr lang="en-IN" dirty="0"/>
          </a:p>
          <a:p>
            <a:pPr marL="0" indent="0">
              <a:buNone/>
            </a:pPr>
            <a:r>
              <a:rPr lang="en-IN" dirty="0"/>
              <a:t>	where,</a:t>
            </a:r>
          </a:p>
          <a:p>
            <a:pPr marL="0" indent="0">
              <a:buNone/>
            </a:pPr>
            <a:r>
              <a:rPr lang="en-IN" dirty="0"/>
              <a:t>		Lambda= Amount of shrinkage in the lasso regression equation</a:t>
            </a:r>
          </a:p>
        </p:txBody>
      </p:sp>
    </p:spTree>
    <p:extLst>
      <p:ext uri="{BB962C8B-B14F-4D97-AF65-F5344CB8AC3E}">
        <p14:creationId xmlns:p14="http://schemas.microsoft.com/office/powerpoint/2010/main" val="405694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4B16-23D3-47BB-3FDE-CB1EE3CBF8B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BC3ABF3-4E14-E4DC-610E-6FA1FFA23377}"/>
              </a:ext>
            </a:extLst>
          </p:cNvPr>
          <p:cNvSpPr>
            <a:spLocks noGrp="1"/>
          </p:cNvSpPr>
          <p:nvPr>
            <p:ph idx="1"/>
          </p:nvPr>
        </p:nvSpPr>
        <p:spPr/>
        <p:txBody>
          <a:bodyPr/>
          <a:lstStyle/>
          <a:p>
            <a:r>
              <a:rPr lang="en-IN" dirty="0"/>
              <a:t>Lasso Regression is an extension of linear regression that adds a regularization penalty to the loss function during training.</a:t>
            </a:r>
          </a:p>
          <a:p>
            <a:r>
              <a:rPr lang="en-IN" dirty="0"/>
              <a:t>Lasso Regression provides greater prediction accuracy as compared to other regression models.</a:t>
            </a:r>
          </a:p>
          <a:p>
            <a:pPr marL="0" indent="0">
              <a:buNone/>
            </a:pPr>
            <a:endParaRPr lang="en-IN" dirty="0"/>
          </a:p>
        </p:txBody>
      </p:sp>
    </p:spTree>
    <p:extLst>
      <p:ext uri="{BB962C8B-B14F-4D97-AF65-F5344CB8AC3E}">
        <p14:creationId xmlns:p14="http://schemas.microsoft.com/office/powerpoint/2010/main" val="2831322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427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  Lasso Regression</vt:lpstr>
      <vt:lpstr>Overview</vt:lpstr>
      <vt:lpstr>Understanding lasso regression</vt:lpstr>
      <vt:lpstr>What is regularization?</vt:lpstr>
      <vt:lpstr>Regularization techniques</vt:lpstr>
      <vt:lpstr>Lasso regression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Lasso Regression</dc:title>
  <dc:creator>1TIN</dc:creator>
  <cp:lastModifiedBy>1TIN</cp:lastModifiedBy>
  <cp:revision>1</cp:revision>
  <dcterms:created xsi:type="dcterms:W3CDTF">2022-12-29T13:09:42Z</dcterms:created>
  <dcterms:modified xsi:type="dcterms:W3CDTF">2022-12-29T13:56:04Z</dcterms:modified>
</cp:coreProperties>
</file>