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1"/>
  </p:notesMasterIdLst>
  <p:sldIdLst>
    <p:sldId id="256" r:id="rId2"/>
    <p:sldId id="258" r:id="rId3"/>
    <p:sldId id="259" r:id="rId4"/>
    <p:sldId id="260" r:id="rId5"/>
    <p:sldId id="261" r:id="rId6"/>
    <p:sldId id="265"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65F546-A3E8-4BBE-A178-5DDFDBF9FE76}">
          <p14:sldIdLst>
            <p14:sldId id="256"/>
            <p14:sldId id="258"/>
            <p14:sldId id="259"/>
            <p14:sldId id="260"/>
            <p14:sldId id="261"/>
            <p14:sldId id="265"/>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451C0-30E1-45D5-8F16-073F7ED1ABCD}" type="datetimeFigureOut">
              <a:rPr lang="en-US" smtClean="0"/>
              <a:t>7/3/2013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6319F-8405-4413-B714-17880ABC01A8}" type="slidenum">
              <a:rPr lang="en-US" smtClean="0"/>
              <a:t>‹#›</a:t>
            </a:fld>
            <a:endParaRPr lang="en-US"/>
          </a:p>
        </p:txBody>
      </p:sp>
    </p:spTree>
    <p:extLst>
      <p:ext uri="{BB962C8B-B14F-4D97-AF65-F5344CB8AC3E}">
        <p14:creationId xmlns:p14="http://schemas.microsoft.com/office/powerpoint/2010/main" val="24968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96319F-8405-4413-B714-17880ABC01A8}" type="slidenum">
              <a:rPr lang="en-US" smtClean="0"/>
              <a:t>1</a:t>
            </a:fld>
            <a:endParaRPr lang="en-US"/>
          </a:p>
        </p:txBody>
      </p:sp>
    </p:spTree>
    <p:extLst>
      <p:ext uri="{BB962C8B-B14F-4D97-AF65-F5344CB8AC3E}">
        <p14:creationId xmlns:p14="http://schemas.microsoft.com/office/powerpoint/2010/main" val="41487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CC73B3-A902-406B-9085-08EDE8EC6677}"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C73B3-A902-406B-9085-08EDE8EC6677}"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C73B3-A902-406B-9085-08EDE8EC6677}"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C73B3-A902-406B-9085-08EDE8EC6677}"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C73B3-A902-406B-9085-08EDE8EC6677}" type="datetimeFigureOut">
              <a:rPr lang="en-US" smtClean="0"/>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CC73B3-A902-406B-9085-08EDE8EC6677}" type="datetimeFigureOut">
              <a:rPr lang="en-US" smtClean="0"/>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CC73B3-A902-406B-9085-08EDE8EC6677}" type="datetimeFigureOut">
              <a:rPr lang="en-US" smtClean="0"/>
              <a:t>7/3/2013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CC73B3-A902-406B-9085-08EDE8EC6677}" type="datetimeFigureOut">
              <a:rPr lang="en-US" smtClean="0"/>
              <a:t>7/3/2013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C73B3-A902-406B-9085-08EDE8EC6677}" type="datetimeFigureOut">
              <a:rPr lang="en-US" smtClean="0"/>
              <a:t>7/3/2013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D76C6-4B29-449F-8695-E7DDCD0AE2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C73B3-A902-406B-9085-08EDE8EC6677}" type="datetimeFigureOut">
              <a:rPr lang="en-US" smtClean="0"/>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D76C6-4B29-449F-8695-E7DDCD0AE23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3CC73B3-A902-406B-9085-08EDE8EC6677}" type="datetimeFigureOut">
              <a:rPr lang="en-US" smtClean="0"/>
              <a:t>7/3/2013</a:t>
            </a:fld>
            <a:endParaRPr lang="en-US"/>
          </a:p>
        </p:txBody>
      </p:sp>
      <p:sp>
        <p:nvSpPr>
          <p:cNvPr id="9" name="Slide Number Placeholder 8"/>
          <p:cNvSpPr>
            <a:spLocks noGrp="1"/>
          </p:cNvSpPr>
          <p:nvPr>
            <p:ph type="sldNum" sz="quarter" idx="11"/>
          </p:nvPr>
        </p:nvSpPr>
        <p:spPr/>
        <p:txBody>
          <a:bodyPr/>
          <a:lstStyle/>
          <a:p>
            <a:fld id="{996D76C6-4B29-449F-8695-E7DDCD0AE23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96D76C6-4B29-449F-8695-E7DDCD0AE23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3CC73B3-A902-406B-9085-08EDE8EC6677}" type="datetimeFigureOut">
              <a:rPr lang="en-US" smtClean="0"/>
              <a:t>7/3/2013</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64.100.47.132/members_attendance/mainscreen.aspx" TargetMode="External"/><Relationship Id="rId2" Type="http://schemas.openxmlformats.org/officeDocument/2006/relationships/hyperlink" Target="http://india.gov.in/my-government/whos-who/members-parliament" TargetMode="External"/><Relationship Id="rId1" Type="http://schemas.openxmlformats.org/officeDocument/2006/relationships/slideLayout" Target="../slideLayouts/slideLayout2.xml"/><Relationship Id="rId4" Type="http://schemas.openxmlformats.org/officeDocument/2006/relationships/hyperlink" Target="http://www.prsindi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1371600"/>
          </a:xfrm>
        </p:spPr>
        <p:txBody>
          <a:bodyPr/>
          <a:lstStyle/>
          <a:p>
            <a:r>
              <a:rPr lang="en-US" b="1" dirty="0" smtClean="0"/>
              <a:t>“Know your MP”</a:t>
            </a:r>
            <a:endParaRPr lang="en-US" b="1" dirty="0"/>
          </a:p>
        </p:txBody>
      </p:sp>
      <p:sp>
        <p:nvSpPr>
          <p:cNvPr id="3" name="Subtitle 2"/>
          <p:cNvSpPr>
            <a:spLocks noGrp="1"/>
          </p:cNvSpPr>
          <p:nvPr>
            <p:ph type="subTitle" idx="1"/>
          </p:nvPr>
        </p:nvSpPr>
        <p:spPr>
          <a:xfrm>
            <a:off x="152400" y="1371600"/>
            <a:ext cx="8915400" cy="4419600"/>
          </a:xfrm>
        </p:spPr>
        <p:txBody>
          <a:bodyPr>
            <a:normAutofit/>
          </a:bodyPr>
          <a:lstStyle/>
          <a:p>
            <a:r>
              <a:rPr lang="en-US" dirty="0" smtClean="0">
                <a:solidFill>
                  <a:schemeClr val="tx1"/>
                </a:solidFill>
              </a:rPr>
              <a:t>                               Software Requirement Specification</a:t>
            </a:r>
          </a:p>
          <a:p>
            <a:endParaRPr lang="en-US" dirty="0">
              <a:solidFill>
                <a:schemeClr val="tx1"/>
              </a:solidFill>
            </a:endParaRPr>
          </a:p>
          <a:p>
            <a:r>
              <a:rPr lang="en-US" dirty="0" smtClean="0">
                <a:solidFill>
                  <a:schemeClr val="tx1"/>
                </a:solidFill>
              </a:rPr>
              <a:t>                                                 01 July, 2013</a:t>
            </a:r>
          </a:p>
          <a:p>
            <a:endParaRPr lang="en-US" dirty="0">
              <a:solidFill>
                <a:schemeClr val="tx1"/>
              </a:solidFill>
            </a:endParaRPr>
          </a:p>
          <a:p>
            <a:r>
              <a:rPr lang="en-US" dirty="0" smtClean="0">
                <a:solidFill>
                  <a:schemeClr val="tx1"/>
                </a:solidFill>
              </a:rPr>
              <a:t>                                           Team Name:  Lunatics</a:t>
            </a:r>
          </a:p>
          <a:p>
            <a:r>
              <a:rPr lang="en-US" dirty="0" smtClean="0">
                <a:solidFill>
                  <a:schemeClr val="tx1"/>
                </a:solidFill>
              </a:rPr>
              <a:t>                                           Team Mentor: Surendran </a:t>
            </a:r>
          </a:p>
          <a:p>
            <a:endParaRPr lang="en-US" dirty="0">
              <a:solidFill>
                <a:schemeClr val="tx1"/>
              </a:solidFill>
            </a:endParaRPr>
          </a:p>
          <a:p>
            <a:r>
              <a:rPr lang="en-US" dirty="0" smtClean="0">
                <a:solidFill>
                  <a:schemeClr val="tx1"/>
                </a:solidFill>
              </a:rPr>
              <a:t>                                                                         </a:t>
            </a:r>
            <a:endParaRPr lang="en-US" dirty="0" smtClean="0">
              <a:solidFill>
                <a:schemeClr val="tx1"/>
              </a:solidFill>
            </a:endParaRPr>
          </a:p>
          <a:p>
            <a:r>
              <a:rPr lang="en-US">
                <a:solidFill>
                  <a:schemeClr val="tx1"/>
                </a:solidFill>
              </a:rPr>
              <a:t> </a:t>
            </a:r>
            <a:r>
              <a:rPr lang="en-US" smtClean="0">
                <a:solidFill>
                  <a:schemeClr val="tx1"/>
                </a:solidFill>
              </a:rPr>
              <a:t>                                                                            </a:t>
            </a:r>
            <a:r>
              <a:rPr lang="en-US" smtClean="0">
                <a:solidFill>
                  <a:schemeClr val="tx1"/>
                </a:solidFill>
              </a:rPr>
              <a:t>  </a:t>
            </a:r>
            <a:r>
              <a:rPr lang="en-US" dirty="0" smtClean="0">
                <a:solidFill>
                  <a:schemeClr val="tx1"/>
                </a:solidFill>
              </a:rPr>
              <a:t>Submitted by: </a:t>
            </a:r>
          </a:p>
          <a:p>
            <a:r>
              <a:rPr lang="en-US" dirty="0" smtClean="0">
                <a:solidFill>
                  <a:schemeClr val="tx1"/>
                </a:solidFill>
              </a:rPr>
              <a:t>                                                                                                       Deepanshu Jain</a:t>
            </a:r>
          </a:p>
          <a:p>
            <a:r>
              <a:rPr lang="en-US" dirty="0">
                <a:solidFill>
                  <a:schemeClr val="tx1"/>
                </a:solidFill>
              </a:rPr>
              <a:t> </a:t>
            </a:r>
            <a:r>
              <a:rPr lang="en-US" dirty="0" smtClean="0">
                <a:solidFill>
                  <a:schemeClr val="tx1"/>
                </a:solidFill>
              </a:rPr>
              <a:t>                                                                                                      </a:t>
            </a:r>
            <a:r>
              <a:rPr lang="en-US" dirty="0">
                <a:solidFill>
                  <a:schemeClr val="tx1"/>
                </a:solidFill>
              </a:rPr>
              <a:t>Deepak </a:t>
            </a:r>
            <a:r>
              <a:rPr lang="en-US" dirty="0" smtClean="0">
                <a:solidFill>
                  <a:schemeClr val="tx1"/>
                </a:solidFill>
              </a:rPr>
              <a:t>kumar</a:t>
            </a:r>
            <a:endParaRPr lang="en-US" dirty="0" smtClean="0">
              <a:solidFill>
                <a:schemeClr val="tx1"/>
              </a:solidFill>
            </a:endParaRPr>
          </a:p>
          <a:p>
            <a:r>
              <a:rPr lang="en-US" dirty="0" smtClean="0">
                <a:solidFill>
                  <a:schemeClr val="tx1"/>
                </a:solidFill>
              </a:rPr>
              <a:t>                                                                                                       M.Sc. Informatics</a:t>
            </a:r>
          </a:p>
          <a:p>
            <a:endParaRPr lang="en-US" dirty="0">
              <a:solidFill>
                <a:schemeClr val="tx1"/>
              </a:solidFill>
            </a:endParaRPr>
          </a:p>
        </p:txBody>
      </p:sp>
    </p:spTree>
    <p:extLst>
      <p:ext uri="{BB962C8B-B14F-4D97-AF65-F5344CB8AC3E}">
        <p14:creationId xmlns:p14="http://schemas.microsoft.com/office/powerpoint/2010/main" val="3613776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76200"/>
            <a:ext cx="8229600" cy="678873"/>
          </a:xfrm>
        </p:spPr>
        <p:txBody>
          <a:bodyPr>
            <a:normAutofit/>
          </a:bodyPr>
          <a:lstStyle/>
          <a:p>
            <a:pPr algn="l"/>
            <a:r>
              <a:rPr lang="en-US" sz="3200" b="1" i="1" u="sng" dirty="0" smtClean="0"/>
              <a:t>Introduction:</a:t>
            </a:r>
            <a:endParaRPr lang="en-US" sz="3200" b="1" i="1" u="sng" dirty="0"/>
          </a:p>
        </p:txBody>
      </p:sp>
      <p:sp>
        <p:nvSpPr>
          <p:cNvPr id="3" name="Content Placeholder 2"/>
          <p:cNvSpPr>
            <a:spLocks noGrp="1"/>
          </p:cNvSpPr>
          <p:nvPr>
            <p:ph idx="1"/>
          </p:nvPr>
        </p:nvSpPr>
        <p:spPr>
          <a:xfrm>
            <a:off x="0" y="457200"/>
            <a:ext cx="8229600" cy="6172200"/>
          </a:xfrm>
        </p:spPr>
        <p:txBody>
          <a:bodyPr>
            <a:normAutofit/>
          </a:bodyPr>
          <a:lstStyle/>
          <a:p>
            <a:pPr marL="0" indent="0">
              <a:buNone/>
            </a:pPr>
            <a:r>
              <a:rPr lang="en-US" sz="2400" dirty="0" smtClean="0"/>
              <a:t> </a:t>
            </a:r>
          </a:p>
          <a:p>
            <a:pPr marL="0" indent="0">
              <a:buNone/>
            </a:pPr>
            <a:r>
              <a:rPr lang="en-US" sz="2400" dirty="0" smtClean="0"/>
              <a:t>            The </a:t>
            </a:r>
            <a:r>
              <a:rPr lang="en-US" sz="2400" dirty="0"/>
              <a:t>purpose of this document is to present a detailed description of </a:t>
            </a:r>
            <a:r>
              <a:rPr lang="en-US" sz="2400" dirty="0" smtClean="0"/>
              <a:t>the Web Portal.</a:t>
            </a:r>
            <a:r>
              <a:rPr lang="en-US" sz="2400" dirty="0"/>
              <a:t> This document is intended for both </a:t>
            </a:r>
            <a:r>
              <a:rPr lang="en-US" sz="2400" dirty="0" smtClean="0"/>
              <a:t>Administration section of Parliament, who will update data related to this portal regularly  and common citizen.</a:t>
            </a:r>
            <a:endParaRPr lang="en-US" sz="2400" dirty="0"/>
          </a:p>
          <a:p>
            <a:pPr marL="0" indent="0">
              <a:buNone/>
            </a:pPr>
            <a:r>
              <a:rPr lang="en-US" sz="2400" dirty="0" smtClean="0"/>
              <a:t>           With the penetration of mobile phones (both smart phones and feature phones), it is now possible to make MP’s information available to people easily. </a:t>
            </a:r>
          </a:p>
          <a:p>
            <a:pPr marL="0" indent="0">
              <a:buNone/>
            </a:pPr>
            <a:r>
              <a:rPr lang="en-US" sz="2400" dirty="0" smtClean="0"/>
              <a:t>           We can use the attendance data   to build an application that showcase their regularity in a format that is easily searchable. </a:t>
            </a:r>
          </a:p>
          <a:p>
            <a:pPr marL="0" indent="0">
              <a:buNone/>
            </a:pPr>
            <a:r>
              <a:rPr lang="en-US" sz="2400" dirty="0" smtClean="0"/>
              <a:t>          This data will give people an understanding of regularity of their representative in the parliament or the assembly. This is crucial in strengthening our democracy by making an informed  choice while casting our votes.</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508830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u="sng" dirty="0" smtClean="0"/>
              <a:t>Languages &amp; Tools</a:t>
            </a:r>
            <a:r>
              <a:rPr lang="en-US" sz="3600" b="1" dirty="0" smtClean="0"/>
              <a:t>:</a:t>
            </a:r>
            <a:endParaRPr lang="en-US" dirty="0"/>
          </a:p>
        </p:txBody>
      </p:sp>
      <p:sp>
        <p:nvSpPr>
          <p:cNvPr id="3" name="Content Placeholder 2"/>
          <p:cNvSpPr>
            <a:spLocks noGrp="1"/>
          </p:cNvSpPr>
          <p:nvPr>
            <p:ph idx="1"/>
          </p:nvPr>
        </p:nvSpPr>
        <p:spPr>
          <a:xfrm>
            <a:off x="0" y="914400"/>
            <a:ext cx="9144000" cy="5211763"/>
          </a:xfrm>
        </p:spPr>
        <p:txBody>
          <a:bodyPr>
            <a:normAutofit fontScale="92500" lnSpcReduction="10000"/>
          </a:bodyPr>
          <a:lstStyle/>
          <a:p>
            <a:pPr marL="0" indent="0">
              <a:buNone/>
            </a:pPr>
            <a:r>
              <a:rPr lang="en-US" sz="2800" b="1" i="1" dirty="0" smtClean="0"/>
              <a:t>HTML</a:t>
            </a:r>
            <a:r>
              <a:rPr lang="en-US" sz="2800" dirty="0" smtClean="0"/>
              <a:t>:</a:t>
            </a:r>
          </a:p>
          <a:p>
            <a:pPr marL="0" indent="0">
              <a:buNone/>
            </a:pPr>
            <a:r>
              <a:rPr lang="en-US" sz="2800" dirty="0"/>
              <a:t> </a:t>
            </a:r>
            <a:r>
              <a:rPr lang="en-US" sz="2800" dirty="0" smtClean="0"/>
              <a:t>          </a:t>
            </a:r>
            <a:r>
              <a:rPr lang="en-US" sz="2400" dirty="0" smtClean="0"/>
              <a:t>HTML known as Hyper Text Markup  Language is the main markup language that has been used here for creating web pages and other information that can be displayed in a web browser.</a:t>
            </a:r>
          </a:p>
          <a:p>
            <a:pPr marL="0" indent="0">
              <a:buNone/>
            </a:pPr>
            <a:endParaRPr lang="en-US" sz="2800" i="1" dirty="0" smtClean="0"/>
          </a:p>
          <a:p>
            <a:pPr marL="0" indent="0">
              <a:buNone/>
            </a:pPr>
            <a:r>
              <a:rPr lang="en-US" sz="2800" b="1" i="1" dirty="0" smtClean="0"/>
              <a:t>PHP</a:t>
            </a:r>
            <a:r>
              <a:rPr lang="en-US" sz="2800" i="1" dirty="0" smtClean="0"/>
              <a:t>:</a:t>
            </a:r>
          </a:p>
          <a:p>
            <a:pPr marL="0" indent="0">
              <a:buNone/>
            </a:pPr>
            <a:r>
              <a:rPr lang="en-US" sz="2800" i="1" dirty="0"/>
              <a:t> </a:t>
            </a:r>
            <a:r>
              <a:rPr lang="en-US" sz="2800" i="1" dirty="0" smtClean="0"/>
              <a:t>        </a:t>
            </a:r>
            <a:r>
              <a:rPr lang="en-US" i="1" dirty="0" smtClean="0"/>
              <a:t> </a:t>
            </a:r>
            <a:r>
              <a:rPr lang="en-US" sz="2400" dirty="0" smtClean="0"/>
              <a:t>PHP popularly known as Hypertext Preprocessor is a server-side scripting language designed for web development and is also used as a general purpose programming language. This application uses php embedded in HTML code for designing dynamic web pages.</a:t>
            </a:r>
          </a:p>
          <a:p>
            <a:pPr marL="0" indent="0">
              <a:buNone/>
            </a:pPr>
            <a:endParaRPr lang="en-US" i="1" dirty="0" smtClean="0"/>
          </a:p>
          <a:p>
            <a:pPr marL="0" indent="0">
              <a:buNone/>
            </a:pPr>
            <a:r>
              <a:rPr lang="en-US" sz="2600" b="1" i="1" dirty="0" smtClean="0"/>
              <a:t>JQUERY</a:t>
            </a:r>
            <a:r>
              <a:rPr lang="en-US" i="1" dirty="0" smtClean="0"/>
              <a:t>:</a:t>
            </a:r>
          </a:p>
          <a:p>
            <a:pPr marL="0" indent="0">
              <a:buNone/>
            </a:pPr>
            <a:r>
              <a:rPr lang="en-US" dirty="0"/>
              <a:t> </a:t>
            </a:r>
            <a:r>
              <a:rPr lang="en-US" dirty="0" smtClean="0"/>
              <a:t>        </a:t>
            </a:r>
            <a:r>
              <a:rPr lang="en-US" sz="2400" dirty="0"/>
              <a:t>J</a:t>
            </a:r>
            <a:r>
              <a:rPr lang="en-US" sz="2400" dirty="0" smtClean="0"/>
              <a:t>Query </a:t>
            </a:r>
            <a:r>
              <a:rPr lang="en-US" sz="2400" dirty="0" smtClean="0"/>
              <a:t>is a multi-browser </a:t>
            </a:r>
            <a:r>
              <a:rPr lang="en-US" sz="2400" dirty="0" smtClean="0"/>
              <a:t>java script </a:t>
            </a:r>
            <a:r>
              <a:rPr lang="en-US" sz="2400" dirty="0" smtClean="0"/>
              <a:t>library designed to simplify the client-side scripting of HTML.</a:t>
            </a:r>
            <a:endParaRPr lang="en-US" dirty="0"/>
          </a:p>
        </p:txBody>
      </p:sp>
    </p:spTree>
    <p:extLst>
      <p:ext uri="{BB962C8B-B14F-4D97-AF65-F5344CB8AC3E}">
        <p14:creationId xmlns:p14="http://schemas.microsoft.com/office/powerpoint/2010/main" val="789972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normAutofit/>
          </a:bodyPr>
          <a:lstStyle/>
          <a:p>
            <a:pPr algn="l"/>
            <a:r>
              <a:rPr lang="en-US" dirty="0" smtClean="0"/>
              <a:t> </a:t>
            </a:r>
            <a:endParaRPr lang="en-US" dirty="0"/>
          </a:p>
        </p:txBody>
      </p:sp>
      <p:sp>
        <p:nvSpPr>
          <p:cNvPr id="3" name="Content Placeholder 2"/>
          <p:cNvSpPr>
            <a:spLocks noGrp="1"/>
          </p:cNvSpPr>
          <p:nvPr>
            <p:ph idx="1"/>
          </p:nvPr>
        </p:nvSpPr>
        <p:spPr>
          <a:xfrm>
            <a:off x="304800" y="152401"/>
            <a:ext cx="8229600" cy="6705600"/>
          </a:xfrm>
        </p:spPr>
        <p:txBody>
          <a:bodyPr/>
          <a:lstStyle/>
          <a:p>
            <a:pPr marL="0" indent="0"/>
            <a:r>
              <a:rPr lang="en-US" sz="2800" b="1" i="1" dirty="0"/>
              <a:t>JAVA SCRIPT</a:t>
            </a:r>
            <a:r>
              <a:rPr lang="en-US" sz="2400" i="1" dirty="0"/>
              <a:t>:</a:t>
            </a:r>
            <a:r>
              <a:rPr lang="en-US" sz="2400" dirty="0"/>
              <a:t/>
            </a:r>
            <a:br>
              <a:rPr lang="en-US" sz="2400" dirty="0"/>
            </a:br>
            <a:r>
              <a:rPr lang="en-US" sz="2400" dirty="0"/>
              <a:t>      java script is a client side scripting language . JavaScript resides inside HTML documents and can provide levels of interactivity to web pages which are not achievable  with simple HTML. </a:t>
            </a:r>
            <a:endParaRPr lang="en-US" sz="2400" dirty="0" smtClean="0"/>
          </a:p>
          <a:p>
            <a:pPr marL="0" indent="0"/>
            <a:r>
              <a:rPr lang="en-US" sz="2400" b="1" i="1" dirty="0" smtClean="0"/>
              <a:t>CSS:</a:t>
            </a:r>
          </a:p>
          <a:p>
            <a:pPr marL="0" indent="0">
              <a:buNone/>
            </a:pPr>
            <a:r>
              <a:rPr lang="en-US" b="1" i="1" dirty="0"/>
              <a:t> </a:t>
            </a:r>
            <a:r>
              <a:rPr lang="en-US" b="1" i="1" dirty="0" smtClean="0"/>
              <a:t>       </a:t>
            </a:r>
            <a:r>
              <a:rPr lang="en-US" sz="2400" dirty="0" smtClean="0"/>
              <a:t>Cascading Style Sheet (CSS) is a style sheet language used to describe the presentation semantics ( the look and the formatting) of a document written in a markup language. CSS is designed primarily to enable the separation of document content (written in HTML) from document presentation</a:t>
            </a:r>
            <a:r>
              <a:rPr lang="en-US" sz="2800" dirty="0" smtClean="0"/>
              <a:t>.</a:t>
            </a:r>
            <a:endParaRPr lang="en-US" sz="2800" b="1" i="1" dirty="0" smtClean="0"/>
          </a:p>
          <a:p>
            <a:pPr marL="0" indent="0">
              <a:buNone/>
            </a:pPr>
            <a:r>
              <a:rPr lang="en-US" sz="2800" b="1" i="1" dirty="0" smtClean="0"/>
              <a:t>My SQL</a:t>
            </a:r>
            <a:r>
              <a:rPr lang="en-US" sz="2800" dirty="0" smtClean="0"/>
              <a:t>:</a:t>
            </a:r>
          </a:p>
          <a:p>
            <a:pPr marL="0" indent="0">
              <a:buNone/>
            </a:pPr>
            <a:r>
              <a:rPr lang="en-US" sz="2800" dirty="0"/>
              <a:t> </a:t>
            </a:r>
            <a:r>
              <a:rPr lang="en-US" sz="2800" dirty="0" smtClean="0"/>
              <a:t>        </a:t>
            </a:r>
            <a:r>
              <a:rPr lang="en-US" sz="2400" dirty="0" smtClean="0"/>
              <a:t>My SQL has been used for creating  and managing  database information.</a:t>
            </a:r>
          </a:p>
          <a:p>
            <a:pPr marL="0" indent="0">
              <a:buNone/>
            </a:pPr>
            <a:endParaRPr lang="en-US" sz="2400" dirty="0" smtClean="0"/>
          </a:p>
          <a:p>
            <a:pPr marL="0" indent="0">
              <a:buNone/>
            </a:pPr>
            <a:endParaRPr lang="en-US" sz="2800" dirty="0" smtClean="0"/>
          </a:p>
          <a:p>
            <a:pPr marL="0" indent="0">
              <a:buNone/>
            </a:pPr>
            <a:endParaRPr lang="en-US" sz="2800" b="1" i="1" dirty="0"/>
          </a:p>
        </p:txBody>
      </p:sp>
    </p:spTree>
    <p:extLst>
      <p:ext uri="{BB962C8B-B14F-4D97-AF65-F5344CB8AC3E}">
        <p14:creationId xmlns:p14="http://schemas.microsoft.com/office/powerpoint/2010/main" val="1068875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l"/>
            <a:r>
              <a:rPr lang="en-US" i="1" u="sng" dirty="0" smtClean="0"/>
              <a:t>References:</a:t>
            </a:r>
            <a:endParaRPr lang="en-US" i="1" u="sng" dirty="0"/>
          </a:p>
        </p:txBody>
      </p:sp>
      <p:sp>
        <p:nvSpPr>
          <p:cNvPr id="3" name="Content Placeholder 2"/>
          <p:cNvSpPr>
            <a:spLocks noGrp="1"/>
          </p:cNvSpPr>
          <p:nvPr>
            <p:ph idx="1"/>
          </p:nvPr>
        </p:nvSpPr>
        <p:spPr>
          <a:xfrm>
            <a:off x="228600" y="1066800"/>
            <a:ext cx="8229600" cy="5211763"/>
          </a:xfrm>
        </p:spPr>
        <p:txBody>
          <a:bodyPr>
            <a:normAutofit/>
          </a:bodyPr>
          <a:lstStyle/>
          <a:p>
            <a:pPr marL="0" indent="0">
              <a:buNone/>
            </a:pPr>
            <a:r>
              <a:rPr lang="en-US" sz="2800" dirty="0" smtClean="0"/>
              <a:t>Data required for this Web Portal has been taken </a:t>
            </a:r>
          </a:p>
          <a:p>
            <a:pPr marL="0" indent="0">
              <a:buNone/>
            </a:pPr>
            <a:r>
              <a:rPr lang="en-US" sz="2800" dirty="0" smtClean="0"/>
              <a:t>From the following  links</a:t>
            </a:r>
            <a:r>
              <a:rPr lang="en-US" dirty="0" smtClean="0"/>
              <a:t> </a:t>
            </a:r>
          </a:p>
          <a:p>
            <a:r>
              <a:rPr lang="en-US" sz="2400" dirty="0" smtClean="0"/>
              <a:t>Data for all the MPs has been fetched from this given URL:</a:t>
            </a:r>
            <a:endParaRPr lang="en-US" sz="2400" dirty="0"/>
          </a:p>
          <a:p>
            <a:pPr marL="0" indent="0">
              <a:buNone/>
            </a:pPr>
            <a:r>
              <a:rPr lang="en-US" sz="2400" dirty="0" smtClean="0">
                <a:hlinkClick r:id="rId2"/>
              </a:rPr>
              <a:t>http</a:t>
            </a:r>
            <a:r>
              <a:rPr lang="en-US" sz="2400" dirty="0">
                <a:hlinkClick r:id="rId2"/>
              </a:rPr>
              <a:t>://</a:t>
            </a:r>
            <a:r>
              <a:rPr lang="en-US" sz="2400" dirty="0" smtClean="0">
                <a:hlinkClick r:id="rId2"/>
              </a:rPr>
              <a:t>india.gov.in/my-government/whos-who/members-parliament</a:t>
            </a:r>
            <a:endParaRPr lang="en-US" sz="2400" dirty="0" smtClean="0"/>
          </a:p>
          <a:p>
            <a:r>
              <a:rPr lang="en-US" sz="2400" dirty="0" smtClean="0"/>
              <a:t>Data regarding the regular attendance of each MP has been taken from link</a:t>
            </a:r>
            <a:endParaRPr lang="en-US" sz="2400" dirty="0"/>
          </a:p>
          <a:p>
            <a:pPr marL="0" indent="0">
              <a:buNone/>
            </a:pPr>
            <a:r>
              <a:rPr lang="en-US" sz="2400" dirty="0">
                <a:hlinkClick r:id="rId3"/>
              </a:rPr>
              <a:t>http://</a:t>
            </a:r>
            <a:r>
              <a:rPr lang="en-US" sz="2400" dirty="0" smtClean="0">
                <a:hlinkClick r:id="rId3"/>
              </a:rPr>
              <a:t>164.100.47.132/members_attendance/mainscreen.aspx</a:t>
            </a:r>
            <a:endParaRPr lang="en-US" sz="2400" dirty="0" smtClean="0"/>
          </a:p>
          <a:p>
            <a:pPr marL="0" indent="0">
              <a:buNone/>
            </a:pPr>
            <a:endParaRPr lang="en-US" sz="2400" dirty="0"/>
          </a:p>
          <a:p>
            <a:r>
              <a:rPr lang="en-US" sz="2400" dirty="0" smtClean="0"/>
              <a:t>Data regarding NEWS and  SESSION of Parliament will be taken from provided link </a:t>
            </a:r>
          </a:p>
          <a:p>
            <a:pPr marL="0" indent="0">
              <a:buNone/>
            </a:pPr>
            <a:r>
              <a:rPr lang="en-US" sz="2400" dirty="0">
                <a:hlinkClick r:id="rId4"/>
              </a:rPr>
              <a:t>http://www.prsindia.org/</a:t>
            </a:r>
            <a:endParaRPr lang="en-US" sz="2400" dirty="0"/>
          </a:p>
        </p:txBody>
      </p:sp>
    </p:spTree>
    <p:extLst>
      <p:ext uri="{BB962C8B-B14F-4D97-AF65-F5344CB8AC3E}">
        <p14:creationId xmlns:p14="http://schemas.microsoft.com/office/powerpoint/2010/main" val="252429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152400"/>
            <a:ext cx="8229600" cy="228600"/>
          </a:xfrm>
        </p:spPr>
        <p:txBody>
          <a:bodyPr>
            <a:normAutofit fontScale="90000"/>
          </a:bodyPr>
          <a:lstStyle/>
          <a:p>
            <a:r>
              <a:rPr lang="en-US" sz="4000" b="1" i="1" u="sng" dirty="0" smtClean="0"/>
              <a:t>Flowchart</a:t>
            </a:r>
            <a:endParaRPr lang="en-US" b="1" i="1" u="sng" dirty="0"/>
          </a:p>
        </p:txBody>
      </p:sp>
      <p:sp>
        <p:nvSpPr>
          <p:cNvPr id="3" name="Content Placeholder 2"/>
          <p:cNvSpPr>
            <a:spLocks noGrp="1"/>
          </p:cNvSpPr>
          <p:nvPr>
            <p:ph idx="1"/>
          </p:nvPr>
        </p:nvSpPr>
        <p:spPr>
          <a:xfrm>
            <a:off x="457200" y="533400"/>
            <a:ext cx="8229600" cy="6442364"/>
          </a:xfrm>
        </p:spPr>
        <p:txBody>
          <a:bodyPr/>
          <a:lstStyle/>
          <a:p>
            <a:pPr marL="0" indent="0">
              <a:buNone/>
            </a:pPr>
            <a:r>
              <a:rPr lang="en-US" dirty="0" smtClean="0"/>
              <a:t>.</a:t>
            </a:r>
          </a:p>
          <a:p>
            <a:pPr marL="0" indent="0">
              <a:buNone/>
            </a:pPr>
            <a:endParaRPr lang="en-US" dirty="0"/>
          </a:p>
          <a:p>
            <a:pPr marL="0" indent="0">
              <a:buNone/>
            </a:pPr>
            <a:r>
              <a:rPr lang="en-US" dirty="0" smtClean="0"/>
              <a:t>         </a:t>
            </a:r>
          </a:p>
        </p:txBody>
      </p:sp>
      <p:sp>
        <p:nvSpPr>
          <p:cNvPr id="4" name="Oval 3"/>
          <p:cNvSpPr/>
          <p:nvPr/>
        </p:nvSpPr>
        <p:spPr>
          <a:xfrm>
            <a:off x="3068782" y="685800"/>
            <a:ext cx="19812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START</a:t>
            </a:r>
            <a:endParaRPr lang="en-US" b="1" dirty="0"/>
          </a:p>
        </p:txBody>
      </p:sp>
      <p:sp>
        <p:nvSpPr>
          <p:cNvPr id="5" name="Rounded Rectangle 4"/>
          <p:cNvSpPr/>
          <p:nvPr/>
        </p:nvSpPr>
        <p:spPr>
          <a:xfrm>
            <a:off x="730758" y="2234466"/>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 </a:t>
            </a:r>
            <a:endParaRPr lang="en-US" dirty="0">
              <a:solidFill>
                <a:schemeClr val="tx1"/>
              </a:solidFill>
            </a:endParaRPr>
          </a:p>
        </p:txBody>
      </p:sp>
      <p:sp>
        <p:nvSpPr>
          <p:cNvPr id="6" name="Rounded Rectangle 5"/>
          <p:cNvSpPr/>
          <p:nvPr/>
        </p:nvSpPr>
        <p:spPr>
          <a:xfrm>
            <a:off x="2660073" y="2223865"/>
            <a:ext cx="1219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MP</a:t>
            </a:r>
            <a:endParaRPr lang="en-US" dirty="0">
              <a:solidFill>
                <a:schemeClr val="tx1"/>
              </a:solidFill>
            </a:endParaRPr>
          </a:p>
        </p:txBody>
      </p:sp>
      <p:sp>
        <p:nvSpPr>
          <p:cNvPr id="7" name="Rounded Rectangle 6"/>
          <p:cNvSpPr/>
          <p:nvPr/>
        </p:nvSpPr>
        <p:spPr>
          <a:xfrm>
            <a:off x="4572001" y="2256354"/>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Attendance</a:t>
            </a:r>
            <a:endParaRPr lang="en-US" dirty="0">
              <a:solidFill>
                <a:schemeClr val="tx1"/>
              </a:solidFill>
            </a:endParaRPr>
          </a:p>
        </p:txBody>
      </p:sp>
      <p:sp>
        <p:nvSpPr>
          <p:cNvPr id="8" name="Rounded Rectangle 7"/>
          <p:cNvSpPr/>
          <p:nvPr/>
        </p:nvSpPr>
        <p:spPr>
          <a:xfrm>
            <a:off x="6650182" y="2247626"/>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Property</a:t>
            </a:r>
            <a:endParaRPr lang="en-US" dirty="0">
              <a:solidFill>
                <a:schemeClr val="tx1"/>
              </a:solidFill>
            </a:endParaRPr>
          </a:p>
        </p:txBody>
      </p:sp>
      <p:sp>
        <p:nvSpPr>
          <p:cNvPr id="13" name="Rounded Rectangle 12"/>
          <p:cNvSpPr/>
          <p:nvPr/>
        </p:nvSpPr>
        <p:spPr>
          <a:xfrm>
            <a:off x="578358" y="3886200"/>
            <a:ext cx="14478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the Parliament</a:t>
            </a:r>
          </a:p>
          <a:p>
            <a:pPr algn="ctr"/>
            <a:r>
              <a:rPr lang="en-US" dirty="0" smtClean="0">
                <a:solidFill>
                  <a:schemeClr val="tx1"/>
                </a:solidFill>
              </a:rPr>
              <a:t>And both of its Houses.</a:t>
            </a:r>
            <a:endParaRPr lang="en-US" dirty="0">
              <a:solidFill>
                <a:schemeClr val="tx1"/>
              </a:solidFill>
            </a:endParaRPr>
          </a:p>
        </p:txBody>
      </p:sp>
      <p:sp>
        <p:nvSpPr>
          <p:cNvPr id="14" name="Rounded Rectangle 13"/>
          <p:cNvSpPr/>
          <p:nvPr/>
        </p:nvSpPr>
        <p:spPr>
          <a:xfrm>
            <a:off x="2583873" y="3893127"/>
            <a:ext cx="1371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Gives contact details of the selected MP</a:t>
            </a:r>
            <a:endParaRPr lang="en-US" dirty="0">
              <a:solidFill>
                <a:schemeClr val="tx1"/>
              </a:solidFill>
            </a:endParaRPr>
          </a:p>
        </p:txBody>
      </p:sp>
      <p:sp>
        <p:nvSpPr>
          <p:cNvPr id="15" name="Rounded Rectangle 14"/>
          <p:cNvSpPr/>
          <p:nvPr/>
        </p:nvSpPr>
        <p:spPr>
          <a:xfrm>
            <a:off x="4572001" y="3886200"/>
            <a:ext cx="144779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Provides the data of Attendance of selected MP</a:t>
            </a:r>
            <a:endParaRPr lang="en-US" dirty="0">
              <a:solidFill>
                <a:schemeClr val="tx1"/>
              </a:solidFill>
            </a:endParaRPr>
          </a:p>
        </p:txBody>
      </p:sp>
      <p:sp>
        <p:nvSpPr>
          <p:cNvPr id="16" name="Rounded Rectangle 15"/>
          <p:cNvSpPr/>
          <p:nvPr/>
        </p:nvSpPr>
        <p:spPr>
          <a:xfrm>
            <a:off x="6497782" y="3893127"/>
            <a:ext cx="1524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Gives the property  of the selected MP</a:t>
            </a:r>
            <a:endParaRPr lang="en-US" dirty="0">
              <a:solidFill>
                <a:schemeClr val="tx1"/>
              </a:solidFill>
            </a:endParaRPr>
          </a:p>
        </p:txBody>
      </p:sp>
      <p:sp>
        <p:nvSpPr>
          <p:cNvPr id="17" name="Down Arrow 16"/>
          <p:cNvSpPr/>
          <p:nvPr/>
        </p:nvSpPr>
        <p:spPr>
          <a:xfrm>
            <a:off x="1181100" y="2756780"/>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148515" y="2756780"/>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5174743" y="2789754"/>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7221752" y="2832286"/>
            <a:ext cx="242316"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4005699" y="1447800"/>
            <a:ext cx="190500" cy="656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25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sz="3200" b="1" u="sng" dirty="0" smtClean="0"/>
              <a:t>USER INTERFACE</a:t>
            </a:r>
            <a:r>
              <a:rPr lang="en-US" sz="3200" u="sng" dirty="0" smtClean="0"/>
              <a:t>:</a:t>
            </a:r>
            <a:endParaRPr lang="en-US" u="sng" dirty="0"/>
          </a:p>
        </p:txBody>
      </p:sp>
      <p:sp>
        <p:nvSpPr>
          <p:cNvPr id="3" name="Content Placeholder 2"/>
          <p:cNvSpPr>
            <a:spLocks noGrp="1"/>
          </p:cNvSpPr>
          <p:nvPr>
            <p:ph idx="1"/>
          </p:nvPr>
        </p:nvSpPr>
        <p:spPr>
          <a:xfrm>
            <a:off x="381000" y="990600"/>
            <a:ext cx="8229600" cy="5715000"/>
          </a:xfrm>
        </p:spPr>
        <p:txBody>
          <a:bodyPr/>
          <a:lstStyle/>
          <a:p>
            <a:pPr marL="0" indent="0">
              <a:buNone/>
            </a:pPr>
            <a:endParaRPr lang="en-US" b="1" i="1" dirty="0" smtClean="0"/>
          </a:p>
          <a:p>
            <a:pPr marL="0" indent="0">
              <a:buNone/>
            </a:pPr>
            <a:r>
              <a:rPr lang="en-US" b="1" i="1" dirty="0" smtClean="0"/>
              <a:t>How to use</a:t>
            </a:r>
            <a:r>
              <a:rPr lang="en-US" dirty="0" smtClean="0"/>
              <a:t>:</a:t>
            </a:r>
          </a:p>
          <a:p>
            <a:pPr marL="0" indent="0">
              <a:buNone/>
            </a:pPr>
            <a:endParaRPr lang="en-US" sz="2400" dirty="0" smtClean="0"/>
          </a:p>
          <a:p>
            <a:pPr marL="0" indent="0">
              <a:buNone/>
            </a:pPr>
            <a:r>
              <a:rPr lang="en-US" sz="2400" dirty="0" smtClean="0"/>
              <a:t>The Web Portal describes Attendance , Personal details and property of each MP of Parliament of India. </a:t>
            </a:r>
          </a:p>
          <a:p>
            <a:pPr marL="0" indent="0">
              <a:buNone/>
            </a:pPr>
            <a:r>
              <a:rPr lang="en-US" sz="2400" dirty="0" smtClean="0"/>
              <a:t>User just needs to select their state, accordingly the constituencies will be updated in the constituency tab, and user can select their desired constituency to get the information (Attendance  according to session and Personal details ) about  MP of that constituency</a:t>
            </a:r>
            <a:r>
              <a:rPr lang="en-US" sz="2800" dirty="0" smtClean="0"/>
              <a:t>.</a:t>
            </a:r>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522843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lstStyle/>
          <a:p>
            <a:pPr algn="l"/>
            <a:r>
              <a:rPr lang="en-US" sz="3600" b="1" i="1" u="sng" dirty="0" smtClean="0"/>
              <a:t>Wireframe of the Portal:</a:t>
            </a:r>
            <a:endParaRPr lang="en-US" b="1" i="1" u="sng"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38200"/>
            <a:ext cx="7239000" cy="4412472"/>
          </a:xfrm>
        </p:spPr>
      </p:pic>
      <p:sp>
        <p:nvSpPr>
          <p:cNvPr id="12" name="TextBox 11"/>
          <p:cNvSpPr txBox="1"/>
          <p:nvPr/>
        </p:nvSpPr>
        <p:spPr>
          <a:xfrm>
            <a:off x="457200" y="5288340"/>
            <a:ext cx="7315200" cy="1938992"/>
          </a:xfrm>
          <a:prstGeom prst="rect">
            <a:avLst/>
          </a:prstGeom>
          <a:noFill/>
        </p:spPr>
        <p:txBody>
          <a:bodyPr wrap="square" rtlCol="0">
            <a:spAutoFit/>
          </a:bodyPr>
          <a:lstStyle/>
          <a:p>
            <a:r>
              <a:rPr lang="en-US" sz="2400" dirty="0" smtClean="0"/>
              <a:t>The web page shown  will provide data of every MP .</a:t>
            </a:r>
          </a:p>
          <a:p>
            <a:endParaRPr lang="en-US" sz="2400" dirty="0"/>
          </a:p>
          <a:p>
            <a:pPr marL="342900" indent="-342900">
              <a:buFont typeface="Arial" pitchFamily="34" charset="0"/>
              <a:buChar char="•"/>
            </a:pPr>
            <a:r>
              <a:rPr lang="en-US" sz="2400" dirty="0" smtClean="0"/>
              <a:t>HOME page will describe about the Parliament and its both the houses.</a:t>
            </a:r>
          </a:p>
          <a:p>
            <a:endParaRPr lang="en-US" sz="2400" dirty="0"/>
          </a:p>
        </p:txBody>
      </p:sp>
    </p:spTree>
    <p:extLst>
      <p:ext uri="{BB962C8B-B14F-4D97-AF65-F5344CB8AC3E}">
        <p14:creationId xmlns:p14="http://schemas.microsoft.com/office/powerpoint/2010/main" val="2009342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
            <a:ext cx="8229600" cy="571500"/>
          </a:xfrm>
        </p:spPr>
        <p:txBody>
          <a:bodyPr>
            <a:noAutofit/>
          </a:bodyPr>
          <a:lstStyle/>
          <a:p>
            <a:pPr algn="l"/>
            <a:r>
              <a:rPr lang="en-US" sz="2400" dirty="0" smtClean="0"/>
              <a:t> </a:t>
            </a:r>
            <a:endParaRPr lang="en-US" sz="2400" dirty="0"/>
          </a:p>
        </p:txBody>
      </p:sp>
      <p:sp>
        <p:nvSpPr>
          <p:cNvPr id="3" name="Content Placeholder 2"/>
          <p:cNvSpPr>
            <a:spLocks noGrp="1"/>
          </p:cNvSpPr>
          <p:nvPr>
            <p:ph idx="1"/>
          </p:nvPr>
        </p:nvSpPr>
        <p:spPr>
          <a:xfrm>
            <a:off x="457200" y="304800"/>
            <a:ext cx="8077200" cy="5791200"/>
          </a:xfrm>
        </p:spPr>
        <p:txBody>
          <a:bodyPr>
            <a:normAutofit/>
          </a:bodyPr>
          <a:lstStyle/>
          <a:p>
            <a:r>
              <a:rPr lang="en-US" sz="2400" dirty="0"/>
              <a:t>Contact MP Tab will show the contact details of selected MP with  his/her image </a:t>
            </a:r>
            <a:endParaRPr lang="en-US" sz="2400" dirty="0" smtClean="0"/>
          </a:p>
          <a:p>
            <a:endParaRPr lang="en-US" sz="2400" dirty="0" smtClean="0"/>
          </a:p>
          <a:p>
            <a:r>
              <a:rPr lang="en-US" sz="2400" dirty="0" smtClean="0"/>
              <a:t>Attendance Page shows the attendance of each MP according to session with percentage.</a:t>
            </a:r>
          </a:p>
          <a:p>
            <a:pPr marL="0" indent="0">
              <a:buNone/>
            </a:pPr>
            <a:endParaRPr lang="en-US" sz="2400" dirty="0" smtClean="0"/>
          </a:p>
          <a:p>
            <a:r>
              <a:rPr lang="en-US" sz="2400" dirty="0" smtClean="0"/>
              <a:t>Property page shows about the property of each MP  which he/she has.</a:t>
            </a:r>
          </a:p>
          <a:p>
            <a:endParaRPr lang="en-US" sz="2400" dirty="0"/>
          </a:p>
          <a:p>
            <a:pPr marL="0" indent="0">
              <a:buNone/>
            </a:pPr>
            <a:r>
              <a:rPr lang="en-US" b="1" i="1" u="sng" dirty="0" smtClean="0"/>
              <a:t>Usage of the Web Portal:</a:t>
            </a:r>
          </a:p>
          <a:p>
            <a:pPr marL="0" indent="0">
              <a:buNone/>
            </a:pPr>
            <a:r>
              <a:rPr lang="en-US" sz="2400" dirty="0" smtClean="0"/>
              <a:t>This Portal provide with all the data of MP , which is good and well  to decide the regularity of the MP of a particular constituency. People can use this data to decide and elect their </a:t>
            </a:r>
          </a:p>
          <a:p>
            <a:pPr marL="0" indent="0">
              <a:buNone/>
            </a:pPr>
            <a:r>
              <a:rPr lang="en-US" sz="2400" dirty="0" smtClean="0"/>
              <a:t>Constituency’s  representative .</a:t>
            </a:r>
            <a:endParaRPr lang="en-US" sz="2400" dirty="0"/>
          </a:p>
        </p:txBody>
      </p:sp>
    </p:spTree>
    <p:extLst>
      <p:ext uri="{BB962C8B-B14F-4D97-AF65-F5344CB8AC3E}">
        <p14:creationId xmlns:p14="http://schemas.microsoft.com/office/powerpoint/2010/main" val="951793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1625</TotalTime>
  <Words>569</Words>
  <Application>Microsoft Office PowerPoint</Application>
  <PresentationFormat>On-screen Show (4:3)</PresentationFormat>
  <Paragraphs>127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“Know your MP”</vt:lpstr>
      <vt:lpstr>Introduction:</vt:lpstr>
      <vt:lpstr>Languages &amp; Tools:</vt:lpstr>
      <vt:lpstr> </vt:lpstr>
      <vt:lpstr>References:</vt:lpstr>
      <vt:lpstr>Flowchart</vt:lpstr>
      <vt:lpstr>USER INTERFACE:</vt:lpstr>
      <vt:lpstr>Wireframe of the Portal:</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Batch 12-14-15</dc:creator>
  <cp:lastModifiedBy>kumar_deepak</cp:lastModifiedBy>
  <cp:revision>39</cp:revision>
  <dcterms:created xsi:type="dcterms:W3CDTF">2013-07-02T06:56:29Z</dcterms:created>
  <dcterms:modified xsi:type="dcterms:W3CDTF">2013-07-03T12:47:17Z</dcterms:modified>
</cp:coreProperties>
</file>