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media/image10.jpg" ContentType="image/jpg"/>
  <Override PartName="/ppt/media/image14.jpg" ContentType="image/jpg"/>
  <Override PartName="/ppt/media/image18.jpg" ContentType="image/jpg"/>
  <Override PartName="/ppt/media/image19.jpg" ContentType="image/jpg"/>
  <Override PartName="/ppt/media/image22.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64" r:id="rId2"/>
    <p:sldId id="256" r:id="rId3"/>
    <p:sldId id="257" r:id="rId4"/>
    <p:sldId id="258" r:id="rId5"/>
    <p:sldId id="259" r:id="rId6"/>
    <p:sldId id="260" r:id="rId7"/>
    <p:sldId id="261" r:id="rId8"/>
    <p:sldId id="263" r:id="rId9"/>
  </p:sldIdLst>
  <p:sldSz cx="18300700" cy="10299700"/>
  <p:notesSz cx="18300700" cy="10299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2B13"/>
    <a:srgbClr val="4E2813"/>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2" d="100"/>
          <a:sy n="52"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9563" cy="5159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10366375" y="0"/>
            <a:ext cx="7929563" cy="515938"/>
          </a:xfrm>
          <a:prstGeom prst="rect">
            <a:avLst/>
          </a:prstGeom>
        </p:spPr>
        <p:txBody>
          <a:bodyPr vert="horz" lIns="91440" tIns="45720" rIns="91440" bIns="45720" rtlCol="0"/>
          <a:lstStyle>
            <a:lvl1pPr algn="r">
              <a:defRPr sz="1200"/>
            </a:lvl1pPr>
          </a:lstStyle>
          <a:p>
            <a:fld id="{8C2E369B-5A6E-4FFC-902A-1ECBC13868E8}" type="datetimeFigureOut">
              <a:rPr lang="en-IN" smtClean="0"/>
              <a:t>21-04-2024</a:t>
            </a:fld>
            <a:endParaRPr lang="en-IN"/>
          </a:p>
        </p:txBody>
      </p:sp>
      <p:sp>
        <p:nvSpPr>
          <p:cNvPr id="4" name="Slide Image Placeholder 3"/>
          <p:cNvSpPr>
            <a:spLocks noGrp="1" noRot="1" noChangeAspect="1"/>
          </p:cNvSpPr>
          <p:nvPr>
            <p:ph type="sldImg" idx="2"/>
          </p:nvPr>
        </p:nvSpPr>
        <p:spPr>
          <a:xfrm>
            <a:off x="6061075" y="1287463"/>
            <a:ext cx="6178550" cy="34766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830388" y="4956175"/>
            <a:ext cx="14639925" cy="4056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783763"/>
            <a:ext cx="7929563" cy="5159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10366375" y="9783763"/>
            <a:ext cx="7929563" cy="515937"/>
          </a:xfrm>
          <a:prstGeom prst="rect">
            <a:avLst/>
          </a:prstGeom>
        </p:spPr>
        <p:txBody>
          <a:bodyPr vert="horz" lIns="91440" tIns="45720" rIns="91440" bIns="45720" rtlCol="0" anchor="b"/>
          <a:lstStyle>
            <a:lvl1pPr algn="r">
              <a:defRPr sz="1200"/>
            </a:lvl1pPr>
          </a:lstStyle>
          <a:p>
            <a:fld id="{A5CDA4A7-AF13-4077-AF75-D16182C90C46}" type="slidenum">
              <a:rPr lang="en-IN" smtClean="0"/>
              <a:t>‹#›</a:t>
            </a:fld>
            <a:endParaRPr lang="en-IN"/>
          </a:p>
        </p:txBody>
      </p:sp>
    </p:spTree>
    <p:extLst>
      <p:ext uri="{BB962C8B-B14F-4D97-AF65-F5344CB8AC3E}">
        <p14:creationId xmlns:p14="http://schemas.microsoft.com/office/powerpoint/2010/main" val="3261396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FCF5EE"/>
          </a:solidFill>
        </p:spPr>
        <p:txBody>
          <a:bodyPr wrap="square" lIns="0" tIns="0" rIns="0" bIns="0" rtlCol="0"/>
          <a:lstStyle/>
          <a:p>
            <a:endParaRPr/>
          </a:p>
        </p:txBody>
      </p:sp>
      <p:sp>
        <p:nvSpPr>
          <p:cNvPr id="17" name="bg object 17"/>
          <p:cNvSpPr/>
          <p:nvPr/>
        </p:nvSpPr>
        <p:spPr>
          <a:xfrm>
            <a:off x="12014628" y="7907477"/>
            <a:ext cx="6273800" cy="2379980"/>
          </a:xfrm>
          <a:custGeom>
            <a:avLst/>
            <a:gdLst/>
            <a:ahLst/>
            <a:cxnLst/>
            <a:rect l="l" t="t" r="r" b="b"/>
            <a:pathLst>
              <a:path w="6273800" h="2379979">
                <a:moveTo>
                  <a:pt x="607663" y="2199440"/>
                </a:moveTo>
                <a:lnTo>
                  <a:pt x="560162" y="2202029"/>
                </a:lnTo>
                <a:lnTo>
                  <a:pt x="381600" y="2335225"/>
                </a:lnTo>
                <a:lnTo>
                  <a:pt x="280075" y="2341519"/>
                </a:lnTo>
                <a:lnTo>
                  <a:pt x="24489" y="2353947"/>
                </a:lnTo>
                <a:lnTo>
                  <a:pt x="0" y="2379521"/>
                </a:lnTo>
                <a:lnTo>
                  <a:pt x="6273370" y="2379521"/>
                </a:lnTo>
                <a:lnTo>
                  <a:pt x="6273370" y="2211385"/>
                </a:lnTo>
                <a:lnTo>
                  <a:pt x="736552" y="2211385"/>
                </a:lnTo>
                <a:lnTo>
                  <a:pt x="696731" y="2204253"/>
                </a:lnTo>
                <a:lnTo>
                  <a:pt x="653477" y="2200227"/>
                </a:lnTo>
                <a:lnTo>
                  <a:pt x="607663" y="2199440"/>
                </a:lnTo>
                <a:close/>
              </a:path>
              <a:path w="6273800" h="2379979">
                <a:moveTo>
                  <a:pt x="1005157" y="2061629"/>
                </a:moveTo>
                <a:lnTo>
                  <a:pt x="967026" y="2067567"/>
                </a:lnTo>
                <a:lnTo>
                  <a:pt x="929465" y="2078908"/>
                </a:lnTo>
                <a:lnTo>
                  <a:pt x="886189" y="2098491"/>
                </a:lnTo>
                <a:lnTo>
                  <a:pt x="844772" y="2123259"/>
                </a:lnTo>
                <a:lnTo>
                  <a:pt x="805701" y="2151482"/>
                </a:lnTo>
                <a:lnTo>
                  <a:pt x="769466" y="2181433"/>
                </a:lnTo>
                <a:lnTo>
                  <a:pt x="736552" y="2211385"/>
                </a:lnTo>
                <a:lnTo>
                  <a:pt x="6273370" y="2211385"/>
                </a:lnTo>
                <a:lnTo>
                  <a:pt x="6273370" y="2089347"/>
                </a:lnTo>
                <a:lnTo>
                  <a:pt x="1176639" y="2089347"/>
                </a:lnTo>
                <a:lnTo>
                  <a:pt x="1138567" y="2088537"/>
                </a:lnTo>
                <a:lnTo>
                  <a:pt x="1097232" y="2079628"/>
                </a:lnTo>
                <a:lnTo>
                  <a:pt x="1076166" y="2073272"/>
                </a:lnTo>
                <a:lnTo>
                  <a:pt x="1054433" y="2067119"/>
                </a:lnTo>
                <a:lnTo>
                  <a:pt x="1031081" y="2062721"/>
                </a:lnTo>
                <a:lnTo>
                  <a:pt x="1005157" y="2061629"/>
                </a:lnTo>
                <a:close/>
              </a:path>
              <a:path w="6273800" h="2379979">
                <a:moveTo>
                  <a:pt x="1433036" y="2004568"/>
                </a:moveTo>
                <a:lnTo>
                  <a:pt x="1363678" y="2021307"/>
                </a:lnTo>
                <a:lnTo>
                  <a:pt x="1318298" y="2040241"/>
                </a:lnTo>
                <a:lnTo>
                  <a:pt x="1275017" y="2060460"/>
                </a:lnTo>
                <a:lnTo>
                  <a:pt x="1260775" y="2066973"/>
                </a:lnTo>
                <a:lnTo>
                  <a:pt x="1246330" y="2073148"/>
                </a:lnTo>
                <a:lnTo>
                  <a:pt x="1212283" y="2083678"/>
                </a:lnTo>
                <a:lnTo>
                  <a:pt x="1176639" y="2089347"/>
                </a:lnTo>
                <a:lnTo>
                  <a:pt x="6273370" y="2089347"/>
                </a:lnTo>
                <a:lnTo>
                  <a:pt x="6273370" y="2014827"/>
                </a:lnTo>
                <a:lnTo>
                  <a:pt x="1510490" y="2014827"/>
                </a:lnTo>
                <a:lnTo>
                  <a:pt x="1470460" y="2005513"/>
                </a:lnTo>
                <a:lnTo>
                  <a:pt x="1433036" y="2004568"/>
                </a:lnTo>
                <a:close/>
              </a:path>
              <a:path w="6273800" h="2379979">
                <a:moveTo>
                  <a:pt x="6273370" y="0"/>
                </a:moveTo>
                <a:lnTo>
                  <a:pt x="6263812" y="1115"/>
                </a:lnTo>
                <a:lnTo>
                  <a:pt x="6172470" y="10674"/>
                </a:lnTo>
                <a:lnTo>
                  <a:pt x="6160215" y="12522"/>
                </a:lnTo>
                <a:lnTo>
                  <a:pt x="6093286" y="37719"/>
                </a:lnTo>
                <a:lnTo>
                  <a:pt x="6002237" y="73125"/>
                </a:lnTo>
                <a:lnTo>
                  <a:pt x="5921221" y="107088"/>
                </a:lnTo>
                <a:lnTo>
                  <a:pt x="5849576" y="139530"/>
                </a:lnTo>
                <a:lnTo>
                  <a:pt x="5786645" y="170374"/>
                </a:lnTo>
                <a:lnTo>
                  <a:pt x="5731766" y="199542"/>
                </a:lnTo>
                <a:lnTo>
                  <a:pt x="5684282" y="226959"/>
                </a:lnTo>
                <a:lnTo>
                  <a:pt x="5643531" y="252546"/>
                </a:lnTo>
                <a:lnTo>
                  <a:pt x="5608855" y="276226"/>
                </a:lnTo>
                <a:lnTo>
                  <a:pt x="5555089" y="317559"/>
                </a:lnTo>
                <a:lnTo>
                  <a:pt x="5517707" y="350340"/>
                </a:lnTo>
                <a:lnTo>
                  <a:pt x="5503511" y="363330"/>
                </a:lnTo>
                <a:lnTo>
                  <a:pt x="5491433" y="373952"/>
                </a:lnTo>
                <a:lnTo>
                  <a:pt x="5398103" y="438128"/>
                </a:lnTo>
                <a:lnTo>
                  <a:pt x="5354648" y="470853"/>
                </a:lnTo>
                <a:lnTo>
                  <a:pt x="5317824" y="504990"/>
                </a:lnTo>
                <a:lnTo>
                  <a:pt x="5290144" y="585265"/>
                </a:lnTo>
                <a:lnTo>
                  <a:pt x="5281485" y="637239"/>
                </a:lnTo>
                <a:lnTo>
                  <a:pt x="5271705" y="684061"/>
                </a:lnTo>
                <a:lnTo>
                  <a:pt x="5257372" y="715950"/>
                </a:lnTo>
                <a:lnTo>
                  <a:pt x="5233773" y="752660"/>
                </a:lnTo>
                <a:lnTo>
                  <a:pt x="5217970" y="788351"/>
                </a:lnTo>
                <a:lnTo>
                  <a:pt x="5208221" y="823026"/>
                </a:lnTo>
                <a:lnTo>
                  <a:pt x="5202786" y="856691"/>
                </a:lnTo>
                <a:lnTo>
                  <a:pt x="5199925" y="889348"/>
                </a:lnTo>
                <a:lnTo>
                  <a:pt x="5197896" y="921003"/>
                </a:lnTo>
                <a:lnTo>
                  <a:pt x="5194959" y="951658"/>
                </a:lnTo>
                <a:lnTo>
                  <a:pt x="5179396" y="1009987"/>
                </a:lnTo>
                <a:lnTo>
                  <a:pt x="5139310" y="1064368"/>
                </a:lnTo>
                <a:lnTo>
                  <a:pt x="5105719" y="1090087"/>
                </a:lnTo>
                <a:lnTo>
                  <a:pt x="5060776" y="1114831"/>
                </a:lnTo>
                <a:lnTo>
                  <a:pt x="4964745" y="1143414"/>
                </a:lnTo>
                <a:lnTo>
                  <a:pt x="4867813" y="1171029"/>
                </a:lnTo>
                <a:lnTo>
                  <a:pt x="4819603" y="1183955"/>
                </a:lnTo>
                <a:lnTo>
                  <a:pt x="4802162" y="1222913"/>
                </a:lnTo>
                <a:lnTo>
                  <a:pt x="4772755" y="1261804"/>
                </a:lnTo>
                <a:lnTo>
                  <a:pt x="4733467" y="1298670"/>
                </a:lnTo>
                <a:lnTo>
                  <a:pt x="4686380" y="1331553"/>
                </a:lnTo>
                <a:lnTo>
                  <a:pt x="4632579" y="1363054"/>
                </a:lnTo>
                <a:lnTo>
                  <a:pt x="4607423" y="1378737"/>
                </a:lnTo>
                <a:lnTo>
                  <a:pt x="4586304" y="1395634"/>
                </a:lnTo>
                <a:lnTo>
                  <a:pt x="4554032" y="1421875"/>
                </a:lnTo>
                <a:lnTo>
                  <a:pt x="4514214" y="1441931"/>
                </a:lnTo>
                <a:lnTo>
                  <a:pt x="4472104" y="1459809"/>
                </a:lnTo>
                <a:lnTo>
                  <a:pt x="4432957" y="1479520"/>
                </a:lnTo>
                <a:lnTo>
                  <a:pt x="4402027" y="1505071"/>
                </a:lnTo>
                <a:lnTo>
                  <a:pt x="4397056" y="1509391"/>
                </a:lnTo>
                <a:lnTo>
                  <a:pt x="4389882" y="1513711"/>
                </a:lnTo>
                <a:lnTo>
                  <a:pt x="4327937" y="1535577"/>
                </a:lnTo>
                <a:lnTo>
                  <a:pt x="4275777" y="1548642"/>
                </a:lnTo>
                <a:lnTo>
                  <a:pt x="4217288" y="1561320"/>
                </a:lnTo>
                <a:lnTo>
                  <a:pt x="4045137" y="1594745"/>
                </a:lnTo>
                <a:lnTo>
                  <a:pt x="4002620" y="1603592"/>
                </a:lnTo>
                <a:lnTo>
                  <a:pt x="3974418" y="1610912"/>
                </a:lnTo>
                <a:lnTo>
                  <a:pt x="3938414" y="1621781"/>
                </a:lnTo>
                <a:lnTo>
                  <a:pt x="3900530" y="1632145"/>
                </a:lnTo>
                <a:lnTo>
                  <a:pt x="3860851" y="1642024"/>
                </a:lnTo>
                <a:lnTo>
                  <a:pt x="3819463" y="1651441"/>
                </a:lnTo>
                <a:lnTo>
                  <a:pt x="3776452" y="1660418"/>
                </a:lnTo>
                <a:lnTo>
                  <a:pt x="3731902" y="1668974"/>
                </a:lnTo>
                <a:lnTo>
                  <a:pt x="3685900" y="1677133"/>
                </a:lnTo>
                <a:lnTo>
                  <a:pt x="3638530" y="1684915"/>
                </a:lnTo>
                <a:lnTo>
                  <a:pt x="3589879" y="1692341"/>
                </a:lnTo>
                <a:lnTo>
                  <a:pt x="3540031" y="1699434"/>
                </a:lnTo>
                <a:lnTo>
                  <a:pt x="3437088" y="1712704"/>
                </a:lnTo>
                <a:lnTo>
                  <a:pt x="3330385" y="1724896"/>
                </a:lnTo>
                <a:lnTo>
                  <a:pt x="3164775" y="1741538"/>
                </a:lnTo>
                <a:lnTo>
                  <a:pt x="2368202" y="1809241"/>
                </a:lnTo>
                <a:lnTo>
                  <a:pt x="2154967" y="1830973"/>
                </a:lnTo>
                <a:lnTo>
                  <a:pt x="2054160" y="1843095"/>
                </a:lnTo>
                <a:lnTo>
                  <a:pt x="1958139" y="1856282"/>
                </a:lnTo>
                <a:lnTo>
                  <a:pt x="1912137" y="1863329"/>
                </a:lnTo>
                <a:lnTo>
                  <a:pt x="1867587" y="1870707"/>
                </a:lnTo>
                <a:lnTo>
                  <a:pt x="1824576" y="1878437"/>
                </a:lnTo>
                <a:lnTo>
                  <a:pt x="1783188" y="1886541"/>
                </a:lnTo>
                <a:lnTo>
                  <a:pt x="1743509" y="1895039"/>
                </a:lnTo>
                <a:lnTo>
                  <a:pt x="1705625" y="1903954"/>
                </a:lnTo>
                <a:lnTo>
                  <a:pt x="1629809" y="1939093"/>
                </a:lnTo>
                <a:lnTo>
                  <a:pt x="1550374" y="1989044"/>
                </a:lnTo>
                <a:lnTo>
                  <a:pt x="1510490" y="2014827"/>
                </a:lnTo>
                <a:lnTo>
                  <a:pt x="6273370" y="2014827"/>
                </a:lnTo>
                <a:lnTo>
                  <a:pt x="6273370" y="0"/>
                </a:lnTo>
                <a:close/>
              </a:path>
            </a:pathLst>
          </a:custGeom>
          <a:solidFill>
            <a:srgbClr val="FFFFFF"/>
          </a:solidFill>
        </p:spPr>
        <p:txBody>
          <a:bodyPr wrap="square" lIns="0" tIns="0" rIns="0" bIns="0" rtlCol="0"/>
          <a:lstStyle/>
          <a:p>
            <a:endParaRPr/>
          </a:p>
        </p:txBody>
      </p:sp>
      <p:sp>
        <p:nvSpPr>
          <p:cNvPr id="18" name="bg object 18"/>
          <p:cNvSpPr/>
          <p:nvPr/>
        </p:nvSpPr>
        <p:spPr>
          <a:xfrm>
            <a:off x="12422150" y="7924798"/>
            <a:ext cx="5866130" cy="2362200"/>
          </a:xfrm>
          <a:custGeom>
            <a:avLst/>
            <a:gdLst/>
            <a:ahLst/>
            <a:cxnLst/>
            <a:rect l="l" t="t" r="r" b="b"/>
            <a:pathLst>
              <a:path w="5866130" h="2362200">
                <a:moveTo>
                  <a:pt x="643759" y="1993900"/>
                </a:moveTo>
                <a:lnTo>
                  <a:pt x="515636" y="1993900"/>
                </a:lnTo>
                <a:lnTo>
                  <a:pt x="497560" y="2006600"/>
                </a:lnTo>
                <a:lnTo>
                  <a:pt x="453624" y="2019300"/>
                </a:lnTo>
                <a:lnTo>
                  <a:pt x="411980" y="2044700"/>
                </a:lnTo>
                <a:lnTo>
                  <a:pt x="373001" y="2070100"/>
                </a:lnTo>
                <a:lnTo>
                  <a:pt x="337056" y="2108200"/>
                </a:lnTo>
                <a:lnTo>
                  <a:pt x="304520" y="2133600"/>
                </a:lnTo>
                <a:lnTo>
                  <a:pt x="283692" y="2133600"/>
                </a:lnTo>
                <a:lnTo>
                  <a:pt x="272097" y="2146300"/>
                </a:lnTo>
                <a:lnTo>
                  <a:pt x="261721" y="2146300"/>
                </a:lnTo>
                <a:lnTo>
                  <a:pt x="251888" y="2159000"/>
                </a:lnTo>
                <a:lnTo>
                  <a:pt x="241922" y="2184400"/>
                </a:lnTo>
                <a:lnTo>
                  <a:pt x="233273" y="2184400"/>
                </a:lnTo>
                <a:lnTo>
                  <a:pt x="224255" y="2197100"/>
                </a:lnTo>
                <a:lnTo>
                  <a:pt x="215098" y="2209800"/>
                </a:lnTo>
                <a:lnTo>
                  <a:pt x="205129" y="2209800"/>
                </a:lnTo>
                <a:lnTo>
                  <a:pt x="193675" y="2222500"/>
                </a:lnTo>
                <a:lnTo>
                  <a:pt x="176403" y="2222500"/>
                </a:lnTo>
                <a:lnTo>
                  <a:pt x="0" y="2362200"/>
                </a:lnTo>
                <a:lnTo>
                  <a:pt x="602495" y="2362200"/>
                </a:lnTo>
                <a:lnTo>
                  <a:pt x="1576108" y="2006600"/>
                </a:lnTo>
                <a:lnTo>
                  <a:pt x="664565" y="2006600"/>
                </a:lnTo>
                <a:lnTo>
                  <a:pt x="643759" y="1993900"/>
                </a:lnTo>
                <a:close/>
              </a:path>
              <a:path w="5866130" h="2362200">
                <a:moveTo>
                  <a:pt x="2389345" y="1790700"/>
                </a:moveTo>
                <a:lnTo>
                  <a:pt x="2228316" y="1790700"/>
                </a:lnTo>
                <a:lnTo>
                  <a:pt x="1894651" y="1917700"/>
                </a:lnTo>
                <a:lnTo>
                  <a:pt x="675737" y="2362200"/>
                </a:lnTo>
                <a:lnTo>
                  <a:pt x="2234055" y="2362200"/>
                </a:lnTo>
                <a:lnTo>
                  <a:pt x="3181578" y="2019300"/>
                </a:lnTo>
                <a:lnTo>
                  <a:pt x="3743413" y="1803400"/>
                </a:lnTo>
                <a:lnTo>
                  <a:pt x="2560611" y="1803400"/>
                </a:lnTo>
                <a:lnTo>
                  <a:pt x="2389345" y="1790700"/>
                </a:lnTo>
                <a:close/>
              </a:path>
              <a:path w="5866130" h="2362200">
                <a:moveTo>
                  <a:pt x="5865849" y="1028700"/>
                </a:moveTo>
                <a:lnTo>
                  <a:pt x="3189579" y="2032000"/>
                </a:lnTo>
                <a:lnTo>
                  <a:pt x="2903280" y="2146300"/>
                </a:lnTo>
                <a:lnTo>
                  <a:pt x="2299914" y="2362200"/>
                </a:lnTo>
                <a:lnTo>
                  <a:pt x="3854438" y="2362200"/>
                </a:lnTo>
                <a:lnTo>
                  <a:pt x="4146358" y="2260600"/>
                </a:lnTo>
                <a:lnTo>
                  <a:pt x="5483715" y="1752600"/>
                </a:lnTo>
                <a:lnTo>
                  <a:pt x="5865849" y="1612900"/>
                </a:lnTo>
                <a:lnTo>
                  <a:pt x="5865849" y="1028700"/>
                </a:lnTo>
                <a:close/>
              </a:path>
              <a:path w="5866130" h="2362200">
                <a:moveTo>
                  <a:pt x="5865849" y="1638300"/>
                </a:moveTo>
                <a:lnTo>
                  <a:pt x="3920326" y="2362200"/>
                </a:lnTo>
                <a:lnTo>
                  <a:pt x="5466763" y="2362200"/>
                </a:lnTo>
                <a:lnTo>
                  <a:pt x="5865849" y="2222500"/>
                </a:lnTo>
                <a:lnTo>
                  <a:pt x="5865849" y="1638300"/>
                </a:lnTo>
                <a:close/>
              </a:path>
              <a:path w="5866130" h="2362200">
                <a:moveTo>
                  <a:pt x="5865849" y="2247900"/>
                </a:moveTo>
                <a:lnTo>
                  <a:pt x="5533453" y="2362200"/>
                </a:lnTo>
                <a:lnTo>
                  <a:pt x="5865849" y="2362200"/>
                </a:lnTo>
                <a:lnTo>
                  <a:pt x="5865849" y="2247900"/>
                </a:lnTo>
                <a:close/>
              </a:path>
              <a:path w="5866130" h="2362200">
                <a:moveTo>
                  <a:pt x="2167229" y="1790700"/>
                </a:moveTo>
                <a:lnTo>
                  <a:pt x="1486930" y="1790700"/>
                </a:lnTo>
                <a:lnTo>
                  <a:pt x="1439839" y="1803400"/>
                </a:lnTo>
                <a:lnTo>
                  <a:pt x="1394816" y="1803400"/>
                </a:lnTo>
                <a:lnTo>
                  <a:pt x="1351977" y="1816100"/>
                </a:lnTo>
                <a:lnTo>
                  <a:pt x="1311436" y="1816100"/>
                </a:lnTo>
                <a:lnTo>
                  <a:pt x="1273310" y="1828800"/>
                </a:lnTo>
                <a:lnTo>
                  <a:pt x="1237716" y="1828800"/>
                </a:lnTo>
                <a:lnTo>
                  <a:pt x="1197243" y="1854200"/>
                </a:lnTo>
                <a:lnTo>
                  <a:pt x="1118201" y="1905000"/>
                </a:lnTo>
                <a:lnTo>
                  <a:pt x="1078585" y="1943100"/>
                </a:lnTo>
                <a:lnTo>
                  <a:pt x="917164" y="1943100"/>
                </a:lnTo>
                <a:lnTo>
                  <a:pt x="901992" y="1955800"/>
                </a:lnTo>
                <a:lnTo>
                  <a:pt x="886533" y="1955800"/>
                </a:lnTo>
                <a:lnTo>
                  <a:pt x="857498" y="1981200"/>
                </a:lnTo>
                <a:lnTo>
                  <a:pt x="842587" y="1981200"/>
                </a:lnTo>
                <a:lnTo>
                  <a:pt x="826867" y="1993900"/>
                </a:lnTo>
                <a:lnTo>
                  <a:pt x="810742" y="1993900"/>
                </a:lnTo>
                <a:lnTo>
                  <a:pt x="778151" y="2006600"/>
                </a:lnTo>
                <a:lnTo>
                  <a:pt x="1576108" y="2006600"/>
                </a:lnTo>
                <a:lnTo>
                  <a:pt x="2167229" y="1790700"/>
                </a:lnTo>
                <a:close/>
              </a:path>
              <a:path w="5866130" h="2362200">
                <a:moveTo>
                  <a:pt x="598718" y="1981200"/>
                </a:moveTo>
                <a:lnTo>
                  <a:pt x="553406" y="1981200"/>
                </a:lnTo>
                <a:lnTo>
                  <a:pt x="534247" y="1993900"/>
                </a:lnTo>
                <a:lnTo>
                  <a:pt x="622036" y="1993900"/>
                </a:lnTo>
                <a:lnTo>
                  <a:pt x="598718" y="1981200"/>
                </a:lnTo>
                <a:close/>
              </a:path>
              <a:path w="5866130" h="2362200">
                <a:moveTo>
                  <a:pt x="1038499" y="1930400"/>
                </a:moveTo>
                <a:lnTo>
                  <a:pt x="965660" y="1930400"/>
                </a:lnTo>
                <a:lnTo>
                  <a:pt x="931646" y="1943100"/>
                </a:lnTo>
                <a:lnTo>
                  <a:pt x="1078585" y="1943100"/>
                </a:lnTo>
                <a:lnTo>
                  <a:pt x="1038499" y="1930400"/>
                </a:lnTo>
                <a:close/>
              </a:path>
              <a:path w="5866130" h="2362200">
                <a:moveTo>
                  <a:pt x="5865849" y="419100"/>
                </a:moveTo>
                <a:lnTo>
                  <a:pt x="5370916" y="609600"/>
                </a:lnTo>
                <a:lnTo>
                  <a:pt x="5226694" y="660400"/>
                </a:lnTo>
                <a:lnTo>
                  <a:pt x="4939649" y="773943"/>
                </a:lnTo>
                <a:lnTo>
                  <a:pt x="4929084" y="825500"/>
                </a:lnTo>
                <a:lnTo>
                  <a:pt x="4916353" y="876300"/>
                </a:lnTo>
                <a:lnTo>
                  <a:pt x="4900870" y="927100"/>
                </a:lnTo>
                <a:lnTo>
                  <a:pt x="4882179" y="977900"/>
                </a:lnTo>
                <a:lnTo>
                  <a:pt x="4859824" y="1028700"/>
                </a:lnTo>
                <a:lnTo>
                  <a:pt x="4833347" y="1079500"/>
                </a:lnTo>
                <a:lnTo>
                  <a:pt x="4802294" y="1117600"/>
                </a:lnTo>
                <a:lnTo>
                  <a:pt x="4766206" y="1155700"/>
                </a:lnTo>
                <a:lnTo>
                  <a:pt x="4724628" y="1181100"/>
                </a:lnTo>
                <a:lnTo>
                  <a:pt x="4481169" y="1244600"/>
                </a:lnTo>
                <a:lnTo>
                  <a:pt x="4463701" y="1282700"/>
                </a:lnTo>
                <a:lnTo>
                  <a:pt x="4434767" y="1333500"/>
                </a:lnTo>
                <a:lnTo>
                  <a:pt x="4395569" y="1358900"/>
                </a:lnTo>
                <a:lnTo>
                  <a:pt x="4347311" y="1397000"/>
                </a:lnTo>
                <a:lnTo>
                  <a:pt x="4294971" y="1422400"/>
                </a:lnTo>
                <a:lnTo>
                  <a:pt x="4270605" y="1447800"/>
                </a:lnTo>
                <a:lnTo>
                  <a:pt x="4250156" y="1460500"/>
                </a:lnTo>
                <a:lnTo>
                  <a:pt x="4227899" y="1498600"/>
                </a:lnTo>
                <a:lnTo>
                  <a:pt x="4223550" y="1536700"/>
                </a:lnTo>
                <a:lnTo>
                  <a:pt x="4220438" y="1574800"/>
                </a:lnTo>
                <a:lnTo>
                  <a:pt x="4201896" y="1612900"/>
                </a:lnTo>
                <a:lnTo>
                  <a:pt x="4192752" y="1612900"/>
                </a:lnTo>
                <a:lnTo>
                  <a:pt x="4178465" y="1625600"/>
                </a:lnTo>
                <a:lnTo>
                  <a:pt x="4159319" y="1638300"/>
                </a:lnTo>
                <a:lnTo>
                  <a:pt x="4135602" y="1638300"/>
                </a:lnTo>
                <a:lnTo>
                  <a:pt x="4087726" y="1663700"/>
                </a:lnTo>
                <a:lnTo>
                  <a:pt x="3922294" y="1701800"/>
                </a:lnTo>
                <a:lnTo>
                  <a:pt x="3872738" y="1714500"/>
                </a:lnTo>
                <a:lnTo>
                  <a:pt x="3832404" y="1727200"/>
                </a:lnTo>
                <a:lnTo>
                  <a:pt x="3805148" y="1739900"/>
                </a:lnTo>
                <a:lnTo>
                  <a:pt x="3773978" y="1752600"/>
                </a:lnTo>
                <a:lnTo>
                  <a:pt x="3740872" y="1752600"/>
                </a:lnTo>
                <a:lnTo>
                  <a:pt x="3705906" y="1765300"/>
                </a:lnTo>
                <a:lnTo>
                  <a:pt x="3669154" y="1778000"/>
                </a:lnTo>
                <a:lnTo>
                  <a:pt x="3630692" y="1778000"/>
                </a:lnTo>
                <a:lnTo>
                  <a:pt x="3590594" y="1790700"/>
                </a:lnTo>
                <a:lnTo>
                  <a:pt x="3505791" y="1790700"/>
                </a:lnTo>
                <a:lnTo>
                  <a:pt x="3461236" y="1803400"/>
                </a:lnTo>
                <a:lnTo>
                  <a:pt x="3743413" y="1803400"/>
                </a:lnTo>
                <a:lnTo>
                  <a:pt x="4806667" y="1397000"/>
                </a:lnTo>
                <a:lnTo>
                  <a:pt x="5865849" y="1003300"/>
                </a:lnTo>
                <a:lnTo>
                  <a:pt x="5865849" y="419100"/>
                </a:lnTo>
                <a:close/>
              </a:path>
              <a:path w="5866130" h="2362200">
                <a:moveTo>
                  <a:pt x="2046002" y="1778000"/>
                </a:moveTo>
                <a:lnTo>
                  <a:pt x="1693642" y="1778000"/>
                </a:lnTo>
                <a:lnTo>
                  <a:pt x="1639443" y="1790700"/>
                </a:lnTo>
                <a:lnTo>
                  <a:pt x="2108174" y="1790700"/>
                </a:lnTo>
                <a:lnTo>
                  <a:pt x="2046002" y="1778000"/>
                </a:lnTo>
                <a:close/>
              </a:path>
              <a:path w="5866130" h="2362200">
                <a:moveTo>
                  <a:pt x="4946089" y="735896"/>
                </a:moveTo>
                <a:lnTo>
                  <a:pt x="4943449" y="736600"/>
                </a:lnTo>
                <a:lnTo>
                  <a:pt x="4942949" y="749300"/>
                </a:lnTo>
                <a:lnTo>
                  <a:pt x="4941639" y="749300"/>
                </a:lnTo>
                <a:lnTo>
                  <a:pt x="4939806" y="762000"/>
                </a:lnTo>
                <a:lnTo>
                  <a:pt x="4937734" y="774700"/>
                </a:lnTo>
                <a:lnTo>
                  <a:pt x="4939649" y="773943"/>
                </a:lnTo>
                <a:lnTo>
                  <a:pt x="4946089" y="735896"/>
                </a:lnTo>
                <a:close/>
              </a:path>
              <a:path w="5866130" h="2362200">
                <a:moveTo>
                  <a:pt x="5620994" y="50800"/>
                </a:moveTo>
                <a:lnTo>
                  <a:pt x="5606729" y="76200"/>
                </a:lnTo>
                <a:lnTo>
                  <a:pt x="5585260" y="101600"/>
                </a:lnTo>
                <a:lnTo>
                  <a:pt x="5557719" y="114300"/>
                </a:lnTo>
                <a:lnTo>
                  <a:pt x="5525236" y="139700"/>
                </a:lnTo>
                <a:lnTo>
                  <a:pt x="5459704" y="139700"/>
                </a:lnTo>
                <a:lnTo>
                  <a:pt x="5423860" y="165100"/>
                </a:lnTo>
                <a:lnTo>
                  <a:pt x="5390600" y="177800"/>
                </a:lnTo>
                <a:lnTo>
                  <a:pt x="5362746" y="203200"/>
                </a:lnTo>
                <a:lnTo>
                  <a:pt x="5343118" y="241300"/>
                </a:lnTo>
                <a:lnTo>
                  <a:pt x="5297970" y="241300"/>
                </a:lnTo>
                <a:lnTo>
                  <a:pt x="5291679" y="254000"/>
                </a:lnTo>
                <a:lnTo>
                  <a:pt x="5285460" y="266700"/>
                </a:lnTo>
                <a:lnTo>
                  <a:pt x="5280051" y="279400"/>
                </a:lnTo>
                <a:lnTo>
                  <a:pt x="5274189" y="292100"/>
                </a:lnTo>
                <a:lnTo>
                  <a:pt x="5267137" y="292100"/>
                </a:lnTo>
                <a:lnTo>
                  <a:pt x="5258155" y="304800"/>
                </a:lnTo>
                <a:lnTo>
                  <a:pt x="5230723" y="304800"/>
                </a:lnTo>
                <a:lnTo>
                  <a:pt x="5222008" y="368300"/>
                </a:lnTo>
                <a:lnTo>
                  <a:pt x="5191558" y="406400"/>
                </a:lnTo>
                <a:lnTo>
                  <a:pt x="5152237" y="444500"/>
                </a:lnTo>
                <a:lnTo>
                  <a:pt x="5107355" y="469900"/>
                </a:lnTo>
                <a:lnTo>
                  <a:pt x="5061305" y="508000"/>
                </a:lnTo>
                <a:lnTo>
                  <a:pt x="5017542" y="533400"/>
                </a:lnTo>
                <a:lnTo>
                  <a:pt x="4979517" y="571500"/>
                </a:lnTo>
                <a:lnTo>
                  <a:pt x="4961629" y="635000"/>
                </a:lnTo>
                <a:lnTo>
                  <a:pt x="4955337" y="673100"/>
                </a:lnTo>
                <a:lnTo>
                  <a:pt x="4948120" y="723900"/>
                </a:lnTo>
                <a:lnTo>
                  <a:pt x="4946089" y="735896"/>
                </a:lnTo>
                <a:lnTo>
                  <a:pt x="5038758" y="711200"/>
                </a:lnTo>
                <a:lnTo>
                  <a:pt x="5324523" y="596900"/>
                </a:lnTo>
                <a:lnTo>
                  <a:pt x="5467355" y="546100"/>
                </a:lnTo>
                <a:lnTo>
                  <a:pt x="5865849" y="393700"/>
                </a:lnTo>
                <a:lnTo>
                  <a:pt x="5865849" y="63500"/>
                </a:lnTo>
                <a:lnTo>
                  <a:pt x="5632137" y="63500"/>
                </a:lnTo>
                <a:lnTo>
                  <a:pt x="5620994" y="50800"/>
                </a:lnTo>
                <a:close/>
              </a:path>
              <a:path w="5866130" h="2362200">
                <a:moveTo>
                  <a:pt x="5333202" y="228600"/>
                </a:moveTo>
                <a:lnTo>
                  <a:pt x="5314289" y="228600"/>
                </a:lnTo>
                <a:lnTo>
                  <a:pt x="5305213" y="241300"/>
                </a:lnTo>
                <a:lnTo>
                  <a:pt x="5343118" y="241300"/>
                </a:lnTo>
                <a:lnTo>
                  <a:pt x="5333202" y="228600"/>
                </a:lnTo>
                <a:close/>
              </a:path>
              <a:path w="5866130" h="2362200">
                <a:moveTo>
                  <a:pt x="5496233" y="127000"/>
                </a:moveTo>
                <a:lnTo>
                  <a:pt x="5478641" y="139700"/>
                </a:lnTo>
                <a:lnTo>
                  <a:pt x="5511943" y="139700"/>
                </a:lnTo>
                <a:lnTo>
                  <a:pt x="5496233" y="127000"/>
                </a:lnTo>
                <a:close/>
              </a:path>
              <a:path w="5866130" h="2362200">
                <a:moveTo>
                  <a:pt x="5831243" y="0"/>
                </a:moveTo>
                <a:lnTo>
                  <a:pt x="5752693" y="0"/>
                </a:lnTo>
                <a:lnTo>
                  <a:pt x="5740150" y="12700"/>
                </a:lnTo>
                <a:lnTo>
                  <a:pt x="5723023" y="25400"/>
                </a:lnTo>
                <a:lnTo>
                  <a:pt x="5702919" y="38100"/>
                </a:lnTo>
                <a:lnTo>
                  <a:pt x="5681446" y="50800"/>
                </a:lnTo>
                <a:lnTo>
                  <a:pt x="5663375" y="63500"/>
                </a:lnTo>
                <a:lnTo>
                  <a:pt x="5865849" y="63500"/>
                </a:lnTo>
                <a:lnTo>
                  <a:pt x="5865849" y="12700"/>
                </a:lnTo>
                <a:lnTo>
                  <a:pt x="5854500" y="12700"/>
                </a:lnTo>
                <a:lnTo>
                  <a:pt x="5831243" y="0"/>
                </a:lnTo>
                <a:close/>
              </a:path>
            </a:pathLst>
          </a:custGeom>
          <a:solidFill>
            <a:srgbClr val="F2E7DB"/>
          </a:solidFill>
        </p:spPr>
        <p:txBody>
          <a:bodyPr wrap="square" lIns="0" tIns="0" rIns="0" bIns="0" rtlCol="0"/>
          <a:lstStyle/>
          <a:p>
            <a:endParaRPr/>
          </a:p>
        </p:txBody>
      </p:sp>
      <p:sp>
        <p:nvSpPr>
          <p:cNvPr id="19" name="bg object 19"/>
          <p:cNvSpPr/>
          <p:nvPr/>
        </p:nvSpPr>
        <p:spPr>
          <a:xfrm>
            <a:off x="13021973" y="9699107"/>
            <a:ext cx="1630045" cy="588010"/>
          </a:xfrm>
          <a:custGeom>
            <a:avLst/>
            <a:gdLst/>
            <a:ahLst/>
            <a:cxnLst/>
            <a:rect l="l" t="t" r="r" b="b"/>
            <a:pathLst>
              <a:path w="1630044" h="588009">
                <a:moveTo>
                  <a:pt x="1606267" y="0"/>
                </a:moveTo>
                <a:lnTo>
                  <a:pt x="1592551" y="5040"/>
                </a:lnTo>
                <a:lnTo>
                  <a:pt x="1591154" y="0"/>
                </a:lnTo>
                <a:lnTo>
                  <a:pt x="1583153" y="2882"/>
                </a:lnTo>
                <a:lnTo>
                  <a:pt x="1581756" y="720"/>
                </a:lnTo>
                <a:lnTo>
                  <a:pt x="1568802" y="5759"/>
                </a:lnTo>
                <a:lnTo>
                  <a:pt x="1566643" y="0"/>
                </a:lnTo>
                <a:lnTo>
                  <a:pt x="0" y="587891"/>
                </a:lnTo>
                <a:lnTo>
                  <a:pt x="79403" y="587891"/>
                </a:lnTo>
                <a:lnTo>
                  <a:pt x="1630016" y="6479"/>
                </a:lnTo>
                <a:lnTo>
                  <a:pt x="1628492" y="1438"/>
                </a:lnTo>
                <a:lnTo>
                  <a:pt x="1617697" y="5759"/>
                </a:lnTo>
                <a:lnTo>
                  <a:pt x="1616300" y="2157"/>
                </a:lnTo>
                <a:lnTo>
                  <a:pt x="1608426" y="5040"/>
                </a:lnTo>
                <a:lnTo>
                  <a:pt x="1606267" y="0"/>
                </a:lnTo>
                <a:close/>
              </a:path>
            </a:pathLst>
          </a:custGeom>
          <a:solidFill>
            <a:srgbClr val="E0CEBD"/>
          </a:solidFill>
        </p:spPr>
        <p:txBody>
          <a:bodyPr wrap="square" lIns="0" tIns="0" rIns="0" bIns="0" rtlCol="0"/>
          <a:lstStyle/>
          <a:p>
            <a:endParaRPr/>
          </a:p>
        </p:txBody>
      </p:sp>
      <p:sp>
        <p:nvSpPr>
          <p:cNvPr id="20" name="bg object 20"/>
          <p:cNvSpPr/>
          <p:nvPr/>
        </p:nvSpPr>
        <p:spPr>
          <a:xfrm>
            <a:off x="17355566" y="8312281"/>
            <a:ext cx="932815" cy="379095"/>
          </a:xfrm>
          <a:custGeom>
            <a:avLst/>
            <a:gdLst/>
            <a:ahLst/>
            <a:cxnLst/>
            <a:rect l="l" t="t" r="r" b="b"/>
            <a:pathLst>
              <a:path w="932815" h="379095">
                <a:moveTo>
                  <a:pt x="932432" y="0"/>
                </a:moveTo>
                <a:lnTo>
                  <a:pt x="6477" y="347874"/>
                </a:lnTo>
                <a:lnTo>
                  <a:pt x="7874" y="352916"/>
                </a:lnTo>
                <a:lnTo>
                  <a:pt x="5715" y="353627"/>
                </a:lnTo>
                <a:lnTo>
                  <a:pt x="8636" y="361552"/>
                </a:lnTo>
                <a:lnTo>
                  <a:pt x="3556" y="362987"/>
                </a:lnTo>
                <a:lnTo>
                  <a:pt x="5715" y="368753"/>
                </a:lnTo>
                <a:lnTo>
                  <a:pt x="0" y="370188"/>
                </a:lnTo>
                <a:lnTo>
                  <a:pt x="2794" y="378837"/>
                </a:lnTo>
                <a:lnTo>
                  <a:pt x="932432" y="30234"/>
                </a:lnTo>
                <a:lnTo>
                  <a:pt x="932432" y="0"/>
                </a:lnTo>
                <a:close/>
              </a:path>
            </a:pathLst>
          </a:custGeom>
          <a:solidFill>
            <a:srgbClr val="C3C5C3"/>
          </a:solidFill>
        </p:spPr>
        <p:txBody>
          <a:bodyPr wrap="square" lIns="0" tIns="0" rIns="0" bIns="0" rtlCol="0"/>
          <a:lstStyle/>
          <a:p>
            <a:endParaRPr/>
          </a:p>
        </p:txBody>
      </p:sp>
      <p:sp>
        <p:nvSpPr>
          <p:cNvPr id="21" name="bg object 21"/>
          <p:cNvSpPr/>
          <p:nvPr/>
        </p:nvSpPr>
        <p:spPr>
          <a:xfrm>
            <a:off x="14642415" y="8919794"/>
            <a:ext cx="3646170" cy="1367790"/>
          </a:xfrm>
          <a:custGeom>
            <a:avLst/>
            <a:gdLst/>
            <a:ahLst/>
            <a:cxnLst/>
            <a:rect l="l" t="t" r="r" b="b"/>
            <a:pathLst>
              <a:path w="3646169" h="1367790">
                <a:moveTo>
                  <a:pt x="3645573" y="1214729"/>
                </a:moveTo>
                <a:lnTo>
                  <a:pt x="3238995" y="1367205"/>
                </a:lnTo>
                <a:lnTo>
                  <a:pt x="3319615" y="1367205"/>
                </a:lnTo>
                <a:lnTo>
                  <a:pt x="3645573" y="1244930"/>
                </a:lnTo>
                <a:lnTo>
                  <a:pt x="3645573" y="1214729"/>
                </a:lnTo>
                <a:close/>
              </a:path>
              <a:path w="3646169" h="1367790">
                <a:moveTo>
                  <a:pt x="3645573" y="607593"/>
                </a:moveTo>
                <a:lnTo>
                  <a:pt x="1620113" y="1367205"/>
                </a:lnTo>
                <a:lnTo>
                  <a:pt x="1699145" y="1367205"/>
                </a:lnTo>
                <a:lnTo>
                  <a:pt x="3645573" y="637057"/>
                </a:lnTo>
                <a:lnTo>
                  <a:pt x="3645573" y="607593"/>
                </a:lnTo>
                <a:close/>
              </a:path>
              <a:path w="3646169" h="1367790">
                <a:moveTo>
                  <a:pt x="3645573" y="0"/>
                </a:moveTo>
                <a:lnTo>
                  <a:pt x="0" y="1367205"/>
                </a:lnTo>
                <a:lnTo>
                  <a:pt x="81343" y="1367205"/>
                </a:lnTo>
                <a:lnTo>
                  <a:pt x="3645573" y="30187"/>
                </a:lnTo>
                <a:lnTo>
                  <a:pt x="3645573" y="0"/>
                </a:lnTo>
                <a:close/>
              </a:path>
            </a:pathLst>
          </a:custGeom>
          <a:solidFill>
            <a:srgbClr val="E0CEBD"/>
          </a:solidFill>
        </p:spPr>
        <p:txBody>
          <a:bodyPr wrap="square" lIns="0" tIns="0" rIns="0" bIns="0" rtlCol="0"/>
          <a:lstStyle/>
          <a:p>
            <a:endParaRPr/>
          </a:p>
        </p:txBody>
      </p:sp>
      <p:sp>
        <p:nvSpPr>
          <p:cNvPr id="22" name="bg object 22"/>
          <p:cNvSpPr/>
          <p:nvPr/>
        </p:nvSpPr>
        <p:spPr>
          <a:xfrm>
            <a:off x="0" y="0"/>
            <a:ext cx="6771640" cy="4201160"/>
          </a:xfrm>
          <a:custGeom>
            <a:avLst/>
            <a:gdLst/>
            <a:ahLst/>
            <a:cxnLst/>
            <a:rect l="l" t="t" r="r" b="b"/>
            <a:pathLst>
              <a:path w="6771640" h="4201160">
                <a:moveTo>
                  <a:pt x="1400600" y="4167961"/>
                </a:moveTo>
                <a:lnTo>
                  <a:pt x="1056218" y="4167961"/>
                </a:lnTo>
                <a:lnTo>
                  <a:pt x="1067062" y="4168716"/>
                </a:lnTo>
                <a:lnTo>
                  <a:pt x="1079256" y="4171293"/>
                </a:lnTo>
                <a:lnTo>
                  <a:pt x="1093072" y="4176164"/>
                </a:lnTo>
                <a:lnTo>
                  <a:pt x="1108793" y="4183803"/>
                </a:lnTo>
                <a:lnTo>
                  <a:pt x="1120106" y="4187672"/>
                </a:lnTo>
                <a:lnTo>
                  <a:pt x="1132987" y="4191004"/>
                </a:lnTo>
                <a:lnTo>
                  <a:pt x="1146543" y="4194333"/>
                </a:lnTo>
                <a:lnTo>
                  <a:pt x="1159897" y="4198200"/>
                </a:lnTo>
                <a:lnTo>
                  <a:pt x="1170832" y="4199561"/>
                </a:lnTo>
                <a:lnTo>
                  <a:pt x="1182036" y="4200451"/>
                </a:lnTo>
                <a:lnTo>
                  <a:pt x="1193510" y="4200936"/>
                </a:lnTo>
                <a:lnTo>
                  <a:pt x="1205255" y="4201083"/>
                </a:lnTo>
                <a:lnTo>
                  <a:pt x="1247318" y="4198883"/>
                </a:lnTo>
                <a:lnTo>
                  <a:pt x="1291200" y="4192843"/>
                </a:lnTo>
                <a:lnTo>
                  <a:pt x="1336582" y="4183798"/>
                </a:lnTo>
                <a:lnTo>
                  <a:pt x="1383063" y="4172603"/>
                </a:lnTo>
                <a:lnTo>
                  <a:pt x="1400600" y="4167961"/>
                </a:lnTo>
                <a:close/>
              </a:path>
              <a:path w="6771640" h="4201160">
                <a:moveTo>
                  <a:pt x="1884606" y="4073651"/>
                </a:moveTo>
                <a:lnTo>
                  <a:pt x="782622" y="4073651"/>
                </a:lnTo>
                <a:lnTo>
                  <a:pt x="845947" y="4074910"/>
                </a:lnTo>
                <a:lnTo>
                  <a:pt x="894490" y="4078869"/>
                </a:lnTo>
                <a:lnTo>
                  <a:pt x="925078" y="4085797"/>
                </a:lnTo>
                <a:lnTo>
                  <a:pt x="934540" y="4095965"/>
                </a:lnTo>
                <a:lnTo>
                  <a:pt x="948950" y="4106246"/>
                </a:lnTo>
                <a:lnTo>
                  <a:pt x="952088" y="4126921"/>
                </a:lnTo>
                <a:lnTo>
                  <a:pt x="955091" y="4147596"/>
                </a:lnTo>
                <a:lnTo>
                  <a:pt x="969098" y="4157877"/>
                </a:lnTo>
                <a:lnTo>
                  <a:pt x="985635" y="4164157"/>
                </a:lnTo>
                <a:lnTo>
                  <a:pt x="999877" y="4168142"/>
                </a:lnTo>
                <a:lnTo>
                  <a:pt x="1012230" y="4170236"/>
                </a:lnTo>
                <a:lnTo>
                  <a:pt x="1023099" y="4170844"/>
                </a:lnTo>
                <a:lnTo>
                  <a:pt x="1029577" y="4170844"/>
                </a:lnTo>
                <a:lnTo>
                  <a:pt x="1034618" y="4170120"/>
                </a:lnTo>
                <a:lnTo>
                  <a:pt x="1040377" y="4169396"/>
                </a:lnTo>
                <a:lnTo>
                  <a:pt x="1050458" y="4167961"/>
                </a:lnTo>
                <a:lnTo>
                  <a:pt x="1400600" y="4167961"/>
                </a:lnTo>
                <a:lnTo>
                  <a:pt x="1533872" y="4131737"/>
                </a:lnTo>
                <a:lnTo>
                  <a:pt x="1588473" y="4117636"/>
                </a:lnTo>
                <a:lnTo>
                  <a:pt x="1641482" y="4106024"/>
                </a:lnTo>
                <a:lnTo>
                  <a:pt x="1692450" y="4098144"/>
                </a:lnTo>
                <a:lnTo>
                  <a:pt x="1740928" y="4095241"/>
                </a:lnTo>
                <a:lnTo>
                  <a:pt x="1782379" y="4095241"/>
                </a:lnTo>
                <a:lnTo>
                  <a:pt x="1821928" y="4091803"/>
                </a:lnTo>
                <a:lnTo>
                  <a:pt x="1864947" y="4081028"/>
                </a:lnTo>
                <a:lnTo>
                  <a:pt x="1884606" y="4073651"/>
                </a:lnTo>
                <a:close/>
              </a:path>
              <a:path w="6771640" h="4201160">
                <a:moveTo>
                  <a:pt x="6771513" y="0"/>
                </a:moveTo>
                <a:lnTo>
                  <a:pt x="0" y="0"/>
                </a:lnTo>
                <a:lnTo>
                  <a:pt x="0" y="4142881"/>
                </a:lnTo>
                <a:lnTo>
                  <a:pt x="34267" y="4139377"/>
                </a:lnTo>
                <a:lnTo>
                  <a:pt x="76309" y="4132680"/>
                </a:lnTo>
                <a:lnTo>
                  <a:pt x="109066" y="4126765"/>
                </a:lnTo>
                <a:lnTo>
                  <a:pt x="147852" y="4120797"/>
                </a:lnTo>
                <a:lnTo>
                  <a:pt x="191839" y="4114854"/>
                </a:lnTo>
                <a:lnTo>
                  <a:pt x="240202" y="4109015"/>
                </a:lnTo>
                <a:lnTo>
                  <a:pt x="292113" y="4103358"/>
                </a:lnTo>
                <a:lnTo>
                  <a:pt x="403275" y="4092907"/>
                </a:lnTo>
                <a:lnTo>
                  <a:pt x="518713" y="4084131"/>
                </a:lnTo>
                <a:lnTo>
                  <a:pt x="575969" y="4080568"/>
                </a:lnTo>
                <a:lnTo>
                  <a:pt x="631815" y="4077660"/>
                </a:lnTo>
                <a:lnTo>
                  <a:pt x="685423" y="4075485"/>
                </a:lnTo>
                <a:lnTo>
                  <a:pt x="735968" y="4074122"/>
                </a:lnTo>
                <a:lnTo>
                  <a:pt x="782622" y="4073651"/>
                </a:lnTo>
                <a:lnTo>
                  <a:pt x="1884606" y="4073651"/>
                </a:lnTo>
                <a:lnTo>
                  <a:pt x="1904455" y="4066202"/>
                </a:lnTo>
                <a:lnTo>
                  <a:pt x="1941804" y="4049889"/>
                </a:lnTo>
                <a:lnTo>
                  <a:pt x="1975139" y="4032852"/>
                </a:lnTo>
                <a:lnTo>
                  <a:pt x="2007595" y="4017845"/>
                </a:lnTo>
                <a:lnTo>
                  <a:pt x="2039915" y="4007161"/>
                </a:lnTo>
                <a:lnTo>
                  <a:pt x="2072843" y="4003090"/>
                </a:lnTo>
                <a:lnTo>
                  <a:pt x="2152893" y="4003090"/>
                </a:lnTo>
                <a:lnTo>
                  <a:pt x="2160057" y="3975004"/>
                </a:lnTo>
                <a:lnTo>
                  <a:pt x="2166435" y="3928025"/>
                </a:lnTo>
                <a:lnTo>
                  <a:pt x="2172208" y="3873486"/>
                </a:lnTo>
                <a:lnTo>
                  <a:pt x="2178921" y="3819895"/>
                </a:lnTo>
                <a:lnTo>
                  <a:pt x="2188135" y="3773591"/>
                </a:lnTo>
                <a:lnTo>
                  <a:pt x="2201267" y="3741055"/>
                </a:lnTo>
                <a:lnTo>
                  <a:pt x="2219731" y="3728770"/>
                </a:lnTo>
                <a:lnTo>
                  <a:pt x="2361946" y="3728770"/>
                </a:lnTo>
                <a:lnTo>
                  <a:pt x="2394079" y="3720181"/>
                </a:lnTo>
                <a:lnTo>
                  <a:pt x="2422042" y="3708615"/>
                </a:lnTo>
                <a:lnTo>
                  <a:pt x="2435004" y="3689604"/>
                </a:lnTo>
                <a:lnTo>
                  <a:pt x="2460922" y="3651311"/>
                </a:lnTo>
                <a:lnTo>
                  <a:pt x="2473883" y="3632300"/>
                </a:lnTo>
                <a:lnTo>
                  <a:pt x="6771513" y="3632300"/>
                </a:lnTo>
                <a:lnTo>
                  <a:pt x="6771513" y="0"/>
                </a:lnTo>
                <a:close/>
              </a:path>
              <a:path w="6771640" h="4201160">
                <a:moveTo>
                  <a:pt x="1782379" y="4095241"/>
                </a:moveTo>
                <a:lnTo>
                  <a:pt x="1755330" y="4095241"/>
                </a:lnTo>
                <a:lnTo>
                  <a:pt x="1762531" y="4095965"/>
                </a:lnTo>
                <a:lnTo>
                  <a:pt x="1774050" y="4095965"/>
                </a:lnTo>
                <a:lnTo>
                  <a:pt x="1782379" y="4095241"/>
                </a:lnTo>
                <a:close/>
              </a:path>
              <a:path w="6771640" h="4201160">
                <a:moveTo>
                  <a:pt x="2152893" y="4003090"/>
                </a:moveTo>
                <a:lnTo>
                  <a:pt x="2072843" y="4003090"/>
                </a:lnTo>
                <a:lnTo>
                  <a:pt x="2088000" y="4003944"/>
                </a:lnTo>
                <a:lnTo>
                  <a:pt x="2103356" y="4006688"/>
                </a:lnTo>
                <a:lnTo>
                  <a:pt x="2119115" y="4011592"/>
                </a:lnTo>
                <a:lnTo>
                  <a:pt x="2135479" y="4018926"/>
                </a:lnTo>
                <a:lnTo>
                  <a:pt x="2138362" y="4020362"/>
                </a:lnTo>
                <a:lnTo>
                  <a:pt x="2139810" y="4020362"/>
                </a:lnTo>
                <a:lnTo>
                  <a:pt x="2151655" y="4007942"/>
                </a:lnTo>
                <a:lnTo>
                  <a:pt x="2152893" y="4003090"/>
                </a:lnTo>
                <a:close/>
              </a:path>
              <a:path w="6771640" h="4201160">
                <a:moveTo>
                  <a:pt x="6771513" y="3632300"/>
                </a:moveTo>
                <a:lnTo>
                  <a:pt x="2473883" y="3632300"/>
                </a:lnTo>
                <a:lnTo>
                  <a:pt x="2511239" y="3648388"/>
                </a:lnTo>
                <a:lnTo>
                  <a:pt x="2549044" y="3669376"/>
                </a:lnTo>
                <a:lnTo>
                  <a:pt x="2587272" y="3694446"/>
                </a:lnTo>
                <a:lnTo>
                  <a:pt x="2625901" y="3722779"/>
                </a:lnTo>
                <a:lnTo>
                  <a:pt x="2664905" y="3753554"/>
                </a:lnTo>
                <a:lnTo>
                  <a:pt x="2704260" y="3785952"/>
                </a:lnTo>
                <a:lnTo>
                  <a:pt x="2783927" y="3852341"/>
                </a:lnTo>
                <a:lnTo>
                  <a:pt x="2824190" y="3884692"/>
                </a:lnTo>
                <a:lnTo>
                  <a:pt x="2864708" y="3915388"/>
                </a:lnTo>
                <a:lnTo>
                  <a:pt x="2905455" y="3943610"/>
                </a:lnTo>
                <a:lnTo>
                  <a:pt x="2946409" y="3968539"/>
                </a:lnTo>
                <a:lnTo>
                  <a:pt x="2987543" y="3989354"/>
                </a:lnTo>
                <a:lnTo>
                  <a:pt x="3028835" y="4005237"/>
                </a:lnTo>
                <a:lnTo>
                  <a:pt x="3070259" y="4015368"/>
                </a:lnTo>
                <a:lnTo>
                  <a:pt x="3111792" y="4018926"/>
                </a:lnTo>
                <a:lnTo>
                  <a:pt x="3124224" y="4018533"/>
                </a:lnTo>
                <a:lnTo>
                  <a:pt x="3136723" y="4017396"/>
                </a:lnTo>
                <a:lnTo>
                  <a:pt x="3149359" y="4015583"/>
                </a:lnTo>
                <a:lnTo>
                  <a:pt x="3162198" y="4013161"/>
                </a:lnTo>
                <a:lnTo>
                  <a:pt x="3517150" y="3936122"/>
                </a:lnTo>
                <a:lnTo>
                  <a:pt x="3524428" y="3935182"/>
                </a:lnTo>
                <a:lnTo>
                  <a:pt x="3533260" y="3934511"/>
                </a:lnTo>
                <a:lnTo>
                  <a:pt x="3543579" y="3934110"/>
                </a:lnTo>
                <a:lnTo>
                  <a:pt x="3555314" y="3933976"/>
                </a:lnTo>
                <a:lnTo>
                  <a:pt x="4345002" y="3933976"/>
                </a:lnTo>
                <a:lnTo>
                  <a:pt x="4369095" y="3919719"/>
                </a:lnTo>
                <a:lnTo>
                  <a:pt x="4406475" y="3903477"/>
                </a:lnTo>
                <a:lnTo>
                  <a:pt x="4448046" y="3890075"/>
                </a:lnTo>
                <a:lnTo>
                  <a:pt x="4493208" y="3879303"/>
                </a:lnTo>
                <a:lnTo>
                  <a:pt x="4541362" y="3870954"/>
                </a:lnTo>
                <a:lnTo>
                  <a:pt x="4591911" y="3864822"/>
                </a:lnTo>
                <a:lnTo>
                  <a:pt x="4644255" y="3860699"/>
                </a:lnTo>
                <a:lnTo>
                  <a:pt x="4697795" y="3858377"/>
                </a:lnTo>
                <a:lnTo>
                  <a:pt x="4751933" y="3857649"/>
                </a:lnTo>
                <a:lnTo>
                  <a:pt x="6771513" y="3857649"/>
                </a:lnTo>
                <a:lnTo>
                  <a:pt x="6771513" y="3632300"/>
                </a:lnTo>
                <a:close/>
              </a:path>
              <a:path w="6771640" h="4201160">
                <a:moveTo>
                  <a:pt x="4345002" y="3933976"/>
                </a:moveTo>
                <a:lnTo>
                  <a:pt x="3555314" y="3933976"/>
                </a:lnTo>
                <a:lnTo>
                  <a:pt x="3592633" y="3934893"/>
                </a:lnTo>
                <a:lnTo>
                  <a:pt x="3638112" y="3937469"/>
                </a:lnTo>
                <a:lnTo>
                  <a:pt x="3690310" y="3941445"/>
                </a:lnTo>
                <a:lnTo>
                  <a:pt x="3747788" y="3946561"/>
                </a:lnTo>
                <a:lnTo>
                  <a:pt x="4038641" y="3976266"/>
                </a:lnTo>
                <a:lnTo>
                  <a:pt x="4090210" y="3980728"/>
                </a:lnTo>
                <a:lnTo>
                  <a:pt x="4138352" y="3984195"/>
                </a:lnTo>
                <a:lnTo>
                  <a:pt x="4182123" y="3986441"/>
                </a:lnTo>
                <a:lnTo>
                  <a:pt x="4220578" y="3987240"/>
                </a:lnTo>
                <a:lnTo>
                  <a:pt x="4251078" y="3986521"/>
                </a:lnTo>
                <a:lnTo>
                  <a:pt x="4275032" y="3984184"/>
                </a:lnTo>
                <a:lnTo>
                  <a:pt x="4291562" y="3979959"/>
                </a:lnTo>
                <a:lnTo>
                  <a:pt x="4299788" y="3973575"/>
                </a:lnTo>
                <a:lnTo>
                  <a:pt x="4303901" y="3966550"/>
                </a:lnTo>
                <a:lnTo>
                  <a:pt x="4311664" y="3958448"/>
                </a:lnTo>
                <a:lnTo>
                  <a:pt x="4322667" y="3949266"/>
                </a:lnTo>
                <a:lnTo>
                  <a:pt x="4336504" y="3939005"/>
                </a:lnTo>
                <a:lnTo>
                  <a:pt x="4345002" y="3933976"/>
                </a:lnTo>
                <a:close/>
              </a:path>
              <a:path w="6771640" h="4201160">
                <a:moveTo>
                  <a:pt x="6771513" y="3857649"/>
                </a:moveTo>
                <a:lnTo>
                  <a:pt x="4751933" y="3857649"/>
                </a:lnTo>
                <a:lnTo>
                  <a:pt x="4822552" y="3858805"/>
                </a:lnTo>
                <a:lnTo>
                  <a:pt x="4891803" y="3861969"/>
                </a:lnTo>
                <a:lnTo>
                  <a:pt x="4958314" y="3866688"/>
                </a:lnTo>
                <a:lnTo>
                  <a:pt x="5020718" y="3872508"/>
                </a:lnTo>
                <a:lnTo>
                  <a:pt x="5077644" y="3878977"/>
                </a:lnTo>
                <a:lnTo>
                  <a:pt x="5127722" y="3885641"/>
                </a:lnTo>
                <a:lnTo>
                  <a:pt x="5169584" y="3892046"/>
                </a:lnTo>
                <a:lnTo>
                  <a:pt x="5223255" y="3902290"/>
                </a:lnTo>
                <a:lnTo>
                  <a:pt x="5260025" y="3919895"/>
                </a:lnTo>
                <a:lnTo>
                  <a:pt x="5291390" y="3933338"/>
                </a:lnTo>
                <a:lnTo>
                  <a:pt x="5325724" y="3943138"/>
                </a:lnTo>
                <a:lnTo>
                  <a:pt x="5362486" y="3946930"/>
                </a:lnTo>
                <a:lnTo>
                  <a:pt x="5369687" y="3946930"/>
                </a:lnTo>
                <a:lnTo>
                  <a:pt x="5417401" y="3937681"/>
                </a:lnTo>
                <a:lnTo>
                  <a:pt x="5494248" y="3899407"/>
                </a:lnTo>
                <a:lnTo>
                  <a:pt x="5512609" y="3893016"/>
                </a:lnTo>
                <a:lnTo>
                  <a:pt x="5534747" y="3888786"/>
                </a:lnTo>
                <a:lnTo>
                  <a:pt x="5559855" y="3886448"/>
                </a:lnTo>
                <a:lnTo>
                  <a:pt x="5587123" y="3885729"/>
                </a:lnTo>
                <a:lnTo>
                  <a:pt x="6771513" y="3885729"/>
                </a:lnTo>
                <a:lnTo>
                  <a:pt x="6771513" y="3857649"/>
                </a:lnTo>
                <a:close/>
              </a:path>
              <a:path w="6771640" h="4201160">
                <a:moveTo>
                  <a:pt x="6761798" y="3913085"/>
                </a:moveTo>
                <a:lnTo>
                  <a:pt x="5929122" y="3913085"/>
                </a:lnTo>
                <a:lnTo>
                  <a:pt x="5963323" y="3914492"/>
                </a:lnTo>
                <a:lnTo>
                  <a:pt x="5997525" y="3919479"/>
                </a:lnTo>
                <a:lnTo>
                  <a:pt x="6029568" y="3929190"/>
                </a:lnTo>
                <a:lnTo>
                  <a:pt x="6057290" y="3944771"/>
                </a:lnTo>
                <a:lnTo>
                  <a:pt x="6078505" y="3936413"/>
                </a:lnTo>
                <a:lnTo>
                  <a:pt x="6119023" y="3931362"/>
                </a:lnTo>
                <a:lnTo>
                  <a:pt x="6174932" y="3928875"/>
                </a:lnTo>
                <a:lnTo>
                  <a:pt x="6746563" y="3928210"/>
                </a:lnTo>
                <a:lnTo>
                  <a:pt x="6756722" y="3918726"/>
                </a:lnTo>
                <a:lnTo>
                  <a:pt x="6761798" y="3913085"/>
                </a:lnTo>
                <a:close/>
              </a:path>
              <a:path w="6771640" h="4201160">
                <a:moveTo>
                  <a:pt x="6740524" y="3933252"/>
                </a:moveTo>
                <a:lnTo>
                  <a:pt x="6705993" y="3933252"/>
                </a:lnTo>
                <a:lnTo>
                  <a:pt x="6708876" y="3940453"/>
                </a:lnTo>
                <a:lnTo>
                  <a:pt x="6713918" y="3943323"/>
                </a:lnTo>
                <a:lnTo>
                  <a:pt x="6718960" y="3943323"/>
                </a:lnTo>
                <a:lnTo>
                  <a:pt x="6730108" y="3940253"/>
                </a:lnTo>
                <a:lnTo>
                  <a:pt x="6740524" y="3933252"/>
                </a:lnTo>
                <a:close/>
              </a:path>
              <a:path w="6771640" h="4201160">
                <a:moveTo>
                  <a:pt x="6746563" y="3928210"/>
                </a:moveTo>
                <a:lnTo>
                  <a:pt x="6242316" y="3928210"/>
                </a:lnTo>
                <a:lnTo>
                  <a:pt x="6452552" y="3930369"/>
                </a:lnTo>
                <a:lnTo>
                  <a:pt x="6555519" y="3934960"/>
                </a:lnTo>
                <a:lnTo>
                  <a:pt x="6601194" y="3936342"/>
                </a:lnTo>
                <a:lnTo>
                  <a:pt x="6641198" y="3936846"/>
                </a:lnTo>
                <a:lnTo>
                  <a:pt x="6662054" y="3936588"/>
                </a:lnTo>
                <a:lnTo>
                  <a:pt x="6680077" y="3935859"/>
                </a:lnTo>
                <a:lnTo>
                  <a:pt x="6694860" y="3934725"/>
                </a:lnTo>
                <a:lnTo>
                  <a:pt x="6705993" y="3933252"/>
                </a:lnTo>
                <a:lnTo>
                  <a:pt x="6740524" y="3933252"/>
                </a:lnTo>
                <a:lnTo>
                  <a:pt x="6742808" y="3931717"/>
                </a:lnTo>
                <a:lnTo>
                  <a:pt x="6746563" y="3928210"/>
                </a:lnTo>
                <a:close/>
              </a:path>
              <a:path w="6771640" h="4201160">
                <a:moveTo>
                  <a:pt x="6771513" y="3885729"/>
                </a:moveTo>
                <a:lnTo>
                  <a:pt x="5587123" y="3885729"/>
                </a:lnTo>
                <a:lnTo>
                  <a:pt x="5652820" y="3888742"/>
                </a:lnTo>
                <a:lnTo>
                  <a:pt x="5718340" y="3896006"/>
                </a:lnTo>
                <a:lnTo>
                  <a:pt x="5775563" y="3904860"/>
                </a:lnTo>
                <a:lnTo>
                  <a:pt x="5816370" y="3912642"/>
                </a:lnTo>
                <a:lnTo>
                  <a:pt x="5832640" y="3916691"/>
                </a:lnTo>
                <a:lnTo>
                  <a:pt x="5833364" y="3917403"/>
                </a:lnTo>
                <a:lnTo>
                  <a:pt x="5839129" y="3917403"/>
                </a:lnTo>
                <a:lnTo>
                  <a:pt x="5844910" y="3917292"/>
                </a:lnTo>
                <a:lnTo>
                  <a:pt x="5861605" y="3916803"/>
                </a:lnTo>
                <a:lnTo>
                  <a:pt x="5872251" y="3916691"/>
                </a:lnTo>
                <a:lnTo>
                  <a:pt x="5884780" y="3915217"/>
                </a:lnTo>
                <a:lnTo>
                  <a:pt x="5898524" y="3914078"/>
                </a:lnTo>
                <a:lnTo>
                  <a:pt x="5913349" y="3913345"/>
                </a:lnTo>
                <a:lnTo>
                  <a:pt x="5929122" y="3913085"/>
                </a:lnTo>
                <a:lnTo>
                  <a:pt x="6761798" y="3913085"/>
                </a:lnTo>
                <a:lnTo>
                  <a:pt x="6771513" y="3902290"/>
                </a:lnTo>
                <a:lnTo>
                  <a:pt x="6771513" y="3885729"/>
                </a:lnTo>
                <a:close/>
              </a:path>
              <a:path w="6771640" h="4201160">
                <a:moveTo>
                  <a:pt x="2361946" y="3728770"/>
                </a:moveTo>
                <a:lnTo>
                  <a:pt x="2223325" y="3728770"/>
                </a:lnTo>
                <a:lnTo>
                  <a:pt x="2239774" y="3731716"/>
                </a:lnTo>
                <a:lnTo>
                  <a:pt x="2256626" y="3733989"/>
                </a:lnTo>
                <a:lnTo>
                  <a:pt x="2273747" y="3735453"/>
                </a:lnTo>
                <a:lnTo>
                  <a:pt x="2291003" y="3735970"/>
                </a:lnTo>
                <a:lnTo>
                  <a:pt x="2327075" y="3734127"/>
                </a:lnTo>
                <a:lnTo>
                  <a:pt x="2361946" y="3728770"/>
                </a:lnTo>
                <a:close/>
              </a:path>
            </a:pathLst>
          </a:custGeom>
          <a:solidFill>
            <a:srgbClr val="FFFFFF"/>
          </a:solidFill>
        </p:spPr>
        <p:txBody>
          <a:bodyPr wrap="square" lIns="0" tIns="0" rIns="0" bIns="0" rtlCol="0"/>
          <a:lstStyle/>
          <a:p>
            <a:endParaRPr/>
          </a:p>
        </p:txBody>
      </p:sp>
      <p:sp>
        <p:nvSpPr>
          <p:cNvPr id="23" name="bg object 23"/>
          <p:cNvSpPr/>
          <p:nvPr/>
        </p:nvSpPr>
        <p:spPr>
          <a:xfrm>
            <a:off x="0" y="0"/>
            <a:ext cx="6771640" cy="4184015"/>
          </a:xfrm>
          <a:custGeom>
            <a:avLst/>
            <a:gdLst/>
            <a:ahLst/>
            <a:cxnLst/>
            <a:rect l="l" t="t" r="r" b="b"/>
            <a:pathLst>
              <a:path w="6771640" h="4184015">
                <a:moveTo>
                  <a:pt x="1444528" y="3998772"/>
                </a:moveTo>
                <a:lnTo>
                  <a:pt x="866858" y="3998772"/>
                </a:lnTo>
                <a:lnTo>
                  <a:pt x="894645" y="4000380"/>
                </a:lnTo>
                <a:lnTo>
                  <a:pt x="916898" y="4005160"/>
                </a:lnTo>
                <a:lnTo>
                  <a:pt x="931051" y="4013045"/>
                </a:lnTo>
                <a:lnTo>
                  <a:pt x="934540" y="4023968"/>
                </a:lnTo>
                <a:lnTo>
                  <a:pt x="958636" y="4026078"/>
                </a:lnTo>
                <a:lnTo>
                  <a:pt x="983138" y="4027921"/>
                </a:lnTo>
                <a:lnTo>
                  <a:pt x="1007640" y="4029226"/>
                </a:lnTo>
                <a:lnTo>
                  <a:pt x="1031736" y="4029721"/>
                </a:lnTo>
                <a:lnTo>
                  <a:pt x="1057328" y="4054177"/>
                </a:lnTo>
                <a:lnTo>
                  <a:pt x="1061423" y="4083679"/>
                </a:lnTo>
                <a:lnTo>
                  <a:pt x="1058123" y="4114635"/>
                </a:lnTo>
                <a:lnTo>
                  <a:pt x="1061526" y="4143448"/>
                </a:lnTo>
                <a:lnTo>
                  <a:pt x="1096919" y="4172003"/>
                </a:lnTo>
                <a:lnTo>
                  <a:pt x="1133976" y="4180204"/>
                </a:lnTo>
                <a:lnTo>
                  <a:pt x="1142617" y="4180204"/>
                </a:lnTo>
                <a:lnTo>
                  <a:pt x="1148377" y="4183798"/>
                </a:lnTo>
                <a:lnTo>
                  <a:pt x="1154137" y="4183798"/>
                </a:lnTo>
                <a:lnTo>
                  <a:pt x="1195683" y="4177521"/>
                </a:lnTo>
                <a:lnTo>
                  <a:pt x="1238109" y="4160224"/>
                </a:lnTo>
                <a:lnTo>
                  <a:pt x="1281214" y="4134208"/>
                </a:lnTo>
                <a:lnTo>
                  <a:pt x="1324799" y="4101771"/>
                </a:lnTo>
                <a:lnTo>
                  <a:pt x="1368664" y="4065215"/>
                </a:lnTo>
                <a:lnTo>
                  <a:pt x="1444528" y="3998772"/>
                </a:lnTo>
                <a:close/>
              </a:path>
              <a:path w="6771640" h="4184015">
                <a:moveTo>
                  <a:pt x="0" y="3656576"/>
                </a:moveTo>
                <a:lnTo>
                  <a:pt x="0" y="4066211"/>
                </a:lnTo>
                <a:lnTo>
                  <a:pt x="5030" y="4066450"/>
                </a:lnTo>
                <a:lnTo>
                  <a:pt x="21938" y="4066066"/>
                </a:lnTo>
                <a:lnTo>
                  <a:pt x="39319" y="4065005"/>
                </a:lnTo>
                <a:lnTo>
                  <a:pt x="57375" y="4063407"/>
                </a:lnTo>
                <a:lnTo>
                  <a:pt x="76309" y="4061408"/>
                </a:lnTo>
                <a:lnTo>
                  <a:pt x="130101" y="4050968"/>
                </a:lnTo>
                <a:lnTo>
                  <a:pt x="182822" y="4043572"/>
                </a:lnTo>
                <a:lnTo>
                  <a:pt x="234782" y="4038803"/>
                </a:lnTo>
                <a:lnTo>
                  <a:pt x="286293" y="4036247"/>
                </a:lnTo>
                <a:lnTo>
                  <a:pt x="337666" y="4035487"/>
                </a:lnTo>
                <a:lnTo>
                  <a:pt x="694731" y="4035487"/>
                </a:lnTo>
                <a:lnTo>
                  <a:pt x="719997" y="4023806"/>
                </a:lnTo>
                <a:lnTo>
                  <a:pt x="768029" y="4010221"/>
                </a:lnTo>
                <a:lnTo>
                  <a:pt x="818929" y="4001715"/>
                </a:lnTo>
                <a:lnTo>
                  <a:pt x="866858" y="3998772"/>
                </a:lnTo>
                <a:lnTo>
                  <a:pt x="1444528" y="3998772"/>
                </a:lnTo>
                <a:lnTo>
                  <a:pt x="1457038" y="3987771"/>
                </a:lnTo>
                <a:lnTo>
                  <a:pt x="1501627" y="3951140"/>
                </a:lnTo>
                <a:lnTo>
                  <a:pt x="1546174" y="3919027"/>
                </a:lnTo>
                <a:lnTo>
                  <a:pt x="1590479" y="3893512"/>
                </a:lnTo>
                <a:lnTo>
                  <a:pt x="1634344" y="3876677"/>
                </a:lnTo>
                <a:lnTo>
                  <a:pt x="1677568" y="3870603"/>
                </a:lnTo>
                <a:lnTo>
                  <a:pt x="2165082" y="3870603"/>
                </a:lnTo>
                <a:lnTo>
                  <a:pt x="2167210" y="3856223"/>
                </a:lnTo>
                <a:lnTo>
                  <a:pt x="2172208" y="3802214"/>
                </a:lnTo>
                <a:lnTo>
                  <a:pt x="2178853" y="3755551"/>
                </a:lnTo>
                <a:lnTo>
                  <a:pt x="2186513" y="3712937"/>
                </a:lnTo>
                <a:lnTo>
                  <a:pt x="2208923" y="3660380"/>
                </a:lnTo>
                <a:lnTo>
                  <a:pt x="0" y="3656576"/>
                </a:lnTo>
                <a:close/>
              </a:path>
              <a:path w="6771640" h="4184015">
                <a:moveTo>
                  <a:pt x="694731" y="4035487"/>
                </a:moveTo>
                <a:lnTo>
                  <a:pt x="337666" y="4035487"/>
                </a:lnTo>
                <a:lnTo>
                  <a:pt x="390038" y="4036421"/>
                </a:lnTo>
                <a:lnTo>
                  <a:pt x="442250" y="4039113"/>
                </a:lnTo>
                <a:lnTo>
                  <a:pt x="494623" y="4043406"/>
                </a:lnTo>
                <a:lnTo>
                  <a:pt x="547475" y="4049137"/>
                </a:lnTo>
                <a:lnTo>
                  <a:pt x="601128" y="4056148"/>
                </a:lnTo>
                <a:lnTo>
                  <a:pt x="655900" y="4064278"/>
                </a:lnTo>
                <a:lnTo>
                  <a:pt x="680674" y="4041987"/>
                </a:lnTo>
                <a:lnTo>
                  <a:pt x="694731" y="4035487"/>
                </a:lnTo>
                <a:close/>
              </a:path>
              <a:path w="6771640" h="4184015">
                <a:moveTo>
                  <a:pt x="2165082" y="3870603"/>
                </a:moveTo>
                <a:lnTo>
                  <a:pt x="1682610" y="3870603"/>
                </a:lnTo>
                <a:lnTo>
                  <a:pt x="1794144" y="3875103"/>
                </a:lnTo>
                <a:lnTo>
                  <a:pt x="1848021" y="3878582"/>
                </a:lnTo>
                <a:lnTo>
                  <a:pt x="1900440" y="3883537"/>
                </a:lnTo>
                <a:lnTo>
                  <a:pt x="1951253" y="3890459"/>
                </a:lnTo>
                <a:lnTo>
                  <a:pt x="2000311" y="3899840"/>
                </a:lnTo>
                <a:lnTo>
                  <a:pt x="2047467" y="3912171"/>
                </a:lnTo>
                <a:lnTo>
                  <a:pt x="2092573" y="3927945"/>
                </a:lnTo>
                <a:lnTo>
                  <a:pt x="2135479" y="3947654"/>
                </a:lnTo>
                <a:lnTo>
                  <a:pt x="2137651" y="3947654"/>
                </a:lnTo>
                <a:lnTo>
                  <a:pt x="2150742" y="3935357"/>
                </a:lnTo>
                <a:lnTo>
                  <a:pt x="2160325" y="3902742"/>
                </a:lnTo>
                <a:lnTo>
                  <a:pt x="2165082" y="3870603"/>
                </a:lnTo>
                <a:close/>
              </a:path>
              <a:path w="6771640" h="4184015">
                <a:moveTo>
                  <a:pt x="6771513" y="0"/>
                </a:moveTo>
                <a:lnTo>
                  <a:pt x="0" y="0"/>
                </a:lnTo>
                <a:lnTo>
                  <a:pt x="0" y="218708"/>
                </a:lnTo>
                <a:lnTo>
                  <a:pt x="3096822" y="224597"/>
                </a:lnTo>
                <a:lnTo>
                  <a:pt x="6771513" y="215962"/>
                </a:lnTo>
                <a:lnTo>
                  <a:pt x="6771513" y="0"/>
                </a:lnTo>
                <a:close/>
              </a:path>
              <a:path w="6771640" h="4184015">
                <a:moveTo>
                  <a:pt x="0" y="242650"/>
                </a:moveTo>
                <a:lnTo>
                  <a:pt x="0" y="787496"/>
                </a:lnTo>
                <a:lnTo>
                  <a:pt x="3096822" y="793392"/>
                </a:lnTo>
                <a:lnTo>
                  <a:pt x="6771513" y="784744"/>
                </a:lnTo>
                <a:lnTo>
                  <a:pt x="6771513" y="246897"/>
                </a:lnTo>
                <a:lnTo>
                  <a:pt x="3301028" y="246897"/>
                </a:lnTo>
                <a:lnTo>
                  <a:pt x="0" y="242650"/>
                </a:lnTo>
                <a:close/>
              </a:path>
              <a:path w="6771640" h="4184015">
                <a:moveTo>
                  <a:pt x="6771513" y="241159"/>
                </a:moveTo>
                <a:lnTo>
                  <a:pt x="3301028" y="246897"/>
                </a:lnTo>
                <a:lnTo>
                  <a:pt x="6771513" y="246897"/>
                </a:lnTo>
                <a:lnTo>
                  <a:pt x="6771513" y="241159"/>
                </a:lnTo>
                <a:close/>
              </a:path>
              <a:path w="6771640" h="4184015">
                <a:moveTo>
                  <a:pt x="0" y="811440"/>
                </a:moveTo>
                <a:lnTo>
                  <a:pt x="0" y="1356285"/>
                </a:lnTo>
                <a:lnTo>
                  <a:pt x="3096822" y="1362174"/>
                </a:lnTo>
                <a:lnTo>
                  <a:pt x="6771513" y="1353539"/>
                </a:lnTo>
                <a:lnTo>
                  <a:pt x="6771513" y="815683"/>
                </a:lnTo>
                <a:lnTo>
                  <a:pt x="2943920" y="815683"/>
                </a:lnTo>
                <a:lnTo>
                  <a:pt x="0" y="811440"/>
                </a:lnTo>
                <a:close/>
              </a:path>
              <a:path w="6771640" h="4184015">
                <a:moveTo>
                  <a:pt x="6771513" y="809954"/>
                </a:moveTo>
                <a:lnTo>
                  <a:pt x="2943920" y="815683"/>
                </a:lnTo>
                <a:lnTo>
                  <a:pt x="6771513" y="815683"/>
                </a:lnTo>
                <a:lnTo>
                  <a:pt x="6771513" y="809954"/>
                </a:lnTo>
                <a:close/>
              </a:path>
              <a:path w="6771640" h="4184015">
                <a:moveTo>
                  <a:pt x="0" y="1380227"/>
                </a:moveTo>
                <a:lnTo>
                  <a:pt x="0" y="1925073"/>
                </a:lnTo>
                <a:lnTo>
                  <a:pt x="3096822" y="1930969"/>
                </a:lnTo>
                <a:lnTo>
                  <a:pt x="6771513" y="1922322"/>
                </a:lnTo>
                <a:lnTo>
                  <a:pt x="6771513" y="1384474"/>
                </a:lnTo>
                <a:lnTo>
                  <a:pt x="3301028" y="1384474"/>
                </a:lnTo>
                <a:lnTo>
                  <a:pt x="0" y="1380227"/>
                </a:lnTo>
                <a:close/>
              </a:path>
              <a:path w="6771640" h="4184015">
                <a:moveTo>
                  <a:pt x="6771513" y="1378736"/>
                </a:moveTo>
                <a:lnTo>
                  <a:pt x="3301028" y="1384474"/>
                </a:lnTo>
                <a:lnTo>
                  <a:pt x="6771513" y="1384474"/>
                </a:lnTo>
                <a:lnTo>
                  <a:pt x="6771513" y="1378736"/>
                </a:lnTo>
                <a:close/>
              </a:path>
              <a:path w="6771640" h="4184015">
                <a:moveTo>
                  <a:pt x="0" y="1949418"/>
                </a:moveTo>
                <a:lnTo>
                  <a:pt x="0" y="2493867"/>
                </a:lnTo>
                <a:lnTo>
                  <a:pt x="3096822" y="2499751"/>
                </a:lnTo>
                <a:lnTo>
                  <a:pt x="6771513" y="2491116"/>
                </a:lnTo>
                <a:lnTo>
                  <a:pt x="6771513" y="1953282"/>
                </a:lnTo>
                <a:lnTo>
                  <a:pt x="3198874" y="1953282"/>
                </a:lnTo>
                <a:lnTo>
                  <a:pt x="0" y="1949418"/>
                </a:lnTo>
                <a:close/>
              </a:path>
              <a:path w="6771640" h="4184015">
                <a:moveTo>
                  <a:pt x="6771513" y="1948242"/>
                </a:moveTo>
                <a:lnTo>
                  <a:pt x="3198874" y="1953282"/>
                </a:lnTo>
                <a:lnTo>
                  <a:pt x="6771513" y="1953282"/>
                </a:lnTo>
                <a:lnTo>
                  <a:pt x="6771513" y="1948242"/>
                </a:lnTo>
                <a:close/>
              </a:path>
              <a:path w="6771640" h="4184015">
                <a:moveTo>
                  <a:pt x="0" y="2518471"/>
                </a:moveTo>
                <a:lnTo>
                  <a:pt x="0" y="3062650"/>
                </a:lnTo>
                <a:lnTo>
                  <a:pt x="3096822" y="3068546"/>
                </a:lnTo>
                <a:lnTo>
                  <a:pt x="6771513" y="3059899"/>
                </a:lnTo>
                <a:lnTo>
                  <a:pt x="6771513" y="2522078"/>
                </a:lnTo>
                <a:lnTo>
                  <a:pt x="3096822" y="2522078"/>
                </a:lnTo>
                <a:lnTo>
                  <a:pt x="0" y="2518471"/>
                </a:lnTo>
                <a:close/>
              </a:path>
              <a:path w="6771640" h="4184015">
                <a:moveTo>
                  <a:pt x="6771513" y="2517037"/>
                </a:moveTo>
                <a:lnTo>
                  <a:pt x="3096822" y="2522078"/>
                </a:lnTo>
                <a:lnTo>
                  <a:pt x="6771513" y="2522078"/>
                </a:lnTo>
                <a:lnTo>
                  <a:pt x="6771513" y="2517037"/>
                </a:lnTo>
                <a:close/>
              </a:path>
              <a:path w="6771640" h="4184015">
                <a:moveTo>
                  <a:pt x="0" y="3087311"/>
                </a:moveTo>
                <a:lnTo>
                  <a:pt x="0" y="3631702"/>
                </a:lnTo>
                <a:lnTo>
                  <a:pt x="2422042" y="3637330"/>
                </a:lnTo>
                <a:lnTo>
                  <a:pt x="2422085" y="3634401"/>
                </a:lnTo>
                <a:lnTo>
                  <a:pt x="2435004" y="3616797"/>
                </a:lnTo>
                <a:lnTo>
                  <a:pt x="2447963" y="3598456"/>
                </a:lnTo>
                <a:lnTo>
                  <a:pt x="2460922" y="3579576"/>
                </a:lnTo>
                <a:lnTo>
                  <a:pt x="2473883" y="3560291"/>
                </a:lnTo>
                <a:lnTo>
                  <a:pt x="6771513" y="3560291"/>
                </a:lnTo>
                <a:lnTo>
                  <a:pt x="6771513" y="3091570"/>
                </a:lnTo>
                <a:lnTo>
                  <a:pt x="3301028" y="3091570"/>
                </a:lnTo>
                <a:lnTo>
                  <a:pt x="0" y="3087311"/>
                </a:lnTo>
                <a:close/>
              </a:path>
              <a:path w="6771640" h="4184015">
                <a:moveTo>
                  <a:pt x="6771513" y="3560291"/>
                </a:moveTo>
                <a:lnTo>
                  <a:pt x="2473883" y="3560291"/>
                </a:lnTo>
                <a:lnTo>
                  <a:pt x="2512222" y="3576484"/>
                </a:lnTo>
                <a:lnTo>
                  <a:pt x="2550561" y="3594767"/>
                </a:lnTo>
                <a:lnTo>
                  <a:pt x="2588903" y="3615071"/>
                </a:lnTo>
                <a:lnTo>
                  <a:pt x="2627249" y="3637330"/>
                </a:lnTo>
                <a:lnTo>
                  <a:pt x="3147796" y="3637330"/>
                </a:lnTo>
                <a:lnTo>
                  <a:pt x="4763452" y="3634459"/>
                </a:lnTo>
                <a:lnTo>
                  <a:pt x="4783995" y="3619001"/>
                </a:lnTo>
                <a:lnTo>
                  <a:pt x="4803052" y="3607456"/>
                </a:lnTo>
                <a:lnTo>
                  <a:pt x="4819950" y="3600230"/>
                </a:lnTo>
                <a:lnTo>
                  <a:pt x="4834013" y="3597731"/>
                </a:lnTo>
                <a:lnTo>
                  <a:pt x="6771513" y="3597731"/>
                </a:lnTo>
                <a:lnTo>
                  <a:pt x="6771513" y="3560291"/>
                </a:lnTo>
                <a:close/>
              </a:path>
              <a:path w="6771640" h="4184015">
                <a:moveTo>
                  <a:pt x="6771513" y="3597731"/>
                </a:moveTo>
                <a:lnTo>
                  <a:pt x="4836896" y="3597731"/>
                </a:lnTo>
                <a:lnTo>
                  <a:pt x="4852805" y="3601850"/>
                </a:lnTo>
                <a:lnTo>
                  <a:pt x="4873977" y="3609613"/>
                </a:lnTo>
                <a:lnTo>
                  <a:pt x="4899468" y="3620618"/>
                </a:lnTo>
                <a:lnTo>
                  <a:pt x="4928336" y="3634459"/>
                </a:lnTo>
                <a:lnTo>
                  <a:pt x="6771513" y="3628694"/>
                </a:lnTo>
                <a:lnTo>
                  <a:pt x="6771513" y="3597731"/>
                </a:lnTo>
                <a:close/>
              </a:path>
              <a:path w="6771640" h="4184015">
                <a:moveTo>
                  <a:pt x="6771513" y="3085819"/>
                </a:moveTo>
                <a:lnTo>
                  <a:pt x="3301028" y="3091570"/>
                </a:lnTo>
                <a:lnTo>
                  <a:pt x="6771513" y="3091570"/>
                </a:lnTo>
                <a:lnTo>
                  <a:pt x="6771513" y="3085819"/>
                </a:lnTo>
                <a:close/>
              </a:path>
              <a:path w="6771640" h="4184015">
                <a:moveTo>
                  <a:pt x="6489854" y="3864850"/>
                </a:moveTo>
                <a:lnTo>
                  <a:pt x="6077445" y="3864850"/>
                </a:lnTo>
                <a:lnTo>
                  <a:pt x="6091508" y="3868303"/>
                </a:lnTo>
                <a:lnTo>
                  <a:pt x="6108406" y="3877358"/>
                </a:lnTo>
                <a:lnTo>
                  <a:pt x="6127464" y="3890059"/>
                </a:lnTo>
                <a:lnTo>
                  <a:pt x="6157141" y="3910881"/>
                </a:lnTo>
                <a:lnTo>
                  <a:pt x="6167086" y="3917044"/>
                </a:lnTo>
                <a:lnTo>
                  <a:pt x="6177572" y="3922669"/>
                </a:lnTo>
                <a:lnTo>
                  <a:pt x="6188329" y="3927486"/>
                </a:lnTo>
                <a:lnTo>
                  <a:pt x="6200866" y="3933380"/>
                </a:lnTo>
                <a:lnTo>
                  <a:pt x="6213611" y="3937926"/>
                </a:lnTo>
                <a:lnTo>
                  <a:pt x="6226494" y="3940852"/>
                </a:lnTo>
                <a:lnTo>
                  <a:pt x="6239446" y="3941888"/>
                </a:lnTo>
                <a:lnTo>
                  <a:pt x="6250965" y="3941888"/>
                </a:lnTo>
                <a:lnTo>
                  <a:pt x="6253848" y="3947654"/>
                </a:lnTo>
                <a:lnTo>
                  <a:pt x="6270396" y="3947654"/>
                </a:lnTo>
                <a:lnTo>
                  <a:pt x="6284821" y="3946528"/>
                </a:lnTo>
                <a:lnTo>
                  <a:pt x="6302078" y="3942971"/>
                </a:lnTo>
                <a:lnTo>
                  <a:pt x="6322033" y="3936713"/>
                </a:lnTo>
                <a:lnTo>
                  <a:pt x="6344551" y="3927486"/>
                </a:lnTo>
                <a:lnTo>
                  <a:pt x="6384083" y="3912193"/>
                </a:lnTo>
                <a:lnTo>
                  <a:pt x="6428053" y="3893297"/>
                </a:lnTo>
                <a:lnTo>
                  <a:pt x="6475407" y="3871675"/>
                </a:lnTo>
                <a:lnTo>
                  <a:pt x="6489854" y="3864850"/>
                </a:lnTo>
                <a:close/>
              </a:path>
              <a:path w="6771640" h="4184015">
                <a:moveTo>
                  <a:pt x="6771513" y="3654614"/>
                </a:moveTo>
                <a:lnTo>
                  <a:pt x="4976571" y="3657497"/>
                </a:lnTo>
                <a:lnTo>
                  <a:pt x="5030454" y="3685326"/>
                </a:lnTo>
                <a:lnTo>
                  <a:pt x="5179347" y="3763887"/>
                </a:lnTo>
                <a:lnTo>
                  <a:pt x="5212790" y="3782235"/>
                </a:lnTo>
                <a:lnTo>
                  <a:pt x="5232171" y="3793565"/>
                </a:lnTo>
                <a:lnTo>
                  <a:pt x="5256513" y="3818142"/>
                </a:lnTo>
                <a:lnTo>
                  <a:pt x="5284275" y="3856888"/>
                </a:lnTo>
                <a:lnTo>
                  <a:pt x="5314494" y="3898185"/>
                </a:lnTo>
                <a:lnTo>
                  <a:pt x="5346820" y="3931259"/>
                </a:lnTo>
                <a:lnTo>
                  <a:pt x="5380494" y="3944771"/>
                </a:lnTo>
                <a:lnTo>
                  <a:pt x="5386247" y="3944771"/>
                </a:lnTo>
                <a:lnTo>
                  <a:pt x="5417401" y="3926038"/>
                </a:lnTo>
                <a:lnTo>
                  <a:pt x="5444301" y="3889420"/>
                </a:lnTo>
                <a:lnTo>
                  <a:pt x="5469174" y="3851318"/>
                </a:lnTo>
                <a:lnTo>
                  <a:pt x="5494248" y="3828134"/>
                </a:lnTo>
                <a:lnTo>
                  <a:pt x="5528583" y="3814675"/>
                </a:lnTo>
                <a:lnTo>
                  <a:pt x="5566965" y="3804728"/>
                </a:lnTo>
                <a:lnTo>
                  <a:pt x="5608048" y="3798563"/>
                </a:lnTo>
                <a:lnTo>
                  <a:pt x="5650484" y="3796448"/>
                </a:lnTo>
                <a:lnTo>
                  <a:pt x="6633103" y="3796448"/>
                </a:lnTo>
                <a:lnTo>
                  <a:pt x="6677560" y="3775468"/>
                </a:lnTo>
                <a:lnTo>
                  <a:pt x="6726009" y="3753372"/>
                </a:lnTo>
                <a:lnTo>
                  <a:pt x="6771513" y="3733811"/>
                </a:lnTo>
                <a:lnTo>
                  <a:pt x="6771513" y="3654614"/>
                </a:lnTo>
                <a:close/>
              </a:path>
              <a:path w="6771640" h="4184015">
                <a:moveTo>
                  <a:pt x="6633103" y="3796448"/>
                </a:moveTo>
                <a:lnTo>
                  <a:pt x="5806732" y="3796448"/>
                </a:lnTo>
                <a:lnTo>
                  <a:pt x="5815236" y="3815732"/>
                </a:lnTo>
                <a:lnTo>
                  <a:pt x="5822929" y="3830290"/>
                </a:lnTo>
                <a:lnTo>
                  <a:pt x="5829001" y="3839985"/>
                </a:lnTo>
                <a:lnTo>
                  <a:pt x="5832640" y="3844682"/>
                </a:lnTo>
                <a:lnTo>
                  <a:pt x="5839068" y="3849007"/>
                </a:lnTo>
                <a:lnTo>
                  <a:pt x="5845156" y="3853330"/>
                </a:lnTo>
                <a:lnTo>
                  <a:pt x="5850567" y="3857650"/>
                </a:lnTo>
                <a:lnTo>
                  <a:pt x="5854966" y="3861967"/>
                </a:lnTo>
                <a:lnTo>
                  <a:pt x="5867883" y="3869527"/>
                </a:lnTo>
                <a:lnTo>
                  <a:pt x="5880527" y="3874929"/>
                </a:lnTo>
                <a:lnTo>
                  <a:pt x="5892630" y="3878171"/>
                </a:lnTo>
                <a:lnTo>
                  <a:pt x="5903925" y="3879252"/>
                </a:lnTo>
                <a:lnTo>
                  <a:pt x="5918135" y="3878261"/>
                </a:lnTo>
                <a:lnTo>
                  <a:pt x="5931735" y="3875650"/>
                </a:lnTo>
                <a:lnTo>
                  <a:pt x="5944930" y="3871960"/>
                </a:lnTo>
                <a:lnTo>
                  <a:pt x="5957925" y="3867733"/>
                </a:lnTo>
                <a:lnTo>
                  <a:pt x="5970470" y="3863501"/>
                </a:lnTo>
                <a:lnTo>
                  <a:pt x="5983217" y="3859811"/>
                </a:lnTo>
                <a:lnTo>
                  <a:pt x="5996098" y="3857203"/>
                </a:lnTo>
                <a:lnTo>
                  <a:pt x="6009043" y="3856214"/>
                </a:lnTo>
                <a:lnTo>
                  <a:pt x="6508134" y="3856214"/>
                </a:lnTo>
                <a:lnTo>
                  <a:pt x="6633103" y="3796448"/>
                </a:lnTo>
                <a:close/>
              </a:path>
              <a:path w="6771640" h="4184015">
                <a:moveTo>
                  <a:pt x="6508134" y="3856214"/>
                </a:moveTo>
                <a:lnTo>
                  <a:pt x="6009043" y="3856214"/>
                </a:lnTo>
                <a:lnTo>
                  <a:pt x="6021137" y="3856888"/>
                </a:lnTo>
                <a:lnTo>
                  <a:pt x="6032895" y="3859449"/>
                </a:lnTo>
                <a:lnTo>
                  <a:pt x="6044788" y="3864712"/>
                </a:lnTo>
                <a:lnTo>
                  <a:pt x="6057290" y="3873486"/>
                </a:lnTo>
                <a:lnTo>
                  <a:pt x="6063043" y="3867733"/>
                </a:lnTo>
                <a:lnTo>
                  <a:pt x="6068809" y="3864850"/>
                </a:lnTo>
                <a:lnTo>
                  <a:pt x="6489854" y="3864850"/>
                </a:lnTo>
                <a:lnTo>
                  <a:pt x="6508134" y="3856214"/>
                </a:lnTo>
                <a:close/>
              </a:path>
              <a:path w="6771640" h="4184015">
                <a:moveTo>
                  <a:pt x="5806732" y="3796448"/>
                </a:moveTo>
                <a:lnTo>
                  <a:pt x="5650484" y="3796448"/>
                </a:lnTo>
                <a:lnTo>
                  <a:pt x="5688205" y="3798024"/>
                </a:lnTo>
                <a:lnTo>
                  <a:pt x="5724375" y="3802571"/>
                </a:lnTo>
                <a:lnTo>
                  <a:pt x="5758522" y="3809816"/>
                </a:lnTo>
                <a:lnTo>
                  <a:pt x="5790171" y="3819486"/>
                </a:lnTo>
                <a:lnTo>
                  <a:pt x="5806732" y="3796448"/>
                </a:lnTo>
                <a:close/>
              </a:path>
              <a:path w="6771640" h="4184015">
                <a:moveTo>
                  <a:pt x="4686769" y="3714380"/>
                </a:moveTo>
                <a:lnTo>
                  <a:pt x="3901630" y="3714380"/>
                </a:lnTo>
                <a:lnTo>
                  <a:pt x="3931825" y="3741373"/>
                </a:lnTo>
                <a:lnTo>
                  <a:pt x="3964048" y="3777723"/>
                </a:lnTo>
                <a:lnTo>
                  <a:pt x="3997769" y="3818506"/>
                </a:lnTo>
                <a:lnTo>
                  <a:pt x="4032461" y="3858799"/>
                </a:lnTo>
                <a:lnTo>
                  <a:pt x="4067592" y="3893676"/>
                </a:lnTo>
                <a:lnTo>
                  <a:pt x="4102636" y="3918213"/>
                </a:lnTo>
                <a:lnTo>
                  <a:pt x="4137063" y="3927486"/>
                </a:lnTo>
                <a:lnTo>
                  <a:pt x="4145208" y="3926946"/>
                </a:lnTo>
                <a:lnTo>
                  <a:pt x="4152546" y="3925326"/>
                </a:lnTo>
                <a:lnTo>
                  <a:pt x="4159342" y="3922627"/>
                </a:lnTo>
                <a:lnTo>
                  <a:pt x="4165866" y="3918850"/>
                </a:lnTo>
                <a:lnTo>
                  <a:pt x="4195646" y="3906342"/>
                </a:lnTo>
                <a:lnTo>
                  <a:pt x="4237437" y="3893495"/>
                </a:lnTo>
                <a:lnTo>
                  <a:pt x="4288318" y="3880612"/>
                </a:lnTo>
                <a:lnTo>
                  <a:pt x="4345368" y="3867996"/>
                </a:lnTo>
                <a:lnTo>
                  <a:pt x="4405664" y="3855947"/>
                </a:lnTo>
                <a:lnTo>
                  <a:pt x="4466286" y="3844770"/>
                </a:lnTo>
                <a:lnTo>
                  <a:pt x="4576823" y="3826237"/>
                </a:lnTo>
                <a:lnTo>
                  <a:pt x="4620895" y="3819486"/>
                </a:lnTo>
                <a:lnTo>
                  <a:pt x="4628289" y="3794120"/>
                </a:lnTo>
                <a:lnTo>
                  <a:pt x="4654648" y="3753701"/>
                </a:lnTo>
                <a:lnTo>
                  <a:pt x="4686769" y="3714380"/>
                </a:lnTo>
                <a:close/>
              </a:path>
              <a:path w="6771640" h="4184015">
                <a:moveTo>
                  <a:pt x="4737531" y="3660380"/>
                </a:moveTo>
                <a:lnTo>
                  <a:pt x="2666847" y="3660380"/>
                </a:lnTo>
                <a:lnTo>
                  <a:pt x="2752371" y="3711236"/>
                </a:lnTo>
                <a:lnTo>
                  <a:pt x="2795296" y="3735547"/>
                </a:lnTo>
                <a:lnTo>
                  <a:pt x="2838417" y="3758134"/>
                </a:lnTo>
                <a:lnTo>
                  <a:pt x="2881799" y="3778261"/>
                </a:lnTo>
                <a:lnTo>
                  <a:pt x="2925507" y="3795195"/>
                </a:lnTo>
                <a:lnTo>
                  <a:pt x="2969606" y="3808200"/>
                </a:lnTo>
                <a:lnTo>
                  <a:pt x="3014162" y="3816542"/>
                </a:lnTo>
                <a:lnTo>
                  <a:pt x="3059239" y="3819486"/>
                </a:lnTo>
                <a:lnTo>
                  <a:pt x="3076957" y="3818947"/>
                </a:lnTo>
                <a:lnTo>
                  <a:pt x="3095147" y="3817330"/>
                </a:lnTo>
                <a:lnTo>
                  <a:pt x="3113201" y="3814632"/>
                </a:lnTo>
                <a:lnTo>
                  <a:pt x="3486188" y="3733811"/>
                </a:lnTo>
                <a:lnTo>
                  <a:pt x="3515633" y="3728031"/>
                </a:lnTo>
                <a:lnTo>
                  <a:pt x="3547843" y="3723734"/>
                </a:lnTo>
                <a:lnTo>
                  <a:pt x="3581267" y="3721056"/>
                </a:lnTo>
                <a:lnTo>
                  <a:pt x="3614356" y="3720134"/>
                </a:lnTo>
                <a:lnTo>
                  <a:pt x="3879076" y="3720134"/>
                </a:lnTo>
                <a:lnTo>
                  <a:pt x="3901630" y="3714380"/>
                </a:lnTo>
                <a:lnTo>
                  <a:pt x="4686769" y="3714380"/>
                </a:lnTo>
                <a:lnTo>
                  <a:pt x="4693289" y="3706398"/>
                </a:lnTo>
                <a:lnTo>
                  <a:pt x="4737531" y="3660380"/>
                </a:lnTo>
                <a:close/>
              </a:path>
              <a:path w="6771640" h="4184015">
                <a:moveTo>
                  <a:pt x="3879076" y="3720134"/>
                </a:moveTo>
                <a:lnTo>
                  <a:pt x="3614356" y="3720134"/>
                </a:lnTo>
                <a:lnTo>
                  <a:pt x="3657429" y="3722315"/>
                </a:lnTo>
                <a:lnTo>
                  <a:pt x="3694360" y="3729492"/>
                </a:lnTo>
                <a:lnTo>
                  <a:pt x="3721166" y="3742610"/>
                </a:lnTo>
                <a:lnTo>
                  <a:pt x="3733863" y="3762615"/>
                </a:lnTo>
                <a:lnTo>
                  <a:pt x="3774859" y="3749708"/>
                </a:lnTo>
                <a:lnTo>
                  <a:pt x="3816666" y="3737140"/>
                </a:lnTo>
                <a:lnTo>
                  <a:pt x="3859013" y="3725251"/>
                </a:lnTo>
                <a:lnTo>
                  <a:pt x="3879076" y="3720134"/>
                </a:lnTo>
                <a:close/>
              </a:path>
              <a:path w="6771640" h="4184015">
                <a:moveTo>
                  <a:pt x="2339962" y="3660380"/>
                </a:moveTo>
                <a:lnTo>
                  <a:pt x="2240597" y="3660380"/>
                </a:lnTo>
                <a:lnTo>
                  <a:pt x="2253102" y="3662039"/>
                </a:lnTo>
                <a:lnTo>
                  <a:pt x="2265535" y="3662892"/>
                </a:lnTo>
                <a:lnTo>
                  <a:pt x="2277561" y="3663205"/>
                </a:lnTo>
                <a:lnTo>
                  <a:pt x="2288844" y="3663250"/>
                </a:lnTo>
                <a:lnTo>
                  <a:pt x="2301695" y="3663205"/>
                </a:lnTo>
                <a:lnTo>
                  <a:pt x="2314408" y="3662892"/>
                </a:lnTo>
                <a:lnTo>
                  <a:pt x="2327119" y="3662039"/>
                </a:lnTo>
                <a:lnTo>
                  <a:pt x="2339962" y="3660380"/>
                </a:lnTo>
                <a:close/>
              </a:path>
            </a:pathLst>
          </a:custGeom>
          <a:solidFill>
            <a:srgbClr val="F2E7DB"/>
          </a:solidFill>
        </p:spPr>
        <p:txBody>
          <a:bodyPr wrap="square" lIns="0" tIns="0" rIns="0" bIns="0" rtlCol="0"/>
          <a:lstStyle/>
          <a:p>
            <a:endParaRPr/>
          </a:p>
        </p:txBody>
      </p:sp>
      <p:sp>
        <p:nvSpPr>
          <p:cNvPr id="24" name="bg object 24"/>
          <p:cNvSpPr/>
          <p:nvPr/>
        </p:nvSpPr>
        <p:spPr>
          <a:xfrm>
            <a:off x="0" y="214134"/>
            <a:ext cx="6774180" cy="2877820"/>
          </a:xfrm>
          <a:custGeom>
            <a:avLst/>
            <a:gdLst/>
            <a:ahLst/>
            <a:cxnLst/>
            <a:rect l="l" t="t" r="r" b="b"/>
            <a:pathLst>
              <a:path w="6774180" h="2877820">
                <a:moveTo>
                  <a:pt x="6773672" y="2843530"/>
                </a:moveTo>
                <a:lnTo>
                  <a:pt x="6292710" y="2843530"/>
                </a:lnTo>
                <a:lnTo>
                  <a:pt x="6292710" y="2848610"/>
                </a:lnTo>
                <a:lnTo>
                  <a:pt x="46774" y="2848610"/>
                </a:lnTo>
                <a:lnTo>
                  <a:pt x="46774" y="2843530"/>
                </a:lnTo>
                <a:lnTo>
                  <a:pt x="0" y="2843530"/>
                </a:lnTo>
                <a:lnTo>
                  <a:pt x="0" y="2848610"/>
                </a:lnTo>
                <a:lnTo>
                  <a:pt x="0" y="2871470"/>
                </a:lnTo>
                <a:lnTo>
                  <a:pt x="41021" y="2871470"/>
                </a:lnTo>
                <a:lnTo>
                  <a:pt x="41021" y="2877820"/>
                </a:lnTo>
                <a:lnTo>
                  <a:pt x="6298476" y="2877820"/>
                </a:lnTo>
                <a:lnTo>
                  <a:pt x="6298476" y="2871470"/>
                </a:lnTo>
                <a:lnTo>
                  <a:pt x="6773672" y="2871470"/>
                </a:lnTo>
                <a:lnTo>
                  <a:pt x="6773672" y="2848610"/>
                </a:lnTo>
                <a:lnTo>
                  <a:pt x="6773672" y="2843530"/>
                </a:lnTo>
                <a:close/>
              </a:path>
              <a:path w="6774180" h="2877820">
                <a:moveTo>
                  <a:pt x="6773672" y="2274570"/>
                </a:moveTo>
                <a:lnTo>
                  <a:pt x="6292710" y="2274570"/>
                </a:lnTo>
                <a:lnTo>
                  <a:pt x="6292710" y="2279650"/>
                </a:lnTo>
                <a:lnTo>
                  <a:pt x="46774" y="2279650"/>
                </a:lnTo>
                <a:lnTo>
                  <a:pt x="46774" y="2274570"/>
                </a:lnTo>
                <a:lnTo>
                  <a:pt x="0" y="2274570"/>
                </a:lnTo>
                <a:lnTo>
                  <a:pt x="0" y="2279650"/>
                </a:lnTo>
                <a:lnTo>
                  <a:pt x="0" y="2302510"/>
                </a:lnTo>
                <a:lnTo>
                  <a:pt x="41021" y="2302510"/>
                </a:lnTo>
                <a:lnTo>
                  <a:pt x="41021" y="2307590"/>
                </a:lnTo>
                <a:lnTo>
                  <a:pt x="6298476" y="2307590"/>
                </a:lnTo>
                <a:lnTo>
                  <a:pt x="6298476" y="2302510"/>
                </a:lnTo>
                <a:lnTo>
                  <a:pt x="6773672" y="2302510"/>
                </a:lnTo>
                <a:lnTo>
                  <a:pt x="6773672" y="2279650"/>
                </a:lnTo>
                <a:lnTo>
                  <a:pt x="6773672" y="2274570"/>
                </a:lnTo>
                <a:close/>
              </a:path>
              <a:path w="6774180" h="2877820">
                <a:moveTo>
                  <a:pt x="6773672" y="1705610"/>
                </a:moveTo>
                <a:lnTo>
                  <a:pt x="6292710" y="1705610"/>
                </a:lnTo>
                <a:lnTo>
                  <a:pt x="6292710" y="1710690"/>
                </a:lnTo>
                <a:lnTo>
                  <a:pt x="46774" y="1710690"/>
                </a:lnTo>
                <a:lnTo>
                  <a:pt x="46774" y="1705610"/>
                </a:lnTo>
                <a:lnTo>
                  <a:pt x="0" y="1705610"/>
                </a:lnTo>
                <a:lnTo>
                  <a:pt x="0" y="1710690"/>
                </a:lnTo>
                <a:lnTo>
                  <a:pt x="0" y="1733550"/>
                </a:lnTo>
                <a:lnTo>
                  <a:pt x="41021" y="1733550"/>
                </a:lnTo>
                <a:lnTo>
                  <a:pt x="41021" y="1739900"/>
                </a:lnTo>
                <a:lnTo>
                  <a:pt x="6298476" y="1739900"/>
                </a:lnTo>
                <a:lnTo>
                  <a:pt x="6298476" y="1733550"/>
                </a:lnTo>
                <a:lnTo>
                  <a:pt x="6773672" y="1733550"/>
                </a:lnTo>
                <a:lnTo>
                  <a:pt x="6773672" y="1710690"/>
                </a:lnTo>
                <a:lnTo>
                  <a:pt x="6773672" y="1705610"/>
                </a:lnTo>
                <a:close/>
              </a:path>
              <a:path w="6774180" h="2877820">
                <a:moveTo>
                  <a:pt x="6773672" y="1136650"/>
                </a:moveTo>
                <a:lnTo>
                  <a:pt x="6292710" y="1136650"/>
                </a:lnTo>
                <a:lnTo>
                  <a:pt x="6292710" y="1141730"/>
                </a:lnTo>
                <a:lnTo>
                  <a:pt x="46774" y="1141730"/>
                </a:lnTo>
                <a:lnTo>
                  <a:pt x="46774" y="1136650"/>
                </a:lnTo>
                <a:lnTo>
                  <a:pt x="0" y="1136650"/>
                </a:lnTo>
                <a:lnTo>
                  <a:pt x="0" y="1141730"/>
                </a:lnTo>
                <a:lnTo>
                  <a:pt x="0" y="1164590"/>
                </a:lnTo>
                <a:lnTo>
                  <a:pt x="41021" y="1164590"/>
                </a:lnTo>
                <a:lnTo>
                  <a:pt x="41021" y="1170940"/>
                </a:lnTo>
                <a:lnTo>
                  <a:pt x="6298476" y="1170940"/>
                </a:lnTo>
                <a:lnTo>
                  <a:pt x="6298476" y="1164590"/>
                </a:lnTo>
                <a:lnTo>
                  <a:pt x="6773672" y="1164590"/>
                </a:lnTo>
                <a:lnTo>
                  <a:pt x="6773672" y="1141730"/>
                </a:lnTo>
                <a:lnTo>
                  <a:pt x="6773672" y="1136650"/>
                </a:lnTo>
                <a:close/>
              </a:path>
              <a:path w="6774180" h="2877820">
                <a:moveTo>
                  <a:pt x="6773672" y="567690"/>
                </a:moveTo>
                <a:lnTo>
                  <a:pt x="6292710" y="567690"/>
                </a:lnTo>
                <a:lnTo>
                  <a:pt x="6292710" y="574040"/>
                </a:lnTo>
                <a:lnTo>
                  <a:pt x="46774" y="574040"/>
                </a:lnTo>
                <a:lnTo>
                  <a:pt x="46774" y="567690"/>
                </a:lnTo>
                <a:lnTo>
                  <a:pt x="0" y="567690"/>
                </a:lnTo>
                <a:lnTo>
                  <a:pt x="0" y="574040"/>
                </a:lnTo>
                <a:lnTo>
                  <a:pt x="0" y="596900"/>
                </a:lnTo>
                <a:lnTo>
                  <a:pt x="41021" y="596900"/>
                </a:lnTo>
                <a:lnTo>
                  <a:pt x="41021" y="601980"/>
                </a:lnTo>
                <a:lnTo>
                  <a:pt x="6298476" y="601980"/>
                </a:lnTo>
                <a:lnTo>
                  <a:pt x="6298476" y="596900"/>
                </a:lnTo>
                <a:lnTo>
                  <a:pt x="6773672" y="596900"/>
                </a:lnTo>
                <a:lnTo>
                  <a:pt x="6773672" y="574040"/>
                </a:lnTo>
                <a:lnTo>
                  <a:pt x="6773672" y="567690"/>
                </a:lnTo>
                <a:close/>
              </a:path>
              <a:path w="6774180" h="2877820">
                <a:moveTo>
                  <a:pt x="6773672" y="0"/>
                </a:moveTo>
                <a:lnTo>
                  <a:pt x="6292710" y="0"/>
                </a:lnTo>
                <a:lnTo>
                  <a:pt x="6292710" y="5080"/>
                </a:lnTo>
                <a:lnTo>
                  <a:pt x="46774" y="5080"/>
                </a:lnTo>
                <a:lnTo>
                  <a:pt x="46774" y="0"/>
                </a:lnTo>
                <a:lnTo>
                  <a:pt x="0" y="0"/>
                </a:lnTo>
                <a:lnTo>
                  <a:pt x="0" y="5080"/>
                </a:lnTo>
                <a:lnTo>
                  <a:pt x="0" y="27940"/>
                </a:lnTo>
                <a:lnTo>
                  <a:pt x="41021" y="27940"/>
                </a:lnTo>
                <a:lnTo>
                  <a:pt x="41021" y="33020"/>
                </a:lnTo>
                <a:lnTo>
                  <a:pt x="6298476" y="33020"/>
                </a:lnTo>
                <a:lnTo>
                  <a:pt x="6298476" y="27940"/>
                </a:lnTo>
                <a:lnTo>
                  <a:pt x="6773672" y="27940"/>
                </a:lnTo>
                <a:lnTo>
                  <a:pt x="6773672" y="5080"/>
                </a:lnTo>
                <a:lnTo>
                  <a:pt x="6773672" y="0"/>
                </a:lnTo>
                <a:close/>
              </a:path>
            </a:pathLst>
          </a:custGeom>
          <a:solidFill>
            <a:srgbClr val="E0CEBD"/>
          </a:solidFill>
        </p:spPr>
        <p:txBody>
          <a:bodyPr wrap="square" lIns="0" tIns="0" rIns="0" bIns="0" rtlCol="0"/>
          <a:lstStyle/>
          <a:p>
            <a:endParaRPr/>
          </a:p>
        </p:txBody>
      </p:sp>
      <p:sp>
        <p:nvSpPr>
          <p:cNvPr id="25" name="bg object 25"/>
          <p:cNvSpPr/>
          <p:nvPr/>
        </p:nvSpPr>
        <p:spPr>
          <a:xfrm>
            <a:off x="2624353" y="3631704"/>
            <a:ext cx="2144395" cy="27940"/>
          </a:xfrm>
          <a:custGeom>
            <a:avLst/>
            <a:gdLst/>
            <a:ahLst/>
            <a:cxnLst/>
            <a:rect l="l" t="t" r="r" b="b"/>
            <a:pathLst>
              <a:path w="2144395" h="27939">
                <a:moveTo>
                  <a:pt x="2144141" y="0"/>
                </a:moveTo>
                <a:lnTo>
                  <a:pt x="0" y="0"/>
                </a:lnTo>
                <a:lnTo>
                  <a:pt x="0" y="5080"/>
                </a:lnTo>
                <a:lnTo>
                  <a:pt x="0" y="8890"/>
                </a:lnTo>
                <a:lnTo>
                  <a:pt x="10795" y="8890"/>
                </a:lnTo>
                <a:lnTo>
                  <a:pt x="10795" y="13970"/>
                </a:lnTo>
                <a:lnTo>
                  <a:pt x="13677" y="13970"/>
                </a:lnTo>
                <a:lnTo>
                  <a:pt x="13677" y="19050"/>
                </a:lnTo>
                <a:lnTo>
                  <a:pt x="25209" y="19050"/>
                </a:lnTo>
                <a:lnTo>
                  <a:pt x="25209" y="22860"/>
                </a:lnTo>
                <a:lnTo>
                  <a:pt x="33845" y="22860"/>
                </a:lnTo>
                <a:lnTo>
                  <a:pt x="33845" y="27940"/>
                </a:lnTo>
                <a:lnTo>
                  <a:pt x="2118944" y="27940"/>
                </a:lnTo>
                <a:lnTo>
                  <a:pt x="2118944" y="22860"/>
                </a:lnTo>
                <a:lnTo>
                  <a:pt x="2124697" y="22860"/>
                </a:lnTo>
                <a:lnTo>
                  <a:pt x="2124697" y="19050"/>
                </a:lnTo>
                <a:lnTo>
                  <a:pt x="2130463" y="19050"/>
                </a:lnTo>
                <a:lnTo>
                  <a:pt x="2130463" y="13970"/>
                </a:lnTo>
                <a:lnTo>
                  <a:pt x="2133346" y="13970"/>
                </a:lnTo>
                <a:lnTo>
                  <a:pt x="2133346" y="8890"/>
                </a:lnTo>
                <a:lnTo>
                  <a:pt x="2138388" y="8890"/>
                </a:lnTo>
                <a:lnTo>
                  <a:pt x="2138388" y="5080"/>
                </a:lnTo>
                <a:lnTo>
                  <a:pt x="2144141" y="5080"/>
                </a:lnTo>
                <a:lnTo>
                  <a:pt x="2144141" y="0"/>
                </a:lnTo>
                <a:close/>
              </a:path>
            </a:pathLst>
          </a:custGeom>
          <a:solidFill>
            <a:srgbClr val="C3C5C3"/>
          </a:solidFill>
        </p:spPr>
        <p:txBody>
          <a:bodyPr wrap="square" lIns="0" tIns="0" rIns="0" bIns="0" rtlCol="0"/>
          <a:lstStyle/>
          <a:p>
            <a:endParaRPr/>
          </a:p>
        </p:txBody>
      </p:sp>
      <p:sp>
        <p:nvSpPr>
          <p:cNvPr id="26" name="bg object 26"/>
          <p:cNvSpPr/>
          <p:nvPr/>
        </p:nvSpPr>
        <p:spPr>
          <a:xfrm>
            <a:off x="0" y="3625354"/>
            <a:ext cx="2425065" cy="34290"/>
          </a:xfrm>
          <a:custGeom>
            <a:avLst/>
            <a:gdLst/>
            <a:ahLst/>
            <a:cxnLst/>
            <a:rect l="l" t="t" r="r" b="b"/>
            <a:pathLst>
              <a:path w="2425065" h="34289">
                <a:moveTo>
                  <a:pt x="2424925" y="6350"/>
                </a:moveTo>
                <a:lnTo>
                  <a:pt x="35255" y="6350"/>
                </a:lnTo>
                <a:lnTo>
                  <a:pt x="35255" y="0"/>
                </a:lnTo>
                <a:lnTo>
                  <a:pt x="0" y="0"/>
                </a:lnTo>
                <a:lnTo>
                  <a:pt x="0" y="29210"/>
                </a:lnTo>
                <a:lnTo>
                  <a:pt x="26619" y="29210"/>
                </a:lnTo>
                <a:lnTo>
                  <a:pt x="26619" y="34290"/>
                </a:lnTo>
                <a:lnTo>
                  <a:pt x="2365159" y="34290"/>
                </a:lnTo>
                <a:lnTo>
                  <a:pt x="2365159" y="29210"/>
                </a:lnTo>
                <a:lnTo>
                  <a:pt x="2381720" y="29210"/>
                </a:lnTo>
                <a:lnTo>
                  <a:pt x="2381720" y="25400"/>
                </a:lnTo>
                <a:lnTo>
                  <a:pt x="2396121" y="25400"/>
                </a:lnTo>
                <a:lnTo>
                  <a:pt x="2396121" y="20320"/>
                </a:lnTo>
                <a:lnTo>
                  <a:pt x="2410523" y="20320"/>
                </a:lnTo>
                <a:lnTo>
                  <a:pt x="2410523" y="15240"/>
                </a:lnTo>
                <a:lnTo>
                  <a:pt x="2424925" y="15240"/>
                </a:lnTo>
                <a:lnTo>
                  <a:pt x="2424925" y="6350"/>
                </a:lnTo>
                <a:close/>
              </a:path>
            </a:pathLst>
          </a:custGeom>
          <a:solidFill>
            <a:srgbClr val="E0CEBD"/>
          </a:solidFill>
        </p:spPr>
        <p:txBody>
          <a:bodyPr wrap="square" lIns="0" tIns="0" rIns="0" bIns="0" rtlCol="0"/>
          <a:lstStyle/>
          <a:p>
            <a:endParaRPr/>
          </a:p>
        </p:txBody>
      </p:sp>
      <p:sp>
        <p:nvSpPr>
          <p:cNvPr id="27" name="bg object 27"/>
          <p:cNvSpPr/>
          <p:nvPr/>
        </p:nvSpPr>
        <p:spPr>
          <a:xfrm>
            <a:off x="4927612" y="3625354"/>
            <a:ext cx="1846580" cy="34290"/>
          </a:xfrm>
          <a:custGeom>
            <a:avLst/>
            <a:gdLst/>
            <a:ahLst/>
            <a:cxnLst/>
            <a:rect l="l" t="t" r="r" b="b"/>
            <a:pathLst>
              <a:path w="1846579" h="34289">
                <a:moveTo>
                  <a:pt x="1846059" y="0"/>
                </a:moveTo>
                <a:lnTo>
                  <a:pt x="1333423" y="0"/>
                </a:lnTo>
                <a:lnTo>
                  <a:pt x="1333423" y="6350"/>
                </a:lnTo>
                <a:lnTo>
                  <a:pt x="0" y="6350"/>
                </a:lnTo>
                <a:lnTo>
                  <a:pt x="0" y="15240"/>
                </a:lnTo>
                <a:lnTo>
                  <a:pt x="10807" y="15240"/>
                </a:lnTo>
                <a:lnTo>
                  <a:pt x="10807" y="20320"/>
                </a:lnTo>
                <a:lnTo>
                  <a:pt x="19443" y="20320"/>
                </a:lnTo>
                <a:lnTo>
                  <a:pt x="19443" y="25400"/>
                </a:lnTo>
                <a:lnTo>
                  <a:pt x="28079" y="25400"/>
                </a:lnTo>
                <a:lnTo>
                  <a:pt x="28079" y="29210"/>
                </a:lnTo>
                <a:lnTo>
                  <a:pt x="39598" y="29210"/>
                </a:lnTo>
                <a:lnTo>
                  <a:pt x="39598" y="34290"/>
                </a:lnTo>
                <a:lnTo>
                  <a:pt x="1342072" y="34290"/>
                </a:lnTo>
                <a:lnTo>
                  <a:pt x="1342072" y="29210"/>
                </a:lnTo>
                <a:lnTo>
                  <a:pt x="1846059" y="29210"/>
                </a:lnTo>
                <a:lnTo>
                  <a:pt x="1846059" y="25400"/>
                </a:lnTo>
                <a:lnTo>
                  <a:pt x="1846059" y="20320"/>
                </a:lnTo>
                <a:lnTo>
                  <a:pt x="1846059" y="15240"/>
                </a:lnTo>
                <a:lnTo>
                  <a:pt x="1846059" y="6350"/>
                </a:lnTo>
                <a:lnTo>
                  <a:pt x="1846059" y="0"/>
                </a:lnTo>
                <a:close/>
              </a:path>
            </a:pathLst>
          </a:custGeom>
          <a:solidFill>
            <a:srgbClr val="C3C5C3"/>
          </a:solidFill>
        </p:spPr>
        <p:txBody>
          <a:bodyPr wrap="square" lIns="0" tIns="0" rIns="0" bIns="0" rtlCol="0"/>
          <a:lstStyle/>
          <a:p>
            <a:endParaRPr/>
          </a:p>
        </p:txBody>
      </p:sp>
      <p:sp>
        <p:nvSpPr>
          <p:cNvPr id="28" name="bg object 28"/>
          <p:cNvSpPr/>
          <p:nvPr/>
        </p:nvSpPr>
        <p:spPr>
          <a:xfrm>
            <a:off x="14591498" y="0"/>
            <a:ext cx="3696970" cy="2088514"/>
          </a:xfrm>
          <a:custGeom>
            <a:avLst/>
            <a:gdLst/>
            <a:ahLst/>
            <a:cxnLst/>
            <a:rect l="l" t="t" r="r" b="b"/>
            <a:pathLst>
              <a:path w="3696969" h="2088514">
                <a:moveTo>
                  <a:pt x="3696500" y="1970556"/>
                </a:moveTo>
                <a:lnTo>
                  <a:pt x="3568231" y="1970556"/>
                </a:lnTo>
                <a:lnTo>
                  <a:pt x="3574708" y="1974163"/>
                </a:lnTo>
                <a:lnTo>
                  <a:pt x="3580550" y="1977770"/>
                </a:lnTo>
                <a:lnTo>
                  <a:pt x="3625667" y="2024018"/>
                </a:lnTo>
                <a:lnTo>
                  <a:pt x="3649638" y="2073515"/>
                </a:lnTo>
                <a:lnTo>
                  <a:pt x="3663856" y="2077951"/>
                </a:lnTo>
                <a:lnTo>
                  <a:pt x="3696500" y="2088462"/>
                </a:lnTo>
                <a:lnTo>
                  <a:pt x="3696500" y="1970556"/>
                </a:lnTo>
                <a:close/>
              </a:path>
              <a:path w="3696969" h="2088514">
                <a:moveTo>
                  <a:pt x="3696500" y="804442"/>
                </a:moveTo>
                <a:lnTo>
                  <a:pt x="2006369" y="804442"/>
                </a:lnTo>
                <a:lnTo>
                  <a:pt x="2033188" y="807763"/>
                </a:lnTo>
                <a:lnTo>
                  <a:pt x="2060614" y="816418"/>
                </a:lnTo>
                <a:lnTo>
                  <a:pt x="2072550" y="822918"/>
                </a:lnTo>
                <a:lnTo>
                  <a:pt x="2085427" y="829015"/>
                </a:lnTo>
                <a:lnTo>
                  <a:pt x="2098851" y="834033"/>
                </a:lnTo>
                <a:lnTo>
                  <a:pt x="2112430" y="837297"/>
                </a:lnTo>
                <a:lnTo>
                  <a:pt x="2136663" y="844642"/>
                </a:lnTo>
                <a:lnTo>
                  <a:pt x="2181367" y="872834"/>
                </a:lnTo>
                <a:lnTo>
                  <a:pt x="2206029" y="879778"/>
                </a:lnTo>
                <a:lnTo>
                  <a:pt x="2209712" y="879778"/>
                </a:lnTo>
                <a:lnTo>
                  <a:pt x="2214665" y="881937"/>
                </a:lnTo>
                <a:lnTo>
                  <a:pt x="2221142" y="886967"/>
                </a:lnTo>
                <a:lnTo>
                  <a:pt x="2253221" y="918996"/>
                </a:lnTo>
                <a:lnTo>
                  <a:pt x="2290135" y="963379"/>
                </a:lnTo>
                <a:lnTo>
                  <a:pt x="2324048" y="1005739"/>
                </a:lnTo>
                <a:lnTo>
                  <a:pt x="2347126" y="1031696"/>
                </a:lnTo>
                <a:lnTo>
                  <a:pt x="2356103" y="1039223"/>
                </a:lnTo>
                <a:lnTo>
                  <a:pt x="2364652" y="1046545"/>
                </a:lnTo>
                <a:lnTo>
                  <a:pt x="2372915" y="1053463"/>
                </a:lnTo>
                <a:lnTo>
                  <a:pt x="2427216" y="1092074"/>
                </a:lnTo>
                <a:lnTo>
                  <a:pt x="2471136" y="1116011"/>
                </a:lnTo>
                <a:lnTo>
                  <a:pt x="2513276" y="1133590"/>
                </a:lnTo>
                <a:lnTo>
                  <a:pt x="2554117" y="1146816"/>
                </a:lnTo>
                <a:lnTo>
                  <a:pt x="2643681" y="1171573"/>
                </a:lnTo>
                <a:lnTo>
                  <a:pt x="2693661" y="1188830"/>
                </a:lnTo>
                <a:lnTo>
                  <a:pt x="2744999" y="1213378"/>
                </a:lnTo>
                <a:lnTo>
                  <a:pt x="2798611" y="1249133"/>
                </a:lnTo>
                <a:lnTo>
                  <a:pt x="2838705" y="1283857"/>
                </a:lnTo>
                <a:lnTo>
                  <a:pt x="2852586" y="1297367"/>
                </a:lnTo>
                <a:lnTo>
                  <a:pt x="2894734" y="1313299"/>
                </a:lnTo>
                <a:lnTo>
                  <a:pt x="2936787" y="1329765"/>
                </a:lnTo>
                <a:lnTo>
                  <a:pt x="2942620" y="1424755"/>
                </a:lnTo>
                <a:lnTo>
                  <a:pt x="2945566" y="1472148"/>
                </a:lnTo>
                <a:lnTo>
                  <a:pt x="2948565" y="1519420"/>
                </a:lnTo>
                <a:lnTo>
                  <a:pt x="2951642" y="1566532"/>
                </a:lnTo>
                <a:lnTo>
                  <a:pt x="2954821" y="1613445"/>
                </a:lnTo>
                <a:lnTo>
                  <a:pt x="2964981" y="1663127"/>
                </a:lnTo>
                <a:lnTo>
                  <a:pt x="2969573" y="1684116"/>
                </a:lnTo>
                <a:lnTo>
                  <a:pt x="2958568" y="1691742"/>
                </a:lnTo>
                <a:lnTo>
                  <a:pt x="2948229" y="1700180"/>
                </a:lnTo>
                <a:lnTo>
                  <a:pt x="2954821" y="1723605"/>
                </a:lnTo>
                <a:lnTo>
                  <a:pt x="2957742" y="1726488"/>
                </a:lnTo>
                <a:lnTo>
                  <a:pt x="2960663" y="1730082"/>
                </a:lnTo>
                <a:lnTo>
                  <a:pt x="3001097" y="1753750"/>
                </a:lnTo>
                <a:lnTo>
                  <a:pt x="3047785" y="1771839"/>
                </a:lnTo>
                <a:lnTo>
                  <a:pt x="3070087" y="1779526"/>
                </a:lnTo>
                <a:lnTo>
                  <a:pt x="3090759" y="1787416"/>
                </a:lnTo>
                <a:lnTo>
                  <a:pt x="3108453" y="1795439"/>
                </a:lnTo>
                <a:lnTo>
                  <a:pt x="3121826" y="1803526"/>
                </a:lnTo>
                <a:lnTo>
                  <a:pt x="3126144" y="1807844"/>
                </a:lnTo>
                <a:lnTo>
                  <a:pt x="3128303" y="1810727"/>
                </a:lnTo>
                <a:lnTo>
                  <a:pt x="3231300" y="1839518"/>
                </a:lnTo>
                <a:lnTo>
                  <a:pt x="3245943" y="1867892"/>
                </a:lnTo>
                <a:lnTo>
                  <a:pt x="3261288" y="1895859"/>
                </a:lnTo>
                <a:lnTo>
                  <a:pt x="3276752" y="1923558"/>
                </a:lnTo>
                <a:lnTo>
                  <a:pt x="3291752" y="1951125"/>
                </a:lnTo>
                <a:lnTo>
                  <a:pt x="3328562" y="1986761"/>
                </a:lnTo>
                <a:lnTo>
                  <a:pt x="3375318" y="1996477"/>
                </a:lnTo>
                <a:lnTo>
                  <a:pt x="3413029" y="1990270"/>
                </a:lnTo>
                <a:lnTo>
                  <a:pt x="3446883" y="1977582"/>
                </a:lnTo>
                <a:lnTo>
                  <a:pt x="3476259" y="1959222"/>
                </a:lnTo>
                <a:lnTo>
                  <a:pt x="3500540" y="1935999"/>
                </a:lnTo>
                <a:lnTo>
                  <a:pt x="3696500" y="1935999"/>
                </a:lnTo>
                <a:lnTo>
                  <a:pt x="3696500" y="804442"/>
                </a:lnTo>
                <a:close/>
              </a:path>
              <a:path w="3696969" h="2088514">
                <a:moveTo>
                  <a:pt x="3696500" y="1935999"/>
                </a:moveTo>
                <a:lnTo>
                  <a:pt x="3500540" y="1935999"/>
                </a:lnTo>
                <a:lnTo>
                  <a:pt x="3504179" y="1941796"/>
                </a:lnTo>
                <a:lnTo>
                  <a:pt x="3542926" y="1969389"/>
                </a:lnTo>
                <a:lnTo>
                  <a:pt x="3555864" y="1971560"/>
                </a:lnTo>
                <a:lnTo>
                  <a:pt x="3568231" y="1970556"/>
                </a:lnTo>
                <a:lnTo>
                  <a:pt x="3696500" y="1970556"/>
                </a:lnTo>
                <a:lnTo>
                  <a:pt x="3696500" y="1935999"/>
                </a:lnTo>
                <a:close/>
              </a:path>
              <a:path w="3696969" h="2088514">
                <a:moveTo>
                  <a:pt x="3696500" y="531464"/>
                </a:moveTo>
                <a:lnTo>
                  <a:pt x="1182619" y="531464"/>
                </a:lnTo>
                <a:lnTo>
                  <a:pt x="1215271" y="532237"/>
                </a:lnTo>
                <a:lnTo>
                  <a:pt x="1238258" y="533815"/>
                </a:lnTo>
                <a:lnTo>
                  <a:pt x="1250608" y="535621"/>
                </a:lnTo>
                <a:lnTo>
                  <a:pt x="1276405" y="543946"/>
                </a:lnTo>
                <a:lnTo>
                  <a:pt x="1302011" y="552538"/>
                </a:lnTo>
                <a:lnTo>
                  <a:pt x="1327475" y="559510"/>
                </a:lnTo>
                <a:lnTo>
                  <a:pt x="1352843" y="562977"/>
                </a:lnTo>
                <a:lnTo>
                  <a:pt x="1394828" y="566115"/>
                </a:lnTo>
                <a:lnTo>
                  <a:pt x="1535187" y="574821"/>
                </a:lnTo>
                <a:lnTo>
                  <a:pt x="1576744" y="575931"/>
                </a:lnTo>
                <a:lnTo>
                  <a:pt x="1621274" y="579709"/>
                </a:lnTo>
                <a:lnTo>
                  <a:pt x="1664356" y="593698"/>
                </a:lnTo>
                <a:lnTo>
                  <a:pt x="1706406" y="615419"/>
                </a:lnTo>
                <a:lnTo>
                  <a:pt x="1747844" y="642392"/>
                </a:lnTo>
                <a:lnTo>
                  <a:pt x="1830550" y="702166"/>
                </a:lnTo>
                <a:lnTo>
                  <a:pt x="1872654" y="730007"/>
                </a:lnTo>
                <a:lnTo>
                  <a:pt x="1936501" y="792894"/>
                </a:lnTo>
                <a:lnTo>
                  <a:pt x="1956982" y="813535"/>
                </a:lnTo>
                <a:lnTo>
                  <a:pt x="1980765" y="806388"/>
                </a:lnTo>
                <a:lnTo>
                  <a:pt x="2006369" y="804442"/>
                </a:lnTo>
                <a:lnTo>
                  <a:pt x="3696500" y="804442"/>
                </a:lnTo>
                <a:lnTo>
                  <a:pt x="3696500" y="531464"/>
                </a:lnTo>
                <a:close/>
              </a:path>
              <a:path w="3696969" h="2088514">
                <a:moveTo>
                  <a:pt x="3696500" y="0"/>
                </a:moveTo>
                <a:lnTo>
                  <a:pt x="0" y="0"/>
                </a:lnTo>
                <a:lnTo>
                  <a:pt x="765341" y="596822"/>
                </a:lnTo>
                <a:lnTo>
                  <a:pt x="838350" y="575881"/>
                </a:lnTo>
                <a:lnTo>
                  <a:pt x="908517" y="559765"/>
                </a:lnTo>
                <a:lnTo>
                  <a:pt x="974868" y="547901"/>
                </a:lnTo>
                <a:lnTo>
                  <a:pt x="1036428" y="539713"/>
                </a:lnTo>
                <a:lnTo>
                  <a:pt x="1092223" y="534627"/>
                </a:lnTo>
                <a:lnTo>
                  <a:pt x="1141278" y="532069"/>
                </a:lnTo>
                <a:lnTo>
                  <a:pt x="1182619" y="531464"/>
                </a:lnTo>
                <a:lnTo>
                  <a:pt x="3696500" y="531464"/>
                </a:lnTo>
                <a:lnTo>
                  <a:pt x="3696500" y="0"/>
                </a:lnTo>
                <a:close/>
              </a:path>
            </a:pathLst>
          </a:custGeom>
          <a:solidFill>
            <a:srgbClr val="FCFDFC"/>
          </a:solidFill>
        </p:spPr>
        <p:txBody>
          <a:bodyPr wrap="square" lIns="0" tIns="0" rIns="0" bIns="0" rtlCol="0"/>
          <a:lstStyle/>
          <a:p>
            <a:endParaRPr/>
          </a:p>
        </p:txBody>
      </p:sp>
      <p:sp>
        <p:nvSpPr>
          <p:cNvPr id="29" name="bg object 29"/>
          <p:cNvSpPr/>
          <p:nvPr/>
        </p:nvSpPr>
        <p:spPr>
          <a:xfrm>
            <a:off x="14591498" y="0"/>
            <a:ext cx="3696970" cy="2073275"/>
          </a:xfrm>
          <a:custGeom>
            <a:avLst/>
            <a:gdLst/>
            <a:ahLst/>
            <a:cxnLst/>
            <a:rect l="l" t="t" r="r" b="b"/>
            <a:pathLst>
              <a:path w="3696969" h="2073275">
                <a:moveTo>
                  <a:pt x="3696500" y="1911527"/>
                </a:moveTo>
                <a:lnTo>
                  <a:pt x="3512859" y="1911527"/>
                </a:lnTo>
                <a:lnTo>
                  <a:pt x="3517947" y="1922191"/>
                </a:lnTo>
                <a:lnTo>
                  <a:pt x="3523368" y="1935825"/>
                </a:lnTo>
                <a:lnTo>
                  <a:pt x="3538958" y="1974241"/>
                </a:lnTo>
                <a:lnTo>
                  <a:pt x="3558960" y="1995766"/>
                </a:lnTo>
                <a:lnTo>
                  <a:pt x="3563913" y="1995766"/>
                </a:lnTo>
                <a:lnTo>
                  <a:pt x="3580062" y="2003895"/>
                </a:lnTo>
                <a:lnTo>
                  <a:pt x="3595949" y="2010610"/>
                </a:lnTo>
                <a:lnTo>
                  <a:pt x="3611312" y="2016924"/>
                </a:lnTo>
                <a:lnTo>
                  <a:pt x="3625889" y="2023845"/>
                </a:lnTo>
                <a:lnTo>
                  <a:pt x="3630969" y="2025280"/>
                </a:lnTo>
                <a:lnTo>
                  <a:pt x="3635287" y="2028887"/>
                </a:lnTo>
                <a:lnTo>
                  <a:pt x="3639605" y="2031757"/>
                </a:lnTo>
                <a:lnTo>
                  <a:pt x="3646356" y="2037891"/>
                </a:lnTo>
                <a:lnTo>
                  <a:pt x="3651702" y="2044630"/>
                </a:lnTo>
                <a:lnTo>
                  <a:pt x="3655857" y="2052315"/>
                </a:lnTo>
                <a:lnTo>
                  <a:pt x="3659036" y="2061285"/>
                </a:lnTo>
                <a:lnTo>
                  <a:pt x="3696500" y="2072798"/>
                </a:lnTo>
                <a:lnTo>
                  <a:pt x="3696500" y="1911527"/>
                </a:lnTo>
                <a:close/>
              </a:path>
              <a:path w="3696969" h="2073275">
                <a:moveTo>
                  <a:pt x="3696500" y="1871204"/>
                </a:moveTo>
                <a:lnTo>
                  <a:pt x="3316263" y="1871204"/>
                </a:lnTo>
                <a:lnTo>
                  <a:pt x="3412749" y="1946993"/>
                </a:lnTo>
                <a:lnTo>
                  <a:pt x="3446883" y="1948336"/>
                </a:lnTo>
                <a:lnTo>
                  <a:pt x="3482383" y="1938267"/>
                </a:lnTo>
                <a:lnTo>
                  <a:pt x="3512859" y="1911527"/>
                </a:lnTo>
                <a:lnTo>
                  <a:pt x="3696500" y="1911527"/>
                </a:lnTo>
                <a:lnTo>
                  <a:pt x="3696500" y="1871204"/>
                </a:lnTo>
                <a:close/>
              </a:path>
              <a:path w="3696969" h="2073275">
                <a:moveTo>
                  <a:pt x="3407718" y="1946795"/>
                </a:moveTo>
                <a:lnTo>
                  <a:pt x="3413418" y="1947518"/>
                </a:lnTo>
                <a:lnTo>
                  <a:pt x="3412749" y="1946993"/>
                </a:lnTo>
                <a:lnTo>
                  <a:pt x="3407718" y="1946795"/>
                </a:lnTo>
                <a:close/>
              </a:path>
              <a:path w="3696969" h="2073275">
                <a:moveTo>
                  <a:pt x="3399774" y="1945927"/>
                </a:moveTo>
                <a:lnTo>
                  <a:pt x="3404238" y="1946658"/>
                </a:lnTo>
                <a:lnTo>
                  <a:pt x="3407718" y="1946795"/>
                </a:lnTo>
                <a:lnTo>
                  <a:pt x="3406528" y="1946644"/>
                </a:lnTo>
                <a:lnTo>
                  <a:pt x="3399774" y="1945927"/>
                </a:lnTo>
                <a:close/>
              </a:path>
              <a:path w="3696969" h="2073275">
                <a:moveTo>
                  <a:pt x="3387128" y="1943856"/>
                </a:moveTo>
                <a:lnTo>
                  <a:pt x="3392130" y="1944889"/>
                </a:lnTo>
                <a:lnTo>
                  <a:pt x="3399774" y="1945927"/>
                </a:lnTo>
                <a:lnTo>
                  <a:pt x="3387128" y="1943856"/>
                </a:lnTo>
                <a:close/>
              </a:path>
              <a:path w="3696969" h="2073275">
                <a:moveTo>
                  <a:pt x="3333634" y="1903680"/>
                </a:moveTo>
                <a:lnTo>
                  <a:pt x="3352331" y="1938158"/>
                </a:lnTo>
                <a:lnTo>
                  <a:pt x="3387128" y="1943856"/>
                </a:lnTo>
                <a:lnTo>
                  <a:pt x="3383954" y="1943200"/>
                </a:lnTo>
                <a:lnTo>
                  <a:pt x="3333634" y="1903680"/>
                </a:lnTo>
                <a:close/>
              </a:path>
              <a:path w="3696969" h="2073275">
                <a:moveTo>
                  <a:pt x="3332582" y="1901738"/>
                </a:moveTo>
                <a:lnTo>
                  <a:pt x="3333535" y="1903602"/>
                </a:lnTo>
                <a:lnTo>
                  <a:pt x="3332582" y="1901738"/>
                </a:lnTo>
                <a:close/>
              </a:path>
              <a:path w="3696969" h="2073275">
                <a:moveTo>
                  <a:pt x="3696500" y="1784082"/>
                </a:moveTo>
                <a:lnTo>
                  <a:pt x="3270162" y="1784082"/>
                </a:lnTo>
                <a:lnTo>
                  <a:pt x="3289698" y="1822331"/>
                </a:lnTo>
                <a:lnTo>
                  <a:pt x="3310151" y="1860582"/>
                </a:lnTo>
                <a:lnTo>
                  <a:pt x="3332582" y="1901738"/>
                </a:lnTo>
                <a:lnTo>
                  <a:pt x="3329443" y="1895605"/>
                </a:lnTo>
                <a:lnTo>
                  <a:pt x="3325471" y="1887674"/>
                </a:lnTo>
                <a:lnTo>
                  <a:pt x="3321212" y="1879608"/>
                </a:lnTo>
                <a:lnTo>
                  <a:pt x="3316263" y="1871204"/>
                </a:lnTo>
                <a:lnTo>
                  <a:pt x="3696500" y="1871204"/>
                </a:lnTo>
                <a:lnTo>
                  <a:pt x="3696500" y="1784082"/>
                </a:lnTo>
                <a:close/>
              </a:path>
              <a:path w="3696969" h="2073275">
                <a:moveTo>
                  <a:pt x="3168096" y="1775086"/>
                </a:moveTo>
                <a:lnTo>
                  <a:pt x="3119699" y="1775086"/>
                </a:lnTo>
                <a:lnTo>
                  <a:pt x="3128013" y="1776572"/>
                </a:lnTo>
                <a:lnTo>
                  <a:pt x="3136939" y="1781199"/>
                </a:lnTo>
                <a:lnTo>
                  <a:pt x="3138463" y="1785517"/>
                </a:lnTo>
                <a:lnTo>
                  <a:pt x="3139860" y="1786965"/>
                </a:lnTo>
                <a:lnTo>
                  <a:pt x="3182134" y="1786030"/>
                </a:lnTo>
                <a:lnTo>
                  <a:pt x="3168096" y="1775086"/>
                </a:lnTo>
                <a:close/>
              </a:path>
              <a:path w="3696969" h="2073275">
                <a:moveTo>
                  <a:pt x="3187799" y="1785904"/>
                </a:moveTo>
                <a:lnTo>
                  <a:pt x="3182134" y="1786030"/>
                </a:lnTo>
                <a:lnTo>
                  <a:pt x="3182405" y="1786241"/>
                </a:lnTo>
                <a:lnTo>
                  <a:pt x="3187799" y="1785904"/>
                </a:lnTo>
                <a:close/>
              </a:path>
              <a:path w="3696969" h="2073275">
                <a:moveTo>
                  <a:pt x="3461875" y="1563039"/>
                </a:moveTo>
                <a:lnTo>
                  <a:pt x="2921039" y="1563039"/>
                </a:lnTo>
                <a:lnTo>
                  <a:pt x="3205392" y="1784806"/>
                </a:lnTo>
                <a:lnTo>
                  <a:pt x="3187799" y="1785904"/>
                </a:lnTo>
                <a:lnTo>
                  <a:pt x="3270162" y="1784082"/>
                </a:lnTo>
                <a:lnTo>
                  <a:pt x="3696500" y="1784082"/>
                </a:lnTo>
                <a:lnTo>
                  <a:pt x="3696500" y="1746025"/>
                </a:lnTo>
                <a:lnTo>
                  <a:pt x="3461875" y="1563039"/>
                </a:lnTo>
                <a:close/>
              </a:path>
              <a:path w="3696969" h="2073275">
                <a:moveTo>
                  <a:pt x="2921518" y="1582855"/>
                </a:moveTo>
                <a:lnTo>
                  <a:pt x="2922711" y="1602800"/>
                </a:lnTo>
                <a:lnTo>
                  <a:pt x="2925357" y="1650161"/>
                </a:lnTo>
                <a:lnTo>
                  <a:pt x="2926625" y="1662253"/>
                </a:lnTo>
                <a:lnTo>
                  <a:pt x="2940730" y="1705785"/>
                </a:lnTo>
                <a:lnTo>
                  <a:pt x="2984456" y="1742336"/>
                </a:lnTo>
                <a:lnTo>
                  <a:pt x="3039709" y="1759003"/>
                </a:lnTo>
                <a:lnTo>
                  <a:pt x="3067216" y="1762479"/>
                </a:lnTo>
                <a:lnTo>
                  <a:pt x="3067851" y="1767521"/>
                </a:lnTo>
                <a:lnTo>
                  <a:pt x="3070010" y="1771128"/>
                </a:lnTo>
                <a:lnTo>
                  <a:pt x="3072931" y="1773287"/>
                </a:lnTo>
                <a:lnTo>
                  <a:pt x="3077954" y="1775559"/>
                </a:lnTo>
                <a:lnTo>
                  <a:pt x="3084917" y="1776348"/>
                </a:lnTo>
                <a:lnTo>
                  <a:pt x="3093094" y="1776327"/>
                </a:lnTo>
                <a:lnTo>
                  <a:pt x="3101760" y="1776170"/>
                </a:lnTo>
                <a:lnTo>
                  <a:pt x="3110860" y="1775221"/>
                </a:lnTo>
                <a:lnTo>
                  <a:pt x="3119699" y="1775086"/>
                </a:lnTo>
                <a:lnTo>
                  <a:pt x="3168096" y="1775086"/>
                </a:lnTo>
                <a:lnTo>
                  <a:pt x="2921518" y="1582855"/>
                </a:lnTo>
                <a:close/>
              </a:path>
              <a:path w="3696969" h="2073275">
                <a:moveTo>
                  <a:pt x="2024701" y="0"/>
                </a:moveTo>
                <a:lnTo>
                  <a:pt x="1483596" y="0"/>
                </a:lnTo>
                <a:lnTo>
                  <a:pt x="3696500" y="1725967"/>
                </a:lnTo>
                <a:lnTo>
                  <a:pt x="3696500" y="1303724"/>
                </a:lnTo>
                <a:lnTo>
                  <a:pt x="2024701" y="0"/>
                </a:lnTo>
                <a:close/>
              </a:path>
              <a:path w="3696969" h="2073275">
                <a:moveTo>
                  <a:pt x="2921323" y="1579590"/>
                </a:moveTo>
                <a:lnTo>
                  <a:pt x="2921039" y="1582482"/>
                </a:lnTo>
                <a:lnTo>
                  <a:pt x="2921518" y="1582855"/>
                </a:lnTo>
                <a:lnTo>
                  <a:pt x="2921323" y="1579590"/>
                </a:lnTo>
                <a:close/>
              </a:path>
              <a:path w="3696969" h="2073275">
                <a:moveTo>
                  <a:pt x="2920856" y="1571788"/>
                </a:moveTo>
                <a:lnTo>
                  <a:pt x="2921323" y="1579590"/>
                </a:lnTo>
                <a:lnTo>
                  <a:pt x="2921674" y="1576005"/>
                </a:lnTo>
                <a:lnTo>
                  <a:pt x="2920856" y="1571788"/>
                </a:lnTo>
                <a:close/>
              </a:path>
              <a:path w="3696969" h="2073275">
                <a:moveTo>
                  <a:pt x="2920553" y="1566718"/>
                </a:moveTo>
                <a:lnTo>
                  <a:pt x="2920277" y="1568804"/>
                </a:lnTo>
                <a:lnTo>
                  <a:pt x="2920856" y="1571788"/>
                </a:lnTo>
                <a:lnTo>
                  <a:pt x="2920553" y="1566718"/>
                </a:lnTo>
                <a:close/>
              </a:path>
              <a:path w="3696969" h="2073275">
                <a:moveTo>
                  <a:pt x="2409483" y="742263"/>
                </a:moveTo>
                <a:lnTo>
                  <a:pt x="2219745" y="742263"/>
                </a:lnTo>
                <a:lnTo>
                  <a:pt x="2226305" y="742709"/>
                </a:lnTo>
                <a:lnTo>
                  <a:pt x="2234033" y="745857"/>
                </a:lnTo>
                <a:lnTo>
                  <a:pt x="2285223" y="786998"/>
                </a:lnTo>
                <a:lnTo>
                  <a:pt x="2319329" y="820825"/>
                </a:lnTo>
                <a:lnTo>
                  <a:pt x="2348981" y="851547"/>
                </a:lnTo>
                <a:lnTo>
                  <a:pt x="2368716" y="871130"/>
                </a:lnTo>
                <a:lnTo>
                  <a:pt x="2412658" y="910886"/>
                </a:lnTo>
                <a:lnTo>
                  <a:pt x="2452718" y="948366"/>
                </a:lnTo>
                <a:lnTo>
                  <a:pt x="2489545" y="984014"/>
                </a:lnTo>
                <a:lnTo>
                  <a:pt x="2523791" y="1018275"/>
                </a:lnTo>
                <a:lnTo>
                  <a:pt x="2556108" y="1051594"/>
                </a:lnTo>
                <a:lnTo>
                  <a:pt x="2587147" y="1084415"/>
                </a:lnTo>
                <a:lnTo>
                  <a:pt x="2617558" y="1117183"/>
                </a:lnTo>
                <a:lnTo>
                  <a:pt x="2679104" y="1184337"/>
                </a:lnTo>
                <a:lnTo>
                  <a:pt x="2823122" y="1334083"/>
                </a:lnTo>
                <a:lnTo>
                  <a:pt x="2844345" y="1342487"/>
                </a:lnTo>
                <a:lnTo>
                  <a:pt x="2865270" y="1350553"/>
                </a:lnTo>
                <a:lnTo>
                  <a:pt x="2908085" y="1366481"/>
                </a:lnTo>
                <a:lnTo>
                  <a:pt x="2910996" y="1414148"/>
                </a:lnTo>
                <a:lnTo>
                  <a:pt x="2916959" y="1508597"/>
                </a:lnTo>
                <a:lnTo>
                  <a:pt x="2919891" y="1555659"/>
                </a:lnTo>
                <a:lnTo>
                  <a:pt x="2920553" y="1566718"/>
                </a:lnTo>
                <a:lnTo>
                  <a:pt x="2921039" y="1563039"/>
                </a:lnTo>
                <a:lnTo>
                  <a:pt x="3461875" y="1563039"/>
                </a:lnTo>
                <a:lnTo>
                  <a:pt x="2409483" y="742263"/>
                </a:lnTo>
                <a:close/>
              </a:path>
              <a:path w="3696969" h="2073275">
                <a:moveTo>
                  <a:pt x="2590762" y="0"/>
                </a:moveTo>
                <a:lnTo>
                  <a:pt x="2050000" y="0"/>
                </a:lnTo>
                <a:lnTo>
                  <a:pt x="3696500" y="1284128"/>
                </a:lnTo>
                <a:lnTo>
                  <a:pt x="3696500" y="862519"/>
                </a:lnTo>
                <a:lnTo>
                  <a:pt x="2590762" y="0"/>
                </a:lnTo>
                <a:close/>
              </a:path>
              <a:path w="3696969" h="2073275">
                <a:moveTo>
                  <a:pt x="3157684" y="0"/>
                </a:moveTo>
                <a:lnTo>
                  <a:pt x="2616981" y="0"/>
                </a:lnTo>
                <a:lnTo>
                  <a:pt x="3696500" y="841844"/>
                </a:lnTo>
                <a:lnTo>
                  <a:pt x="3696500" y="420236"/>
                </a:lnTo>
                <a:lnTo>
                  <a:pt x="3157684" y="0"/>
                </a:lnTo>
                <a:close/>
              </a:path>
              <a:path w="3696969" h="2073275">
                <a:moveTo>
                  <a:pt x="2214293" y="743696"/>
                </a:moveTo>
                <a:lnTo>
                  <a:pt x="2030706" y="743696"/>
                </a:lnTo>
                <a:lnTo>
                  <a:pt x="2058030" y="747180"/>
                </a:lnTo>
                <a:lnTo>
                  <a:pt x="2085760" y="755928"/>
                </a:lnTo>
                <a:lnTo>
                  <a:pt x="2098014" y="762232"/>
                </a:lnTo>
                <a:lnTo>
                  <a:pt x="2110731" y="768536"/>
                </a:lnTo>
                <a:lnTo>
                  <a:pt x="2123568" y="773759"/>
                </a:lnTo>
                <a:lnTo>
                  <a:pt x="2136179" y="776820"/>
                </a:lnTo>
                <a:lnTo>
                  <a:pt x="2159470" y="772636"/>
                </a:lnTo>
                <a:lnTo>
                  <a:pt x="2178772" y="760622"/>
                </a:lnTo>
                <a:lnTo>
                  <a:pt x="2197669" y="748068"/>
                </a:lnTo>
                <a:lnTo>
                  <a:pt x="2214293" y="743696"/>
                </a:lnTo>
                <a:close/>
              </a:path>
              <a:path w="3696969" h="2073275">
                <a:moveTo>
                  <a:pt x="1494956" y="470192"/>
                </a:moveTo>
                <a:lnTo>
                  <a:pt x="1223367" y="470192"/>
                </a:lnTo>
                <a:lnTo>
                  <a:pt x="1248743" y="470426"/>
                </a:lnTo>
                <a:lnTo>
                  <a:pt x="1275119" y="475855"/>
                </a:lnTo>
                <a:lnTo>
                  <a:pt x="1300297" y="483047"/>
                </a:lnTo>
                <a:lnTo>
                  <a:pt x="1325856" y="491249"/>
                </a:lnTo>
                <a:lnTo>
                  <a:pt x="1351414" y="498235"/>
                </a:lnTo>
                <a:lnTo>
                  <a:pt x="1392002" y="504822"/>
                </a:lnTo>
                <a:lnTo>
                  <a:pt x="1466108" y="523625"/>
                </a:lnTo>
                <a:lnTo>
                  <a:pt x="1518758" y="538026"/>
                </a:lnTo>
                <a:lnTo>
                  <a:pt x="1577778" y="554854"/>
                </a:lnTo>
                <a:lnTo>
                  <a:pt x="1640145" y="573431"/>
                </a:lnTo>
                <a:lnTo>
                  <a:pt x="1702836" y="593080"/>
                </a:lnTo>
                <a:lnTo>
                  <a:pt x="1762830" y="613121"/>
                </a:lnTo>
                <a:lnTo>
                  <a:pt x="1817104" y="632877"/>
                </a:lnTo>
                <a:lnTo>
                  <a:pt x="1862636" y="651669"/>
                </a:lnTo>
                <a:lnTo>
                  <a:pt x="1982128" y="753058"/>
                </a:lnTo>
                <a:lnTo>
                  <a:pt x="2005000" y="745611"/>
                </a:lnTo>
                <a:lnTo>
                  <a:pt x="2030706" y="743696"/>
                </a:lnTo>
                <a:lnTo>
                  <a:pt x="2214293" y="743696"/>
                </a:lnTo>
                <a:lnTo>
                  <a:pt x="2219745" y="742263"/>
                </a:lnTo>
                <a:lnTo>
                  <a:pt x="2409483" y="742263"/>
                </a:lnTo>
                <a:lnTo>
                  <a:pt x="2199910" y="578814"/>
                </a:lnTo>
                <a:lnTo>
                  <a:pt x="1658913" y="578814"/>
                </a:lnTo>
                <a:lnTo>
                  <a:pt x="1648959" y="575892"/>
                </a:lnTo>
                <a:lnTo>
                  <a:pt x="1628481" y="569500"/>
                </a:lnTo>
                <a:lnTo>
                  <a:pt x="1618527" y="566571"/>
                </a:lnTo>
                <a:lnTo>
                  <a:pt x="1494956" y="470192"/>
                </a:lnTo>
                <a:close/>
              </a:path>
              <a:path w="3696969" h="2073275">
                <a:moveTo>
                  <a:pt x="326115" y="0"/>
                </a:moveTo>
                <a:lnTo>
                  <a:pt x="0" y="0"/>
                </a:lnTo>
                <a:lnTo>
                  <a:pt x="765341" y="596822"/>
                </a:lnTo>
                <a:lnTo>
                  <a:pt x="778803" y="593398"/>
                </a:lnTo>
                <a:lnTo>
                  <a:pt x="786165" y="591349"/>
                </a:lnTo>
                <a:lnTo>
                  <a:pt x="963530" y="533185"/>
                </a:lnTo>
                <a:lnTo>
                  <a:pt x="996732" y="522980"/>
                </a:lnTo>
                <a:lnTo>
                  <a:pt x="326115" y="0"/>
                </a:lnTo>
                <a:close/>
              </a:path>
              <a:path w="3696969" h="2073275">
                <a:moveTo>
                  <a:pt x="1457759" y="0"/>
                </a:moveTo>
                <a:lnTo>
                  <a:pt x="916716" y="0"/>
                </a:lnTo>
                <a:lnTo>
                  <a:pt x="1658913" y="578814"/>
                </a:lnTo>
                <a:lnTo>
                  <a:pt x="2199910" y="578814"/>
                </a:lnTo>
                <a:lnTo>
                  <a:pt x="1457759" y="0"/>
                </a:lnTo>
                <a:close/>
              </a:path>
              <a:path w="3696969" h="2073275">
                <a:moveTo>
                  <a:pt x="1014425" y="517542"/>
                </a:moveTo>
                <a:lnTo>
                  <a:pt x="996732" y="522980"/>
                </a:lnTo>
                <a:lnTo>
                  <a:pt x="997243" y="523378"/>
                </a:lnTo>
                <a:lnTo>
                  <a:pt x="1002958" y="521931"/>
                </a:lnTo>
                <a:lnTo>
                  <a:pt x="1014515" y="517613"/>
                </a:lnTo>
                <a:close/>
              </a:path>
              <a:path w="3696969" h="2073275">
                <a:moveTo>
                  <a:pt x="892101" y="0"/>
                </a:moveTo>
                <a:lnTo>
                  <a:pt x="350668" y="0"/>
                </a:lnTo>
                <a:lnTo>
                  <a:pt x="1014425" y="517542"/>
                </a:lnTo>
                <a:lnTo>
                  <a:pt x="1024723" y="514377"/>
                </a:lnTo>
                <a:lnTo>
                  <a:pt x="1081528" y="498404"/>
                </a:lnTo>
                <a:lnTo>
                  <a:pt x="1129968" y="487039"/>
                </a:lnTo>
                <a:lnTo>
                  <a:pt x="1166064" y="482051"/>
                </a:lnTo>
                <a:lnTo>
                  <a:pt x="1196320" y="482051"/>
                </a:lnTo>
                <a:lnTo>
                  <a:pt x="1201896" y="476571"/>
                </a:lnTo>
                <a:lnTo>
                  <a:pt x="1223367" y="470192"/>
                </a:lnTo>
                <a:lnTo>
                  <a:pt x="1494956" y="470192"/>
                </a:lnTo>
                <a:lnTo>
                  <a:pt x="892101" y="0"/>
                </a:lnTo>
                <a:close/>
              </a:path>
              <a:path w="3696969" h="2073275">
                <a:moveTo>
                  <a:pt x="1188759" y="489483"/>
                </a:moveTo>
                <a:lnTo>
                  <a:pt x="1187235" y="490981"/>
                </a:lnTo>
                <a:lnTo>
                  <a:pt x="1188759" y="489533"/>
                </a:lnTo>
                <a:close/>
              </a:path>
              <a:path w="3696969" h="2073275">
                <a:moveTo>
                  <a:pt x="1196320" y="482051"/>
                </a:moveTo>
                <a:lnTo>
                  <a:pt x="1166064" y="482051"/>
                </a:lnTo>
                <a:lnTo>
                  <a:pt x="1185838" y="485215"/>
                </a:lnTo>
                <a:lnTo>
                  <a:pt x="1188759" y="487374"/>
                </a:lnTo>
                <a:lnTo>
                  <a:pt x="1188759" y="489483"/>
                </a:lnTo>
                <a:lnTo>
                  <a:pt x="1196320" y="482051"/>
                </a:lnTo>
                <a:close/>
              </a:path>
              <a:path w="3696969" h="2073275">
                <a:moveTo>
                  <a:pt x="3696500" y="0"/>
                </a:moveTo>
                <a:lnTo>
                  <a:pt x="3183563" y="0"/>
                </a:lnTo>
                <a:lnTo>
                  <a:pt x="3696500" y="400064"/>
                </a:lnTo>
                <a:lnTo>
                  <a:pt x="3696500" y="0"/>
                </a:lnTo>
                <a:close/>
              </a:path>
            </a:pathLst>
          </a:custGeom>
          <a:solidFill>
            <a:srgbClr val="E0CEBD"/>
          </a:solidFill>
        </p:spPr>
        <p:txBody>
          <a:bodyPr wrap="square" lIns="0" tIns="0" rIns="0" bIns="0" rtlCol="0"/>
          <a:lstStyle/>
          <a:p>
            <a:endParaRPr/>
          </a:p>
        </p:txBody>
      </p:sp>
      <p:sp>
        <p:nvSpPr>
          <p:cNvPr id="30" name="bg object 30"/>
          <p:cNvSpPr/>
          <p:nvPr/>
        </p:nvSpPr>
        <p:spPr>
          <a:xfrm>
            <a:off x="14914954" y="0"/>
            <a:ext cx="689610" cy="525145"/>
          </a:xfrm>
          <a:custGeom>
            <a:avLst/>
            <a:gdLst/>
            <a:ahLst/>
            <a:cxnLst/>
            <a:rect l="l" t="t" r="r" b="b"/>
            <a:pathLst>
              <a:path w="689609" h="525145">
                <a:moveTo>
                  <a:pt x="25948" y="0"/>
                </a:moveTo>
                <a:lnTo>
                  <a:pt x="0" y="0"/>
                </a:lnTo>
                <a:lnTo>
                  <a:pt x="673025" y="524813"/>
                </a:lnTo>
                <a:lnTo>
                  <a:pt x="674422" y="522654"/>
                </a:lnTo>
                <a:lnTo>
                  <a:pt x="679121" y="522654"/>
                </a:lnTo>
                <a:lnTo>
                  <a:pt x="680899" y="520495"/>
                </a:lnTo>
                <a:lnTo>
                  <a:pt x="687302" y="520495"/>
                </a:lnTo>
                <a:lnTo>
                  <a:pt x="689535" y="517613"/>
                </a:lnTo>
                <a:lnTo>
                  <a:pt x="25948" y="0"/>
                </a:lnTo>
                <a:close/>
              </a:path>
              <a:path w="689609" h="525145">
                <a:moveTo>
                  <a:pt x="679121" y="522654"/>
                </a:moveTo>
                <a:lnTo>
                  <a:pt x="674422" y="522654"/>
                </a:lnTo>
                <a:lnTo>
                  <a:pt x="677343" y="524813"/>
                </a:lnTo>
                <a:lnTo>
                  <a:pt x="679121" y="522654"/>
                </a:lnTo>
                <a:close/>
              </a:path>
              <a:path w="689609" h="525145">
                <a:moveTo>
                  <a:pt x="685979" y="520495"/>
                </a:moveTo>
                <a:lnTo>
                  <a:pt x="680899" y="520495"/>
                </a:lnTo>
                <a:lnTo>
                  <a:pt x="683820" y="522654"/>
                </a:lnTo>
                <a:lnTo>
                  <a:pt x="685979" y="520495"/>
                </a:lnTo>
                <a:close/>
              </a:path>
              <a:path w="689609" h="525145">
                <a:moveTo>
                  <a:pt x="687302" y="520495"/>
                </a:moveTo>
                <a:lnTo>
                  <a:pt x="685979" y="520495"/>
                </a:lnTo>
                <a:lnTo>
                  <a:pt x="686741" y="521219"/>
                </a:lnTo>
                <a:lnTo>
                  <a:pt x="687302" y="520495"/>
                </a:lnTo>
                <a:close/>
              </a:path>
            </a:pathLst>
          </a:custGeom>
          <a:solidFill>
            <a:srgbClr val="4C2A13">
              <a:alpha val="38819"/>
            </a:srgbClr>
          </a:solidFill>
        </p:spPr>
        <p:txBody>
          <a:bodyPr wrap="square" lIns="0" tIns="0" rIns="0" bIns="0" rtlCol="0"/>
          <a:lstStyle/>
          <a:p>
            <a:endParaRPr/>
          </a:p>
        </p:txBody>
      </p:sp>
      <p:sp>
        <p:nvSpPr>
          <p:cNvPr id="31" name="bg object 31"/>
          <p:cNvSpPr/>
          <p:nvPr/>
        </p:nvSpPr>
        <p:spPr>
          <a:xfrm>
            <a:off x="14914954" y="0"/>
            <a:ext cx="689610" cy="525145"/>
          </a:xfrm>
          <a:custGeom>
            <a:avLst/>
            <a:gdLst/>
            <a:ahLst/>
            <a:cxnLst/>
            <a:rect l="l" t="t" r="r" b="b"/>
            <a:pathLst>
              <a:path w="689609" h="525145">
                <a:moveTo>
                  <a:pt x="673025" y="524813"/>
                </a:moveTo>
                <a:lnTo>
                  <a:pt x="674422" y="522654"/>
                </a:lnTo>
                <a:lnTo>
                  <a:pt x="677343" y="524813"/>
                </a:lnTo>
                <a:lnTo>
                  <a:pt x="680899" y="520495"/>
                </a:lnTo>
                <a:lnTo>
                  <a:pt x="683820" y="522654"/>
                </a:lnTo>
                <a:lnTo>
                  <a:pt x="685979" y="520495"/>
                </a:lnTo>
                <a:lnTo>
                  <a:pt x="686741" y="521219"/>
                </a:lnTo>
                <a:lnTo>
                  <a:pt x="689535" y="517613"/>
                </a:lnTo>
                <a:lnTo>
                  <a:pt x="25945" y="0"/>
                </a:lnTo>
              </a:path>
              <a:path w="689609" h="525145">
                <a:moveTo>
                  <a:pt x="0" y="0"/>
                </a:moveTo>
                <a:lnTo>
                  <a:pt x="673025" y="524813"/>
                </a:lnTo>
              </a:path>
            </a:pathLst>
          </a:custGeom>
          <a:ln w="3175">
            <a:solidFill>
              <a:srgbClr val="FFFFFF"/>
            </a:solidFill>
          </a:ln>
        </p:spPr>
        <p:txBody>
          <a:bodyPr wrap="square" lIns="0" tIns="0" rIns="0" bIns="0" rtlCol="0"/>
          <a:lstStyle/>
          <a:p>
            <a:endParaRPr/>
          </a:p>
        </p:txBody>
      </p:sp>
      <p:sp>
        <p:nvSpPr>
          <p:cNvPr id="32" name="bg object 32"/>
          <p:cNvSpPr/>
          <p:nvPr/>
        </p:nvSpPr>
        <p:spPr>
          <a:xfrm>
            <a:off x="15480767" y="0"/>
            <a:ext cx="2525395" cy="1950720"/>
          </a:xfrm>
          <a:custGeom>
            <a:avLst/>
            <a:gdLst/>
            <a:ahLst/>
            <a:cxnLst/>
            <a:rect l="l" t="t" r="r" b="b"/>
            <a:pathLst>
              <a:path w="2525394" h="1950720">
                <a:moveTo>
                  <a:pt x="2523073" y="1946807"/>
                </a:moveTo>
                <a:lnTo>
                  <a:pt x="2514878" y="1946807"/>
                </a:lnTo>
                <a:lnTo>
                  <a:pt x="2519831" y="1950401"/>
                </a:lnTo>
                <a:lnTo>
                  <a:pt x="2521990" y="1947518"/>
                </a:lnTo>
                <a:lnTo>
                  <a:pt x="2523984" y="1947518"/>
                </a:lnTo>
                <a:lnTo>
                  <a:pt x="2523073" y="1946807"/>
                </a:lnTo>
                <a:close/>
              </a:path>
              <a:path w="2525394" h="1950720">
                <a:moveTo>
                  <a:pt x="2514878" y="1946807"/>
                </a:moveTo>
                <a:lnTo>
                  <a:pt x="2509036" y="1946807"/>
                </a:lnTo>
                <a:lnTo>
                  <a:pt x="2512719" y="1949677"/>
                </a:lnTo>
                <a:lnTo>
                  <a:pt x="2514878" y="1946807"/>
                </a:lnTo>
                <a:close/>
              </a:path>
              <a:path w="2525394" h="1950720">
                <a:moveTo>
                  <a:pt x="2523984" y="1947518"/>
                </a:moveTo>
                <a:lnTo>
                  <a:pt x="2521990" y="1947518"/>
                </a:lnTo>
                <a:lnTo>
                  <a:pt x="2524149" y="1949677"/>
                </a:lnTo>
                <a:lnTo>
                  <a:pt x="2524911" y="1948242"/>
                </a:lnTo>
                <a:lnTo>
                  <a:pt x="2523984" y="1947518"/>
                </a:lnTo>
                <a:close/>
              </a:path>
              <a:path w="2525394" h="1950720">
                <a:moveTo>
                  <a:pt x="2505480" y="1945359"/>
                </a:moveTo>
                <a:lnTo>
                  <a:pt x="2499003" y="1945359"/>
                </a:lnTo>
                <a:lnTo>
                  <a:pt x="2503321" y="1948242"/>
                </a:lnTo>
                <a:lnTo>
                  <a:pt x="2505480" y="1945359"/>
                </a:lnTo>
                <a:close/>
              </a:path>
              <a:path w="2525394" h="1950720">
                <a:moveTo>
                  <a:pt x="2426232" y="1871204"/>
                </a:moveTo>
                <a:lnTo>
                  <a:pt x="2425597" y="1872639"/>
                </a:lnTo>
                <a:lnTo>
                  <a:pt x="2428391" y="1874798"/>
                </a:lnTo>
                <a:lnTo>
                  <a:pt x="2426232" y="1877681"/>
                </a:lnTo>
                <a:lnTo>
                  <a:pt x="2429915" y="1880564"/>
                </a:lnTo>
                <a:lnTo>
                  <a:pt x="2427756" y="1883447"/>
                </a:lnTo>
                <a:lnTo>
                  <a:pt x="2433471" y="1887765"/>
                </a:lnTo>
                <a:lnTo>
                  <a:pt x="2432709" y="1889200"/>
                </a:lnTo>
                <a:lnTo>
                  <a:pt x="2439313" y="1894242"/>
                </a:lnTo>
                <a:lnTo>
                  <a:pt x="2437154" y="1897125"/>
                </a:lnTo>
                <a:lnTo>
                  <a:pt x="2441472" y="1899995"/>
                </a:lnTo>
                <a:lnTo>
                  <a:pt x="2439313" y="1902167"/>
                </a:lnTo>
                <a:lnTo>
                  <a:pt x="2497606" y="1947518"/>
                </a:lnTo>
                <a:lnTo>
                  <a:pt x="2499003" y="1945359"/>
                </a:lnTo>
                <a:lnTo>
                  <a:pt x="2521219" y="1945359"/>
                </a:lnTo>
                <a:lnTo>
                  <a:pt x="2426232" y="1871204"/>
                </a:lnTo>
                <a:close/>
              </a:path>
              <a:path w="2525394" h="1950720">
                <a:moveTo>
                  <a:pt x="2521219" y="1945359"/>
                </a:moveTo>
                <a:lnTo>
                  <a:pt x="2505480" y="1945359"/>
                </a:lnTo>
                <a:lnTo>
                  <a:pt x="2508401" y="1947518"/>
                </a:lnTo>
                <a:lnTo>
                  <a:pt x="2509036" y="1946807"/>
                </a:lnTo>
                <a:lnTo>
                  <a:pt x="2523073" y="1946807"/>
                </a:lnTo>
                <a:lnTo>
                  <a:pt x="2521219" y="1945359"/>
                </a:lnTo>
                <a:close/>
              </a:path>
              <a:path w="2525394" h="1950720">
                <a:moveTo>
                  <a:pt x="2308342" y="1786965"/>
                </a:moveTo>
                <a:lnTo>
                  <a:pt x="2304566" y="1786965"/>
                </a:lnTo>
                <a:lnTo>
                  <a:pt x="2306725" y="1789124"/>
                </a:lnTo>
                <a:lnTo>
                  <a:pt x="2308342" y="1786965"/>
                </a:lnTo>
                <a:close/>
              </a:path>
              <a:path w="2525394" h="1950720">
                <a:moveTo>
                  <a:pt x="2315971" y="1784806"/>
                </a:moveTo>
                <a:lnTo>
                  <a:pt x="2298851" y="1784806"/>
                </a:lnTo>
                <a:lnTo>
                  <a:pt x="2303931" y="1788400"/>
                </a:lnTo>
                <a:lnTo>
                  <a:pt x="2304566" y="1786965"/>
                </a:lnTo>
                <a:lnTo>
                  <a:pt x="2308342" y="1786965"/>
                </a:lnTo>
                <a:lnTo>
                  <a:pt x="2308884" y="1786241"/>
                </a:lnTo>
                <a:lnTo>
                  <a:pt x="2313422" y="1786241"/>
                </a:lnTo>
                <a:lnTo>
                  <a:pt x="2313964" y="1785517"/>
                </a:lnTo>
                <a:lnTo>
                  <a:pt x="2316885" y="1785517"/>
                </a:lnTo>
                <a:lnTo>
                  <a:pt x="2315971" y="1784806"/>
                </a:lnTo>
                <a:close/>
              </a:path>
              <a:path w="2525394" h="1950720">
                <a:moveTo>
                  <a:pt x="2313422" y="1786241"/>
                </a:moveTo>
                <a:lnTo>
                  <a:pt x="2308884" y="1786241"/>
                </a:lnTo>
                <a:lnTo>
                  <a:pt x="2311805" y="1788400"/>
                </a:lnTo>
                <a:lnTo>
                  <a:pt x="2313422" y="1786241"/>
                </a:lnTo>
                <a:close/>
              </a:path>
              <a:path w="2525394" h="1950720">
                <a:moveTo>
                  <a:pt x="2028087" y="1560892"/>
                </a:moveTo>
                <a:lnTo>
                  <a:pt x="2027452" y="1562327"/>
                </a:lnTo>
                <a:lnTo>
                  <a:pt x="2030246" y="1564486"/>
                </a:lnTo>
                <a:lnTo>
                  <a:pt x="2028087" y="1567369"/>
                </a:lnTo>
                <a:lnTo>
                  <a:pt x="2030246" y="1568804"/>
                </a:lnTo>
                <a:lnTo>
                  <a:pt x="2028087" y="1571687"/>
                </a:lnTo>
                <a:lnTo>
                  <a:pt x="2029611" y="1573122"/>
                </a:lnTo>
                <a:lnTo>
                  <a:pt x="2028849" y="1573846"/>
                </a:lnTo>
                <a:lnTo>
                  <a:pt x="2031770" y="1576005"/>
                </a:lnTo>
                <a:lnTo>
                  <a:pt x="2027452" y="1581771"/>
                </a:lnTo>
                <a:lnTo>
                  <a:pt x="2292374" y="1787689"/>
                </a:lnTo>
                <a:lnTo>
                  <a:pt x="2293771" y="1785517"/>
                </a:lnTo>
                <a:lnTo>
                  <a:pt x="2298319" y="1785517"/>
                </a:lnTo>
                <a:lnTo>
                  <a:pt x="2298851" y="1784806"/>
                </a:lnTo>
                <a:lnTo>
                  <a:pt x="2315971" y="1784806"/>
                </a:lnTo>
                <a:lnTo>
                  <a:pt x="2028087" y="1560892"/>
                </a:lnTo>
                <a:close/>
              </a:path>
              <a:path w="2525394" h="1950720">
                <a:moveTo>
                  <a:pt x="2298319" y="1785517"/>
                </a:moveTo>
                <a:lnTo>
                  <a:pt x="2293771" y="1785517"/>
                </a:lnTo>
                <a:lnTo>
                  <a:pt x="2296692" y="1787689"/>
                </a:lnTo>
                <a:lnTo>
                  <a:pt x="2298319" y="1785517"/>
                </a:lnTo>
                <a:close/>
              </a:path>
              <a:path w="2525394" h="1950720">
                <a:moveTo>
                  <a:pt x="2316885" y="1785517"/>
                </a:moveTo>
                <a:lnTo>
                  <a:pt x="2313964" y="1785517"/>
                </a:lnTo>
                <a:lnTo>
                  <a:pt x="2316123" y="1786965"/>
                </a:lnTo>
                <a:lnTo>
                  <a:pt x="2316885" y="1785517"/>
                </a:lnTo>
                <a:close/>
              </a:path>
              <a:path w="2525394" h="1950720">
                <a:moveTo>
                  <a:pt x="766582" y="576655"/>
                </a:moveTo>
                <a:lnTo>
                  <a:pt x="763802" y="576655"/>
                </a:lnTo>
                <a:lnTo>
                  <a:pt x="769644" y="580973"/>
                </a:lnTo>
                <a:lnTo>
                  <a:pt x="770279" y="579538"/>
                </a:lnTo>
                <a:lnTo>
                  <a:pt x="766582" y="576655"/>
                </a:lnTo>
                <a:close/>
              </a:path>
              <a:path w="2525394" h="1950720">
                <a:moveTo>
                  <a:pt x="765653" y="575931"/>
                </a:moveTo>
                <a:lnTo>
                  <a:pt x="757325" y="575931"/>
                </a:lnTo>
                <a:lnTo>
                  <a:pt x="761643" y="579538"/>
                </a:lnTo>
                <a:lnTo>
                  <a:pt x="763802" y="576655"/>
                </a:lnTo>
                <a:lnTo>
                  <a:pt x="766582" y="576655"/>
                </a:lnTo>
                <a:lnTo>
                  <a:pt x="765653" y="575931"/>
                </a:lnTo>
                <a:close/>
              </a:path>
              <a:path w="2525394" h="1950720">
                <a:moveTo>
                  <a:pt x="762900" y="573785"/>
                </a:moveTo>
                <a:lnTo>
                  <a:pt x="748689" y="573785"/>
                </a:lnTo>
                <a:lnTo>
                  <a:pt x="755166" y="578814"/>
                </a:lnTo>
                <a:lnTo>
                  <a:pt x="757325" y="575931"/>
                </a:lnTo>
                <a:lnTo>
                  <a:pt x="765653" y="575931"/>
                </a:lnTo>
                <a:lnTo>
                  <a:pt x="762900" y="573785"/>
                </a:lnTo>
                <a:close/>
              </a:path>
              <a:path w="2525394" h="1950720">
                <a:moveTo>
                  <a:pt x="759203" y="570902"/>
                </a:moveTo>
                <a:lnTo>
                  <a:pt x="742974" y="570902"/>
                </a:lnTo>
                <a:lnTo>
                  <a:pt x="747292" y="574496"/>
                </a:lnTo>
                <a:lnTo>
                  <a:pt x="748689" y="573785"/>
                </a:lnTo>
                <a:lnTo>
                  <a:pt x="762900" y="573785"/>
                </a:lnTo>
                <a:lnTo>
                  <a:pt x="759203" y="570902"/>
                </a:lnTo>
                <a:close/>
              </a:path>
              <a:path w="2525394" h="1950720">
                <a:moveTo>
                  <a:pt x="756433" y="568743"/>
                </a:moveTo>
                <a:lnTo>
                  <a:pt x="733576" y="568743"/>
                </a:lnTo>
                <a:lnTo>
                  <a:pt x="740815" y="573785"/>
                </a:lnTo>
                <a:lnTo>
                  <a:pt x="742974" y="570902"/>
                </a:lnTo>
                <a:lnTo>
                  <a:pt x="759203" y="570902"/>
                </a:lnTo>
                <a:lnTo>
                  <a:pt x="756433" y="568743"/>
                </a:lnTo>
                <a:close/>
              </a:path>
              <a:path w="2525394" h="1950720">
                <a:moveTo>
                  <a:pt x="26959" y="0"/>
                </a:moveTo>
                <a:lnTo>
                  <a:pt x="0" y="0"/>
                </a:lnTo>
                <a:lnTo>
                  <a:pt x="732179" y="570902"/>
                </a:lnTo>
                <a:lnTo>
                  <a:pt x="733576" y="568743"/>
                </a:lnTo>
                <a:lnTo>
                  <a:pt x="756433" y="568743"/>
                </a:lnTo>
                <a:lnTo>
                  <a:pt x="26959" y="0"/>
                </a:lnTo>
                <a:close/>
              </a:path>
            </a:pathLst>
          </a:custGeom>
          <a:solidFill>
            <a:srgbClr val="4C2A13">
              <a:alpha val="38819"/>
            </a:srgbClr>
          </a:solidFill>
        </p:spPr>
        <p:txBody>
          <a:bodyPr wrap="square" lIns="0" tIns="0" rIns="0" bIns="0" rtlCol="0"/>
          <a:lstStyle/>
          <a:p>
            <a:endParaRPr/>
          </a:p>
        </p:txBody>
      </p:sp>
      <p:pic>
        <p:nvPicPr>
          <p:cNvPr id="33" name="bg object 33"/>
          <p:cNvPicPr/>
          <p:nvPr/>
        </p:nvPicPr>
        <p:blipFill>
          <a:blip r:embed="rId2" cstate="print"/>
          <a:stretch>
            <a:fillRect/>
          </a:stretch>
        </p:blipFill>
        <p:spPr>
          <a:xfrm>
            <a:off x="17906004" y="1870845"/>
            <a:ext cx="100033" cy="79917"/>
          </a:xfrm>
          <a:prstGeom prst="rect">
            <a:avLst/>
          </a:prstGeom>
        </p:spPr>
      </p:pic>
      <p:sp>
        <p:nvSpPr>
          <p:cNvPr id="34" name="bg object 34"/>
          <p:cNvSpPr/>
          <p:nvPr/>
        </p:nvSpPr>
        <p:spPr>
          <a:xfrm>
            <a:off x="15480780" y="0"/>
            <a:ext cx="2317115" cy="1789430"/>
          </a:xfrm>
          <a:custGeom>
            <a:avLst/>
            <a:gdLst/>
            <a:ahLst/>
            <a:cxnLst/>
            <a:rect l="l" t="t" r="r" b="b"/>
            <a:pathLst>
              <a:path w="2317115" h="1789430">
                <a:moveTo>
                  <a:pt x="2292361" y="1787689"/>
                </a:moveTo>
                <a:lnTo>
                  <a:pt x="2293758" y="1785517"/>
                </a:lnTo>
                <a:lnTo>
                  <a:pt x="2296679" y="1787689"/>
                </a:lnTo>
                <a:lnTo>
                  <a:pt x="2298838" y="1784806"/>
                </a:lnTo>
                <a:lnTo>
                  <a:pt x="2303918" y="1788400"/>
                </a:lnTo>
                <a:lnTo>
                  <a:pt x="2304553" y="1786965"/>
                </a:lnTo>
                <a:lnTo>
                  <a:pt x="2306712" y="1789124"/>
                </a:lnTo>
                <a:lnTo>
                  <a:pt x="2308871" y="1786241"/>
                </a:lnTo>
                <a:lnTo>
                  <a:pt x="2311792" y="1788400"/>
                </a:lnTo>
                <a:lnTo>
                  <a:pt x="2313951" y="1785517"/>
                </a:lnTo>
                <a:lnTo>
                  <a:pt x="2316110" y="1786965"/>
                </a:lnTo>
                <a:lnTo>
                  <a:pt x="2316872" y="1785517"/>
                </a:lnTo>
                <a:lnTo>
                  <a:pt x="2028074" y="1560879"/>
                </a:lnTo>
                <a:lnTo>
                  <a:pt x="2027439" y="1562327"/>
                </a:lnTo>
                <a:lnTo>
                  <a:pt x="2030233" y="1564486"/>
                </a:lnTo>
                <a:lnTo>
                  <a:pt x="2028074" y="1567369"/>
                </a:lnTo>
                <a:lnTo>
                  <a:pt x="2030233" y="1568804"/>
                </a:lnTo>
                <a:lnTo>
                  <a:pt x="2028074" y="1571687"/>
                </a:lnTo>
                <a:lnTo>
                  <a:pt x="2029598" y="1573122"/>
                </a:lnTo>
                <a:lnTo>
                  <a:pt x="2028836" y="1573846"/>
                </a:lnTo>
                <a:lnTo>
                  <a:pt x="2031757" y="1576005"/>
                </a:lnTo>
                <a:lnTo>
                  <a:pt x="2027439" y="1581771"/>
                </a:lnTo>
                <a:lnTo>
                  <a:pt x="2292361" y="1787689"/>
                </a:lnTo>
              </a:path>
              <a:path w="2317115" h="1789430">
                <a:moveTo>
                  <a:pt x="732166" y="570889"/>
                </a:moveTo>
                <a:lnTo>
                  <a:pt x="733563" y="568743"/>
                </a:lnTo>
                <a:lnTo>
                  <a:pt x="740802" y="573772"/>
                </a:lnTo>
                <a:lnTo>
                  <a:pt x="742961" y="570889"/>
                </a:lnTo>
                <a:lnTo>
                  <a:pt x="747279" y="574496"/>
                </a:lnTo>
                <a:lnTo>
                  <a:pt x="748676" y="573772"/>
                </a:lnTo>
                <a:lnTo>
                  <a:pt x="755153" y="578814"/>
                </a:lnTo>
                <a:lnTo>
                  <a:pt x="757312" y="575931"/>
                </a:lnTo>
                <a:lnTo>
                  <a:pt x="761630" y="579538"/>
                </a:lnTo>
                <a:lnTo>
                  <a:pt x="763789" y="576655"/>
                </a:lnTo>
                <a:lnTo>
                  <a:pt x="769631" y="580973"/>
                </a:lnTo>
                <a:lnTo>
                  <a:pt x="770266" y="579538"/>
                </a:lnTo>
                <a:lnTo>
                  <a:pt x="26946" y="0"/>
                </a:lnTo>
              </a:path>
              <a:path w="2317115" h="1789430">
                <a:moveTo>
                  <a:pt x="0" y="0"/>
                </a:moveTo>
                <a:lnTo>
                  <a:pt x="732166" y="570889"/>
                </a:lnTo>
              </a:path>
            </a:pathLst>
          </a:custGeom>
          <a:ln w="3175">
            <a:solidFill>
              <a:srgbClr val="FFFFFF"/>
            </a:solidFill>
          </a:ln>
        </p:spPr>
        <p:txBody>
          <a:bodyPr wrap="square" lIns="0" tIns="0" rIns="0" bIns="0" rtlCol="0"/>
          <a:lstStyle/>
          <a:p>
            <a:endParaRPr/>
          </a:p>
        </p:txBody>
      </p:sp>
      <p:sp>
        <p:nvSpPr>
          <p:cNvPr id="35" name="bg object 35"/>
          <p:cNvSpPr/>
          <p:nvPr/>
        </p:nvSpPr>
        <p:spPr>
          <a:xfrm>
            <a:off x="16047113" y="0"/>
            <a:ext cx="2240915" cy="1748155"/>
          </a:xfrm>
          <a:custGeom>
            <a:avLst/>
            <a:gdLst/>
            <a:ahLst/>
            <a:cxnLst/>
            <a:rect l="l" t="t" r="r" b="b"/>
            <a:pathLst>
              <a:path w="2240915" h="1748155">
                <a:moveTo>
                  <a:pt x="28353" y="0"/>
                </a:moveTo>
                <a:lnTo>
                  <a:pt x="0" y="0"/>
                </a:lnTo>
                <a:lnTo>
                  <a:pt x="2240884" y="1747689"/>
                </a:lnTo>
                <a:lnTo>
                  <a:pt x="2240884" y="1725592"/>
                </a:lnTo>
                <a:lnTo>
                  <a:pt x="28353" y="0"/>
                </a:lnTo>
                <a:close/>
              </a:path>
            </a:pathLst>
          </a:custGeom>
          <a:solidFill>
            <a:srgbClr val="4C2A13">
              <a:alpha val="38819"/>
            </a:srgbClr>
          </a:solidFill>
        </p:spPr>
        <p:txBody>
          <a:bodyPr wrap="square" lIns="0" tIns="0" rIns="0" bIns="0" rtlCol="0"/>
          <a:lstStyle/>
          <a:p>
            <a:endParaRPr/>
          </a:p>
        </p:txBody>
      </p:sp>
      <p:sp>
        <p:nvSpPr>
          <p:cNvPr id="36" name="bg object 36"/>
          <p:cNvSpPr/>
          <p:nvPr/>
        </p:nvSpPr>
        <p:spPr>
          <a:xfrm>
            <a:off x="16047113" y="0"/>
            <a:ext cx="2240915" cy="1748155"/>
          </a:xfrm>
          <a:custGeom>
            <a:avLst/>
            <a:gdLst/>
            <a:ahLst/>
            <a:cxnLst/>
            <a:rect l="l" t="t" r="r" b="b"/>
            <a:pathLst>
              <a:path w="2240915" h="1748155">
                <a:moveTo>
                  <a:pt x="2240884" y="1725592"/>
                </a:moveTo>
                <a:lnTo>
                  <a:pt x="28353" y="0"/>
                </a:lnTo>
              </a:path>
              <a:path w="2240915" h="1748155">
                <a:moveTo>
                  <a:pt x="0" y="0"/>
                </a:moveTo>
                <a:lnTo>
                  <a:pt x="2240884" y="1747689"/>
                </a:lnTo>
              </a:path>
            </a:pathLst>
          </a:custGeom>
          <a:ln w="3175">
            <a:solidFill>
              <a:srgbClr val="FFFFFF"/>
            </a:solidFill>
          </a:ln>
        </p:spPr>
        <p:txBody>
          <a:bodyPr wrap="square" lIns="0" tIns="0" rIns="0" bIns="0" rtlCol="0"/>
          <a:lstStyle/>
          <a:p>
            <a:endParaRPr/>
          </a:p>
        </p:txBody>
      </p:sp>
      <p:pic>
        <p:nvPicPr>
          <p:cNvPr id="37" name="bg object 37"/>
          <p:cNvPicPr/>
          <p:nvPr/>
        </p:nvPicPr>
        <p:blipFill>
          <a:blip r:embed="rId3" cstate="print"/>
          <a:stretch>
            <a:fillRect/>
          </a:stretch>
        </p:blipFill>
        <p:spPr>
          <a:xfrm>
            <a:off x="16613105" y="0"/>
            <a:ext cx="1675252" cy="1306709"/>
          </a:xfrm>
          <a:prstGeom prst="rect">
            <a:avLst/>
          </a:prstGeom>
        </p:spPr>
      </p:pic>
      <p:pic>
        <p:nvPicPr>
          <p:cNvPr id="38" name="bg object 38"/>
          <p:cNvPicPr/>
          <p:nvPr/>
        </p:nvPicPr>
        <p:blipFill>
          <a:blip r:embed="rId4" cstate="print"/>
          <a:stretch>
            <a:fillRect/>
          </a:stretch>
        </p:blipFill>
        <p:spPr>
          <a:xfrm>
            <a:off x="16967465" y="8545655"/>
            <a:ext cx="462178" cy="670309"/>
          </a:xfrm>
          <a:prstGeom prst="rect">
            <a:avLst/>
          </a:prstGeom>
        </p:spPr>
      </p:pic>
      <p:sp>
        <p:nvSpPr>
          <p:cNvPr id="2" name="Holder 2"/>
          <p:cNvSpPr>
            <a:spLocks noGrp="1"/>
          </p:cNvSpPr>
          <p:nvPr>
            <p:ph type="title"/>
          </p:nvPr>
        </p:nvSpPr>
        <p:spPr/>
        <p:txBody>
          <a:bodyPr lIns="0" tIns="0" rIns="0" bIns="0"/>
          <a:lstStyle>
            <a:lvl1pPr>
              <a:defRPr sz="6500" b="1" i="0">
                <a:solidFill>
                  <a:srgbClr val="4C2A13"/>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2400" b="0" i="0">
                <a:solidFill>
                  <a:srgbClr val="4C2A13"/>
                </a:solidFill>
                <a:latin typeface="Courier New"/>
                <a:cs typeface="Courier New"/>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500" b="1" i="0">
                <a:solidFill>
                  <a:srgbClr val="4C2A13"/>
                </a:solidFill>
                <a:latin typeface="Verdana"/>
                <a:cs typeface="Verdana"/>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4/21/2024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500" b="1" i="0">
                <a:solidFill>
                  <a:srgbClr val="4C2A13"/>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4/21/2024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4/21/2024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FCF5EE"/>
          </a:solidFill>
        </p:spPr>
        <p:txBody>
          <a:bodyPr wrap="square" lIns="0" tIns="0" rIns="0" bIns="0" rtlCol="0"/>
          <a:lstStyle/>
          <a:p>
            <a:endParaRPr/>
          </a:p>
        </p:txBody>
      </p:sp>
      <p:sp>
        <p:nvSpPr>
          <p:cNvPr id="2" name="Holder 2"/>
          <p:cNvSpPr>
            <a:spLocks noGrp="1"/>
          </p:cNvSpPr>
          <p:nvPr>
            <p:ph type="title"/>
          </p:nvPr>
        </p:nvSpPr>
        <p:spPr>
          <a:xfrm>
            <a:off x="3895481" y="2913024"/>
            <a:ext cx="10509737" cy="2848610"/>
          </a:xfrm>
          <a:prstGeom prst="rect">
            <a:avLst/>
          </a:prstGeom>
        </p:spPr>
        <p:txBody>
          <a:bodyPr wrap="square" lIns="0" tIns="0" rIns="0" bIns="0">
            <a:spAutoFit/>
          </a:bodyPr>
          <a:lstStyle>
            <a:lvl1pPr>
              <a:defRPr sz="6500" b="1" i="0">
                <a:solidFill>
                  <a:srgbClr val="4C2A13"/>
                </a:solidFill>
                <a:latin typeface="Verdana"/>
                <a:cs typeface="Verdana"/>
              </a:defRPr>
            </a:lvl1pPr>
          </a:lstStyle>
          <a:p>
            <a:endParaRPr/>
          </a:p>
        </p:txBody>
      </p:sp>
      <p:sp>
        <p:nvSpPr>
          <p:cNvPr id="3" name="Holder 3"/>
          <p:cNvSpPr>
            <a:spLocks noGrp="1"/>
          </p:cNvSpPr>
          <p:nvPr>
            <p:ph type="body" idx="1"/>
          </p:nvPr>
        </p:nvSpPr>
        <p:spPr>
          <a:xfrm>
            <a:off x="2418972" y="2862663"/>
            <a:ext cx="13462754" cy="2219960"/>
          </a:xfrm>
          <a:prstGeom prst="rect">
            <a:avLst/>
          </a:prstGeom>
        </p:spPr>
        <p:txBody>
          <a:bodyPr wrap="square" lIns="0" tIns="0" rIns="0" bIns="0">
            <a:spAutoFit/>
          </a:bodyPr>
          <a:lstStyle>
            <a:lvl1pPr>
              <a:defRPr sz="2400" b="0" i="0">
                <a:solidFill>
                  <a:srgbClr val="4C2A13"/>
                </a:solidFill>
                <a:latin typeface="Courier New"/>
                <a:cs typeface="Courier New"/>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4/21/2024</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4.jp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5" Type="http://schemas.openxmlformats.org/officeDocument/2006/relationships/image" Target="../media/image18.jp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5" Type="http://schemas.openxmlformats.org/officeDocument/2006/relationships/image" Target="../media/image19.jp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5" Type="http://schemas.openxmlformats.org/officeDocument/2006/relationships/image" Target="../media/image23.png"/><Relationship Id="rId4" Type="http://schemas.openxmlformats.org/officeDocument/2006/relationships/image" Target="../media/image22.jp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228;p1">
            <a:extLst>
              <a:ext uri="{FF2B5EF4-FFF2-40B4-BE49-F238E27FC236}">
                <a16:creationId xmlns:a16="http://schemas.microsoft.com/office/drawing/2014/main" id="{7E0A3E86-60A8-10DA-55EE-D3F2F85A41D6}"/>
              </a:ext>
            </a:extLst>
          </p:cNvPr>
          <p:cNvPicPr preferRelativeResize="0"/>
          <p:nvPr/>
        </p:nvPicPr>
        <p:blipFill rotWithShape="1">
          <a:blip r:embed="rId2">
            <a:alphaModFix/>
          </a:blip>
          <a:srcRect/>
          <a:stretch/>
        </p:blipFill>
        <p:spPr>
          <a:xfrm>
            <a:off x="844550" y="120650"/>
            <a:ext cx="15392400" cy="2895600"/>
          </a:xfrm>
          <a:prstGeom prst="rect">
            <a:avLst/>
          </a:prstGeom>
          <a:noFill/>
          <a:ln>
            <a:noFill/>
          </a:ln>
        </p:spPr>
      </p:pic>
      <p:sp>
        <p:nvSpPr>
          <p:cNvPr id="6" name="TextBox 5">
            <a:extLst>
              <a:ext uri="{FF2B5EF4-FFF2-40B4-BE49-F238E27FC236}">
                <a16:creationId xmlns:a16="http://schemas.microsoft.com/office/drawing/2014/main" id="{DE003EDB-C686-A64C-5C62-0CD72F050528}"/>
              </a:ext>
            </a:extLst>
          </p:cNvPr>
          <p:cNvSpPr txBox="1"/>
          <p:nvPr/>
        </p:nvSpPr>
        <p:spPr>
          <a:xfrm>
            <a:off x="3473450" y="3409745"/>
            <a:ext cx="10134600" cy="1354217"/>
          </a:xfrm>
          <a:prstGeom prst="rect">
            <a:avLst/>
          </a:prstGeom>
          <a:noFill/>
        </p:spPr>
        <p:txBody>
          <a:bodyPr wrap="square" rtlCol="0">
            <a:spAutoFit/>
          </a:bodyPr>
          <a:lstStyle/>
          <a:p>
            <a:pPr marL="608853" marR="0" lvl="0" indent="0" algn="ctr" rtl="0">
              <a:spcBef>
                <a:spcPts val="0"/>
              </a:spcBef>
              <a:spcAft>
                <a:spcPts val="0"/>
              </a:spcAft>
              <a:buNone/>
            </a:pPr>
            <a:r>
              <a:rPr lang="en-US" sz="3600" b="0" i="0" u="none" strike="noStrike" cap="none" dirty="0">
                <a:solidFill>
                  <a:schemeClr val="dk1"/>
                </a:solidFill>
                <a:ea typeface="Calibri"/>
                <a:cs typeface="Calibri"/>
                <a:sym typeface="Calibri"/>
              </a:rPr>
              <a:t>DEPARTMENT OF COMPUTER ENGINEERING</a:t>
            </a:r>
            <a:endParaRPr lang="en-US" sz="3600" dirty="0"/>
          </a:p>
          <a:p>
            <a:pPr marL="608853" marR="0" lvl="0" indent="0" algn="ctr" rtl="0">
              <a:spcBef>
                <a:spcPts val="0"/>
              </a:spcBef>
              <a:spcAft>
                <a:spcPts val="0"/>
              </a:spcAft>
              <a:buNone/>
            </a:pPr>
            <a:r>
              <a:rPr lang="en-US" sz="2800" b="0" i="0" u="none" strike="noStrike" cap="none" dirty="0">
                <a:solidFill>
                  <a:schemeClr val="dk1"/>
                </a:solidFill>
                <a:ea typeface="Times New Roman"/>
                <a:cs typeface="Times New Roman"/>
                <a:sym typeface="Times New Roman"/>
              </a:rPr>
              <a:t>Academic Year 2023-2024</a:t>
            </a:r>
          </a:p>
          <a:p>
            <a:endParaRPr lang="en-IN" dirty="0"/>
          </a:p>
        </p:txBody>
      </p:sp>
      <p:sp>
        <p:nvSpPr>
          <p:cNvPr id="7" name="TextBox 6">
            <a:extLst>
              <a:ext uri="{FF2B5EF4-FFF2-40B4-BE49-F238E27FC236}">
                <a16:creationId xmlns:a16="http://schemas.microsoft.com/office/drawing/2014/main" id="{3CFA0DE9-12AA-5A6F-3D34-E5853A1F7DC8}"/>
              </a:ext>
            </a:extLst>
          </p:cNvPr>
          <p:cNvSpPr txBox="1"/>
          <p:nvPr/>
        </p:nvSpPr>
        <p:spPr>
          <a:xfrm>
            <a:off x="5949950" y="5149850"/>
            <a:ext cx="6629400" cy="4247317"/>
          </a:xfrm>
          <a:prstGeom prst="rect">
            <a:avLst/>
          </a:prstGeom>
          <a:noFill/>
        </p:spPr>
        <p:txBody>
          <a:bodyPr wrap="square" rtlCol="0">
            <a:spAutoFit/>
          </a:bodyPr>
          <a:lstStyle/>
          <a:p>
            <a:pPr marL="5919" marR="0" lvl="0" indent="0" algn="ctr" rtl="0">
              <a:lnSpc>
                <a:spcPct val="100000"/>
              </a:lnSpc>
              <a:spcBef>
                <a:spcPts val="0"/>
              </a:spcBef>
              <a:spcAft>
                <a:spcPts val="0"/>
              </a:spcAft>
              <a:buClr>
                <a:schemeClr val="dk1"/>
              </a:buClr>
              <a:buSzPts val="2800"/>
              <a:buFont typeface="Times New Roman"/>
              <a:buNone/>
            </a:pPr>
            <a:r>
              <a:rPr lang="en-US" sz="4000" i="0" u="none" dirty="0">
                <a:solidFill>
                  <a:schemeClr val="dk1"/>
                </a:solidFill>
                <a:ea typeface="Times New Roman"/>
                <a:cs typeface="Times New Roman"/>
                <a:sym typeface="Times New Roman"/>
              </a:rPr>
              <a:t>PROJECT </a:t>
            </a:r>
            <a:endParaRPr lang="en-US" sz="4000" dirty="0"/>
          </a:p>
          <a:p>
            <a:pPr marL="5919" marR="0" lvl="0" indent="0" algn="ctr" rtl="0">
              <a:lnSpc>
                <a:spcPct val="100000"/>
              </a:lnSpc>
              <a:spcBef>
                <a:spcPts val="0"/>
              </a:spcBef>
              <a:spcAft>
                <a:spcPts val="0"/>
              </a:spcAft>
              <a:buClr>
                <a:schemeClr val="dk1"/>
              </a:buClr>
              <a:buSzPts val="2800"/>
              <a:buFont typeface="Times New Roman"/>
              <a:buNone/>
            </a:pPr>
            <a:r>
              <a:rPr lang="en-US" sz="4000" i="0" u="none" dirty="0">
                <a:solidFill>
                  <a:schemeClr val="dk1"/>
                </a:solidFill>
                <a:ea typeface="Times New Roman"/>
                <a:cs typeface="Times New Roman"/>
                <a:sym typeface="Times New Roman"/>
              </a:rPr>
              <a:t>PRESENTATION</a:t>
            </a:r>
            <a:endParaRPr lang="en-US" sz="4000" dirty="0"/>
          </a:p>
          <a:p>
            <a:pPr marL="5919" marR="0" lvl="0" indent="0" algn="ctr" rtl="0">
              <a:lnSpc>
                <a:spcPct val="100000"/>
              </a:lnSpc>
              <a:spcBef>
                <a:spcPts val="0"/>
              </a:spcBef>
              <a:spcAft>
                <a:spcPts val="0"/>
              </a:spcAft>
              <a:buClr>
                <a:schemeClr val="dk1"/>
              </a:buClr>
              <a:buSzPts val="2800"/>
              <a:buFont typeface="Times New Roman"/>
              <a:buNone/>
            </a:pPr>
            <a:r>
              <a:rPr lang="en-US" sz="4000" i="0" u="none" dirty="0">
                <a:solidFill>
                  <a:schemeClr val="dk1"/>
                </a:solidFill>
                <a:ea typeface="Times New Roman"/>
                <a:cs typeface="Times New Roman"/>
                <a:sym typeface="Times New Roman"/>
              </a:rPr>
              <a:t>By</a:t>
            </a:r>
            <a:endParaRPr lang="en-US" sz="4000" dirty="0"/>
          </a:p>
          <a:p>
            <a:pPr marL="1072258" marR="1061265" lvl="0" indent="0" algn="ctr" rtl="0">
              <a:lnSpc>
                <a:spcPct val="100000"/>
              </a:lnSpc>
              <a:spcBef>
                <a:spcPts val="7"/>
              </a:spcBef>
              <a:spcAft>
                <a:spcPts val="0"/>
              </a:spcAft>
              <a:buClr>
                <a:schemeClr val="dk1"/>
              </a:buClr>
              <a:buSzPts val="2800"/>
              <a:buFont typeface="Times New Roman"/>
              <a:buNone/>
            </a:pPr>
            <a:endParaRPr lang="en-US" dirty="0">
              <a:solidFill>
                <a:schemeClr val="dk1"/>
              </a:solidFill>
              <a:cs typeface="Times New Roman"/>
              <a:sym typeface="Times New Roman"/>
            </a:endParaRPr>
          </a:p>
          <a:p>
            <a:pPr marL="1072258" marR="1061265" lvl="0" indent="0" algn="ctr" rtl="0">
              <a:lnSpc>
                <a:spcPct val="100000"/>
              </a:lnSpc>
              <a:spcBef>
                <a:spcPts val="7"/>
              </a:spcBef>
              <a:spcAft>
                <a:spcPts val="0"/>
              </a:spcAft>
              <a:buClr>
                <a:schemeClr val="dk1"/>
              </a:buClr>
              <a:buSzPts val="2800"/>
              <a:buFont typeface="Times New Roman"/>
              <a:buNone/>
            </a:pPr>
            <a:r>
              <a:rPr lang="en-US" sz="3200" dirty="0">
                <a:solidFill>
                  <a:schemeClr val="dk1"/>
                </a:solidFill>
                <a:cs typeface="Times New Roman"/>
                <a:sym typeface="Times New Roman"/>
              </a:rPr>
              <a:t>Kumar Madagunaki (72)</a:t>
            </a:r>
            <a:endParaRPr lang="en-US" sz="3200" dirty="0"/>
          </a:p>
          <a:p>
            <a:pPr marL="1072258" marR="1061265" lvl="0" indent="0" algn="ctr" rtl="0">
              <a:lnSpc>
                <a:spcPct val="100000"/>
              </a:lnSpc>
              <a:spcBef>
                <a:spcPts val="7"/>
              </a:spcBef>
              <a:spcAft>
                <a:spcPts val="0"/>
              </a:spcAft>
              <a:buClr>
                <a:schemeClr val="dk1"/>
              </a:buClr>
              <a:buSzPts val="2800"/>
              <a:buFont typeface="Times New Roman"/>
              <a:buNone/>
            </a:pPr>
            <a:r>
              <a:rPr lang="en-US" sz="3200" dirty="0">
                <a:solidFill>
                  <a:schemeClr val="dk1"/>
                </a:solidFill>
                <a:ea typeface="Times New Roman"/>
                <a:cs typeface="Times New Roman"/>
                <a:sym typeface="Times New Roman"/>
              </a:rPr>
              <a:t>Affan Khan (63)</a:t>
            </a:r>
            <a:endParaRPr lang="en-US" sz="3200" dirty="0"/>
          </a:p>
          <a:p>
            <a:pPr marL="1072258" marR="1061265" lvl="0" indent="0" algn="ctr" rtl="0">
              <a:lnSpc>
                <a:spcPct val="100000"/>
              </a:lnSpc>
              <a:spcBef>
                <a:spcPts val="7"/>
              </a:spcBef>
              <a:spcAft>
                <a:spcPts val="0"/>
              </a:spcAft>
              <a:buClr>
                <a:schemeClr val="dk1"/>
              </a:buClr>
              <a:buSzPts val="2800"/>
              <a:buFont typeface="Times New Roman"/>
              <a:buNone/>
            </a:pPr>
            <a:r>
              <a:rPr lang="en-US" sz="3200" i="0" u="none" dirty="0">
                <a:solidFill>
                  <a:schemeClr val="dk1"/>
                </a:solidFill>
                <a:ea typeface="Times New Roman"/>
                <a:cs typeface="Times New Roman"/>
                <a:sym typeface="Times New Roman"/>
              </a:rPr>
              <a:t> Rahil Khan (64)</a:t>
            </a:r>
            <a:endParaRPr lang="en-US" sz="3200" dirty="0"/>
          </a:p>
          <a:p>
            <a:pPr marL="1072258" marR="1061265" lvl="0" indent="0" algn="ctr" rtl="0">
              <a:lnSpc>
                <a:spcPct val="100000"/>
              </a:lnSpc>
              <a:spcBef>
                <a:spcPts val="7"/>
              </a:spcBef>
              <a:spcAft>
                <a:spcPts val="0"/>
              </a:spcAft>
              <a:buClr>
                <a:schemeClr val="dk1"/>
              </a:buClr>
              <a:buSzPts val="2800"/>
              <a:buFont typeface="Times New Roman"/>
              <a:buNone/>
            </a:pPr>
            <a:endParaRPr lang="en-US" sz="1800" i="0" u="none" dirty="0">
              <a:solidFill>
                <a:schemeClr val="dk1"/>
              </a:solidFill>
              <a:ea typeface="Times New Roman"/>
              <a:cs typeface="Times New Roman"/>
              <a:sym typeface="Times New Roman"/>
            </a:endParaRPr>
          </a:p>
          <a:p>
            <a:endParaRPr lang="en-IN" dirty="0"/>
          </a:p>
        </p:txBody>
      </p:sp>
    </p:spTree>
    <p:extLst>
      <p:ext uri="{BB962C8B-B14F-4D97-AF65-F5344CB8AC3E}">
        <p14:creationId xmlns:p14="http://schemas.microsoft.com/office/powerpoint/2010/main" val="1259338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7491573"/>
            <a:ext cx="4026903" cy="2795424"/>
          </a:xfrm>
          <a:prstGeom prst="rect">
            <a:avLst/>
          </a:prstGeom>
        </p:spPr>
      </p:pic>
      <p:grpSp>
        <p:nvGrpSpPr>
          <p:cNvPr id="3" name="object 3"/>
          <p:cNvGrpSpPr/>
          <p:nvPr/>
        </p:nvGrpSpPr>
        <p:grpSpPr>
          <a:xfrm>
            <a:off x="15046912" y="7026612"/>
            <a:ext cx="3241675" cy="3261360"/>
            <a:chOff x="15046912" y="7026612"/>
            <a:chExt cx="3241675" cy="3261360"/>
          </a:xfrm>
        </p:grpSpPr>
        <p:sp>
          <p:nvSpPr>
            <p:cNvPr id="4" name="object 4"/>
            <p:cNvSpPr/>
            <p:nvPr/>
          </p:nvSpPr>
          <p:spPr>
            <a:xfrm>
              <a:off x="15046912" y="7026612"/>
              <a:ext cx="3241675" cy="3260725"/>
            </a:xfrm>
            <a:custGeom>
              <a:avLst/>
              <a:gdLst/>
              <a:ahLst/>
              <a:cxnLst/>
              <a:rect l="l" t="t" r="r" b="b"/>
              <a:pathLst>
                <a:path w="3241675" h="3260725">
                  <a:moveTo>
                    <a:pt x="394771" y="2814498"/>
                  </a:moveTo>
                  <a:lnTo>
                    <a:pt x="370379" y="2815028"/>
                  </a:lnTo>
                  <a:lnTo>
                    <a:pt x="366823" y="2817185"/>
                  </a:lnTo>
                  <a:lnTo>
                    <a:pt x="363267" y="2818624"/>
                  </a:lnTo>
                  <a:lnTo>
                    <a:pt x="330200" y="2852286"/>
                  </a:lnTo>
                  <a:lnTo>
                    <a:pt x="301291" y="2892785"/>
                  </a:lnTo>
                  <a:lnTo>
                    <a:pt x="288383" y="2912821"/>
                  </a:lnTo>
                  <a:lnTo>
                    <a:pt x="275748" y="2931035"/>
                  </a:lnTo>
                  <a:lnTo>
                    <a:pt x="263661" y="2946144"/>
                  </a:lnTo>
                  <a:lnTo>
                    <a:pt x="252396" y="2956865"/>
                  </a:lnTo>
                  <a:lnTo>
                    <a:pt x="249475" y="2959023"/>
                  </a:lnTo>
                  <a:lnTo>
                    <a:pt x="246554" y="2960467"/>
                  </a:lnTo>
                  <a:lnTo>
                    <a:pt x="244395" y="2961906"/>
                  </a:lnTo>
                  <a:lnTo>
                    <a:pt x="190420" y="3054785"/>
                  </a:lnTo>
                  <a:lnTo>
                    <a:pt x="159654" y="3061961"/>
                  </a:lnTo>
                  <a:lnTo>
                    <a:pt x="98123" y="3078477"/>
                  </a:lnTo>
                  <a:lnTo>
                    <a:pt x="58949" y="3089028"/>
                  </a:lnTo>
                  <a:lnTo>
                    <a:pt x="24100" y="3112855"/>
                  </a:lnTo>
                  <a:lnTo>
                    <a:pt x="3222" y="3155581"/>
                  </a:lnTo>
                  <a:lnTo>
                    <a:pt x="0" y="3193764"/>
                  </a:lnTo>
                  <a:lnTo>
                    <a:pt x="4016" y="3229922"/>
                  </a:lnTo>
                  <a:lnTo>
                    <a:pt x="13779" y="3260385"/>
                  </a:lnTo>
                  <a:lnTo>
                    <a:pt x="3241111" y="3260385"/>
                  </a:lnTo>
                  <a:lnTo>
                    <a:pt x="3241111" y="2893505"/>
                  </a:lnTo>
                  <a:lnTo>
                    <a:pt x="757094" y="2893505"/>
                  </a:lnTo>
                  <a:lnTo>
                    <a:pt x="477694" y="2841667"/>
                  </a:lnTo>
                  <a:lnTo>
                    <a:pt x="465655" y="2839709"/>
                  </a:lnTo>
                  <a:lnTo>
                    <a:pt x="463685" y="2839504"/>
                  </a:lnTo>
                  <a:lnTo>
                    <a:pt x="427275" y="2839504"/>
                  </a:lnTo>
                  <a:lnTo>
                    <a:pt x="405741" y="2838820"/>
                  </a:lnTo>
                  <a:lnTo>
                    <a:pt x="400732" y="2826457"/>
                  </a:lnTo>
                  <a:lnTo>
                    <a:pt x="394771" y="2814498"/>
                  </a:lnTo>
                  <a:close/>
                </a:path>
                <a:path w="3241675" h="3260725">
                  <a:moveTo>
                    <a:pt x="3241111" y="0"/>
                  </a:moveTo>
                  <a:lnTo>
                    <a:pt x="1998392" y="967529"/>
                  </a:lnTo>
                  <a:lnTo>
                    <a:pt x="2000857" y="1043381"/>
                  </a:lnTo>
                  <a:lnTo>
                    <a:pt x="1999334" y="1115315"/>
                  </a:lnTo>
                  <a:lnTo>
                    <a:pt x="1994621" y="1182523"/>
                  </a:lnTo>
                  <a:lnTo>
                    <a:pt x="1987517" y="1244198"/>
                  </a:lnTo>
                  <a:lnTo>
                    <a:pt x="1978818" y="1299531"/>
                  </a:lnTo>
                  <a:lnTo>
                    <a:pt x="1969323" y="1347715"/>
                  </a:lnTo>
                  <a:lnTo>
                    <a:pt x="1959830" y="1387941"/>
                  </a:lnTo>
                  <a:lnTo>
                    <a:pt x="1944039" y="1441290"/>
                  </a:lnTo>
                  <a:lnTo>
                    <a:pt x="1925054" y="1475803"/>
                  </a:lnTo>
                  <a:lnTo>
                    <a:pt x="1910508" y="1498607"/>
                  </a:lnTo>
                  <a:lnTo>
                    <a:pt x="1897582" y="1521546"/>
                  </a:lnTo>
                  <a:lnTo>
                    <a:pt x="1874543" y="1585167"/>
                  </a:lnTo>
                  <a:lnTo>
                    <a:pt x="1852691" y="1652237"/>
                  </a:lnTo>
                  <a:lnTo>
                    <a:pt x="1831649" y="1719307"/>
                  </a:lnTo>
                  <a:lnTo>
                    <a:pt x="1820465" y="1759514"/>
                  </a:lnTo>
                  <a:lnTo>
                    <a:pt x="1805969" y="1801653"/>
                  </a:lnTo>
                  <a:lnTo>
                    <a:pt x="1781881" y="1839887"/>
                  </a:lnTo>
                  <a:lnTo>
                    <a:pt x="1750519" y="1875249"/>
                  </a:lnTo>
                  <a:lnTo>
                    <a:pt x="1714203" y="1908772"/>
                  </a:lnTo>
                  <a:lnTo>
                    <a:pt x="1635986" y="1974431"/>
                  </a:lnTo>
                  <a:lnTo>
                    <a:pt x="1598723" y="2008632"/>
                  </a:lnTo>
                  <a:lnTo>
                    <a:pt x="1572956" y="2023967"/>
                  </a:lnTo>
                  <a:lnTo>
                    <a:pt x="1522231" y="2054905"/>
                  </a:lnTo>
                  <a:lnTo>
                    <a:pt x="1497250" y="2069835"/>
                  </a:lnTo>
                  <a:lnTo>
                    <a:pt x="1493742" y="2119873"/>
                  </a:lnTo>
                  <a:lnTo>
                    <a:pt x="1469183" y="2169912"/>
                  </a:lnTo>
                  <a:lnTo>
                    <a:pt x="1459718" y="2180025"/>
                  </a:lnTo>
                  <a:lnTo>
                    <a:pt x="1450419" y="2190880"/>
                  </a:lnTo>
                  <a:lnTo>
                    <a:pt x="1442216" y="2202411"/>
                  </a:lnTo>
                  <a:lnTo>
                    <a:pt x="1436036" y="2214550"/>
                  </a:lnTo>
                  <a:lnTo>
                    <a:pt x="1422783" y="2236364"/>
                  </a:lnTo>
                  <a:lnTo>
                    <a:pt x="1403445" y="2254600"/>
                  </a:lnTo>
                  <a:lnTo>
                    <a:pt x="1384369" y="2272972"/>
                  </a:lnTo>
                  <a:lnTo>
                    <a:pt x="1371901" y="2295190"/>
                  </a:lnTo>
                  <a:lnTo>
                    <a:pt x="1371266" y="2298792"/>
                  </a:lnTo>
                  <a:lnTo>
                    <a:pt x="1367583" y="2303113"/>
                  </a:lnTo>
                  <a:lnTo>
                    <a:pt x="1361106" y="2308153"/>
                  </a:lnTo>
                  <a:lnTo>
                    <a:pt x="1322639" y="2331485"/>
                  </a:lnTo>
                  <a:lnTo>
                    <a:pt x="1270635" y="2356572"/>
                  </a:lnTo>
                  <a:lnTo>
                    <a:pt x="1221035" y="2379230"/>
                  </a:lnTo>
                  <a:lnTo>
                    <a:pt x="1189783" y="2395272"/>
                  </a:lnTo>
                  <a:lnTo>
                    <a:pt x="1154477" y="2421188"/>
                  </a:lnTo>
                  <a:lnTo>
                    <a:pt x="1111935" y="2457898"/>
                  </a:lnTo>
                  <a:lnTo>
                    <a:pt x="1077946" y="2494538"/>
                  </a:lnTo>
                  <a:lnTo>
                    <a:pt x="1050546" y="2531039"/>
                  </a:lnTo>
                  <a:lnTo>
                    <a:pt x="1027774" y="2567332"/>
                  </a:lnTo>
                  <a:lnTo>
                    <a:pt x="1007665" y="2603349"/>
                  </a:lnTo>
                  <a:lnTo>
                    <a:pt x="981973" y="2648315"/>
                  </a:lnTo>
                  <a:lnTo>
                    <a:pt x="953008" y="2692538"/>
                  </a:lnTo>
                  <a:lnTo>
                    <a:pt x="916636" y="2736086"/>
                  </a:lnTo>
                  <a:lnTo>
                    <a:pt x="868727" y="2779026"/>
                  </a:lnTo>
                  <a:lnTo>
                    <a:pt x="825257" y="2809806"/>
                  </a:lnTo>
                  <a:lnTo>
                    <a:pt x="808910" y="2820067"/>
                  </a:lnTo>
                  <a:lnTo>
                    <a:pt x="795679" y="2838820"/>
                  </a:lnTo>
                  <a:lnTo>
                    <a:pt x="783002" y="2857055"/>
                  </a:lnTo>
                  <a:lnTo>
                    <a:pt x="770262" y="2875247"/>
                  </a:lnTo>
                  <a:lnTo>
                    <a:pt x="757094" y="2893505"/>
                  </a:lnTo>
                  <a:lnTo>
                    <a:pt x="3241111" y="2893505"/>
                  </a:lnTo>
                  <a:lnTo>
                    <a:pt x="3241111" y="0"/>
                  </a:lnTo>
                  <a:close/>
                </a:path>
                <a:path w="3241675" h="3260725">
                  <a:moveTo>
                    <a:pt x="440529" y="2838223"/>
                  </a:moveTo>
                  <a:lnTo>
                    <a:pt x="427275" y="2839504"/>
                  </a:lnTo>
                  <a:lnTo>
                    <a:pt x="463685" y="2839504"/>
                  </a:lnTo>
                  <a:lnTo>
                    <a:pt x="453294" y="2838426"/>
                  </a:lnTo>
                  <a:lnTo>
                    <a:pt x="440529" y="2838223"/>
                  </a:lnTo>
                  <a:close/>
                </a:path>
              </a:pathLst>
            </a:custGeom>
            <a:solidFill>
              <a:srgbClr val="FCFDFC"/>
            </a:solidFill>
          </p:spPr>
          <p:txBody>
            <a:bodyPr wrap="square" lIns="0" tIns="0" rIns="0" bIns="0" rtlCol="0"/>
            <a:lstStyle/>
            <a:p>
              <a:endParaRPr/>
            </a:p>
          </p:txBody>
        </p:sp>
        <p:sp>
          <p:nvSpPr>
            <p:cNvPr id="5" name="object 5"/>
            <p:cNvSpPr/>
            <p:nvPr/>
          </p:nvSpPr>
          <p:spPr>
            <a:xfrm>
              <a:off x="15108677" y="7080431"/>
              <a:ext cx="3179445" cy="3206750"/>
            </a:xfrm>
            <a:custGeom>
              <a:avLst/>
              <a:gdLst/>
              <a:ahLst/>
              <a:cxnLst/>
              <a:rect l="l" t="t" r="r" b="b"/>
              <a:pathLst>
                <a:path w="3179444" h="3206750">
                  <a:moveTo>
                    <a:pt x="644935" y="3108965"/>
                  </a:moveTo>
                  <a:lnTo>
                    <a:pt x="103509" y="3108965"/>
                  </a:lnTo>
                  <a:lnTo>
                    <a:pt x="6594" y="3184280"/>
                  </a:lnTo>
                  <a:lnTo>
                    <a:pt x="0" y="3206567"/>
                  </a:lnTo>
                  <a:lnTo>
                    <a:pt x="519545" y="3206567"/>
                  </a:lnTo>
                  <a:lnTo>
                    <a:pt x="644935" y="3108965"/>
                  </a:lnTo>
                  <a:close/>
                </a:path>
                <a:path w="3179444" h="3206750">
                  <a:moveTo>
                    <a:pt x="3179346" y="1156092"/>
                  </a:moveTo>
                  <a:lnTo>
                    <a:pt x="545511" y="3206567"/>
                  </a:lnTo>
                  <a:lnTo>
                    <a:pt x="1086760" y="3206567"/>
                  </a:lnTo>
                  <a:lnTo>
                    <a:pt x="3179346" y="1577730"/>
                  </a:lnTo>
                  <a:lnTo>
                    <a:pt x="3179346" y="1156092"/>
                  </a:lnTo>
                  <a:close/>
                </a:path>
                <a:path w="3179444" h="3206750">
                  <a:moveTo>
                    <a:pt x="3179346" y="1597807"/>
                  </a:moveTo>
                  <a:lnTo>
                    <a:pt x="1113185" y="3206567"/>
                  </a:lnTo>
                  <a:lnTo>
                    <a:pt x="1654470" y="3206567"/>
                  </a:lnTo>
                  <a:lnTo>
                    <a:pt x="3179346" y="2019492"/>
                  </a:lnTo>
                  <a:lnTo>
                    <a:pt x="3179346" y="1597807"/>
                  </a:lnTo>
                  <a:close/>
                </a:path>
                <a:path w="3179444" h="3206750">
                  <a:moveTo>
                    <a:pt x="3179346" y="2039291"/>
                  </a:moveTo>
                  <a:lnTo>
                    <a:pt x="1679727" y="3206567"/>
                  </a:lnTo>
                  <a:lnTo>
                    <a:pt x="2221823" y="3206567"/>
                  </a:lnTo>
                  <a:lnTo>
                    <a:pt x="3179346" y="2461248"/>
                  </a:lnTo>
                  <a:lnTo>
                    <a:pt x="3179346" y="2039291"/>
                  </a:lnTo>
                  <a:close/>
                </a:path>
                <a:path w="3179444" h="3206750">
                  <a:moveTo>
                    <a:pt x="3179346" y="2480797"/>
                  </a:moveTo>
                  <a:lnTo>
                    <a:pt x="2246940" y="3206567"/>
                  </a:lnTo>
                  <a:lnTo>
                    <a:pt x="2789033" y="3206567"/>
                  </a:lnTo>
                  <a:lnTo>
                    <a:pt x="3179346" y="2902754"/>
                  </a:lnTo>
                  <a:lnTo>
                    <a:pt x="3179346" y="2480797"/>
                  </a:lnTo>
                  <a:close/>
                </a:path>
                <a:path w="3179444" h="3206750">
                  <a:moveTo>
                    <a:pt x="3179346" y="2922562"/>
                  </a:moveTo>
                  <a:lnTo>
                    <a:pt x="2814532" y="3206567"/>
                  </a:lnTo>
                  <a:lnTo>
                    <a:pt x="3179346" y="3206567"/>
                  </a:lnTo>
                  <a:lnTo>
                    <a:pt x="3179346" y="2922562"/>
                  </a:lnTo>
                  <a:close/>
                </a:path>
                <a:path w="3179444" h="3206750">
                  <a:moveTo>
                    <a:pt x="7583" y="3180936"/>
                  </a:moveTo>
                  <a:lnTo>
                    <a:pt x="6227" y="3184565"/>
                  </a:lnTo>
                  <a:lnTo>
                    <a:pt x="6594" y="3184280"/>
                  </a:lnTo>
                  <a:lnTo>
                    <a:pt x="7583" y="3180936"/>
                  </a:lnTo>
                  <a:close/>
                </a:path>
                <a:path w="3179444" h="3206750">
                  <a:moveTo>
                    <a:pt x="11939" y="3169116"/>
                  </a:moveTo>
                  <a:lnTo>
                    <a:pt x="9200" y="3175473"/>
                  </a:lnTo>
                  <a:lnTo>
                    <a:pt x="7583" y="3180936"/>
                  </a:lnTo>
                  <a:lnTo>
                    <a:pt x="8771" y="3177757"/>
                  </a:lnTo>
                  <a:lnTo>
                    <a:pt x="11148" y="3171153"/>
                  </a:lnTo>
                  <a:lnTo>
                    <a:pt x="11939" y="3169116"/>
                  </a:lnTo>
                  <a:close/>
                </a:path>
                <a:path w="3179444" h="3206750">
                  <a:moveTo>
                    <a:pt x="17096" y="3157148"/>
                  </a:moveTo>
                  <a:lnTo>
                    <a:pt x="13764" y="3164414"/>
                  </a:lnTo>
                  <a:lnTo>
                    <a:pt x="11939" y="3169116"/>
                  </a:lnTo>
                  <a:lnTo>
                    <a:pt x="17096" y="3157148"/>
                  </a:lnTo>
                  <a:close/>
                </a:path>
                <a:path w="3179444" h="3206750">
                  <a:moveTo>
                    <a:pt x="264799" y="2892966"/>
                  </a:moveTo>
                  <a:lnTo>
                    <a:pt x="247311" y="2933027"/>
                  </a:lnTo>
                  <a:lnTo>
                    <a:pt x="245162" y="2941655"/>
                  </a:lnTo>
                  <a:lnTo>
                    <a:pt x="241655" y="2949340"/>
                  </a:lnTo>
                  <a:lnTo>
                    <a:pt x="235970" y="2955608"/>
                  </a:lnTo>
                  <a:lnTo>
                    <a:pt x="234573" y="2957047"/>
                  </a:lnTo>
                  <a:lnTo>
                    <a:pt x="230890" y="2957047"/>
                  </a:lnTo>
                  <a:lnTo>
                    <a:pt x="228731" y="2958485"/>
                  </a:lnTo>
                  <a:lnTo>
                    <a:pt x="199902" y="3085202"/>
                  </a:lnTo>
                  <a:lnTo>
                    <a:pt x="157780" y="3094969"/>
                  </a:lnTo>
                  <a:lnTo>
                    <a:pt x="30103" y="3126963"/>
                  </a:lnTo>
                  <a:lnTo>
                    <a:pt x="17096" y="3157148"/>
                  </a:lnTo>
                  <a:lnTo>
                    <a:pt x="68203" y="3117602"/>
                  </a:lnTo>
                  <a:lnTo>
                    <a:pt x="94153" y="3111427"/>
                  </a:lnTo>
                  <a:lnTo>
                    <a:pt x="103509" y="3108965"/>
                  </a:lnTo>
                  <a:lnTo>
                    <a:pt x="644935" y="3108965"/>
                  </a:lnTo>
                  <a:lnTo>
                    <a:pt x="755934" y="3022566"/>
                  </a:lnTo>
                  <a:lnTo>
                    <a:pt x="215015" y="3022566"/>
                  </a:lnTo>
                  <a:lnTo>
                    <a:pt x="219460" y="3000246"/>
                  </a:lnTo>
                  <a:lnTo>
                    <a:pt x="356081" y="2893685"/>
                  </a:lnTo>
                  <a:lnTo>
                    <a:pt x="269752" y="2893685"/>
                  </a:lnTo>
                  <a:lnTo>
                    <a:pt x="264799" y="2892966"/>
                  </a:lnTo>
                  <a:close/>
                </a:path>
                <a:path w="3179444" h="3206750">
                  <a:moveTo>
                    <a:pt x="493176" y="2799248"/>
                  </a:moveTo>
                  <a:lnTo>
                    <a:pt x="493780" y="2799368"/>
                  </a:lnTo>
                  <a:lnTo>
                    <a:pt x="499495" y="2800806"/>
                  </a:lnTo>
                  <a:lnTo>
                    <a:pt x="215015" y="3022566"/>
                  </a:lnTo>
                  <a:lnTo>
                    <a:pt x="755934" y="3022566"/>
                  </a:lnTo>
                  <a:lnTo>
                    <a:pt x="995503" y="2836089"/>
                  </a:lnTo>
                  <a:lnTo>
                    <a:pt x="693170" y="2836089"/>
                  </a:lnTo>
                  <a:lnTo>
                    <a:pt x="493176" y="2799248"/>
                  </a:lnTo>
                  <a:close/>
                </a:path>
                <a:path w="3179444" h="3206750">
                  <a:moveTo>
                    <a:pt x="389386" y="2781096"/>
                  </a:moveTo>
                  <a:lnTo>
                    <a:pt x="348889" y="2787757"/>
                  </a:lnTo>
                  <a:lnTo>
                    <a:pt x="334649" y="2795047"/>
                  </a:lnTo>
                  <a:lnTo>
                    <a:pt x="331728" y="2797204"/>
                  </a:lnTo>
                  <a:lnTo>
                    <a:pt x="293184" y="2842117"/>
                  </a:lnTo>
                  <a:lnTo>
                    <a:pt x="269752" y="2893685"/>
                  </a:lnTo>
                  <a:lnTo>
                    <a:pt x="356081" y="2893685"/>
                  </a:lnTo>
                  <a:lnTo>
                    <a:pt x="480225" y="2796855"/>
                  </a:lnTo>
                  <a:lnTo>
                    <a:pt x="413135" y="2784247"/>
                  </a:lnTo>
                  <a:lnTo>
                    <a:pt x="401475" y="2782300"/>
                  </a:lnTo>
                  <a:lnTo>
                    <a:pt x="389386" y="2781096"/>
                  </a:lnTo>
                  <a:close/>
                </a:path>
                <a:path w="3179444" h="3206750">
                  <a:moveTo>
                    <a:pt x="1962535" y="1381705"/>
                  </a:moveTo>
                  <a:lnTo>
                    <a:pt x="1972739" y="1399499"/>
                  </a:lnTo>
                  <a:lnTo>
                    <a:pt x="1973584" y="1422020"/>
                  </a:lnTo>
                  <a:lnTo>
                    <a:pt x="1967286" y="1446701"/>
                  </a:lnTo>
                  <a:lnTo>
                    <a:pt x="1956058" y="1470974"/>
                  </a:lnTo>
                  <a:lnTo>
                    <a:pt x="1942906" y="1493366"/>
                  </a:lnTo>
                  <a:lnTo>
                    <a:pt x="1928753" y="1516160"/>
                  </a:lnTo>
                  <a:lnTo>
                    <a:pt x="1915839" y="1539222"/>
                  </a:lnTo>
                  <a:lnTo>
                    <a:pt x="1899545" y="1576752"/>
                  </a:lnTo>
                  <a:lnTo>
                    <a:pt x="1862997" y="1644265"/>
                  </a:lnTo>
                  <a:lnTo>
                    <a:pt x="1836086" y="1691903"/>
                  </a:lnTo>
                  <a:lnTo>
                    <a:pt x="1805269" y="1745105"/>
                  </a:lnTo>
                  <a:lnTo>
                    <a:pt x="1771938" y="1801101"/>
                  </a:lnTo>
                  <a:lnTo>
                    <a:pt x="1737481" y="1857123"/>
                  </a:lnTo>
                  <a:lnTo>
                    <a:pt x="1703290" y="1910402"/>
                  </a:lnTo>
                  <a:lnTo>
                    <a:pt x="1670753" y="1958170"/>
                  </a:lnTo>
                  <a:lnTo>
                    <a:pt x="1641262" y="1997658"/>
                  </a:lnTo>
                  <a:lnTo>
                    <a:pt x="1513971" y="2088734"/>
                  </a:lnTo>
                  <a:lnTo>
                    <a:pt x="1515658" y="2112562"/>
                  </a:lnTo>
                  <a:lnTo>
                    <a:pt x="1511272" y="2137874"/>
                  </a:lnTo>
                  <a:lnTo>
                    <a:pt x="1501220" y="2163456"/>
                  </a:lnTo>
                  <a:lnTo>
                    <a:pt x="1485904" y="2188091"/>
                  </a:lnTo>
                  <a:lnTo>
                    <a:pt x="1476879" y="2198600"/>
                  </a:lnTo>
                  <a:lnTo>
                    <a:pt x="1467807" y="2209513"/>
                  </a:lnTo>
                  <a:lnTo>
                    <a:pt x="1459687" y="2220695"/>
                  </a:lnTo>
                  <a:lnTo>
                    <a:pt x="1453519" y="2232010"/>
                  </a:lnTo>
                  <a:lnTo>
                    <a:pt x="1452096" y="2255682"/>
                  </a:lnTo>
                  <a:lnTo>
                    <a:pt x="1458901" y="2277192"/>
                  </a:lnTo>
                  <a:lnTo>
                    <a:pt x="1466253" y="2298432"/>
                  </a:lnTo>
                  <a:lnTo>
                    <a:pt x="1466473" y="2321292"/>
                  </a:lnTo>
                  <a:lnTo>
                    <a:pt x="1407089" y="2373998"/>
                  </a:lnTo>
                  <a:lnTo>
                    <a:pt x="1365889" y="2399140"/>
                  </a:lnTo>
                  <a:lnTo>
                    <a:pt x="1328881" y="2420639"/>
                  </a:lnTo>
                  <a:lnTo>
                    <a:pt x="1305183" y="2435051"/>
                  </a:lnTo>
                  <a:lnTo>
                    <a:pt x="1255840" y="2467832"/>
                  </a:lnTo>
                  <a:lnTo>
                    <a:pt x="1209690" y="2497407"/>
                  </a:lnTo>
                  <a:lnTo>
                    <a:pt x="1166132" y="2524304"/>
                  </a:lnTo>
                  <a:lnTo>
                    <a:pt x="1124569" y="2549049"/>
                  </a:lnTo>
                  <a:lnTo>
                    <a:pt x="1084402" y="2572171"/>
                  </a:lnTo>
                  <a:lnTo>
                    <a:pt x="1045031" y="2594197"/>
                  </a:lnTo>
                  <a:lnTo>
                    <a:pt x="925707" y="2658969"/>
                  </a:lnTo>
                  <a:lnTo>
                    <a:pt x="744986" y="2761928"/>
                  </a:lnTo>
                  <a:lnTo>
                    <a:pt x="731356" y="2781108"/>
                  </a:lnTo>
                  <a:lnTo>
                    <a:pt x="718543" y="2799368"/>
                  </a:lnTo>
                  <a:lnTo>
                    <a:pt x="706017" y="2817413"/>
                  </a:lnTo>
                  <a:lnTo>
                    <a:pt x="693170" y="2836089"/>
                  </a:lnTo>
                  <a:lnTo>
                    <a:pt x="995503" y="2836089"/>
                  </a:lnTo>
                  <a:lnTo>
                    <a:pt x="2303440" y="1818014"/>
                  </a:lnTo>
                  <a:lnTo>
                    <a:pt x="1762383" y="1818014"/>
                  </a:lnTo>
                  <a:lnTo>
                    <a:pt x="1767578" y="1809151"/>
                  </a:lnTo>
                  <a:lnTo>
                    <a:pt x="1778778" y="1790886"/>
                  </a:lnTo>
                  <a:lnTo>
                    <a:pt x="1783973" y="1782022"/>
                  </a:lnTo>
                  <a:lnTo>
                    <a:pt x="2295408" y="1383864"/>
                  </a:lnTo>
                  <a:lnTo>
                    <a:pt x="1963932" y="1383864"/>
                  </a:lnTo>
                  <a:lnTo>
                    <a:pt x="1962535" y="1381705"/>
                  </a:lnTo>
                  <a:close/>
                </a:path>
                <a:path w="3179444" h="3206750">
                  <a:moveTo>
                    <a:pt x="480699" y="2796486"/>
                  </a:moveTo>
                  <a:lnTo>
                    <a:pt x="480225" y="2796855"/>
                  </a:lnTo>
                  <a:lnTo>
                    <a:pt x="493176" y="2799248"/>
                  </a:lnTo>
                  <a:lnTo>
                    <a:pt x="486541" y="2797929"/>
                  </a:lnTo>
                  <a:lnTo>
                    <a:pt x="480699" y="2796486"/>
                  </a:lnTo>
                  <a:close/>
                </a:path>
                <a:path w="3179444" h="3206750">
                  <a:moveTo>
                    <a:pt x="3179346" y="714760"/>
                  </a:moveTo>
                  <a:lnTo>
                    <a:pt x="1762383" y="1818014"/>
                  </a:lnTo>
                  <a:lnTo>
                    <a:pt x="2303440" y="1818014"/>
                  </a:lnTo>
                  <a:lnTo>
                    <a:pt x="3179346" y="1136224"/>
                  </a:lnTo>
                  <a:lnTo>
                    <a:pt x="3179346" y="714760"/>
                  </a:lnTo>
                  <a:close/>
                </a:path>
                <a:path w="3179444" h="3206750">
                  <a:moveTo>
                    <a:pt x="3179346" y="273014"/>
                  </a:moveTo>
                  <a:lnTo>
                    <a:pt x="1979051" y="1207461"/>
                  </a:lnTo>
                  <a:lnTo>
                    <a:pt x="1979617" y="1218445"/>
                  </a:lnTo>
                  <a:lnTo>
                    <a:pt x="1981216" y="1277367"/>
                  </a:lnTo>
                  <a:lnTo>
                    <a:pt x="1980363" y="1327075"/>
                  </a:lnTo>
                  <a:lnTo>
                    <a:pt x="1976295" y="1363283"/>
                  </a:lnTo>
                  <a:lnTo>
                    <a:pt x="1968250" y="1381705"/>
                  </a:lnTo>
                  <a:lnTo>
                    <a:pt x="1965329" y="1383864"/>
                  </a:lnTo>
                  <a:lnTo>
                    <a:pt x="2295408" y="1383864"/>
                  </a:lnTo>
                  <a:lnTo>
                    <a:pt x="3179346" y="695709"/>
                  </a:lnTo>
                  <a:lnTo>
                    <a:pt x="3179346" y="273014"/>
                  </a:lnTo>
                  <a:close/>
                </a:path>
                <a:path w="3179444" h="3206750">
                  <a:moveTo>
                    <a:pt x="1978105" y="1189110"/>
                  </a:moveTo>
                  <a:lnTo>
                    <a:pt x="1977648" y="1189466"/>
                  </a:lnTo>
                  <a:lnTo>
                    <a:pt x="1977648" y="1195219"/>
                  </a:lnTo>
                  <a:lnTo>
                    <a:pt x="1978410" y="1201708"/>
                  </a:lnTo>
                  <a:lnTo>
                    <a:pt x="1979045" y="1207461"/>
                  </a:lnTo>
                  <a:lnTo>
                    <a:pt x="1978105" y="1189110"/>
                  </a:lnTo>
                  <a:close/>
                </a:path>
                <a:path w="3179444" h="3206750">
                  <a:moveTo>
                    <a:pt x="3179346" y="0"/>
                  </a:moveTo>
                  <a:lnTo>
                    <a:pt x="1963170" y="946819"/>
                  </a:lnTo>
                  <a:lnTo>
                    <a:pt x="1963027" y="961045"/>
                  </a:lnTo>
                  <a:lnTo>
                    <a:pt x="1963224" y="968695"/>
                  </a:lnTo>
                  <a:lnTo>
                    <a:pt x="1963932" y="976347"/>
                  </a:lnTo>
                  <a:lnTo>
                    <a:pt x="1972108" y="1090107"/>
                  </a:lnTo>
                  <a:lnTo>
                    <a:pt x="1976327" y="1154597"/>
                  </a:lnTo>
                  <a:lnTo>
                    <a:pt x="1978105" y="1189110"/>
                  </a:lnTo>
                  <a:lnTo>
                    <a:pt x="3179346" y="254026"/>
                  </a:lnTo>
                  <a:lnTo>
                    <a:pt x="3179346" y="0"/>
                  </a:lnTo>
                  <a:close/>
                </a:path>
              </a:pathLst>
            </a:custGeom>
            <a:solidFill>
              <a:srgbClr val="E0CEBD"/>
            </a:solidFill>
          </p:spPr>
          <p:txBody>
            <a:bodyPr wrap="square" lIns="0" tIns="0" rIns="0" bIns="0" rtlCol="0"/>
            <a:lstStyle/>
            <a:p>
              <a:endParaRPr/>
            </a:p>
          </p:txBody>
        </p:sp>
        <p:sp>
          <p:nvSpPr>
            <p:cNvPr id="6" name="object 6"/>
            <p:cNvSpPr/>
            <p:nvPr/>
          </p:nvSpPr>
          <p:spPr>
            <a:xfrm>
              <a:off x="17082643" y="7332593"/>
              <a:ext cx="1205865" cy="955675"/>
            </a:xfrm>
            <a:custGeom>
              <a:avLst/>
              <a:gdLst/>
              <a:ahLst/>
              <a:cxnLst/>
              <a:rect l="l" t="t" r="r" b="b"/>
              <a:pathLst>
                <a:path w="1205865" h="955675">
                  <a:moveTo>
                    <a:pt x="1205380" y="0"/>
                  </a:moveTo>
                  <a:lnTo>
                    <a:pt x="1524" y="937303"/>
                  </a:lnTo>
                  <a:lnTo>
                    <a:pt x="2921" y="939462"/>
                  </a:lnTo>
                  <a:lnTo>
                    <a:pt x="0" y="941621"/>
                  </a:lnTo>
                  <a:lnTo>
                    <a:pt x="3683" y="945939"/>
                  </a:lnTo>
                  <a:lnTo>
                    <a:pt x="762" y="948098"/>
                  </a:lnTo>
                  <a:lnTo>
                    <a:pt x="2921" y="950257"/>
                  </a:lnTo>
                  <a:lnTo>
                    <a:pt x="1524" y="951692"/>
                  </a:lnTo>
                  <a:lnTo>
                    <a:pt x="5080" y="955299"/>
                  </a:lnTo>
                  <a:lnTo>
                    <a:pt x="1205380" y="20802"/>
                  </a:lnTo>
                  <a:lnTo>
                    <a:pt x="1205380" y="0"/>
                  </a:lnTo>
                  <a:close/>
                </a:path>
              </a:pathLst>
            </a:custGeom>
            <a:solidFill>
              <a:srgbClr val="4C2A13">
                <a:alpha val="38819"/>
              </a:srgbClr>
            </a:solidFill>
          </p:spPr>
          <p:txBody>
            <a:bodyPr wrap="square" lIns="0" tIns="0" rIns="0" bIns="0" rtlCol="0"/>
            <a:lstStyle/>
            <a:p>
              <a:endParaRPr/>
            </a:p>
          </p:txBody>
        </p:sp>
        <p:sp>
          <p:nvSpPr>
            <p:cNvPr id="7" name="object 7"/>
            <p:cNvSpPr/>
            <p:nvPr/>
          </p:nvSpPr>
          <p:spPr>
            <a:xfrm>
              <a:off x="17082642" y="7332593"/>
              <a:ext cx="1205865" cy="955675"/>
            </a:xfrm>
            <a:custGeom>
              <a:avLst/>
              <a:gdLst/>
              <a:ahLst/>
              <a:cxnLst/>
              <a:rect l="l" t="t" r="r" b="b"/>
              <a:pathLst>
                <a:path w="1205865" h="955675">
                  <a:moveTo>
                    <a:pt x="1524" y="937307"/>
                  </a:moveTo>
                  <a:lnTo>
                    <a:pt x="2921" y="939454"/>
                  </a:lnTo>
                  <a:lnTo>
                    <a:pt x="0" y="941613"/>
                  </a:lnTo>
                  <a:lnTo>
                    <a:pt x="3683" y="945943"/>
                  </a:lnTo>
                  <a:lnTo>
                    <a:pt x="762" y="948102"/>
                  </a:lnTo>
                  <a:lnTo>
                    <a:pt x="2921" y="950261"/>
                  </a:lnTo>
                  <a:lnTo>
                    <a:pt x="1524" y="951696"/>
                  </a:lnTo>
                  <a:lnTo>
                    <a:pt x="5080" y="955303"/>
                  </a:lnTo>
                  <a:lnTo>
                    <a:pt x="1205382" y="20807"/>
                  </a:lnTo>
                </a:path>
                <a:path w="1205865" h="955675">
                  <a:moveTo>
                    <a:pt x="1205382" y="0"/>
                  </a:moveTo>
                  <a:lnTo>
                    <a:pt x="1524" y="937307"/>
                  </a:lnTo>
                </a:path>
              </a:pathLst>
            </a:custGeom>
            <a:ln w="3175">
              <a:solidFill>
                <a:srgbClr val="FFFFFF"/>
              </a:solidFill>
            </a:ln>
          </p:spPr>
          <p:txBody>
            <a:bodyPr wrap="square" lIns="0" tIns="0" rIns="0" bIns="0" rtlCol="0"/>
            <a:lstStyle/>
            <a:p>
              <a:endParaRPr/>
            </a:p>
          </p:txBody>
        </p:sp>
        <p:sp>
          <p:nvSpPr>
            <p:cNvPr id="8" name="object 8"/>
            <p:cNvSpPr/>
            <p:nvPr/>
          </p:nvSpPr>
          <p:spPr>
            <a:xfrm>
              <a:off x="15112746" y="7773357"/>
              <a:ext cx="3175635" cy="2492375"/>
            </a:xfrm>
            <a:custGeom>
              <a:avLst/>
              <a:gdLst/>
              <a:ahLst/>
              <a:cxnLst/>
              <a:rect l="l" t="t" r="r" b="b"/>
              <a:pathLst>
                <a:path w="3175634" h="2492375">
                  <a:moveTo>
                    <a:pt x="66294" y="2420360"/>
                  </a:moveTo>
                  <a:lnTo>
                    <a:pt x="8001" y="2465718"/>
                  </a:lnTo>
                  <a:lnTo>
                    <a:pt x="10160" y="2467876"/>
                  </a:lnTo>
                  <a:lnTo>
                    <a:pt x="5842" y="2470758"/>
                  </a:lnTo>
                  <a:lnTo>
                    <a:pt x="8001" y="2473635"/>
                  </a:lnTo>
                  <a:lnTo>
                    <a:pt x="5080" y="2475798"/>
                  </a:lnTo>
                  <a:lnTo>
                    <a:pt x="5842" y="2477237"/>
                  </a:lnTo>
                  <a:lnTo>
                    <a:pt x="2159" y="2480119"/>
                  </a:lnTo>
                  <a:lnTo>
                    <a:pt x="4318" y="2482997"/>
                  </a:lnTo>
                  <a:lnTo>
                    <a:pt x="0" y="2486598"/>
                  </a:lnTo>
                  <a:lnTo>
                    <a:pt x="2159" y="2489476"/>
                  </a:lnTo>
                  <a:lnTo>
                    <a:pt x="0" y="2491639"/>
                  </a:lnTo>
                  <a:lnTo>
                    <a:pt x="762" y="2492358"/>
                  </a:lnTo>
                  <a:lnTo>
                    <a:pt x="89299" y="2423237"/>
                  </a:lnTo>
                  <a:lnTo>
                    <a:pt x="67691" y="2423237"/>
                  </a:lnTo>
                  <a:lnTo>
                    <a:pt x="66294" y="2420360"/>
                  </a:lnTo>
                  <a:close/>
                </a:path>
                <a:path w="3175634" h="2492375">
                  <a:moveTo>
                    <a:pt x="72009" y="2419636"/>
                  </a:moveTo>
                  <a:lnTo>
                    <a:pt x="67691" y="2423237"/>
                  </a:lnTo>
                  <a:lnTo>
                    <a:pt x="89299" y="2423237"/>
                  </a:lnTo>
                  <a:lnTo>
                    <a:pt x="90220" y="2422518"/>
                  </a:lnTo>
                  <a:lnTo>
                    <a:pt x="74168" y="2422518"/>
                  </a:lnTo>
                  <a:lnTo>
                    <a:pt x="72009" y="2419636"/>
                  </a:lnTo>
                  <a:close/>
                </a:path>
                <a:path w="3175634" h="2492375">
                  <a:moveTo>
                    <a:pt x="80645" y="2417478"/>
                  </a:moveTo>
                  <a:lnTo>
                    <a:pt x="74168" y="2422518"/>
                  </a:lnTo>
                  <a:lnTo>
                    <a:pt x="90220" y="2422518"/>
                  </a:lnTo>
                  <a:lnTo>
                    <a:pt x="95755" y="2418197"/>
                  </a:lnTo>
                  <a:lnTo>
                    <a:pt x="81407" y="2418197"/>
                  </a:lnTo>
                  <a:lnTo>
                    <a:pt x="80645" y="2417478"/>
                  </a:lnTo>
                  <a:close/>
                </a:path>
                <a:path w="3175634" h="2492375">
                  <a:moveTo>
                    <a:pt x="87122" y="2413876"/>
                  </a:moveTo>
                  <a:lnTo>
                    <a:pt x="81407" y="2418197"/>
                  </a:lnTo>
                  <a:lnTo>
                    <a:pt x="95755" y="2418197"/>
                  </a:lnTo>
                  <a:lnTo>
                    <a:pt x="97598" y="2416758"/>
                  </a:lnTo>
                  <a:lnTo>
                    <a:pt x="89281" y="2416758"/>
                  </a:lnTo>
                  <a:lnTo>
                    <a:pt x="87122" y="2413876"/>
                  </a:lnTo>
                  <a:close/>
                </a:path>
                <a:path w="3175634" h="2492375">
                  <a:moveTo>
                    <a:pt x="93599" y="2413876"/>
                  </a:moveTo>
                  <a:lnTo>
                    <a:pt x="89281" y="2416758"/>
                  </a:lnTo>
                  <a:lnTo>
                    <a:pt x="95758" y="2416758"/>
                  </a:lnTo>
                  <a:lnTo>
                    <a:pt x="93599" y="2413876"/>
                  </a:lnTo>
                  <a:close/>
                </a:path>
                <a:path w="3175634" h="2492375">
                  <a:moveTo>
                    <a:pt x="98679" y="2414595"/>
                  </a:moveTo>
                  <a:lnTo>
                    <a:pt x="95758" y="2416758"/>
                  </a:lnTo>
                  <a:lnTo>
                    <a:pt x="97598" y="2416758"/>
                  </a:lnTo>
                  <a:lnTo>
                    <a:pt x="99441" y="2415320"/>
                  </a:lnTo>
                  <a:lnTo>
                    <a:pt x="98679" y="2414595"/>
                  </a:lnTo>
                  <a:close/>
                </a:path>
                <a:path w="3175634" h="2492375">
                  <a:moveTo>
                    <a:pt x="478155" y="2099963"/>
                  </a:moveTo>
                  <a:lnTo>
                    <a:pt x="213233" y="2305877"/>
                  </a:lnTo>
                  <a:lnTo>
                    <a:pt x="215392" y="2308040"/>
                  </a:lnTo>
                  <a:lnTo>
                    <a:pt x="212471" y="2310197"/>
                  </a:lnTo>
                  <a:lnTo>
                    <a:pt x="214630" y="2313080"/>
                  </a:lnTo>
                  <a:lnTo>
                    <a:pt x="209550" y="2316677"/>
                  </a:lnTo>
                  <a:lnTo>
                    <a:pt x="210947" y="2318120"/>
                  </a:lnTo>
                  <a:lnTo>
                    <a:pt x="208153" y="2319558"/>
                  </a:lnTo>
                  <a:lnTo>
                    <a:pt x="210312" y="2322441"/>
                  </a:lnTo>
                  <a:lnTo>
                    <a:pt x="208153" y="2324599"/>
                  </a:lnTo>
                  <a:lnTo>
                    <a:pt x="210312" y="2327476"/>
                  </a:lnTo>
                  <a:lnTo>
                    <a:pt x="208153" y="2328920"/>
                  </a:lnTo>
                  <a:lnTo>
                    <a:pt x="208915" y="2330359"/>
                  </a:lnTo>
                  <a:lnTo>
                    <a:pt x="496660" y="2106442"/>
                  </a:lnTo>
                  <a:lnTo>
                    <a:pt x="494030" y="2106442"/>
                  </a:lnTo>
                  <a:lnTo>
                    <a:pt x="493490" y="2105722"/>
                  </a:lnTo>
                  <a:lnTo>
                    <a:pt x="489712" y="2105722"/>
                  </a:lnTo>
                  <a:lnTo>
                    <a:pt x="489141" y="2105003"/>
                  </a:lnTo>
                  <a:lnTo>
                    <a:pt x="481711" y="2105003"/>
                  </a:lnTo>
                  <a:lnTo>
                    <a:pt x="478155" y="2099963"/>
                  </a:lnTo>
                  <a:close/>
                </a:path>
                <a:path w="3175634" h="2492375">
                  <a:moveTo>
                    <a:pt x="496824" y="2104278"/>
                  </a:moveTo>
                  <a:lnTo>
                    <a:pt x="494030" y="2106442"/>
                  </a:lnTo>
                  <a:lnTo>
                    <a:pt x="496660" y="2106442"/>
                  </a:lnTo>
                  <a:lnTo>
                    <a:pt x="497586" y="2105722"/>
                  </a:lnTo>
                  <a:lnTo>
                    <a:pt x="496824" y="2104278"/>
                  </a:lnTo>
                  <a:close/>
                </a:path>
                <a:path w="3175634" h="2492375">
                  <a:moveTo>
                    <a:pt x="491871" y="2103559"/>
                  </a:moveTo>
                  <a:lnTo>
                    <a:pt x="489712" y="2105722"/>
                  </a:lnTo>
                  <a:lnTo>
                    <a:pt x="493490" y="2105722"/>
                  </a:lnTo>
                  <a:lnTo>
                    <a:pt x="491871" y="2103559"/>
                  </a:lnTo>
                  <a:close/>
                </a:path>
                <a:path w="3175634" h="2492375">
                  <a:moveTo>
                    <a:pt x="484632" y="2102841"/>
                  </a:moveTo>
                  <a:lnTo>
                    <a:pt x="481711" y="2105003"/>
                  </a:lnTo>
                  <a:lnTo>
                    <a:pt x="489141" y="2105003"/>
                  </a:lnTo>
                  <a:lnTo>
                    <a:pt x="488566" y="2104278"/>
                  </a:lnTo>
                  <a:lnTo>
                    <a:pt x="485267" y="2104278"/>
                  </a:lnTo>
                  <a:lnTo>
                    <a:pt x="484632" y="2102841"/>
                  </a:lnTo>
                  <a:close/>
                </a:path>
                <a:path w="3175634" h="2492375">
                  <a:moveTo>
                    <a:pt x="487426" y="2102841"/>
                  </a:moveTo>
                  <a:lnTo>
                    <a:pt x="485267" y="2104278"/>
                  </a:lnTo>
                  <a:lnTo>
                    <a:pt x="488566" y="2104278"/>
                  </a:lnTo>
                  <a:lnTo>
                    <a:pt x="487426" y="2102841"/>
                  </a:lnTo>
                  <a:close/>
                </a:path>
                <a:path w="3175634" h="2492375">
                  <a:moveTo>
                    <a:pt x="3175278" y="0"/>
                  </a:moveTo>
                  <a:lnTo>
                    <a:pt x="1774063" y="1090531"/>
                  </a:lnTo>
                  <a:lnTo>
                    <a:pt x="1776222" y="1092690"/>
                  </a:lnTo>
                  <a:lnTo>
                    <a:pt x="1769110" y="1098443"/>
                  </a:lnTo>
                  <a:lnTo>
                    <a:pt x="1771904" y="1101326"/>
                  </a:lnTo>
                  <a:lnTo>
                    <a:pt x="1766951" y="1104933"/>
                  </a:lnTo>
                  <a:lnTo>
                    <a:pt x="1767586" y="1105657"/>
                  </a:lnTo>
                  <a:lnTo>
                    <a:pt x="1761109" y="1111410"/>
                  </a:lnTo>
                  <a:lnTo>
                    <a:pt x="1763268" y="1113569"/>
                  </a:lnTo>
                  <a:lnTo>
                    <a:pt x="1759712" y="1117176"/>
                  </a:lnTo>
                  <a:lnTo>
                    <a:pt x="1761871" y="1120046"/>
                  </a:lnTo>
                  <a:lnTo>
                    <a:pt x="1756156" y="1124364"/>
                  </a:lnTo>
                  <a:lnTo>
                    <a:pt x="1756791" y="1125088"/>
                  </a:lnTo>
                  <a:lnTo>
                    <a:pt x="3175278" y="20975"/>
                  </a:lnTo>
                  <a:lnTo>
                    <a:pt x="3175278" y="0"/>
                  </a:lnTo>
                  <a:close/>
                </a:path>
              </a:pathLst>
            </a:custGeom>
            <a:solidFill>
              <a:srgbClr val="4C2A13">
                <a:alpha val="38819"/>
              </a:srgbClr>
            </a:solidFill>
          </p:spPr>
          <p:txBody>
            <a:bodyPr wrap="square" lIns="0" tIns="0" rIns="0" bIns="0" rtlCol="0"/>
            <a:lstStyle/>
            <a:p>
              <a:endParaRPr/>
            </a:p>
          </p:txBody>
        </p:sp>
        <p:pic>
          <p:nvPicPr>
            <p:cNvPr id="9" name="object 9"/>
            <p:cNvPicPr/>
            <p:nvPr/>
          </p:nvPicPr>
          <p:blipFill>
            <a:blip r:embed="rId3" cstate="print"/>
            <a:stretch>
              <a:fillRect/>
            </a:stretch>
          </p:blipFill>
          <p:spPr>
            <a:xfrm>
              <a:off x="15112385" y="10186873"/>
              <a:ext cx="100160" cy="79202"/>
            </a:xfrm>
            <a:prstGeom prst="rect">
              <a:avLst/>
            </a:prstGeom>
          </p:spPr>
        </p:pic>
        <p:sp>
          <p:nvSpPr>
            <p:cNvPr id="10" name="object 10"/>
            <p:cNvSpPr/>
            <p:nvPr/>
          </p:nvSpPr>
          <p:spPr>
            <a:xfrm>
              <a:off x="15320898" y="7773355"/>
              <a:ext cx="2967355" cy="2330450"/>
            </a:xfrm>
            <a:custGeom>
              <a:avLst/>
              <a:gdLst/>
              <a:ahLst/>
              <a:cxnLst/>
              <a:rect l="l" t="t" r="r" b="b"/>
              <a:pathLst>
                <a:path w="2967355" h="2330450">
                  <a:moveTo>
                    <a:pt x="4953" y="2305877"/>
                  </a:moveTo>
                  <a:lnTo>
                    <a:pt x="7112" y="2308040"/>
                  </a:lnTo>
                  <a:lnTo>
                    <a:pt x="4318" y="2310199"/>
                  </a:lnTo>
                  <a:lnTo>
                    <a:pt x="6477" y="2313081"/>
                  </a:lnTo>
                  <a:lnTo>
                    <a:pt x="1397" y="2316677"/>
                  </a:lnTo>
                  <a:lnTo>
                    <a:pt x="2794" y="2318121"/>
                  </a:lnTo>
                  <a:lnTo>
                    <a:pt x="0" y="2319560"/>
                  </a:lnTo>
                  <a:lnTo>
                    <a:pt x="2159" y="2322442"/>
                  </a:lnTo>
                  <a:lnTo>
                    <a:pt x="0" y="2324601"/>
                  </a:lnTo>
                  <a:lnTo>
                    <a:pt x="2159" y="2327477"/>
                  </a:lnTo>
                  <a:lnTo>
                    <a:pt x="0" y="2328921"/>
                  </a:lnTo>
                  <a:lnTo>
                    <a:pt x="635" y="2330360"/>
                  </a:lnTo>
                  <a:lnTo>
                    <a:pt x="289433" y="2105723"/>
                  </a:lnTo>
                  <a:lnTo>
                    <a:pt x="288671" y="2104280"/>
                  </a:lnTo>
                  <a:lnTo>
                    <a:pt x="285750" y="2106443"/>
                  </a:lnTo>
                  <a:lnTo>
                    <a:pt x="283591" y="2103560"/>
                  </a:lnTo>
                  <a:lnTo>
                    <a:pt x="281432" y="2105723"/>
                  </a:lnTo>
                  <a:lnTo>
                    <a:pt x="279273" y="2102841"/>
                  </a:lnTo>
                  <a:lnTo>
                    <a:pt x="277114" y="2104280"/>
                  </a:lnTo>
                  <a:lnTo>
                    <a:pt x="276479" y="2102841"/>
                  </a:lnTo>
                  <a:lnTo>
                    <a:pt x="273558" y="2105004"/>
                  </a:lnTo>
                  <a:lnTo>
                    <a:pt x="270002" y="2099964"/>
                  </a:lnTo>
                  <a:lnTo>
                    <a:pt x="4953" y="2305877"/>
                  </a:lnTo>
                </a:path>
                <a:path w="2967355" h="2330450">
                  <a:moveTo>
                    <a:pt x="1565910" y="1090535"/>
                  </a:moveTo>
                  <a:lnTo>
                    <a:pt x="1568069" y="1092694"/>
                  </a:lnTo>
                  <a:lnTo>
                    <a:pt x="1560957" y="1098447"/>
                  </a:lnTo>
                  <a:lnTo>
                    <a:pt x="1563751" y="1101330"/>
                  </a:lnTo>
                  <a:lnTo>
                    <a:pt x="1558798" y="1104937"/>
                  </a:lnTo>
                  <a:lnTo>
                    <a:pt x="1559433" y="1105648"/>
                  </a:lnTo>
                  <a:lnTo>
                    <a:pt x="1552956" y="1111414"/>
                  </a:lnTo>
                  <a:lnTo>
                    <a:pt x="1555115" y="1113573"/>
                  </a:lnTo>
                  <a:lnTo>
                    <a:pt x="1551559" y="1117167"/>
                  </a:lnTo>
                  <a:lnTo>
                    <a:pt x="1553718" y="1120050"/>
                  </a:lnTo>
                  <a:lnTo>
                    <a:pt x="1547876" y="1124368"/>
                  </a:lnTo>
                  <a:lnTo>
                    <a:pt x="1548638" y="1125092"/>
                  </a:lnTo>
                  <a:lnTo>
                    <a:pt x="2967126" y="20974"/>
                  </a:lnTo>
                </a:path>
                <a:path w="2967355" h="2330450">
                  <a:moveTo>
                    <a:pt x="2967126" y="0"/>
                  </a:moveTo>
                  <a:lnTo>
                    <a:pt x="1565910" y="1090535"/>
                  </a:lnTo>
                </a:path>
              </a:pathLst>
            </a:custGeom>
            <a:ln w="3175">
              <a:solidFill>
                <a:srgbClr val="FFFFFF"/>
              </a:solidFill>
            </a:ln>
          </p:spPr>
          <p:txBody>
            <a:bodyPr wrap="square" lIns="0" tIns="0" rIns="0" bIns="0" rtlCol="0"/>
            <a:lstStyle/>
            <a:p>
              <a:endParaRPr/>
            </a:p>
          </p:txBody>
        </p:sp>
        <p:sp>
          <p:nvSpPr>
            <p:cNvPr id="11" name="object 11"/>
            <p:cNvSpPr/>
            <p:nvPr/>
          </p:nvSpPr>
          <p:spPr>
            <a:xfrm>
              <a:off x="15627201" y="8215521"/>
              <a:ext cx="2661285" cy="2072005"/>
            </a:xfrm>
            <a:custGeom>
              <a:avLst/>
              <a:gdLst/>
              <a:ahLst/>
              <a:cxnLst/>
              <a:rect l="l" t="t" r="r" b="b"/>
              <a:pathLst>
                <a:path w="2661284" h="2072004">
                  <a:moveTo>
                    <a:pt x="2660822" y="0"/>
                  </a:moveTo>
                  <a:lnTo>
                    <a:pt x="0" y="2071476"/>
                  </a:lnTo>
                  <a:lnTo>
                    <a:pt x="28370" y="2071476"/>
                  </a:lnTo>
                  <a:lnTo>
                    <a:pt x="2660822" y="22084"/>
                  </a:lnTo>
                  <a:lnTo>
                    <a:pt x="2660822" y="0"/>
                  </a:lnTo>
                  <a:close/>
                </a:path>
              </a:pathLst>
            </a:custGeom>
            <a:solidFill>
              <a:srgbClr val="4C2A13">
                <a:alpha val="38819"/>
              </a:srgbClr>
            </a:solidFill>
          </p:spPr>
          <p:txBody>
            <a:bodyPr wrap="square" lIns="0" tIns="0" rIns="0" bIns="0" rtlCol="0"/>
            <a:lstStyle/>
            <a:p>
              <a:endParaRPr/>
            </a:p>
          </p:txBody>
        </p:sp>
        <p:sp>
          <p:nvSpPr>
            <p:cNvPr id="12" name="object 12"/>
            <p:cNvSpPr/>
            <p:nvPr/>
          </p:nvSpPr>
          <p:spPr>
            <a:xfrm>
              <a:off x="15627085" y="8215475"/>
              <a:ext cx="2661285" cy="2072005"/>
            </a:xfrm>
            <a:custGeom>
              <a:avLst/>
              <a:gdLst/>
              <a:ahLst/>
              <a:cxnLst/>
              <a:rect l="l" t="t" r="r" b="b"/>
              <a:pathLst>
                <a:path w="2661284" h="2072004">
                  <a:moveTo>
                    <a:pt x="28369" y="2071522"/>
                  </a:moveTo>
                  <a:lnTo>
                    <a:pt x="2660940" y="22083"/>
                  </a:lnTo>
                </a:path>
                <a:path w="2661284" h="2072004">
                  <a:moveTo>
                    <a:pt x="2660940" y="0"/>
                  </a:moveTo>
                  <a:lnTo>
                    <a:pt x="0" y="2071522"/>
                  </a:lnTo>
                </a:path>
              </a:pathLst>
            </a:custGeom>
            <a:ln w="3175">
              <a:solidFill>
                <a:srgbClr val="FFFFFF"/>
              </a:solidFill>
            </a:ln>
          </p:spPr>
          <p:txBody>
            <a:bodyPr wrap="square" lIns="0" tIns="0" rIns="0" bIns="0" rtlCol="0"/>
            <a:lstStyle/>
            <a:p>
              <a:endParaRPr/>
            </a:p>
          </p:txBody>
        </p:sp>
        <p:sp>
          <p:nvSpPr>
            <p:cNvPr id="13" name="object 13"/>
            <p:cNvSpPr/>
            <p:nvPr/>
          </p:nvSpPr>
          <p:spPr>
            <a:xfrm>
              <a:off x="16194067" y="8656827"/>
              <a:ext cx="2094230" cy="1630680"/>
            </a:xfrm>
            <a:custGeom>
              <a:avLst/>
              <a:gdLst/>
              <a:ahLst/>
              <a:cxnLst/>
              <a:rect l="l" t="t" r="r" b="b"/>
              <a:pathLst>
                <a:path w="2094230" h="1630679">
                  <a:moveTo>
                    <a:pt x="2093956" y="0"/>
                  </a:moveTo>
                  <a:lnTo>
                    <a:pt x="0" y="1630170"/>
                  </a:lnTo>
                  <a:lnTo>
                    <a:pt x="27344" y="1630170"/>
                  </a:lnTo>
                  <a:lnTo>
                    <a:pt x="2093956" y="21105"/>
                  </a:lnTo>
                  <a:lnTo>
                    <a:pt x="2093956" y="0"/>
                  </a:lnTo>
                  <a:close/>
                </a:path>
              </a:pathLst>
            </a:custGeom>
            <a:solidFill>
              <a:srgbClr val="4C2A13">
                <a:alpha val="38819"/>
              </a:srgbClr>
            </a:solidFill>
          </p:spPr>
          <p:txBody>
            <a:bodyPr wrap="square" lIns="0" tIns="0" rIns="0" bIns="0" rtlCol="0"/>
            <a:lstStyle/>
            <a:p>
              <a:endParaRPr/>
            </a:p>
          </p:txBody>
        </p:sp>
        <p:sp>
          <p:nvSpPr>
            <p:cNvPr id="14" name="object 14"/>
            <p:cNvSpPr/>
            <p:nvPr/>
          </p:nvSpPr>
          <p:spPr>
            <a:xfrm>
              <a:off x="16194068" y="8656830"/>
              <a:ext cx="2094230" cy="1630680"/>
            </a:xfrm>
            <a:custGeom>
              <a:avLst/>
              <a:gdLst/>
              <a:ahLst/>
              <a:cxnLst/>
              <a:rect l="l" t="t" r="r" b="b"/>
              <a:pathLst>
                <a:path w="2094230" h="1630679">
                  <a:moveTo>
                    <a:pt x="27342" y="1630167"/>
                  </a:moveTo>
                  <a:lnTo>
                    <a:pt x="2093956" y="21098"/>
                  </a:lnTo>
                </a:path>
                <a:path w="2094230" h="1630679">
                  <a:moveTo>
                    <a:pt x="2093956" y="0"/>
                  </a:moveTo>
                  <a:lnTo>
                    <a:pt x="0" y="1630167"/>
                  </a:lnTo>
                </a:path>
              </a:pathLst>
            </a:custGeom>
            <a:ln w="3175">
              <a:solidFill>
                <a:srgbClr val="FFFFFF"/>
              </a:solidFill>
            </a:ln>
          </p:spPr>
          <p:txBody>
            <a:bodyPr wrap="square" lIns="0" tIns="0" rIns="0" bIns="0" rtlCol="0"/>
            <a:lstStyle/>
            <a:p>
              <a:endParaRPr/>
            </a:p>
          </p:txBody>
        </p:sp>
        <p:sp>
          <p:nvSpPr>
            <p:cNvPr id="15" name="object 15"/>
            <p:cNvSpPr/>
            <p:nvPr/>
          </p:nvSpPr>
          <p:spPr>
            <a:xfrm>
              <a:off x="16761221" y="9098365"/>
              <a:ext cx="1527175" cy="1188720"/>
            </a:xfrm>
            <a:custGeom>
              <a:avLst/>
              <a:gdLst/>
              <a:ahLst/>
              <a:cxnLst/>
              <a:rect l="l" t="t" r="r" b="b"/>
              <a:pathLst>
                <a:path w="1527175" h="1188720">
                  <a:moveTo>
                    <a:pt x="1526803" y="0"/>
                  </a:moveTo>
                  <a:lnTo>
                    <a:pt x="0" y="1188632"/>
                  </a:lnTo>
                  <a:lnTo>
                    <a:pt x="28368" y="1188632"/>
                  </a:lnTo>
                  <a:lnTo>
                    <a:pt x="1526803" y="22083"/>
                  </a:lnTo>
                  <a:lnTo>
                    <a:pt x="1526803" y="0"/>
                  </a:lnTo>
                  <a:close/>
                </a:path>
              </a:pathLst>
            </a:custGeom>
            <a:solidFill>
              <a:srgbClr val="4C2A13">
                <a:alpha val="38819"/>
              </a:srgbClr>
            </a:solidFill>
          </p:spPr>
          <p:txBody>
            <a:bodyPr wrap="square" lIns="0" tIns="0" rIns="0" bIns="0" rtlCol="0"/>
            <a:lstStyle/>
            <a:p>
              <a:endParaRPr/>
            </a:p>
          </p:txBody>
        </p:sp>
        <p:sp>
          <p:nvSpPr>
            <p:cNvPr id="16" name="object 16"/>
            <p:cNvSpPr/>
            <p:nvPr/>
          </p:nvSpPr>
          <p:spPr>
            <a:xfrm>
              <a:off x="16761222" y="9098367"/>
              <a:ext cx="1527175" cy="1188720"/>
            </a:xfrm>
            <a:custGeom>
              <a:avLst/>
              <a:gdLst/>
              <a:ahLst/>
              <a:cxnLst/>
              <a:rect l="l" t="t" r="r" b="b"/>
              <a:pathLst>
                <a:path w="1527175" h="1188720">
                  <a:moveTo>
                    <a:pt x="28369" y="1188630"/>
                  </a:moveTo>
                  <a:lnTo>
                    <a:pt x="1526803" y="22084"/>
                  </a:lnTo>
                </a:path>
                <a:path w="1527175" h="1188720">
                  <a:moveTo>
                    <a:pt x="1526803" y="0"/>
                  </a:moveTo>
                  <a:lnTo>
                    <a:pt x="0" y="1188630"/>
                  </a:lnTo>
                </a:path>
              </a:pathLst>
            </a:custGeom>
            <a:ln w="3175">
              <a:solidFill>
                <a:srgbClr val="FFFFFF"/>
              </a:solidFill>
            </a:ln>
          </p:spPr>
          <p:txBody>
            <a:bodyPr wrap="square" lIns="0" tIns="0" rIns="0" bIns="0" rtlCol="0"/>
            <a:lstStyle/>
            <a:p>
              <a:endParaRPr/>
            </a:p>
          </p:txBody>
        </p:sp>
        <p:sp>
          <p:nvSpPr>
            <p:cNvPr id="17" name="object 17"/>
            <p:cNvSpPr/>
            <p:nvPr/>
          </p:nvSpPr>
          <p:spPr>
            <a:xfrm>
              <a:off x="17328375" y="9539899"/>
              <a:ext cx="960119" cy="747395"/>
            </a:xfrm>
            <a:custGeom>
              <a:avLst/>
              <a:gdLst/>
              <a:ahLst/>
              <a:cxnLst/>
              <a:rect l="l" t="t" r="r" b="b"/>
              <a:pathLst>
                <a:path w="960119" h="747395">
                  <a:moveTo>
                    <a:pt x="959649" y="0"/>
                  </a:moveTo>
                  <a:lnTo>
                    <a:pt x="0" y="747098"/>
                  </a:lnTo>
                  <a:lnTo>
                    <a:pt x="27228" y="747098"/>
                  </a:lnTo>
                  <a:lnTo>
                    <a:pt x="959649" y="21098"/>
                  </a:lnTo>
                  <a:lnTo>
                    <a:pt x="959649" y="0"/>
                  </a:lnTo>
                  <a:close/>
                </a:path>
              </a:pathLst>
            </a:custGeom>
            <a:solidFill>
              <a:srgbClr val="4C2A13">
                <a:alpha val="38819"/>
              </a:srgbClr>
            </a:solidFill>
          </p:spPr>
          <p:txBody>
            <a:bodyPr wrap="square" lIns="0" tIns="0" rIns="0" bIns="0" rtlCol="0"/>
            <a:lstStyle/>
            <a:p>
              <a:endParaRPr/>
            </a:p>
          </p:txBody>
        </p:sp>
        <p:sp>
          <p:nvSpPr>
            <p:cNvPr id="18" name="object 18"/>
            <p:cNvSpPr/>
            <p:nvPr/>
          </p:nvSpPr>
          <p:spPr>
            <a:xfrm>
              <a:off x="17328285" y="9539847"/>
              <a:ext cx="960119" cy="747395"/>
            </a:xfrm>
            <a:custGeom>
              <a:avLst/>
              <a:gdLst/>
              <a:ahLst/>
              <a:cxnLst/>
              <a:rect l="l" t="t" r="r" b="b"/>
              <a:pathLst>
                <a:path w="960119" h="747395">
                  <a:moveTo>
                    <a:pt x="27229" y="747150"/>
                  </a:moveTo>
                  <a:lnTo>
                    <a:pt x="959740" y="21098"/>
                  </a:lnTo>
                </a:path>
                <a:path w="960119" h="747395">
                  <a:moveTo>
                    <a:pt x="959740" y="0"/>
                  </a:moveTo>
                  <a:lnTo>
                    <a:pt x="0" y="747150"/>
                  </a:lnTo>
                </a:path>
              </a:pathLst>
            </a:custGeom>
            <a:ln w="3175">
              <a:solidFill>
                <a:srgbClr val="FFFFFF"/>
              </a:solidFill>
            </a:ln>
          </p:spPr>
          <p:txBody>
            <a:bodyPr wrap="square" lIns="0" tIns="0" rIns="0" bIns="0" rtlCol="0"/>
            <a:lstStyle/>
            <a:p>
              <a:endParaRPr/>
            </a:p>
          </p:txBody>
        </p:sp>
        <p:sp>
          <p:nvSpPr>
            <p:cNvPr id="19" name="object 19"/>
            <p:cNvSpPr/>
            <p:nvPr/>
          </p:nvSpPr>
          <p:spPr>
            <a:xfrm>
              <a:off x="17895452" y="9981383"/>
              <a:ext cx="393065" cy="306070"/>
            </a:xfrm>
            <a:custGeom>
              <a:avLst/>
              <a:gdLst/>
              <a:ahLst/>
              <a:cxnLst/>
              <a:rect l="l" t="t" r="r" b="b"/>
              <a:pathLst>
                <a:path w="393065" h="306070">
                  <a:moveTo>
                    <a:pt x="392571" y="0"/>
                  </a:moveTo>
                  <a:lnTo>
                    <a:pt x="0" y="305614"/>
                  </a:lnTo>
                  <a:lnTo>
                    <a:pt x="28364" y="305614"/>
                  </a:lnTo>
                  <a:lnTo>
                    <a:pt x="392571" y="22081"/>
                  </a:lnTo>
                  <a:lnTo>
                    <a:pt x="392571" y="0"/>
                  </a:lnTo>
                  <a:close/>
                </a:path>
              </a:pathLst>
            </a:custGeom>
            <a:solidFill>
              <a:srgbClr val="4C2A13">
                <a:alpha val="38819"/>
              </a:srgbClr>
            </a:solidFill>
          </p:spPr>
          <p:txBody>
            <a:bodyPr wrap="square" lIns="0" tIns="0" rIns="0" bIns="0" rtlCol="0"/>
            <a:lstStyle/>
            <a:p>
              <a:endParaRPr/>
            </a:p>
          </p:txBody>
        </p:sp>
        <p:sp>
          <p:nvSpPr>
            <p:cNvPr id="20" name="object 20"/>
            <p:cNvSpPr/>
            <p:nvPr/>
          </p:nvSpPr>
          <p:spPr>
            <a:xfrm>
              <a:off x="17895409" y="9981342"/>
              <a:ext cx="393065" cy="306070"/>
            </a:xfrm>
            <a:custGeom>
              <a:avLst/>
              <a:gdLst/>
              <a:ahLst/>
              <a:cxnLst/>
              <a:rect l="l" t="t" r="r" b="b"/>
              <a:pathLst>
                <a:path w="393065" h="306070">
                  <a:moveTo>
                    <a:pt x="28364" y="305655"/>
                  </a:moveTo>
                  <a:lnTo>
                    <a:pt x="392616" y="22081"/>
                  </a:lnTo>
                </a:path>
                <a:path w="393065" h="306070">
                  <a:moveTo>
                    <a:pt x="392616" y="0"/>
                  </a:moveTo>
                  <a:lnTo>
                    <a:pt x="0" y="305655"/>
                  </a:lnTo>
                </a:path>
              </a:pathLst>
            </a:custGeom>
            <a:ln w="3175">
              <a:solidFill>
                <a:srgbClr val="FFFFFF"/>
              </a:solidFill>
            </a:ln>
          </p:spPr>
          <p:txBody>
            <a:bodyPr wrap="square" lIns="0" tIns="0" rIns="0" bIns="0" rtlCol="0"/>
            <a:lstStyle/>
            <a:p>
              <a:endParaRPr/>
            </a:p>
          </p:txBody>
        </p:sp>
      </p:grpSp>
      <p:grpSp>
        <p:nvGrpSpPr>
          <p:cNvPr id="21" name="object 21"/>
          <p:cNvGrpSpPr/>
          <p:nvPr/>
        </p:nvGrpSpPr>
        <p:grpSpPr>
          <a:xfrm>
            <a:off x="-359" y="0"/>
            <a:ext cx="18289270" cy="3293110"/>
            <a:chOff x="-359" y="0"/>
            <a:chExt cx="18289270" cy="3293110"/>
          </a:xfrm>
        </p:grpSpPr>
        <p:sp>
          <p:nvSpPr>
            <p:cNvPr id="22" name="object 22"/>
            <p:cNvSpPr/>
            <p:nvPr/>
          </p:nvSpPr>
          <p:spPr>
            <a:xfrm>
              <a:off x="0" y="0"/>
              <a:ext cx="3982720" cy="3292475"/>
            </a:xfrm>
            <a:custGeom>
              <a:avLst/>
              <a:gdLst/>
              <a:ahLst/>
              <a:cxnLst/>
              <a:rect l="l" t="t" r="r" b="b"/>
              <a:pathLst>
                <a:path w="3982720" h="3292475">
                  <a:moveTo>
                    <a:pt x="3982219" y="0"/>
                  </a:moveTo>
                  <a:lnTo>
                    <a:pt x="0" y="0"/>
                  </a:lnTo>
                  <a:lnTo>
                    <a:pt x="0" y="3292411"/>
                  </a:lnTo>
                  <a:lnTo>
                    <a:pt x="30941" y="3278110"/>
                  </a:lnTo>
                  <a:lnTo>
                    <a:pt x="33104" y="3276675"/>
                  </a:lnTo>
                  <a:lnTo>
                    <a:pt x="61183" y="3266591"/>
                  </a:lnTo>
                  <a:lnTo>
                    <a:pt x="67540" y="3265560"/>
                  </a:lnTo>
                  <a:lnTo>
                    <a:pt x="90700" y="3255072"/>
                  </a:lnTo>
                  <a:lnTo>
                    <a:pt x="92863" y="3253637"/>
                  </a:lnTo>
                  <a:lnTo>
                    <a:pt x="109748" y="3229078"/>
                  </a:lnTo>
                  <a:lnTo>
                    <a:pt x="117252" y="3193247"/>
                  </a:lnTo>
                  <a:lnTo>
                    <a:pt x="118681" y="3149451"/>
                  </a:lnTo>
                  <a:lnTo>
                    <a:pt x="117341" y="3100996"/>
                  </a:lnTo>
                  <a:lnTo>
                    <a:pt x="115587" y="3053339"/>
                  </a:lnTo>
                  <a:lnTo>
                    <a:pt x="116802" y="3009192"/>
                  </a:lnTo>
                  <a:lnTo>
                    <a:pt x="124227" y="2972607"/>
                  </a:lnTo>
                  <a:lnTo>
                    <a:pt x="141103" y="2947631"/>
                  </a:lnTo>
                  <a:lnTo>
                    <a:pt x="142542" y="2946919"/>
                  </a:lnTo>
                  <a:lnTo>
                    <a:pt x="143981" y="2945484"/>
                  </a:lnTo>
                  <a:lnTo>
                    <a:pt x="185741" y="2920451"/>
                  </a:lnTo>
                  <a:lnTo>
                    <a:pt x="229229" y="2901296"/>
                  </a:lnTo>
                  <a:lnTo>
                    <a:pt x="273581" y="2887672"/>
                  </a:lnTo>
                  <a:lnTo>
                    <a:pt x="317932" y="2879234"/>
                  </a:lnTo>
                  <a:lnTo>
                    <a:pt x="361419" y="2875634"/>
                  </a:lnTo>
                  <a:lnTo>
                    <a:pt x="403272" y="2874380"/>
                  </a:lnTo>
                  <a:lnTo>
                    <a:pt x="424500" y="2871795"/>
                  </a:lnTo>
                  <a:lnTo>
                    <a:pt x="466112" y="2854014"/>
                  </a:lnTo>
                  <a:lnTo>
                    <a:pt x="496419" y="2825504"/>
                  </a:lnTo>
                  <a:lnTo>
                    <a:pt x="511898" y="2796437"/>
                  </a:lnTo>
                  <a:lnTo>
                    <a:pt x="508456" y="2783464"/>
                  </a:lnTo>
                  <a:lnTo>
                    <a:pt x="504878" y="2770426"/>
                  </a:lnTo>
                  <a:lnTo>
                    <a:pt x="501572" y="2757252"/>
                  </a:lnTo>
                  <a:lnTo>
                    <a:pt x="498941" y="2743872"/>
                  </a:lnTo>
                  <a:lnTo>
                    <a:pt x="511495" y="2740398"/>
                  </a:lnTo>
                  <a:lnTo>
                    <a:pt x="523240" y="2735506"/>
                  </a:lnTo>
                  <a:lnTo>
                    <a:pt x="573053" y="2693006"/>
                  </a:lnTo>
                  <a:lnTo>
                    <a:pt x="597298" y="2655682"/>
                  </a:lnTo>
                  <a:lnTo>
                    <a:pt x="618432" y="2612930"/>
                  </a:lnTo>
                  <a:lnTo>
                    <a:pt x="637852" y="2567369"/>
                  </a:lnTo>
                  <a:lnTo>
                    <a:pt x="656958" y="2521620"/>
                  </a:lnTo>
                  <a:lnTo>
                    <a:pt x="677148" y="2478303"/>
                  </a:lnTo>
                  <a:lnTo>
                    <a:pt x="699819" y="2440037"/>
                  </a:lnTo>
                  <a:lnTo>
                    <a:pt x="858936" y="2371648"/>
                  </a:lnTo>
                  <a:lnTo>
                    <a:pt x="867374" y="2360226"/>
                  </a:lnTo>
                  <a:lnTo>
                    <a:pt x="899979" y="2327718"/>
                  </a:lnTo>
                  <a:lnTo>
                    <a:pt x="933728" y="2309810"/>
                  </a:lnTo>
                  <a:lnTo>
                    <a:pt x="948680" y="2309193"/>
                  </a:lnTo>
                  <a:lnTo>
                    <a:pt x="964905" y="2309193"/>
                  </a:lnTo>
                  <a:lnTo>
                    <a:pt x="972382" y="2297413"/>
                  </a:lnTo>
                  <a:lnTo>
                    <a:pt x="983498" y="2278760"/>
                  </a:lnTo>
                  <a:lnTo>
                    <a:pt x="994072" y="2260107"/>
                  </a:lnTo>
                  <a:lnTo>
                    <a:pt x="1004376" y="2241320"/>
                  </a:lnTo>
                  <a:lnTo>
                    <a:pt x="1042744" y="2241320"/>
                  </a:lnTo>
                  <a:lnTo>
                    <a:pt x="1102085" y="2227756"/>
                  </a:lnTo>
                  <a:lnTo>
                    <a:pt x="1138748" y="2204514"/>
                  </a:lnTo>
                  <a:lnTo>
                    <a:pt x="1156219" y="2150308"/>
                  </a:lnTo>
                  <a:lnTo>
                    <a:pt x="1150808" y="2123242"/>
                  </a:lnTo>
                  <a:lnTo>
                    <a:pt x="1141481" y="2097795"/>
                  </a:lnTo>
                  <a:lnTo>
                    <a:pt x="1131817" y="2073566"/>
                  </a:lnTo>
                  <a:lnTo>
                    <a:pt x="1132470" y="2046273"/>
                  </a:lnTo>
                  <a:lnTo>
                    <a:pt x="1145443" y="2003802"/>
                  </a:lnTo>
                  <a:lnTo>
                    <a:pt x="1166736" y="1953413"/>
                  </a:lnTo>
                  <a:lnTo>
                    <a:pt x="1192350" y="1902364"/>
                  </a:lnTo>
                  <a:lnTo>
                    <a:pt x="1218283" y="1857915"/>
                  </a:lnTo>
                  <a:lnTo>
                    <a:pt x="1240537" y="1827326"/>
                  </a:lnTo>
                  <a:lnTo>
                    <a:pt x="1238691" y="1823569"/>
                  </a:lnTo>
                  <a:lnTo>
                    <a:pt x="1274692" y="1792658"/>
                  </a:lnTo>
                  <a:lnTo>
                    <a:pt x="1327791" y="1769603"/>
                  </a:lnTo>
                  <a:lnTo>
                    <a:pt x="1346377" y="1766848"/>
                  </a:lnTo>
                  <a:lnTo>
                    <a:pt x="1364051" y="1766848"/>
                  </a:lnTo>
                  <a:lnTo>
                    <a:pt x="1377877" y="1764778"/>
                  </a:lnTo>
                  <a:lnTo>
                    <a:pt x="1393758" y="1759254"/>
                  </a:lnTo>
                  <a:lnTo>
                    <a:pt x="1408290" y="1750287"/>
                  </a:lnTo>
                  <a:lnTo>
                    <a:pt x="1411897" y="1748128"/>
                  </a:lnTo>
                  <a:lnTo>
                    <a:pt x="1435775" y="1702775"/>
                  </a:lnTo>
                  <a:lnTo>
                    <a:pt x="1439252" y="1688362"/>
                  </a:lnTo>
                  <a:lnTo>
                    <a:pt x="1443238" y="1679847"/>
                  </a:lnTo>
                  <a:lnTo>
                    <a:pt x="1499870" y="1633810"/>
                  </a:lnTo>
                  <a:lnTo>
                    <a:pt x="1533755" y="1616093"/>
                  </a:lnTo>
                  <a:lnTo>
                    <a:pt x="1573174" y="1599081"/>
                  </a:lnTo>
                  <a:lnTo>
                    <a:pt x="1599171" y="1593211"/>
                  </a:lnTo>
                  <a:lnTo>
                    <a:pt x="1654800" y="1577485"/>
                  </a:lnTo>
                  <a:lnTo>
                    <a:pt x="1716235" y="1556358"/>
                  </a:lnTo>
                  <a:lnTo>
                    <a:pt x="1759648" y="1534286"/>
                  </a:lnTo>
                  <a:lnTo>
                    <a:pt x="1762531" y="1532127"/>
                  </a:lnTo>
                  <a:lnTo>
                    <a:pt x="1764690" y="1530679"/>
                  </a:lnTo>
                  <a:lnTo>
                    <a:pt x="1765414" y="1529244"/>
                  </a:lnTo>
                  <a:lnTo>
                    <a:pt x="1784134" y="1529244"/>
                  </a:lnTo>
                  <a:lnTo>
                    <a:pt x="1796947" y="1507408"/>
                  </a:lnTo>
                  <a:lnTo>
                    <a:pt x="1806722" y="1473896"/>
                  </a:lnTo>
                  <a:lnTo>
                    <a:pt x="1817443" y="1439438"/>
                  </a:lnTo>
                  <a:lnTo>
                    <a:pt x="1833092" y="1414766"/>
                  </a:lnTo>
                  <a:lnTo>
                    <a:pt x="1838696" y="1409795"/>
                  </a:lnTo>
                  <a:lnTo>
                    <a:pt x="1849091" y="1399582"/>
                  </a:lnTo>
                  <a:lnTo>
                    <a:pt x="1854695" y="1394611"/>
                  </a:lnTo>
                  <a:lnTo>
                    <a:pt x="1859013" y="1391728"/>
                  </a:lnTo>
                  <a:lnTo>
                    <a:pt x="1861172" y="1391004"/>
                  </a:lnTo>
                  <a:lnTo>
                    <a:pt x="1880231" y="1388530"/>
                  </a:lnTo>
                  <a:lnTo>
                    <a:pt x="1992600" y="1388530"/>
                  </a:lnTo>
                  <a:lnTo>
                    <a:pt x="1992964" y="1388090"/>
                  </a:lnTo>
                  <a:lnTo>
                    <a:pt x="2011294" y="1344210"/>
                  </a:lnTo>
                  <a:lnTo>
                    <a:pt x="2016696" y="1306765"/>
                  </a:lnTo>
                  <a:lnTo>
                    <a:pt x="2036847" y="1306765"/>
                  </a:lnTo>
                  <a:lnTo>
                    <a:pt x="2065764" y="1277309"/>
                  </a:lnTo>
                  <a:lnTo>
                    <a:pt x="2070174" y="1251055"/>
                  </a:lnTo>
                  <a:lnTo>
                    <a:pt x="2068329" y="1218387"/>
                  </a:lnTo>
                  <a:lnTo>
                    <a:pt x="2069973" y="1201647"/>
                  </a:lnTo>
                  <a:lnTo>
                    <a:pt x="2091575" y="1167802"/>
                  </a:lnTo>
                  <a:lnTo>
                    <a:pt x="2114757" y="1159097"/>
                  </a:lnTo>
                  <a:lnTo>
                    <a:pt x="2122026" y="1159097"/>
                  </a:lnTo>
                  <a:lnTo>
                    <a:pt x="2123230" y="1146457"/>
                  </a:lnTo>
                  <a:lnTo>
                    <a:pt x="2128293" y="1131451"/>
                  </a:lnTo>
                  <a:lnTo>
                    <a:pt x="2136596" y="1116984"/>
                  </a:lnTo>
                  <a:lnTo>
                    <a:pt x="2147735" y="1103730"/>
                  </a:lnTo>
                  <a:lnTo>
                    <a:pt x="2182606" y="1098038"/>
                  </a:lnTo>
                  <a:lnTo>
                    <a:pt x="2235568" y="1079249"/>
                  </a:lnTo>
                  <a:lnTo>
                    <a:pt x="2290692" y="1061002"/>
                  </a:lnTo>
                  <a:lnTo>
                    <a:pt x="2332050" y="1056931"/>
                  </a:lnTo>
                  <a:lnTo>
                    <a:pt x="2330608" y="1025476"/>
                  </a:lnTo>
                  <a:lnTo>
                    <a:pt x="2349147" y="972150"/>
                  </a:lnTo>
                  <a:lnTo>
                    <a:pt x="2373359" y="916394"/>
                  </a:lnTo>
                  <a:lnTo>
                    <a:pt x="2388933" y="877645"/>
                  </a:lnTo>
                  <a:lnTo>
                    <a:pt x="2430597" y="868316"/>
                  </a:lnTo>
                  <a:lnTo>
                    <a:pt x="2470445" y="863896"/>
                  </a:lnTo>
                  <a:lnTo>
                    <a:pt x="2853568" y="831552"/>
                  </a:lnTo>
                  <a:lnTo>
                    <a:pt x="2918445" y="825218"/>
                  </a:lnTo>
                  <a:lnTo>
                    <a:pt x="2981142" y="818238"/>
                  </a:lnTo>
                  <a:lnTo>
                    <a:pt x="3040355" y="810528"/>
                  </a:lnTo>
                  <a:lnTo>
                    <a:pt x="3094781" y="802006"/>
                  </a:lnTo>
                  <a:lnTo>
                    <a:pt x="3143115" y="792589"/>
                  </a:lnTo>
                  <a:lnTo>
                    <a:pt x="3184052" y="782194"/>
                  </a:lnTo>
                  <a:lnTo>
                    <a:pt x="3238525" y="758138"/>
                  </a:lnTo>
                  <a:lnTo>
                    <a:pt x="3242132" y="754531"/>
                  </a:lnTo>
                  <a:lnTo>
                    <a:pt x="3293516" y="723121"/>
                  </a:lnTo>
                  <a:lnTo>
                    <a:pt x="3318974" y="707854"/>
                  </a:lnTo>
                  <a:lnTo>
                    <a:pt x="3344367" y="693330"/>
                  </a:lnTo>
                  <a:lnTo>
                    <a:pt x="3343308" y="668502"/>
                  </a:lnTo>
                  <a:lnTo>
                    <a:pt x="3357931" y="618303"/>
                  </a:lnTo>
                  <a:lnTo>
                    <a:pt x="3382276" y="583831"/>
                  </a:lnTo>
                  <a:lnTo>
                    <a:pt x="3391344" y="572637"/>
                  </a:lnTo>
                  <a:lnTo>
                    <a:pt x="3399603" y="560769"/>
                  </a:lnTo>
                  <a:lnTo>
                    <a:pt x="3405568" y="547889"/>
                  </a:lnTo>
                  <a:lnTo>
                    <a:pt x="3424019" y="517219"/>
                  </a:lnTo>
                  <a:lnTo>
                    <a:pt x="3459545" y="470996"/>
                  </a:lnTo>
                  <a:lnTo>
                    <a:pt x="3500533" y="419589"/>
                  </a:lnTo>
                  <a:lnTo>
                    <a:pt x="3535370" y="373366"/>
                  </a:lnTo>
                  <a:lnTo>
                    <a:pt x="3552444" y="342695"/>
                  </a:lnTo>
                  <a:lnTo>
                    <a:pt x="3558350" y="328947"/>
                  </a:lnTo>
                  <a:lnTo>
                    <a:pt x="3567831" y="315873"/>
                  </a:lnTo>
                  <a:lnTo>
                    <a:pt x="3579877" y="303608"/>
                  </a:lnTo>
                  <a:lnTo>
                    <a:pt x="3593477" y="292289"/>
                  </a:lnTo>
                  <a:lnTo>
                    <a:pt x="3599967" y="287260"/>
                  </a:lnTo>
                  <a:lnTo>
                    <a:pt x="3606444" y="282929"/>
                  </a:lnTo>
                  <a:lnTo>
                    <a:pt x="3612921" y="277887"/>
                  </a:lnTo>
                  <a:lnTo>
                    <a:pt x="3646916" y="255347"/>
                  </a:lnTo>
                  <a:lnTo>
                    <a:pt x="3703843" y="214310"/>
                  </a:lnTo>
                  <a:lnTo>
                    <a:pt x="3749800" y="178617"/>
                  </a:lnTo>
                  <a:lnTo>
                    <a:pt x="3788562" y="146910"/>
                  </a:lnTo>
                  <a:lnTo>
                    <a:pt x="3823508" y="117255"/>
                  </a:lnTo>
                  <a:lnTo>
                    <a:pt x="3840891" y="102843"/>
                  </a:lnTo>
                  <a:lnTo>
                    <a:pt x="3858947" y="88298"/>
                  </a:lnTo>
                  <a:lnTo>
                    <a:pt x="3877881" y="73417"/>
                  </a:lnTo>
                  <a:lnTo>
                    <a:pt x="3910068" y="48985"/>
                  </a:lnTo>
                  <a:lnTo>
                    <a:pt x="3947452" y="22659"/>
                  </a:lnTo>
                  <a:lnTo>
                    <a:pt x="3982219" y="0"/>
                  </a:lnTo>
                  <a:close/>
                </a:path>
                <a:path w="3982720" h="3292475">
                  <a:moveTo>
                    <a:pt x="964905" y="2309193"/>
                  </a:moveTo>
                  <a:lnTo>
                    <a:pt x="948680" y="2309193"/>
                  </a:lnTo>
                  <a:lnTo>
                    <a:pt x="960457" y="2316199"/>
                  </a:lnTo>
                  <a:lnTo>
                    <a:pt x="964905" y="2309193"/>
                  </a:lnTo>
                  <a:close/>
                </a:path>
                <a:path w="3982720" h="3292475">
                  <a:moveTo>
                    <a:pt x="1042744" y="2241320"/>
                  </a:moveTo>
                  <a:lnTo>
                    <a:pt x="1004376" y="2241320"/>
                  </a:lnTo>
                  <a:lnTo>
                    <a:pt x="1034696" y="2242379"/>
                  </a:lnTo>
                  <a:lnTo>
                    <a:pt x="1042744" y="2241320"/>
                  </a:lnTo>
                  <a:close/>
                </a:path>
                <a:path w="3982720" h="3292475">
                  <a:moveTo>
                    <a:pt x="1364051" y="1766848"/>
                  </a:moveTo>
                  <a:lnTo>
                    <a:pt x="1346377" y="1766848"/>
                  </a:lnTo>
                  <a:lnTo>
                    <a:pt x="1361723" y="1767197"/>
                  </a:lnTo>
                  <a:lnTo>
                    <a:pt x="1364051" y="1766848"/>
                  </a:lnTo>
                  <a:close/>
                </a:path>
                <a:path w="3982720" h="3292475">
                  <a:moveTo>
                    <a:pt x="1784134" y="1529244"/>
                  </a:moveTo>
                  <a:lnTo>
                    <a:pt x="1765414" y="1529244"/>
                  </a:lnTo>
                  <a:lnTo>
                    <a:pt x="1773326" y="1533562"/>
                  </a:lnTo>
                  <a:lnTo>
                    <a:pt x="1779092" y="1532851"/>
                  </a:lnTo>
                  <a:lnTo>
                    <a:pt x="1784134" y="1529244"/>
                  </a:lnTo>
                  <a:close/>
                </a:path>
                <a:path w="3982720" h="3292475">
                  <a:moveTo>
                    <a:pt x="1992600" y="1388530"/>
                  </a:moveTo>
                  <a:lnTo>
                    <a:pt x="1880231" y="1388530"/>
                  </a:lnTo>
                  <a:lnTo>
                    <a:pt x="1895913" y="1397667"/>
                  </a:lnTo>
                  <a:lnTo>
                    <a:pt x="1910785" y="1410855"/>
                  </a:lnTo>
                  <a:lnTo>
                    <a:pt x="1927415" y="1420532"/>
                  </a:lnTo>
                  <a:lnTo>
                    <a:pt x="1939202" y="1421305"/>
                  </a:lnTo>
                  <a:lnTo>
                    <a:pt x="1951532" y="1418636"/>
                  </a:lnTo>
                  <a:lnTo>
                    <a:pt x="1963862" y="1413134"/>
                  </a:lnTo>
                  <a:lnTo>
                    <a:pt x="1975650" y="1405406"/>
                  </a:lnTo>
                  <a:lnTo>
                    <a:pt x="1981959" y="1400175"/>
                  </a:lnTo>
                  <a:lnTo>
                    <a:pt x="1987799" y="1394335"/>
                  </a:lnTo>
                  <a:lnTo>
                    <a:pt x="1992600" y="1388530"/>
                  </a:lnTo>
                  <a:close/>
                </a:path>
                <a:path w="3982720" h="3292475">
                  <a:moveTo>
                    <a:pt x="2036847" y="1306765"/>
                  </a:moveTo>
                  <a:lnTo>
                    <a:pt x="2016696" y="1306765"/>
                  </a:lnTo>
                  <a:lnTo>
                    <a:pt x="2023239" y="1309411"/>
                  </a:lnTo>
                  <a:lnTo>
                    <a:pt x="2030730" y="1309018"/>
                  </a:lnTo>
                  <a:lnTo>
                    <a:pt x="2036847" y="1306765"/>
                  </a:lnTo>
                  <a:close/>
                </a:path>
                <a:path w="3982720" h="3292475">
                  <a:moveTo>
                    <a:pt x="2122026" y="1159097"/>
                  </a:moveTo>
                  <a:lnTo>
                    <a:pt x="2114757" y="1159097"/>
                  </a:lnTo>
                  <a:lnTo>
                    <a:pt x="2121814" y="1161325"/>
                  </a:lnTo>
                  <a:lnTo>
                    <a:pt x="2122026" y="1159097"/>
                  </a:lnTo>
                  <a:close/>
                </a:path>
              </a:pathLst>
            </a:custGeom>
            <a:solidFill>
              <a:srgbClr val="FCFDFC"/>
            </a:solidFill>
          </p:spPr>
          <p:txBody>
            <a:bodyPr wrap="square" lIns="0" tIns="0" rIns="0" bIns="0" rtlCol="0"/>
            <a:lstStyle/>
            <a:p>
              <a:endParaRPr/>
            </a:p>
          </p:txBody>
        </p:sp>
        <p:sp>
          <p:nvSpPr>
            <p:cNvPr id="23" name="object 23"/>
            <p:cNvSpPr/>
            <p:nvPr/>
          </p:nvSpPr>
          <p:spPr>
            <a:xfrm>
              <a:off x="0" y="1257"/>
              <a:ext cx="3969385" cy="3263900"/>
            </a:xfrm>
            <a:custGeom>
              <a:avLst/>
              <a:gdLst/>
              <a:ahLst/>
              <a:cxnLst/>
              <a:rect l="l" t="t" r="r" b="b"/>
              <a:pathLst>
                <a:path w="3969385" h="3263900">
                  <a:moveTo>
                    <a:pt x="90700" y="2971800"/>
                  </a:moveTo>
                  <a:lnTo>
                    <a:pt x="0" y="3048000"/>
                  </a:lnTo>
                  <a:lnTo>
                    <a:pt x="0" y="3225800"/>
                  </a:lnTo>
                  <a:lnTo>
                    <a:pt x="8622" y="3238500"/>
                  </a:lnTo>
                  <a:lnTo>
                    <a:pt x="23832" y="3263900"/>
                  </a:lnTo>
                  <a:lnTo>
                    <a:pt x="77023" y="3263900"/>
                  </a:lnTo>
                  <a:lnTo>
                    <a:pt x="93381" y="3225800"/>
                  </a:lnTo>
                  <a:lnTo>
                    <a:pt x="99343" y="3187700"/>
                  </a:lnTo>
                  <a:lnTo>
                    <a:pt x="98285" y="3136900"/>
                  </a:lnTo>
                  <a:lnTo>
                    <a:pt x="93583" y="3086100"/>
                  </a:lnTo>
                  <a:lnTo>
                    <a:pt x="91817" y="3060700"/>
                  </a:lnTo>
                  <a:lnTo>
                    <a:pt x="90253" y="3022600"/>
                  </a:lnTo>
                  <a:lnTo>
                    <a:pt x="89633" y="2997200"/>
                  </a:lnTo>
                  <a:lnTo>
                    <a:pt x="90700" y="2971800"/>
                  </a:lnTo>
                  <a:close/>
                </a:path>
                <a:path w="3969385" h="3263900">
                  <a:moveTo>
                    <a:pt x="2273007" y="838200"/>
                  </a:moveTo>
                  <a:lnTo>
                    <a:pt x="0" y="2603500"/>
                  </a:lnTo>
                  <a:lnTo>
                    <a:pt x="0" y="3022600"/>
                  </a:lnTo>
                  <a:lnTo>
                    <a:pt x="92863" y="2959100"/>
                  </a:lnTo>
                  <a:lnTo>
                    <a:pt x="96127" y="2946400"/>
                  </a:lnTo>
                  <a:lnTo>
                    <a:pt x="100604" y="2933700"/>
                  </a:lnTo>
                  <a:lnTo>
                    <a:pt x="106432" y="2921000"/>
                  </a:lnTo>
                  <a:lnTo>
                    <a:pt x="113744" y="2908300"/>
                  </a:lnTo>
                  <a:lnTo>
                    <a:pt x="115183" y="2908300"/>
                  </a:lnTo>
                  <a:lnTo>
                    <a:pt x="137041" y="2895600"/>
                  </a:lnTo>
                  <a:lnTo>
                    <a:pt x="159372" y="2882900"/>
                  </a:lnTo>
                  <a:lnTo>
                    <a:pt x="182110" y="2870200"/>
                  </a:lnTo>
                  <a:lnTo>
                    <a:pt x="205185" y="2870200"/>
                  </a:lnTo>
                  <a:lnTo>
                    <a:pt x="545743" y="2603500"/>
                  </a:lnTo>
                  <a:lnTo>
                    <a:pt x="556115" y="2552700"/>
                  </a:lnTo>
                  <a:lnTo>
                    <a:pt x="564795" y="2489200"/>
                  </a:lnTo>
                  <a:lnTo>
                    <a:pt x="574408" y="2438400"/>
                  </a:lnTo>
                  <a:lnTo>
                    <a:pt x="587581" y="2387600"/>
                  </a:lnTo>
                  <a:lnTo>
                    <a:pt x="606940" y="2349500"/>
                  </a:lnTo>
                  <a:lnTo>
                    <a:pt x="766057" y="2286000"/>
                  </a:lnTo>
                  <a:lnTo>
                    <a:pt x="774810" y="2273300"/>
                  </a:lnTo>
                  <a:lnTo>
                    <a:pt x="784778" y="2260600"/>
                  </a:lnTo>
                  <a:lnTo>
                    <a:pt x="795826" y="2247900"/>
                  </a:lnTo>
                  <a:lnTo>
                    <a:pt x="807819" y="2235200"/>
                  </a:lnTo>
                  <a:lnTo>
                    <a:pt x="824469" y="2222500"/>
                  </a:lnTo>
                  <a:lnTo>
                    <a:pt x="869017" y="2222500"/>
                  </a:lnTo>
                  <a:lnTo>
                    <a:pt x="879616" y="2209800"/>
                  </a:lnTo>
                  <a:lnTo>
                    <a:pt x="890619" y="2184400"/>
                  </a:lnTo>
                  <a:lnTo>
                    <a:pt x="901621" y="2171700"/>
                  </a:lnTo>
                  <a:lnTo>
                    <a:pt x="912216" y="2146300"/>
                  </a:lnTo>
                  <a:lnTo>
                    <a:pt x="976746" y="2146300"/>
                  </a:lnTo>
                  <a:lnTo>
                    <a:pt x="1009517" y="2133600"/>
                  </a:lnTo>
                  <a:lnTo>
                    <a:pt x="1037496" y="2120900"/>
                  </a:lnTo>
                  <a:lnTo>
                    <a:pt x="1045573" y="2120900"/>
                  </a:lnTo>
                  <a:lnTo>
                    <a:pt x="1052436" y="2108200"/>
                  </a:lnTo>
                  <a:lnTo>
                    <a:pt x="1057949" y="2095500"/>
                  </a:lnTo>
                  <a:lnTo>
                    <a:pt x="1061977" y="2082800"/>
                  </a:lnTo>
                  <a:lnTo>
                    <a:pt x="1069903" y="2044700"/>
                  </a:lnTo>
                  <a:lnTo>
                    <a:pt x="1082011" y="1993900"/>
                  </a:lnTo>
                  <a:lnTo>
                    <a:pt x="1097643" y="1930400"/>
                  </a:lnTo>
                  <a:lnTo>
                    <a:pt x="1116144" y="1879600"/>
                  </a:lnTo>
                  <a:lnTo>
                    <a:pt x="1136858" y="1841500"/>
                  </a:lnTo>
                  <a:lnTo>
                    <a:pt x="1134810" y="1828800"/>
                  </a:lnTo>
                  <a:lnTo>
                    <a:pt x="1142617" y="1816100"/>
                  </a:lnTo>
                  <a:lnTo>
                    <a:pt x="1156905" y="1790700"/>
                  </a:lnTo>
                  <a:lnTo>
                    <a:pt x="1174299" y="1778000"/>
                  </a:lnTo>
                  <a:lnTo>
                    <a:pt x="1182216" y="1765300"/>
                  </a:lnTo>
                  <a:lnTo>
                    <a:pt x="1195174" y="1765300"/>
                  </a:lnTo>
                  <a:lnTo>
                    <a:pt x="1218698" y="1752600"/>
                  </a:lnTo>
                  <a:lnTo>
                    <a:pt x="1248363" y="1739900"/>
                  </a:lnTo>
                  <a:lnTo>
                    <a:pt x="1277894" y="1714500"/>
                  </a:lnTo>
                  <a:lnTo>
                    <a:pt x="1419313" y="1714500"/>
                  </a:lnTo>
                  <a:lnTo>
                    <a:pt x="1417118" y="1701800"/>
                  </a:lnTo>
                  <a:lnTo>
                    <a:pt x="1411378" y="1676400"/>
                  </a:lnTo>
                  <a:lnTo>
                    <a:pt x="1411173" y="1651000"/>
                  </a:lnTo>
                  <a:lnTo>
                    <a:pt x="1418578" y="1638300"/>
                  </a:lnTo>
                  <a:lnTo>
                    <a:pt x="1428816" y="1625600"/>
                  </a:lnTo>
                  <a:lnTo>
                    <a:pt x="1441755" y="1612900"/>
                  </a:lnTo>
                  <a:lnTo>
                    <a:pt x="1457261" y="1600200"/>
                  </a:lnTo>
                  <a:lnTo>
                    <a:pt x="1471276" y="1587500"/>
                  </a:lnTo>
                  <a:lnTo>
                    <a:pt x="1486236" y="1574800"/>
                  </a:lnTo>
                  <a:lnTo>
                    <a:pt x="1502006" y="1574800"/>
                  </a:lnTo>
                  <a:lnTo>
                    <a:pt x="1518450" y="1562100"/>
                  </a:lnTo>
                  <a:lnTo>
                    <a:pt x="1513408" y="1549400"/>
                  </a:lnTo>
                  <a:lnTo>
                    <a:pt x="1643462" y="1549400"/>
                  </a:lnTo>
                  <a:lnTo>
                    <a:pt x="1688384" y="1536700"/>
                  </a:lnTo>
                  <a:lnTo>
                    <a:pt x="1723656" y="1511300"/>
                  </a:lnTo>
                  <a:lnTo>
                    <a:pt x="1735175" y="1498600"/>
                  </a:lnTo>
                  <a:lnTo>
                    <a:pt x="1754619" y="1498600"/>
                  </a:lnTo>
                  <a:lnTo>
                    <a:pt x="1767645" y="1473200"/>
                  </a:lnTo>
                  <a:lnTo>
                    <a:pt x="1777834" y="1447800"/>
                  </a:lnTo>
                  <a:lnTo>
                    <a:pt x="1788834" y="1409700"/>
                  </a:lnTo>
                  <a:lnTo>
                    <a:pt x="1804289" y="1384300"/>
                  </a:lnTo>
                  <a:lnTo>
                    <a:pt x="1809273" y="1371600"/>
                  </a:lnTo>
                  <a:lnTo>
                    <a:pt x="1819783" y="1371600"/>
                  </a:lnTo>
                  <a:lnTo>
                    <a:pt x="1825167" y="1358900"/>
                  </a:lnTo>
                  <a:lnTo>
                    <a:pt x="1964061" y="1358900"/>
                  </a:lnTo>
                  <a:lnTo>
                    <a:pt x="1968449" y="1346200"/>
                  </a:lnTo>
                  <a:lnTo>
                    <a:pt x="1977146" y="1333500"/>
                  </a:lnTo>
                  <a:lnTo>
                    <a:pt x="1982400" y="1308100"/>
                  </a:lnTo>
                  <a:lnTo>
                    <a:pt x="1985358" y="1295400"/>
                  </a:lnTo>
                  <a:lnTo>
                    <a:pt x="1987169" y="1270000"/>
                  </a:lnTo>
                  <a:lnTo>
                    <a:pt x="2018131" y="1270000"/>
                  </a:lnTo>
                  <a:lnTo>
                    <a:pt x="2025655" y="1257300"/>
                  </a:lnTo>
                  <a:lnTo>
                    <a:pt x="2031900" y="1257300"/>
                  </a:lnTo>
                  <a:lnTo>
                    <a:pt x="2036660" y="1244600"/>
                  </a:lnTo>
                  <a:lnTo>
                    <a:pt x="2039734" y="1231900"/>
                  </a:lnTo>
                  <a:lnTo>
                    <a:pt x="2041970" y="1219200"/>
                  </a:lnTo>
                  <a:lnTo>
                    <a:pt x="2040901" y="1206500"/>
                  </a:lnTo>
                  <a:lnTo>
                    <a:pt x="2039428" y="1181100"/>
                  </a:lnTo>
                  <a:lnTo>
                    <a:pt x="2040458" y="1168400"/>
                  </a:lnTo>
                  <a:lnTo>
                    <a:pt x="2043861" y="1155700"/>
                  </a:lnTo>
                  <a:lnTo>
                    <a:pt x="2049360" y="1155700"/>
                  </a:lnTo>
                  <a:lnTo>
                    <a:pt x="2056345" y="1143000"/>
                  </a:lnTo>
                  <a:lnTo>
                    <a:pt x="2064207" y="1130300"/>
                  </a:lnTo>
                  <a:lnTo>
                    <a:pt x="2093010" y="1130300"/>
                  </a:lnTo>
                  <a:lnTo>
                    <a:pt x="2094415" y="1117600"/>
                  </a:lnTo>
                  <a:lnTo>
                    <a:pt x="2099398" y="1104900"/>
                  </a:lnTo>
                  <a:lnTo>
                    <a:pt x="2107487" y="1079500"/>
                  </a:lnTo>
                  <a:lnTo>
                    <a:pt x="2118207" y="1066800"/>
                  </a:lnTo>
                  <a:lnTo>
                    <a:pt x="2134768" y="1066800"/>
                  </a:lnTo>
                  <a:lnTo>
                    <a:pt x="2142589" y="1054100"/>
                  </a:lnTo>
                  <a:lnTo>
                    <a:pt x="2150881" y="1054100"/>
                  </a:lnTo>
                  <a:lnTo>
                    <a:pt x="2159578" y="1041400"/>
                  </a:lnTo>
                  <a:lnTo>
                    <a:pt x="2168613" y="1028700"/>
                  </a:lnTo>
                  <a:lnTo>
                    <a:pt x="2177366" y="1016000"/>
                  </a:lnTo>
                  <a:lnTo>
                    <a:pt x="2195142" y="990600"/>
                  </a:lnTo>
                  <a:lnTo>
                    <a:pt x="2203894" y="990600"/>
                  </a:lnTo>
                  <a:lnTo>
                    <a:pt x="2211331" y="977900"/>
                  </a:lnTo>
                  <a:lnTo>
                    <a:pt x="2232685" y="977900"/>
                  </a:lnTo>
                  <a:lnTo>
                    <a:pt x="2222336" y="965200"/>
                  </a:lnTo>
                  <a:lnTo>
                    <a:pt x="2221166" y="939800"/>
                  </a:lnTo>
                  <a:lnTo>
                    <a:pt x="2237727" y="889000"/>
                  </a:lnTo>
                  <a:lnTo>
                    <a:pt x="2263850" y="850900"/>
                  </a:lnTo>
                  <a:lnTo>
                    <a:pt x="2273007" y="838200"/>
                  </a:lnTo>
                  <a:close/>
                </a:path>
                <a:path w="3969385" h="3263900">
                  <a:moveTo>
                    <a:pt x="542141" y="2628900"/>
                  </a:moveTo>
                  <a:lnTo>
                    <a:pt x="244063" y="2857500"/>
                  </a:lnTo>
                  <a:lnTo>
                    <a:pt x="266505" y="2857500"/>
                  </a:lnTo>
                  <a:lnTo>
                    <a:pt x="288611" y="2844800"/>
                  </a:lnTo>
                  <a:lnTo>
                    <a:pt x="395395" y="2844800"/>
                  </a:lnTo>
                  <a:lnTo>
                    <a:pt x="416862" y="2832100"/>
                  </a:lnTo>
                  <a:lnTo>
                    <a:pt x="430001" y="2832100"/>
                  </a:lnTo>
                  <a:lnTo>
                    <a:pt x="436909" y="2819400"/>
                  </a:lnTo>
                  <a:lnTo>
                    <a:pt x="444221" y="2819400"/>
                  </a:lnTo>
                  <a:lnTo>
                    <a:pt x="456664" y="2806700"/>
                  </a:lnTo>
                  <a:lnTo>
                    <a:pt x="467621" y="2794000"/>
                  </a:lnTo>
                  <a:lnTo>
                    <a:pt x="476419" y="2781300"/>
                  </a:lnTo>
                  <a:lnTo>
                    <a:pt x="482381" y="2768600"/>
                  </a:lnTo>
                  <a:lnTo>
                    <a:pt x="479354" y="2755900"/>
                  </a:lnTo>
                  <a:lnTo>
                    <a:pt x="475990" y="2743200"/>
                  </a:lnTo>
                  <a:lnTo>
                    <a:pt x="472762" y="2730500"/>
                  </a:lnTo>
                  <a:lnTo>
                    <a:pt x="470142" y="2717800"/>
                  </a:lnTo>
                  <a:lnTo>
                    <a:pt x="478501" y="2705100"/>
                  </a:lnTo>
                  <a:lnTo>
                    <a:pt x="493328" y="2705100"/>
                  </a:lnTo>
                  <a:lnTo>
                    <a:pt x="499661" y="2692400"/>
                  </a:lnTo>
                  <a:lnTo>
                    <a:pt x="513082" y="2679700"/>
                  </a:lnTo>
                  <a:lnTo>
                    <a:pt x="524411" y="2667000"/>
                  </a:lnTo>
                  <a:lnTo>
                    <a:pt x="533984" y="2641600"/>
                  </a:lnTo>
                  <a:lnTo>
                    <a:pt x="542141" y="2628900"/>
                  </a:lnTo>
                  <a:close/>
                </a:path>
                <a:path w="3969385" h="3263900">
                  <a:moveTo>
                    <a:pt x="3314759" y="0"/>
                  </a:moveTo>
                  <a:lnTo>
                    <a:pt x="2772292" y="0"/>
                  </a:lnTo>
                  <a:lnTo>
                    <a:pt x="0" y="2159000"/>
                  </a:lnTo>
                  <a:lnTo>
                    <a:pt x="0" y="2590800"/>
                  </a:lnTo>
                  <a:lnTo>
                    <a:pt x="2286685" y="800100"/>
                  </a:lnTo>
                  <a:lnTo>
                    <a:pt x="2296769" y="800100"/>
                  </a:lnTo>
                  <a:lnTo>
                    <a:pt x="2301811" y="787400"/>
                  </a:lnTo>
                  <a:lnTo>
                    <a:pt x="3314759" y="0"/>
                  </a:lnTo>
                  <a:close/>
                </a:path>
                <a:path w="3969385" h="3263900">
                  <a:moveTo>
                    <a:pt x="2747977" y="0"/>
                  </a:moveTo>
                  <a:lnTo>
                    <a:pt x="2206557" y="0"/>
                  </a:lnTo>
                  <a:lnTo>
                    <a:pt x="0" y="1727200"/>
                  </a:lnTo>
                  <a:lnTo>
                    <a:pt x="0" y="2146300"/>
                  </a:lnTo>
                  <a:lnTo>
                    <a:pt x="2747977" y="0"/>
                  </a:lnTo>
                  <a:close/>
                </a:path>
                <a:path w="3969385" h="3263900">
                  <a:moveTo>
                    <a:pt x="1419313" y="1714500"/>
                  </a:moveTo>
                  <a:lnTo>
                    <a:pt x="1301013" y="1714500"/>
                  </a:lnTo>
                  <a:lnTo>
                    <a:pt x="1325808" y="1727200"/>
                  </a:lnTo>
                  <a:lnTo>
                    <a:pt x="1392951" y="1752600"/>
                  </a:lnTo>
                  <a:lnTo>
                    <a:pt x="1417662" y="1752600"/>
                  </a:lnTo>
                  <a:lnTo>
                    <a:pt x="1421508" y="1727200"/>
                  </a:lnTo>
                  <a:lnTo>
                    <a:pt x="1419313" y="1714500"/>
                  </a:lnTo>
                  <a:close/>
                </a:path>
                <a:path w="3969385" h="3263900">
                  <a:moveTo>
                    <a:pt x="2180377" y="0"/>
                  </a:moveTo>
                  <a:lnTo>
                    <a:pt x="1638947" y="0"/>
                  </a:lnTo>
                  <a:lnTo>
                    <a:pt x="0" y="1282700"/>
                  </a:lnTo>
                  <a:lnTo>
                    <a:pt x="0" y="1701800"/>
                  </a:lnTo>
                  <a:lnTo>
                    <a:pt x="2180377" y="0"/>
                  </a:lnTo>
                  <a:close/>
                </a:path>
                <a:path w="3969385" h="3263900">
                  <a:moveTo>
                    <a:pt x="1643462" y="1549400"/>
                  </a:moveTo>
                  <a:lnTo>
                    <a:pt x="1513408" y="1549400"/>
                  </a:lnTo>
                  <a:lnTo>
                    <a:pt x="1524625" y="1562100"/>
                  </a:lnTo>
                  <a:lnTo>
                    <a:pt x="1544370" y="1562100"/>
                  </a:lnTo>
                  <a:lnTo>
                    <a:pt x="1550136" y="1574800"/>
                  </a:lnTo>
                  <a:lnTo>
                    <a:pt x="1559496" y="1574800"/>
                  </a:lnTo>
                  <a:lnTo>
                    <a:pt x="1597598" y="1562100"/>
                  </a:lnTo>
                  <a:lnTo>
                    <a:pt x="1643462" y="1549400"/>
                  </a:lnTo>
                  <a:close/>
                </a:path>
                <a:path w="3969385" h="3263900">
                  <a:moveTo>
                    <a:pt x="1958728" y="1358900"/>
                  </a:moveTo>
                  <a:lnTo>
                    <a:pt x="1867025" y="1358900"/>
                  </a:lnTo>
                  <a:lnTo>
                    <a:pt x="1881976" y="1384300"/>
                  </a:lnTo>
                  <a:lnTo>
                    <a:pt x="1935061" y="1384300"/>
                  </a:lnTo>
                  <a:lnTo>
                    <a:pt x="1946846" y="1371600"/>
                  </a:lnTo>
                  <a:lnTo>
                    <a:pt x="1952856" y="1371600"/>
                  </a:lnTo>
                  <a:lnTo>
                    <a:pt x="1958728" y="1358900"/>
                  </a:lnTo>
                  <a:close/>
                </a:path>
                <a:path w="3969385" h="3263900">
                  <a:moveTo>
                    <a:pt x="2002378" y="1270000"/>
                  </a:moveTo>
                  <a:lnTo>
                    <a:pt x="1987169" y="1270000"/>
                  </a:lnTo>
                  <a:lnTo>
                    <a:pt x="1994334" y="1282700"/>
                  </a:lnTo>
                  <a:lnTo>
                    <a:pt x="2002378" y="1270000"/>
                  </a:lnTo>
                  <a:close/>
                </a:path>
                <a:path w="3969385" h="3263900">
                  <a:moveTo>
                    <a:pt x="1613558" y="0"/>
                  </a:moveTo>
                  <a:lnTo>
                    <a:pt x="1071469" y="0"/>
                  </a:lnTo>
                  <a:lnTo>
                    <a:pt x="0" y="838200"/>
                  </a:lnTo>
                  <a:lnTo>
                    <a:pt x="0" y="1257300"/>
                  </a:lnTo>
                  <a:lnTo>
                    <a:pt x="1613558" y="0"/>
                  </a:lnTo>
                  <a:close/>
                </a:path>
                <a:path w="3969385" h="3263900">
                  <a:moveTo>
                    <a:pt x="1046387" y="0"/>
                  </a:moveTo>
                  <a:lnTo>
                    <a:pt x="504283" y="0"/>
                  </a:lnTo>
                  <a:lnTo>
                    <a:pt x="0" y="393700"/>
                  </a:lnTo>
                  <a:lnTo>
                    <a:pt x="0" y="825500"/>
                  </a:lnTo>
                  <a:lnTo>
                    <a:pt x="1046387" y="0"/>
                  </a:lnTo>
                  <a:close/>
                </a:path>
                <a:path w="3969385" h="3263900">
                  <a:moveTo>
                    <a:pt x="3881061" y="0"/>
                  </a:moveTo>
                  <a:lnTo>
                    <a:pt x="3340124" y="0"/>
                  </a:lnTo>
                  <a:lnTo>
                    <a:pt x="2332050" y="787400"/>
                  </a:lnTo>
                  <a:lnTo>
                    <a:pt x="2406908" y="787400"/>
                  </a:lnTo>
                  <a:lnTo>
                    <a:pt x="2454733" y="774700"/>
                  </a:lnTo>
                  <a:lnTo>
                    <a:pt x="2565258" y="774700"/>
                  </a:lnTo>
                  <a:lnTo>
                    <a:pt x="2625591" y="762000"/>
                  </a:lnTo>
                  <a:lnTo>
                    <a:pt x="2687726" y="762000"/>
                  </a:lnTo>
                  <a:lnTo>
                    <a:pt x="2742699" y="749300"/>
                  </a:lnTo>
                  <a:lnTo>
                    <a:pt x="2850606" y="749300"/>
                  </a:lnTo>
                  <a:lnTo>
                    <a:pt x="2901743" y="736600"/>
                  </a:lnTo>
                  <a:lnTo>
                    <a:pt x="2949803" y="723900"/>
                  </a:lnTo>
                  <a:lnTo>
                    <a:pt x="3371723" y="406400"/>
                  </a:lnTo>
                  <a:lnTo>
                    <a:pt x="3392043" y="355600"/>
                  </a:lnTo>
                  <a:lnTo>
                    <a:pt x="3416544" y="317500"/>
                  </a:lnTo>
                  <a:lnTo>
                    <a:pt x="3440774" y="279400"/>
                  </a:lnTo>
                  <a:lnTo>
                    <a:pt x="3460280" y="254000"/>
                  </a:lnTo>
                  <a:lnTo>
                    <a:pt x="3461004" y="254000"/>
                  </a:lnTo>
                  <a:lnTo>
                    <a:pt x="3507089" y="228600"/>
                  </a:lnTo>
                  <a:lnTo>
                    <a:pt x="3552257" y="190500"/>
                  </a:lnTo>
                  <a:lnTo>
                    <a:pt x="3596645" y="177800"/>
                  </a:lnTo>
                  <a:lnTo>
                    <a:pt x="3683633" y="127000"/>
                  </a:lnTo>
                  <a:lnTo>
                    <a:pt x="3726509" y="114300"/>
                  </a:lnTo>
                  <a:lnTo>
                    <a:pt x="3769156" y="88900"/>
                  </a:lnTo>
                  <a:lnTo>
                    <a:pt x="3881061" y="0"/>
                  </a:lnTo>
                  <a:close/>
                </a:path>
                <a:path w="3969385" h="3263900">
                  <a:moveTo>
                    <a:pt x="3359514" y="435066"/>
                  </a:moveTo>
                  <a:lnTo>
                    <a:pt x="2980766" y="723900"/>
                  </a:lnTo>
                  <a:lnTo>
                    <a:pt x="3034057" y="711200"/>
                  </a:lnTo>
                  <a:lnTo>
                    <a:pt x="3079313" y="711200"/>
                  </a:lnTo>
                  <a:lnTo>
                    <a:pt x="3114713" y="698500"/>
                  </a:lnTo>
                  <a:lnTo>
                    <a:pt x="3138436" y="685800"/>
                  </a:lnTo>
                  <a:lnTo>
                    <a:pt x="3140608" y="685800"/>
                  </a:lnTo>
                  <a:lnTo>
                    <a:pt x="3141319" y="673100"/>
                  </a:lnTo>
                  <a:lnTo>
                    <a:pt x="3142043" y="673100"/>
                  </a:lnTo>
                  <a:lnTo>
                    <a:pt x="3218590" y="635000"/>
                  </a:lnTo>
                  <a:lnTo>
                    <a:pt x="3243567" y="609600"/>
                  </a:lnTo>
                  <a:lnTo>
                    <a:pt x="3242844" y="596900"/>
                  </a:lnTo>
                  <a:lnTo>
                    <a:pt x="3248602" y="584200"/>
                  </a:lnTo>
                  <a:lnTo>
                    <a:pt x="3259762" y="571500"/>
                  </a:lnTo>
                  <a:lnTo>
                    <a:pt x="3275241" y="546100"/>
                  </a:lnTo>
                  <a:lnTo>
                    <a:pt x="3284076" y="533400"/>
                  </a:lnTo>
                  <a:lnTo>
                    <a:pt x="3293516" y="520700"/>
                  </a:lnTo>
                  <a:lnTo>
                    <a:pt x="3302280" y="508000"/>
                  </a:lnTo>
                  <a:lnTo>
                    <a:pt x="3309086" y="495300"/>
                  </a:lnTo>
                  <a:lnTo>
                    <a:pt x="3311594" y="482600"/>
                  </a:lnTo>
                  <a:lnTo>
                    <a:pt x="3315655" y="482600"/>
                  </a:lnTo>
                  <a:lnTo>
                    <a:pt x="3320931" y="469900"/>
                  </a:lnTo>
                  <a:lnTo>
                    <a:pt x="3327082" y="469900"/>
                  </a:lnTo>
                  <a:lnTo>
                    <a:pt x="3332848" y="457200"/>
                  </a:lnTo>
                  <a:lnTo>
                    <a:pt x="3345802" y="457200"/>
                  </a:lnTo>
                  <a:lnTo>
                    <a:pt x="3351452" y="444500"/>
                  </a:lnTo>
                  <a:lnTo>
                    <a:pt x="3356424" y="444500"/>
                  </a:lnTo>
                  <a:lnTo>
                    <a:pt x="3359514" y="435066"/>
                  </a:lnTo>
                  <a:close/>
                </a:path>
                <a:path w="3969385" h="3263900">
                  <a:moveTo>
                    <a:pt x="3363798" y="431800"/>
                  </a:moveTo>
                  <a:lnTo>
                    <a:pt x="3360584" y="431800"/>
                  </a:lnTo>
                  <a:lnTo>
                    <a:pt x="3359514" y="435066"/>
                  </a:lnTo>
                  <a:lnTo>
                    <a:pt x="3363798" y="431800"/>
                  </a:lnTo>
                  <a:close/>
                </a:path>
                <a:path w="3969385" h="3263900">
                  <a:moveTo>
                    <a:pt x="478873" y="0"/>
                  </a:moveTo>
                  <a:lnTo>
                    <a:pt x="0" y="0"/>
                  </a:lnTo>
                  <a:lnTo>
                    <a:pt x="0" y="381000"/>
                  </a:lnTo>
                  <a:lnTo>
                    <a:pt x="478873" y="0"/>
                  </a:lnTo>
                  <a:close/>
                </a:path>
                <a:path w="3969385" h="3263900">
                  <a:moveTo>
                    <a:pt x="3969090" y="0"/>
                  </a:moveTo>
                  <a:lnTo>
                    <a:pt x="3907285" y="0"/>
                  </a:lnTo>
                  <a:lnTo>
                    <a:pt x="3823157" y="76200"/>
                  </a:lnTo>
                  <a:lnTo>
                    <a:pt x="3866135" y="50800"/>
                  </a:lnTo>
                  <a:lnTo>
                    <a:pt x="3909664" y="38100"/>
                  </a:lnTo>
                  <a:lnTo>
                    <a:pt x="3953953" y="12700"/>
                  </a:lnTo>
                  <a:lnTo>
                    <a:pt x="3969090" y="0"/>
                  </a:lnTo>
                  <a:close/>
                </a:path>
              </a:pathLst>
            </a:custGeom>
            <a:solidFill>
              <a:srgbClr val="E0CEBD"/>
            </a:solidFill>
          </p:spPr>
          <p:txBody>
            <a:bodyPr wrap="square" lIns="0" tIns="0" rIns="0" bIns="0" rtlCol="0"/>
            <a:lstStyle/>
            <a:p>
              <a:endParaRPr/>
            </a:p>
          </p:txBody>
        </p:sp>
        <p:sp>
          <p:nvSpPr>
            <p:cNvPr id="24" name="object 24"/>
            <p:cNvSpPr/>
            <p:nvPr/>
          </p:nvSpPr>
          <p:spPr>
            <a:xfrm>
              <a:off x="0" y="0"/>
              <a:ext cx="505459" cy="393700"/>
            </a:xfrm>
            <a:custGeom>
              <a:avLst/>
              <a:gdLst/>
              <a:ahLst/>
              <a:cxnLst/>
              <a:rect l="l" t="t" r="r" b="b"/>
              <a:pathLst>
                <a:path w="505459" h="393700">
                  <a:moveTo>
                    <a:pt x="505246" y="0"/>
                  </a:moveTo>
                  <a:lnTo>
                    <a:pt x="476866" y="0"/>
                  </a:lnTo>
                  <a:lnTo>
                    <a:pt x="0" y="371242"/>
                  </a:lnTo>
                  <a:lnTo>
                    <a:pt x="0" y="393337"/>
                  </a:lnTo>
                  <a:lnTo>
                    <a:pt x="505246" y="0"/>
                  </a:lnTo>
                  <a:close/>
                </a:path>
              </a:pathLst>
            </a:custGeom>
            <a:solidFill>
              <a:srgbClr val="4C2A13">
                <a:alpha val="38819"/>
              </a:srgbClr>
            </a:solidFill>
          </p:spPr>
          <p:txBody>
            <a:bodyPr wrap="square" lIns="0" tIns="0" rIns="0" bIns="0" rtlCol="0"/>
            <a:lstStyle/>
            <a:p>
              <a:endParaRPr/>
            </a:p>
          </p:txBody>
        </p:sp>
        <p:sp>
          <p:nvSpPr>
            <p:cNvPr id="25" name="object 25"/>
            <p:cNvSpPr/>
            <p:nvPr/>
          </p:nvSpPr>
          <p:spPr>
            <a:xfrm>
              <a:off x="0" y="0"/>
              <a:ext cx="505459" cy="393700"/>
            </a:xfrm>
            <a:custGeom>
              <a:avLst/>
              <a:gdLst/>
              <a:ahLst/>
              <a:cxnLst/>
              <a:rect l="l" t="t" r="r" b="b"/>
              <a:pathLst>
                <a:path w="505459" h="393700">
                  <a:moveTo>
                    <a:pt x="0" y="393325"/>
                  </a:moveTo>
                  <a:lnTo>
                    <a:pt x="505230" y="0"/>
                  </a:lnTo>
                </a:path>
                <a:path w="505459" h="393700">
                  <a:moveTo>
                    <a:pt x="476859" y="0"/>
                  </a:moveTo>
                  <a:lnTo>
                    <a:pt x="0" y="371237"/>
                  </a:lnTo>
                </a:path>
              </a:pathLst>
            </a:custGeom>
            <a:ln w="3175">
              <a:solidFill>
                <a:srgbClr val="FFFFFF"/>
              </a:solidFill>
            </a:ln>
          </p:spPr>
          <p:txBody>
            <a:bodyPr wrap="square" lIns="0" tIns="0" rIns="0" bIns="0" rtlCol="0"/>
            <a:lstStyle/>
            <a:p>
              <a:endParaRPr/>
            </a:p>
          </p:txBody>
        </p:sp>
        <p:sp>
          <p:nvSpPr>
            <p:cNvPr id="26" name="object 26"/>
            <p:cNvSpPr/>
            <p:nvPr/>
          </p:nvSpPr>
          <p:spPr>
            <a:xfrm>
              <a:off x="0" y="0"/>
              <a:ext cx="1071880" cy="835025"/>
            </a:xfrm>
            <a:custGeom>
              <a:avLst/>
              <a:gdLst/>
              <a:ahLst/>
              <a:cxnLst/>
              <a:rect l="l" t="t" r="r" b="b"/>
              <a:pathLst>
                <a:path w="1071880" h="835025">
                  <a:moveTo>
                    <a:pt x="1071780" y="0"/>
                  </a:moveTo>
                  <a:lnTo>
                    <a:pt x="1044716" y="0"/>
                  </a:lnTo>
                  <a:lnTo>
                    <a:pt x="0" y="813318"/>
                  </a:lnTo>
                  <a:lnTo>
                    <a:pt x="0" y="834493"/>
                  </a:lnTo>
                  <a:lnTo>
                    <a:pt x="1071780" y="0"/>
                  </a:lnTo>
                  <a:close/>
                </a:path>
              </a:pathLst>
            </a:custGeom>
            <a:solidFill>
              <a:srgbClr val="4C2A13">
                <a:alpha val="38819"/>
              </a:srgbClr>
            </a:solidFill>
          </p:spPr>
          <p:txBody>
            <a:bodyPr wrap="square" lIns="0" tIns="0" rIns="0" bIns="0" rtlCol="0"/>
            <a:lstStyle/>
            <a:p>
              <a:endParaRPr/>
            </a:p>
          </p:txBody>
        </p:sp>
        <p:sp>
          <p:nvSpPr>
            <p:cNvPr id="27" name="object 27"/>
            <p:cNvSpPr/>
            <p:nvPr/>
          </p:nvSpPr>
          <p:spPr>
            <a:xfrm>
              <a:off x="0" y="0"/>
              <a:ext cx="1071880" cy="835025"/>
            </a:xfrm>
            <a:custGeom>
              <a:avLst/>
              <a:gdLst/>
              <a:ahLst/>
              <a:cxnLst/>
              <a:rect l="l" t="t" r="r" b="b"/>
              <a:pathLst>
                <a:path w="1071880" h="835025">
                  <a:moveTo>
                    <a:pt x="0" y="834489"/>
                  </a:moveTo>
                  <a:lnTo>
                    <a:pt x="1071771" y="0"/>
                  </a:lnTo>
                </a:path>
                <a:path w="1071880" h="835025">
                  <a:moveTo>
                    <a:pt x="1044716" y="0"/>
                  </a:moveTo>
                  <a:lnTo>
                    <a:pt x="0" y="813318"/>
                  </a:lnTo>
                </a:path>
              </a:pathLst>
            </a:custGeom>
            <a:ln w="3175">
              <a:solidFill>
                <a:srgbClr val="FFFFFF"/>
              </a:solidFill>
            </a:ln>
          </p:spPr>
          <p:txBody>
            <a:bodyPr wrap="square" lIns="0" tIns="0" rIns="0" bIns="0" rtlCol="0"/>
            <a:lstStyle/>
            <a:p>
              <a:endParaRPr/>
            </a:p>
          </p:txBody>
        </p:sp>
        <p:sp>
          <p:nvSpPr>
            <p:cNvPr id="28" name="object 28"/>
            <p:cNvSpPr/>
            <p:nvPr/>
          </p:nvSpPr>
          <p:spPr>
            <a:xfrm>
              <a:off x="0" y="0"/>
              <a:ext cx="1640839" cy="1276985"/>
            </a:xfrm>
            <a:custGeom>
              <a:avLst/>
              <a:gdLst/>
              <a:ahLst/>
              <a:cxnLst/>
              <a:rect l="l" t="t" r="r" b="b"/>
              <a:pathLst>
                <a:path w="1640839" h="1276985">
                  <a:moveTo>
                    <a:pt x="1640213" y="0"/>
                  </a:moveTo>
                  <a:lnTo>
                    <a:pt x="1611849" y="0"/>
                  </a:lnTo>
                  <a:lnTo>
                    <a:pt x="0" y="1254831"/>
                  </a:lnTo>
                  <a:lnTo>
                    <a:pt x="0" y="1276913"/>
                  </a:lnTo>
                  <a:lnTo>
                    <a:pt x="1640213" y="0"/>
                  </a:lnTo>
                  <a:close/>
                </a:path>
              </a:pathLst>
            </a:custGeom>
            <a:solidFill>
              <a:srgbClr val="4C2A13">
                <a:alpha val="38819"/>
              </a:srgbClr>
            </a:solidFill>
          </p:spPr>
          <p:txBody>
            <a:bodyPr wrap="square" lIns="0" tIns="0" rIns="0" bIns="0" rtlCol="0"/>
            <a:lstStyle/>
            <a:p>
              <a:endParaRPr/>
            </a:p>
          </p:txBody>
        </p:sp>
        <p:sp>
          <p:nvSpPr>
            <p:cNvPr id="29" name="object 29"/>
            <p:cNvSpPr/>
            <p:nvPr/>
          </p:nvSpPr>
          <p:spPr>
            <a:xfrm>
              <a:off x="0" y="0"/>
              <a:ext cx="1640839" cy="1276985"/>
            </a:xfrm>
            <a:custGeom>
              <a:avLst/>
              <a:gdLst/>
              <a:ahLst/>
              <a:cxnLst/>
              <a:rect l="l" t="t" r="r" b="b"/>
              <a:pathLst>
                <a:path w="1640839" h="1276985">
                  <a:moveTo>
                    <a:pt x="0" y="1276913"/>
                  </a:moveTo>
                  <a:lnTo>
                    <a:pt x="1640213" y="0"/>
                  </a:lnTo>
                </a:path>
                <a:path w="1640839" h="1276985">
                  <a:moveTo>
                    <a:pt x="1611839" y="0"/>
                  </a:moveTo>
                  <a:lnTo>
                    <a:pt x="0" y="1254827"/>
                  </a:lnTo>
                </a:path>
              </a:pathLst>
            </a:custGeom>
            <a:ln w="3175">
              <a:solidFill>
                <a:srgbClr val="FFFFFF"/>
              </a:solidFill>
            </a:ln>
          </p:spPr>
          <p:txBody>
            <a:bodyPr wrap="square" lIns="0" tIns="0" rIns="0" bIns="0" rtlCol="0"/>
            <a:lstStyle/>
            <a:p>
              <a:endParaRPr/>
            </a:p>
          </p:txBody>
        </p:sp>
        <p:sp>
          <p:nvSpPr>
            <p:cNvPr id="30" name="object 30"/>
            <p:cNvSpPr/>
            <p:nvPr/>
          </p:nvSpPr>
          <p:spPr>
            <a:xfrm>
              <a:off x="0" y="0"/>
              <a:ext cx="2205990" cy="1717675"/>
            </a:xfrm>
            <a:custGeom>
              <a:avLst/>
              <a:gdLst/>
              <a:ahLst/>
              <a:cxnLst/>
              <a:rect l="l" t="t" r="r" b="b"/>
              <a:pathLst>
                <a:path w="2205990" h="1717675">
                  <a:moveTo>
                    <a:pt x="2205940" y="0"/>
                  </a:moveTo>
                  <a:lnTo>
                    <a:pt x="2178974" y="0"/>
                  </a:lnTo>
                  <a:lnTo>
                    <a:pt x="0" y="1696342"/>
                  </a:lnTo>
                  <a:lnTo>
                    <a:pt x="0" y="1717556"/>
                  </a:lnTo>
                  <a:lnTo>
                    <a:pt x="2205940" y="0"/>
                  </a:lnTo>
                  <a:close/>
                </a:path>
              </a:pathLst>
            </a:custGeom>
            <a:solidFill>
              <a:srgbClr val="4C2A13">
                <a:alpha val="38819"/>
              </a:srgbClr>
            </a:solidFill>
          </p:spPr>
          <p:txBody>
            <a:bodyPr wrap="square" lIns="0" tIns="0" rIns="0" bIns="0" rtlCol="0"/>
            <a:lstStyle/>
            <a:p>
              <a:endParaRPr/>
            </a:p>
          </p:txBody>
        </p:sp>
        <p:sp>
          <p:nvSpPr>
            <p:cNvPr id="31" name="object 31"/>
            <p:cNvSpPr/>
            <p:nvPr/>
          </p:nvSpPr>
          <p:spPr>
            <a:xfrm>
              <a:off x="0" y="0"/>
              <a:ext cx="2205990" cy="1717675"/>
            </a:xfrm>
            <a:custGeom>
              <a:avLst/>
              <a:gdLst/>
              <a:ahLst/>
              <a:cxnLst/>
              <a:rect l="l" t="t" r="r" b="b"/>
              <a:pathLst>
                <a:path w="2205990" h="1717675">
                  <a:moveTo>
                    <a:pt x="0" y="1717553"/>
                  </a:moveTo>
                  <a:lnTo>
                    <a:pt x="2205929" y="0"/>
                  </a:lnTo>
                </a:path>
                <a:path w="2205990" h="1717675">
                  <a:moveTo>
                    <a:pt x="2178966" y="0"/>
                  </a:moveTo>
                  <a:lnTo>
                    <a:pt x="0" y="1696339"/>
                  </a:lnTo>
                </a:path>
              </a:pathLst>
            </a:custGeom>
            <a:ln w="3175">
              <a:solidFill>
                <a:srgbClr val="FFFFFF"/>
              </a:solidFill>
            </a:ln>
          </p:spPr>
          <p:txBody>
            <a:bodyPr wrap="square" lIns="0" tIns="0" rIns="0" bIns="0" rtlCol="0"/>
            <a:lstStyle/>
            <a:p>
              <a:endParaRPr/>
            </a:p>
          </p:txBody>
        </p:sp>
        <p:sp>
          <p:nvSpPr>
            <p:cNvPr id="32" name="object 32"/>
            <p:cNvSpPr/>
            <p:nvPr/>
          </p:nvSpPr>
          <p:spPr>
            <a:xfrm>
              <a:off x="0" y="0"/>
              <a:ext cx="2774950" cy="2160270"/>
            </a:xfrm>
            <a:custGeom>
              <a:avLst/>
              <a:gdLst/>
              <a:ahLst/>
              <a:cxnLst/>
              <a:rect l="l" t="t" r="r" b="b"/>
              <a:pathLst>
                <a:path w="2774950" h="2160270">
                  <a:moveTo>
                    <a:pt x="2774471" y="0"/>
                  </a:moveTo>
                  <a:lnTo>
                    <a:pt x="2746101" y="0"/>
                  </a:lnTo>
                  <a:lnTo>
                    <a:pt x="0" y="2137851"/>
                  </a:lnTo>
                  <a:lnTo>
                    <a:pt x="0" y="2159946"/>
                  </a:lnTo>
                  <a:lnTo>
                    <a:pt x="2774471" y="0"/>
                  </a:lnTo>
                  <a:close/>
                </a:path>
              </a:pathLst>
            </a:custGeom>
            <a:solidFill>
              <a:srgbClr val="4C2A13">
                <a:alpha val="38819"/>
              </a:srgbClr>
            </a:solidFill>
          </p:spPr>
          <p:txBody>
            <a:bodyPr wrap="square" lIns="0" tIns="0" rIns="0" bIns="0" rtlCol="0"/>
            <a:lstStyle/>
            <a:p>
              <a:endParaRPr/>
            </a:p>
          </p:txBody>
        </p:sp>
        <p:sp>
          <p:nvSpPr>
            <p:cNvPr id="33" name="object 33"/>
            <p:cNvSpPr/>
            <p:nvPr/>
          </p:nvSpPr>
          <p:spPr>
            <a:xfrm>
              <a:off x="0" y="0"/>
              <a:ext cx="2774950" cy="2160270"/>
            </a:xfrm>
            <a:custGeom>
              <a:avLst/>
              <a:gdLst/>
              <a:ahLst/>
              <a:cxnLst/>
              <a:rect l="l" t="t" r="r" b="b"/>
              <a:pathLst>
                <a:path w="2774950" h="2160270">
                  <a:moveTo>
                    <a:pt x="0" y="2159946"/>
                  </a:moveTo>
                  <a:lnTo>
                    <a:pt x="2774471" y="0"/>
                  </a:lnTo>
                </a:path>
                <a:path w="2774950" h="2160270">
                  <a:moveTo>
                    <a:pt x="2746101" y="0"/>
                  </a:moveTo>
                  <a:lnTo>
                    <a:pt x="0" y="2137851"/>
                  </a:lnTo>
                </a:path>
              </a:pathLst>
            </a:custGeom>
            <a:ln w="3175">
              <a:solidFill>
                <a:srgbClr val="FFFFFF"/>
              </a:solidFill>
            </a:ln>
          </p:spPr>
          <p:txBody>
            <a:bodyPr wrap="square" lIns="0" tIns="0" rIns="0" bIns="0" rtlCol="0"/>
            <a:lstStyle/>
            <a:p>
              <a:endParaRPr/>
            </a:p>
          </p:txBody>
        </p:sp>
        <p:sp>
          <p:nvSpPr>
            <p:cNvPr id="34" name="object 34"/>
            <p:cNvSpPr/>
            <p:nvPr/>
          </p:nvSpPr>
          <p:spPr>
            <a:xfrm>
              <a:off x="2299652" y="0"/>
              <a:ext cx="1040130" cy="792480"/>
            </a:xfrm>
            <a:custGeom>
              <a:avLst/>
              <a:gdLst/>
              <a:ahLst/>
              <a:cxnLst/>
              <a:rect l="l" t="t" r="r" b="b"/>
              <a:pathLst>
                <a:path w="1040129" h="792480">
                  <a:moveTo>
                    <a:pt x="9928" y="789088"/>
                  </a:moveTo>
                  <a:lnTo>
                    <a:pt x="4318" y="789088"/>
                  </a:lnTo>
                  <a:lnTo>
                    <a:pt x="6477" y="791971"/>
                  </a:lnTo>
                  <a:lnTo>
                    <a:pt x="9928" y="789088"/>
                  </a:lnTo>
                  <a:close/>
                </a:path>
                <a:path w="1040129" h="792480">
                  <a:moveTo>
                    <a:pt x="1039621" y="0"/>
                  </a:moveTo>
                  <a:lnTo>
                    <a:pt x="1012654" y="0"/>
                  </a:lnTo>
                  <a:lnTo>
                    <a:pt x="0" y="788364"/>
                  </a:lnTo>
                  <a:lnTo>
                    <a:pt x="1435" y="790536"/>
                  </a:lnTo>
                  <a:lnTo>
                    <a:pt x="4318" y="789088"/>
                  </a:lnTo>
                  <a:lnTo>
                    <a:pt x="9928" y="789088"/>
                  </a:lnTo>
                  <a:lnTo>
                    <a:pt x="10795" y="788364"/>
                  </a:lnTo>
                  <a:lnTo>
                    <a:pt x="14047" y="788364"/>
                  </a:lnTo>
                  <a:lnTo>
                    <a:pt x="15836" y="786929"/>
                  </a:lnTo>
                  <a:lnTo>
                    <a:pt x="29009" y="786929"/>
                  </a:lnTo>
                  <a:lnTo>
                    <a:pt x="1039621" y="0"/>
                  </a:lnTo>
                  <a:close/>
                </a:path>
                <a:path w="1040129" h="792480">
                  <a:moveTo>
                    <a:pt x="14047" y="788364"/>
                  </a:moveTo>
                  <a:lnTo>
                    <a:pt x="10795" y="788364"/>
                  </a:lnTo>
                  <a:lnTo>
                    <a:pt x="12242" y="789812"/>
                  </a:lnTo>
                  <a:lnTo>
                    <a:pt x="14047" y="788364"/>
                  </a:lnTo>
                  <a:close/>
                </a:path>
                <a:path w="1040129" h="792480">
                  <a:moveTo>
                    <a:pt x="26631" y="786929"/>
                  </a:moveTo>
                  <a:lnTo>
                    <a:pt x="20878" y="786929"/>
                  </a:lnTo>
                  <a:lnTo>
                    <a:pt x="23037" y="789812"/>
                  </a:lnTo>
                  <a:lnTo>
                    <a:pt x="26631" y="786929"/>
                  </a:lnTo>
                  <a:close/>
                </a:path>
                <a:path w="1040129" h="792480">
                  <a:moveTo>
                    <a:pt x="20878" y="786929"/>
                  </a:moveTo>
                  <a:lnTo>
                    <a:pt x="15836" y="786929"/>
                  </a:lnTo>
                  <a:lnTo>
                    <a:pt x="17995" y="789088"/>
                  </a:lnTo>
                  <a:lnTo>
                    <a:pt x="20878" y="786929"/>
                  </a:lnTo>
                  <a:close/>
                </a:path>
                <a:path w="1040129" h="792480">
                  <a:moveTo>
                    <a:pt x="29009" y="786929"/>
                  </a:moveTo>
                  <a:lnTo>
                    <a:pt x="26631" y="786929"/>
                  </a:lnTo>
                  <a:lnTo>
                    <a:pt x="28079" y="787653"/>
                  </a:lnTo>
                  <a:lnTo>
                    <a:pt x="29009" y="786929"/>
                  </a:lnTo>
                  <a:close/>
                </a:path>
              </a:pathLst>
            </a:custGeom>
            <a:solidFill>
              <a:srgbClr val="4C2A13">
                <a:alpha val="38819"/>
              </a:srgbClr>
            </a:solidFill>
          </p:spPr>
          <p:txBody>
            <a:bodyPr wrap="square" lIns="0" tIns="0" rIns="0" bIns="0" rtlCol="0"/>
            <a:lstStyle/>
            <a:p>
              <a:endParaRPr/>
            </a:p>
          </p:txBody>
        </p:sp>
        <p:sp>
          <p:nvSpPr>
            <p:cNvPr id="35" name="object 35"/>
            <p:cNvSpPr/>
            <p:nvPr/>
          </p:nvSpPr>
          <p:spPr>
            <a:xfrm>
              <a:off x="2299652" y="0"/>
              <a:ext cx="1040130" cy="792480"/>
            </a:xfrm>
            <a:custGeom>
              <a:avLst/>
              <a:gdLst/>
              <a:ahLst/>
              <a:cxnLst/>
              <a:rect l="l" t="t" r="r" b="b"/>
              <a:pathLst>
                <a:path w="1040129" h="792480">
                  <a:moveTo>
                    <a:pt x="0" y="788364"/>
                  </a:moveTo>
                  <a:lnTo>
                    <a:pt x="1435" y="790536"/>
                  </a:lnTo>
                  <a:lnTo>
                    <a:pt x="4318" y="789088"/>
                  </a:lnTo>
                  <a:lnTo>
                    <a:pt x="6477" y="791971"/>
                  </a:lnTo>
                  <a:lnTo>
                    <a:pt x="10795" y="788364"/>
                  </a:lnTo>
                  <a:lnTo>
                    <a:pt x="12242" y="789812"/>
                  </a:lnTo>
                  <a:lnTo>
                    <a:pt x="15836" y="786929"/>
                  </a:lnTo>
                  <a:lnTo>
                    <a:pt x="17995" y="789088"/>
                  </a:lnTo>
                  <a:lnTo>
                    <a:pt x="20878" y="786929"/>
                  </a:lnTo>
                  <a:lnTo>
                    <a:pt x="23037" y="789812"/>
                  </a:lnTo>
                  <a:lnTo>
                    <a:pt x="26631" y="786929"/>
                  </a:lnTo>
                  <a:lnTo>
                    <a:pt x="28079" y="787653"/>
                  </a:lnTo>
                  <a:lnTo>
                    <a:pt x="1039621" y="0"/>
                  </a:lnTo>
                </a:path>
                <a:path w="1040129" h="792480">
                  <a:moveTo>
                    <a:pt x="1012654" y="0"/>
                  </a:moveTo>
                  <a:lnTo>
                    <a:pt x="0" y="788364"/>
                  </a:lnTo>
                </a:path>
              </a:pathLst>
            </a:custGeom>
            <a:ln w="3175">
              <a:solidFill>
                <a:srgbClr val="FFFFFF"/>
              </a:solidFill>
            </a:ln>
          </p:spPr>
          <p:txBody>
            <a:bodyPr wrap="square" lIns="0" tIns="0" rIns="0" bIns="0" rtlCol="0"/>
            <a:lstStyle/>
            <a:p>
              <a:endParaRPr/>
            </a:p>
          </p:txBody>
        </p:sp>
        <p:sp>
          <p:nvSpPr>
            <p:cNvPr id="36" name="object 36"/>
            <p:cNvSpPr/>
            <p:nvPr/>
          </p:nvSpPr>
          <p:spPr>
            <a:xfrm>
              <a:off x="0" y="799173"/>
              <a:ext cx="2289175" cy="1800225"/>
            </a:xfrm>
            <a:custGeom>
              <a:avLst/>
              <a:gdLst/>
              <a:ahLst/>
              <a:cxnLst/>
              <a:rect l="l" t="t" r="r" b="b"/>
              <a:pathLst>
                <a:path w="2289175" h="1800225">
                  <a:moveTo>
                    <a:pt x="2285250" y="0"/>
                  </a:moveTo>
                  <a:lnTo>
                    <a:pt x="0" y="1778858"/>
                  </a:lnTo>
                  <a:lnTo>
                    <a:pt x="0" y="1799706"/>
                  </a:lnTo>
                  <a:lnTo>
                    <a:pt x="2275166" y="28803"/>
                  </a:lnTo>
                  <a:lnTo>
                    <a:pt x="2273731" y="28079"/>
                  </a:lnTo>
                  <a:lnTo>
                    <a:pt x="2280932" y="22313"/>
                  </a:lnTo>
                  <a:lnTo>
                    <a:pt x="2278773" y="19443"/>
                  </a:lnTo>
                  <a:lnTo>
                    <a:pt x="2282367" y="16560"/>
                  </a:lnTo>
                  <a:lnTo>
                    <a:pt x="2280932" y="14401"/>
                  </a:lnTo>
                  <a:lnTo>
                    <a:pt x="2286685" y="10083"/>
                  </a:lnTo>
                  <a:lnTo>
                    <a:pt x="2285250" y="7924"/>
                  </a:lnTo>
                  <a:lnTo>
                    <a:pt x="2288844" y="5041"/>
                  </a:lnTo>
                  <a:lnTo>
                    <a:pt x="2285250" y="0"/>
                  </a:lnTo>
                  <a:close/>
                </a:path>
              </a:pathLst>
            </a:custGeom>
            <a:solidFill>
              <a:srgbClr val="4C2A13">
                <a:alpha val="38819"/>
              </a:srgbClr>
            </a:solidFill>
          </p:spPr>
          <p:txBody>
            <a:bodyPr wrap="square" lIns="0" tIns="0" rIns="0" bIns="0" rtlCol="0"/>
            <a:lstStyle/>
            <a:p>
              <a:endParaRPr/>
            </a:p>
          </p:txBody>
        </p:sp>
        <p:sp>
          <p:nvSpPr>
            <p:cNvPr id="37" name="object 37"/>
            <p:cNvSpPr/>
            <p:nvPr/>
          </p:nvSpPr>
          <p:spPr>
            <a:xfrm>
              <a:off x="0" y="799173"/>
              <a:ext cx="2289175" cy="1800225"/>
            </a:xfrm>
            <a:custGeom>
              <a:avLst/>
              <a:gdLst/>
              <a:ahLst/>
              <a:cxnLst/>
              <a:rect l="l" t="t" r="r" b="b"/>
              <a:pathLst>
                <a:path w="2289175" h="1800225">
                  <a:moveTo>
                    <a:pt x="0" y="1799706"/>
                  </a:moveTo>
                  <a:lnTo>
                    <a:pt x="2275166" y="28803"/>
                  </a:lnTo>
                  <a:lnTo>
                    <a:pt x="2273731" y="28079"/>
                  </a:lnTo>
                  <a:lnTo>
                    <a:pt x="2280932" y="22313"/>
                  </a:lnTo>
                  <a:lnTo>
                    <a:pt x="2278773" y="19431"/>
                  </a:lnTo>
                  <a:lnTo>
                    <a:pt x="2282367" y="16560"/>
                  </a:lnTo>
                  <a:lnTo>
                    <a:pt x="2280932" y="14401"/>
                  </a:lnTo>
                  <a:lnTo>
                    <a:pt x="2286685" y="10071"/>
                  </a:lnTo>
                  <a:lnTo>
                    <a:pt x="2285250" y="7912"/>
                  </a:lnTo>
                  <a:lnTo>
                    <a:pt x="2288844" y="5029"/>
                  </a:lnTo>
                  <a:lnTo>
                    <a:pt x="2285250" y="0"/>
                  </a:lnTo>
                  <a:lnTo>
                    <a:pt x="0" y="1778858"/>
                  </a:lnTo>
                </a:path>
              </a:pathLst>
            </a:custGeom>
            <a:ln w="3175">
              <a:solidFill>
                <a:srgbClr val="FFFFFF"/>
              </a:solidFill>
            </a:ln>
          </p:spPr>
          <p:txBody>
            <a:bodyPr wrap="square" lIns="0" tIns="0" rIns="0" bIns="0" rtlCol="0"/>
            <a:lstStyle/>
            <a:p>
              <a:endParaRPr/>
            </a:p>
          </p:txBody>
        </p:sp>
        <p:pic>
          <p:nvPicPr>
            <p:cNvPr id="38" name="object 38"/>
            <p:cNvPicPr/>
            <p:nvPr/>
          </p:nvPicPr>
          <p:blipFill>
            <a:blip r:embed="rId4" cstate="print"/>
            <a:stretch>
              <a:fillRect/>
            </a:stretch>
          </p:blipFill>
          <p:spPr>
            <a:xfrm>
              <a:off x="3768085" y="0"/>
              <a:ext cx="139721" cy="91409"/>
            </a:xfrm>
            <a:prstGeom prst="rect">
              <a:avLst/>
            </a:prstGeom>
          </p:spPr>
        </p:pic>
        <p:sp>
          <p:nvSpPr>
            <p:cNvPr id="39" name="object 39"/>
            <p:cNvSpPr/>
            <p:nvPr/>
          </p:nvSpPr>
          <p:spPr>
            <a:xfrm>
              <a:off x="201574" y="395249"/>
              <a:ext cx="3173095" cy="2470150"/>
            </a:xfrm>
            <a:custGeom>
              <a:avLst/>
              <a:gdLst/>
              <a:ahLst/>
              <a:cxnLst/>
              <a:rect l="l" t="t" r="r" b="b"/>
              <a:pathLst>
                <a:path w="3173095" h="2470150">
                  <a:moveTo>
                    <a:pt x="347764" y="2205355"/>
                  </a:moveTo>
                  <a:lnTo>
                    <a:pt x="344157" y="2199589"/>
                  </a:lnTo>
                  <a:lnTo>
                    <a:pt x="0" y="2467432"/>
                  </a:lnTo>
                  <a:lnTo>
                    <a:pt x="2159" y="2469591"/>
                  </a:lnTo>
                  <a:lnTo>
                    <a:pt x="7200" y="2465984"/>
                  </a:lnTo>
                  <a:lnTo>
                    <a:pt x="9359" y="2468867"/>
                  </a:lnTo>
                  <a:lnTo>
                    <a:pt x="12966" y="2465273"/>
                  </a:lnTo>
                  <a:lnTo>
                    <a:pt x="14401" y="2466708"/>
                  </a:lnTo>
                  <a:lnTo>
                    <a:pt x="21602" y="2460942"/>
                  </a:lnTo>
                  <a:lnTo>
                    <a:pt x="23761" y="2463825"/>
                  </a:lnTo>
                  <a:lnTo>
                    <a:pt x="28079" y="2460942"/>
                  </a:lnTo>
                  <a:lnTo>
                    <a:pt x="30238" y="2463825"/>
                  </a:lnTo>
                  <a:lnTo>
                    <a:pt x="36728" y="2458072"/>
                  </a:lnTo>
                  <a:lnTo>
                    <a:pt x="37439" y="2459507"/>
                  </a:lnTo>
                  <a:lnTo>
                    <a:pt x="342722" y="2221915"/>
                  </a:lnTo>
                  <a:lnTo>
                    <a:pt x="341998" y="2220468"/>
                  </a:lnTo>
                  <a:lnTo>
                    <a:pt x="344881" y="2218309"/>
                  </a:lnTo>
                  <a:lnTo>
                    <a:pt x="342722" y="2215426"/>
                  </a:lnTo>
                  <a:lnTo>
                    <a:pt x="343433" y="2214715"/>
                  </a:lnTo>
                  <a:lnTo>
                    <a:pt x="341274" y="2211832"/>
                  </a:lnTo>
                  <a:lnTo>
                    <a:pt x="347040" y="2207514"/>
                  </a:lnTo>
                  <a:lnTo>
                    <a:pt x="346316" y="2206066"/>
                  </a:lnTo>
                  <a:lnTo>
                    <a:pt x="347764" y="2205355"/>
                  </a:lnTo>
                  <a:close/>
                </a:path>
                <a:path w="3173095" h="2470150">
                  <a:moveTo>
                    <a:pt x="3173031" y="2159"/>
                  </a:moveTo>
                  <a:lnTo>
                    <a:pt x="3170872" y="0"/>
                  </a:lnTo>
                  <a:lnTo>
                    <a:pt x="2748216" y="329044"/>
                  </a:lnTo>
                  <a:lnTo>
                    <a:pt x="2750388" y="331203"/>
                  </a:lnTo>
                  <a:lnTo>
                    <a:pt x="2751099" y="330479"/>
                  </a:lnTo>
                  <a:lnTo>
                    <a:pt x="2753271" y="333362"/>
                  </a:lnTo>
                  <a:lnTo>
                    <a:pt x="2756154" y="331203"/>
                  </a:lnTo>
                  <a:lnTo>
                    <a:pt x="2756865" y="331927"/>
                  </a:lnTo>
                  <a:lnTo>
                    <a:pt x="2761196" y="329044"/>
                  </a:lnTo>
                  <a:lnTo>
                    <a:pt x="2763355" y="331927"/>
                  </a:lnTo>
                  <a:lnTo>
                    <a:pt x="2769108" y="327596"/>
                  </a:lnTo>
                  <a:lnTo>
                    <a:pt x="2771267" y="330479"/>
                  </a:lnTo>
                  <a:lnTo>
                    <a:pt x="2774873" y="327596"/>
                  </a:lnTo>
                  <a:lnTo>
                    <a:pt x="2776309" y="328320"/>
                  </a:lnTo>
                  <a:lnTo>
                    <a:pt x="3164382" y="25933"/>
                  </a:lnTo>
                  <a:lnTo>
                    <a:pt x="3163671" y="24485"/>
                  </a:lnTo>
                  <a:lnTo>
                    <a:pt x="3166554" y="22326"/>
                  </a:lnTo>
                  <a:lnTo>
                    <a:pt x="3164382" y="19443"/>
                  </a:lnTo>
                  <a:lnTo>
                    <a:pt x="3168713" y="16560"/>
                  </a:lnTo>
                  <a:lnTo>
                    <a:pt x="3166554" y="13677"/>
                  </a:lnTo>
                  <a:lnTo>
                    <a:pt x="3171596" y="9372"/>
                  </a:lnTo>
                  <a:lnTo>
                    <a:pt x="3170872" y="7924"/>
                  </a:lnTo>
                  <a:lnTo>
                    <a:pt x="3173031" y="7200"/>
                  </a:lnTo>
                  <a:lnTo>
                    <a:pt x="3170148" y="4330"/>
                  </a:lnTo>
                  <a:lnTo>
                    <a:pt x="3173031" y="2159"/>
                  </a:lnTo>
                  <a:close/>
                </a:path>
              </a:pathLst>
            </a:custGeom>
            <a:solidFill>
              <a:srgbClr val="C3C5C3"/>
            </a:solidFill>
          </p:spPr>
          <p:txBody>
            <a:bodyPr wrap="square" lIns="0" tIns="0" rIns="0" bIns="0" rtlCol="0"/>
            <a:lstStyle/>
            <a:p>
              <a:endParaRPr/>
            </a:p>
          </p:txBody>
        </p:sp>
        <p:pic>
          <p:nvPicPr>
            <p:cNvPr id="40" name="object 40"/>
            <p:cNvPicPr/>
            <p:nvPr/>
          </p:nvPicPr>
          <p:blipFill>
            <a:blip r:embed="rId5" cstate="print"/>
            <a:stretch>
              <a:fillRect/>
            </a:stretch>
          </p:blipFill>
          <p:spPr>
            <a:xfrm>
              <a:off x="-359" y="2947995"/>
              <a:ext cx="97185" cy="93671"/>
            </a:xfrm>
            <a:prstGeom prst="rect">
              <a:avLst/>
            </a:prstGeom>
          </p:spPr>
        </p:pic>
        <p:sp>
          <p:nvSpPr>
            <p:cNvPr id="41" name="object 41"/>
            <p:cNvSpPr/>
            <p:nvPr/>
          </p:nvSpPr>
          <p:spPr>
            <a:xfrm>
              <a:off x="2219756" y="6007"/>
              <a:ext cx="16068675" cy="1282700"/>
            </a:xfrm>
            <a:custGeom>
              <a:avLst/>
              <a:gdLst/>
              <a:ahLst/>
              <a:cxnLst/>
              <a:rect l="l" t="t" r="r" b="b"/>
              <a:pathLst>
                <a:path w="16068675" h="1282700">
                  <a:moveTo>
                    <a:pt x="9435456" y="1143000"/>
                  </a:moveTo>
                  <a:lnTo>
                    <a:pt x="8729929" y="1143000"/>
                  </a:lnTo>
                  <a:lnTo>
                    <a:pt x="8741416" y="1155700"/>
                  </a:lnTo>
                  <a:lnTo>
                    <a:pt x="8751079" y="1181100"/>
                  </a:lnTo>
                  <a:lnTo>
                    <a:pt x="8758988" y="1193800"/>
                  </a:lnTo>
                  <a:lnTo>
                    <a:pt x="8765210" y="1193800"/>
                  </a:lnTo>
                  <a:lnTo>
                    <a:pt x="8792565" y="1219200"/>
                  </a:lnTo>
                  <a:lnTo>
                    <a:pt x="8819651" y="1231900"/>
                  </a:lnTo>
                  <a:lnTo>
                    <a:pt x="8826647" y="1244600"/>
                  </a:lnTo>
                  <a:lnTo>
                    <a:pt x="8821588" y="1257300"/>
                  </a:lnTo>
                  <a:lnTo>
                    <a:pt x="8807450" y="1257300"/>
                  </a:lnTo>
                  <a:lnTo>
                    <a:pt x="8814443" y="1270000"/>
                  </a:lnTo>
                  <a:lnTo>
                    <a:pt x="8836115" y="1282700"/>
                  </a:lnTo>
                  <a:lnTo>
                    <a:pt x="8862017" y="1282700"/>
                  </a:lnTo>
                  <a:lnTo>
                    <a:pt x="8895460" y="1270000"/>
                  </a:lnTo>
                  <a:lnTo>
                    <a:pt x="8939272" y="1257300"/>
                  </a:lnTo>
                  <a:lnTo>
                    <a:pt x="8990873" y="1231900"/>
                  </a:lnTo>
                  <a:lnTo>
                    <a:pt x="9223568" y="1181100"/>
                  </a:lnTo>
                  <a:lnTo>
                    <a:pt x="9275413" y="1168400"/>
                  </a:lnTo>
                  <a:lnTo>
                    <a:pt x="9319566" y="1168400"/>
                  </a:lnTo>
                  <a:lnTo>
                    <a:pt x="9353448" y="1155700"/>
                  </a:lnTo>
                  <a:lnTo>
                    <a:pt x="9417478" y="1155700"/>
                  </a:lnTo>
                  <a:lnTo>
                    <a:pt x="9435456" y="1143000"/>
                  </a:lnTo>
                  <a:close/>
                </a:path>
                <a:path w="16068675" h="1282700">
                  <a:moveTo>
                    <a:pt x="16068293" y="939800"/>
                  </a:moveTo>
                  <a:lnTo>
                    <a:pt x="14286814" y="939800"/>
                  </a:lnTo>
                  <a:lnTo>
                    <a:pt x="14310736" y="952500"/>
                  </a:lnTo>
                  <a:lnTo>
                    <a:pt x="14334836" y="952500"/>
                  </a:lnTo>
                  <a:lnTo>
                    <a:pt x="14383334" y="977900"/>
                  </a:lnTo>
                  <a:lnTo>
                    <a:pt x="14453593" y="1016000"/>
                  </a:lnTo>
                  <a:lnTo>
                    <a:pt x="14542531" y="1016000"/>
                  </a:lnTo>
                  <a:lnTo>
                    <a:pt x="14571786" y="1028700"/>
                  </a:lnTo>
                  <a:lnTo>
                    <a:pt x="14604542" y="1041400"/>
                  </a:lnTo>
                  <a:lnTo>
                    <a:pt x="14676952" y="1066800"/>
                  </a:lnTo>
                  <a:lnTo>
                    <a:pt x="14714820" y="1079500"/>
                  </a:lnTo>
                  <a:lnTo>
                    <a:pt x="14834819" y="1079500"/>
                  </a:lnTo>
                  <a:lnTo>
                    <a:pt x="14869975" y="1104900"/>
                  </a:lnTo>
                  <a:lnTo>
                    <a:pt x="14908739" y="1117600"/>
                  </a:lnTo>
                  <a:lnTo>
                    <a:pt x="14950728" y="1143000"/>
                  </a:lnTo>
                  <a:lnTo>
                    <a:pt x="14995558" y="1155700"/>
                  </a:lnTo>
                  <a:lnTo>
                    <a:pt x="15042845" y="1168400"/>
                  </a:lnTo>
                  <a:lnTo>
                    <a:pt x="15316403" y="1206500"/>
                  </a:lnTo>
                  <a:lnTo>
                    <a:pt x="15417615" y="1231900"/>
                  </a:lnTo>
                  <a:lnTo>
                    <a:pt x="15468667" y="1231900"/>
                  </a:lnTo>
                  <a:lnTo>
                    <a:pt x="15519825" y="1244600"/>
                  </a:lnTo>
                  <a:lnTo>
                    <a:pt x="15570948" y="1244600"/>
                  </a:lnTo>
                  <a:lnTo>
                    <a:pt x="15621890" y="1257300"/>
                  </a:lnTo>
                  <a:lnTo>
                    <a:pt x="15672509" y="1257300"/>
                  </a:lnTo>
                  <a:lnTo>
                    <a:pt x="15772206" y="1282700"/>
                  </a:lnTo>
                  <a:lnTo>
                    <a:pt x="15803760" y="1270000"/>
                  </a:lnTo>
                  <a:lnTo>
                    <a:pt x="15840333" y="1257300"/>
                  </a:lnTo>
                  <a:lnTo>
                    <a:pt x="15881320" y="1244600"/>
                  </a:lnTo>
                  <a:lnTo>
                    <a:pt x="15926115" y="1231900"/>
                  </a:lnTo>
                  <a:lnTo>
                    <a:pt x="15974112" y="1206500"/>
                  </a:lnTo>
                  <a:lnTo>
                    <a:pt x="16024706" y="1181100"/>
                  </a:lnTo>
                  <a:lnTo>
                    <a:pt x="16068293" y="1155700"/>
                  </a:lnTo>
                  <a:lnTo>
                    <a:pt x="16068293" y="939800"/>
                  </a:lnTo>
                  <a:close/>
                </a:path>
                <a:path w="16068675" h="1282700">
                  <a:moveTo>
                    <a:pt x="8171929" y="1016000"/>
                  </a:moveTo>
                  <a:lnTo>
                    <a:pt x="6528181" y="1016000"/>
                  </a:lnTo>
                  <a:lnTo>
                    <a:pt x="6549056" y="1028700"/>
                  </a:lnTo>
                  <a:lnTo>
                    <a:pt x="6578417" y="1028700"/>
                  </a:lnTo>
                  <a:lnTo>
                    <a:pt x="6615213" y="1041400"/>
                  </a:lnTo>
                  <a:lnTo>
                    <a:pt x="6658393" y="1041400"/>
                  </a:lnTo>
                  <a:lnTo>
                    <a:pt x="6706907" y="1054100"/>
                  </a:lnTo>
                  <a:lnTo>
                    <a:pt x="6759706" y="1054100"/>
                  </a:lnTo>
                  <a:lnTo>
                    <a:pt x="6815740" y="1066800"/>
                  </a:lnTo>
                  <a:lnTo>
                    <a:pt x="7333869" y="1066800"/>
                  </a:lnTo>
                  <a:lnTo>
                    <a:pt x="7371318" y="1092200"/>
                  </a:lnTo>
                  <a:lnTo>
                    <a:pt x="7413975" y="1104900"/>
                  </a:lnTo>
                  <a:lnTo>
                    <a:pt x="7460969" y="1117600"/>
                  </a:lnTo>
                  <a:lnTo>
                    <a:pt x="7511431" y="1143000"/>
                  </a:lnTo>
                  <a:lnTo>
                    <a:pt x="7564492" y="1143000"/>
                  </a:lnTo>
                  <a:lnTo>
                    <a:pt x="7674935" y="1168400"/>
                  </a:lnTo>
                  <a:lnTo>
                    <a:pt x="7766570" y="1168400"/>
                  </a:lnTo>
                  <a:lnTo>
                    <a:pt x="7771625" y="1143000"/>
                  </a:lnTo>
                  <a:lnTo>
                    <a:pt x="7792404" y="1130300"/>
                  </a:lnTo>
                  <a:lnTo>
                    <a:pt x="7987401" y="1130300"/>
                  </a:lnTo>
                  <a:lnTo>
                    <a:pt x="8023828" y="1104900"/>
                  </a:lnTo>
                  <a:lnTo>
                    <a:pt x="8135665" y="1028700"/>
                  </a:lnTo>
                  <a:lnTo>
                    <a:pt x="8171929" y="1016000"/>
                  </a:lnTo>
                  <a:close/>
                </a:path>
                <a:path w="16068675" h="1282700">
                  <a:moveTo>
                    <a:pt x="10010146" y="977900"/>
                  </a:moveTo>
                  <a:lnTo>
                    <a:pt x="8389542" y="977900"/>
                  </a:lnTo>
                  <a:lnTo>
                    <a:pt x="8434664" y="1003300"/>
                  </a:lnTo>
                  <a:lnTo>
                    <a:pt x="8481845" y="1028700"/>
                  </a:lnTo>
                  <a:lnTo>
                    <a:pt x="8529953" y="1054100"/>
                  </a:lnTo>
                  <a:lnTo>
                    <a:pt x="8577859" y="1092200"/>
                  </a:lnTo>
                  <a:lnTo>
                    <a:pt x="8624430" y="1117600"/>
                  </a:lnTo>
                  <a:lnTo>
                    <a:pt x="8668538" y="1143000"/>
                  </a:lnTo>
                  <a:lnTo>
                    <a:pt x="8709050" y="1168400"/>
                  </a:lnTo>
                  <a:lnTo>
                    <a:pt x="8729929" y="1143000"/>
                  </a:lnTo>
                  <a:lnTo>
                    <a:pt x="9435456" y="1143000"/>
                  </a:lnTo>
                  <a:lnTo>
                    <a:pt x="9482365" y="1130300"/>
                  </a:lnTo>
                  <a:lnTo>
                    <a:pt x="9541128" y="1104900"/>
                  </a:lnTo>
                  <a:lnTo>
                    <a:pt x="9612642" y="1066800"/>
                  </a:lnTo>
                  <a:lnTo>
                    <a:pt x="9646583" y="1054100"/>
                  </a:lnTo>
                  <a:lnTo>
                    <a:pt x="9682928" y="1041400"/>
                  </a:lnTo>
                  <a:lnTo>
                    <a:pt x="9721744" y="1028700"/>
                  </a:lnTo>
                  <a:lnTo>
                    <a:pt x="9763094" y="1028700"/>
                  </a:lnTo>
                  <a:lnTo>
                    <a:pt x="9807045" y="1016000"/>
                  </a:lnTo>
                  <a:lnTo>
                    <a:pt x="9853660" y="1003300"/>
                  </a:lnTo>
                  <a:lnTo>
                    <a:pt x="9903005" y="990600"/>
                  </a:lnTo>
                  <a:lnTo>
                    <a:pt x="9955146" y="990600"/>
                  </a:lnTo>
                  <a:lnTo>
                    <a:pt x="10010146" y="977900"/>
                  </a:lnTo>
                  <a:close/>
                </a:path>
                <a:path w="16068675" h="1282700">
                  <a:moveTo>
                    <a:pt x="9417478" y="1155700"/>
                  </a:moveTo>
                  <a:lnTo>
                    <a:pt x="9353448" y="1155700"/>
                  </a:lnTo>
                  <a:lnTo>
                    <a:pt x="9357042" y="1168400"/>
                  </a:lnTo>
                  <a:lnTo>
                    <a:pt x="9399501" y="1168400"/>
                  </a:lnTo>
                  <a:lnTo>
                    <a:pt x="9417478" y="1155700"/>
                  </a:lnTo>
                  <a:close/>
                </a:path>
                <a:path w="16068675" h="1282700">
                  <a:moveTo>
                    <a:pt x="7987401" y="1130300"/>
                  </a:moveTo>
                  <a:lnTo>
                    <a:pt x="7942973" y="1130300"/>
                  </a:lnTo>
                  <a:lnTo>
                    <a:pt x="7947291" y="1143000"/>
                  </a:lnTo>
                  <a:lnTo>
                    <a:pt x="7952333" y="1143000"/>
                  </a:lnTo>
                  <a:lnTo>
                    <a:pt x="7987401" y="1130300"/>
                  </a:lnTo>
                  <a:close/>
                </a:path>
                <a:path w="16068675" h="1282700">
                  <a:moveTo>
                    <a:pt x="10425989" y="965200"/>
                  </a:moveTo>
                  <a:lnTo>
                    <a:pt x="5186832" y="965200"/>
                  </a:lnTo>
                  <a:lnTo>
                    <a:pt x="5902515" y="1079500"/>
                  </a:lnTo>
                  <a:lnTo>
                    <a:pt x="5993377" y="1079500"/>
                  </a:lnTo>
                  <a:lnTo>
                    <a:pt x="6039945" y="1066800"/>
                  </a:lnTo>
                  <a:lnTo>
                    <a:pt x="6137419" y="1066800"/>
                  </a:lnTo>
                  <a:lnTo>
                    <a:pt x="6189151" y="1054100"/>
                  </a:lnTo>
                  <a:lnTo>
                    <a:pt x="6243431" y="1054100"/>
                  </a:lnTo>
                  <a:lnTo>
                    <a:pt x="6300673" y="1041400"/>
                  </a:lnTo>
                  <a:lnTo>
                    <a:pt x="6346243" y="1041400"/>
                  </a:lnTo>
                  <a:lnTo>
                    <a:pt x="6391536" y="1028700"/>
                  </a:lnTo>
                  <a:lnTo>
                    <a:pt x="6436796" y="1028700"/>
                  </a:lnTo>
                  <a:lnTo>
                    <a:pt x="6482263" y="1016000"/>
                  </a:lnTo>
                  <a:lnTo>
                    <a:pt x="8213734" y="1016000"/>
                  </a:lnTo>
                  <a:lnTo>
                    <a:pt x="8250410" y="1003300"/>
                  </a:lnTo>
                  <a:lnTo>
                    <a:pt x="8320252" y="977900"/>
                  </a:lnTo>
                  <a:lnTo>
                    <a:pt x="10448792" y="977900"/>
                  </a:lnTo>
                  <a:lnTo>
                    <a:pt x="10425989" y="965200"/>
                  </a:lnTo>
                  <a:close/>
                </a:path>
                <a:path w="16068675" h="1282700">
                  <a:moveTo>
                    <a:pt x="16068293" y="812800"/>
                  </a:moveTo>
                  <a:lnTo>
                    <a:pt x="11871815" y="812800"/>
                  </a:lnTo>
                  <a:lnTo>
                    <a:pt x="11913237" y="825500"/>
                  </a:lnTo>
                  <a:lnTo>
                    <a:pt x="11956478" y="825500"/>
                  </a:lnTo>
                  <a:lnTo>
                    <a:pt x="12047629" y="850900"/>
                  </a:lnTo>
                  <a:lnTo>
                    <a:pt x="12243073" y="901700"/>
                  </a:lnTo>
                  <a:lnTo>
                    <a:pt x="12293517" y="927100"/>
                  </a:lnTo>
                  <a:lnTo>
                    <a:pt x="12394924" y="952500"/>
                  </a:lnTo>
                  <a:lnTo>
                    <a:pt x="12445489" y="977900"/>
                  </a:lnTo>
                  <a:lnTo>
                    <a:pt x="12689038" y="1041400"/>
                  </a:lnTo>
                  <a:lnTo>
                    <a:pt x="12778435" y="1066800"/>
                  </a:lnTo>
                  <a:lnTo>
                    <a:pt x="12814037" y="1041400"/>
                  </a:lnTo>
                  <a:lnTo>
                    <a:pt x="12853724" y="1028700"/>
                  </a:lnTo>
                  <a:lnTo>
                    <a:pt x="12897260" y="1003300"/>
                  </a:lnTo>
                  <a:lnTo>
                    <a:pt x="12944408" y="1003300"/>
                  </a:lnTo>
                  <a:lnTo>
                    <a:pt x="12994932" y="990600"/>
                  </a:lnTo>
                  <a:lnTo>
                    <a:pt x="13048594" y="990600"/>
                  </a:lnTo>
                  <a:lnTo>
                    <a:pt x="13105158" y="977900"/>
                  </a:lnTo>
                  <a:lnTo>
                    <a:pt x="13994788" y="977900"/>
                  </a:lnTo>
                  <a:lnTo>
                    <a:pt x="14050463" y="965200"/>
                  </a:lnTo>
                  <a:lnTo>
                    <a:pt x="14192771" y="965200"/>
                  </a:lnTo>
                  <a:lnTo>
                    <a:pt x="14230807" y="952500"/>
                  </a:lnTo>
                  <a:lnTo>
                    <a:pt x="14264462" y="952500"/>
                  </a:lnTo>
                  <a:lnTo>
                    <a:pt x="14272463" y="939800"/>
                  </a:lnTo>
                  <a:lnTo>
                    <a:pt x="16068293" y="939800"/>
                  </a:lnTo>
                  <a:lnTo>
                    <a:pt x="16068293" y="812800"/>
                  </a:lnTo>
                  <a:close/>
                </a:path>
                <a:path w="16068675" h="1282700">
                  <a:moveTo>
                    <a:pt x="624989" y="1028700"/>
                  </a:moveTo>
                  <a:lnTo>
                    <a:pt x="341862" y="1028700"/>
                  </a:lnTo>
                  <a:lnTo>
                    <a:pt x="395274" y="1041400"/>
                  </a:lnTo>
                  <a:lnTo>
                    <a:pt x="573948" y="1041400"/>
                  </a:lnTo>
                  <a:lnTo>
                    <a:pt x="624989" y="1028700"/>
                  </a:lnTo>
                  <a:close/>
                </a:path>
                <a:path w="16068675" h="1282700">
                  <a:moveTo>
                    <a:pt x="13994788" y="977900"/>
                  </a:moveTo>
                  <a:lnTo>
                    <a:pt x="13266143" y="977900"/>
                  </a:lnTo>
                  <a:lnTo>
                    <a:pt x="13319116" y="990600"/>
                  </a:lnTo>
                  <a:lnTo>
                    <a:pt x="13542340" y="990600"/>
                  </a:lnTo>
                  <a:lnTo>
                    <a:pt x="13589898" y="1003300"/>
                  </a:lnTo>
                  <a:lnTo>
                    <a:pt x="13637523" y="1003300"/>
                  </a:lnTo>
                  <a:lnTo>
                    <a:pt x="13780532" y="1028700"/>
                  </a:lnTo>
                  <a:lnTo>
                    <a:pt x="13828157" y="1028700"/>
                  </a:lnTo>
                  <a:lnTo>
                    <a:pt x="13875715" y="1041400"/>
                  </a:lnTo>
                  <a:lnTo>
                    <a:pt x="13906098" y="1016000"/>
                  </a:lnTo>
                  <a:lnTo>
                    <a:pt x="13946228" y="1003300"/>
                  </a:lnTo>
                  <a:lnTo>
                    <a:pt x="13994788" y="977900"/>
                  </a:lnTo>
                  <a:close/>
                </a:path>
                <a:path w="16068675" h="1282700">
                  <a:moveTo>
                    <a:pt x="725741" y="1016000"/>
                  </a:moveTo>
                  <a:lnTo>
                    <a:pt x="232959" y="1016000"/>
                  </a:lnTo>
                  <a:lnTo>
                    <a:pt x="287556" y="1028700"/>
                  </a:lnTo>
                  <a:lnTo>
                    <a:pt x="675513" y="1028700"/>
                  </a:lnTo>
                  <a:lnTo>
                    <a:pt x="725741" y="1016000"/>
                  </a:lnTo>
                  <a:close/>
                </a:path>
                <a:path w="16068675" h="1282700">
                  <a:moveTo>
                    <a:pt x="826186" y="1003300"/>
                  </a:moveTo>
                  <a:lnTo>
                    <a:pt x="125314" y="1003300"/>
                  </a:lnTo>
                  <a:lnTo>
                    <a:pt x="178677" y="1016000"/>
                  </a:lnTo>
                  <a:lnTo>
                    <a:pt x="775892" y="1016000"/>
                  </a:lnTo>
                  <a:lnTo>
                    <a:pt x="826186" y="1003300"/>
                  </a:lnTo>
                  <a:close/>
                </a:path>
                <a:path w="16068675" h="1282700">
                  <a:moveTo>
                    <a:pt x="16068293" y="0"/>
                  </a:moveTo>
                  <a:lnTo>
                    <a:pt x="0" y="0"/>
                  </a:lnTo>
                  <a:lnTo>
                    <a:pt x="0" y="1003300"/>
                  </a:lnTo>
                  <a:lnTo>
                    <a:pt x="928077" y="1003300"/>
                  </a:lnTo>
                  <a:lnTo>
                    <a:pt x="981412" y="990600"/>
                  </a:lnTo>
                  <a:lnTo>
                    <a:pt x="1034252" y="990600"/>
                  </a:lnTo>
                  <a:lnTo>
                    <a:pt x="1086678" y="977900"/>
                  </a:lnTo>
                  <a:lnTo>
                    <a:pt x="1138765" y="977900"/>
                  </a:lnTo>
                  <a:lnTo>
                    <a:pt x="1190593" y="965200"/>
                  </a:lnTo>
                  <a:lnTo>
                    <a:pt x="1242239" y="965200"/>
                  </a:lnTo>
                  <a:lnTo>
                    <a:pt x="1293781" y="952500"/>
                  </a:lnTo>
                  <a:lnTo>
                    <a:pt x="1345297" y="952500"/>
                  </a:lnTo>
                  <a:lnTo>
                    <a:pt x="1396865" y="939800"/>
                  </a:lnTo>
                  <a:lnTo>
                    <a:pt x="1743300" y="939800"/>
                  </a:lnTo>
                  <a:lnTo>
                    <a:pt x="1784326" y="927100"/>
                  </a:lnTo>
                  <a:lnTo>
                    <a:pt x="1938489" y="927100"/>
                  </a:lnTo>
                  <a:lnTo>
                    <a:pt x="1987978" y="914400"/>
                  </a:lnTo>
                  <a:lnTo>
                    <a:pt x="2030387" y="901700"/>
                  </a:lnTo>
                  <a:lnTo>
                    <a:pt x="2052202" y="863600"/>
                  </a:lnTo>
                  <a:lnTo>
                    <a:pt x="2088808" y="812800"/>
                  </a:lnTo>
                  <a:lnTo>
                    <a:pt x="2098065" y="800100"/>
                  </a:lnTo>
                  <a:lnTo>
                    <a:pt x="2150089" y="800100"/>
                  </a:lnTo>
                  <a:lnTo>
                    <a:pt x="2183254" y="774700"/>
                  </a:lnTo>
                  <a:lnTo>
                    <a:pt x="2218309" y="749300"/>
                  </a:lnTo>
                  <a:lnTo>
                    <a:pt x="2254611" y="736600"/>
                  </a:lnTo>
                  <a:lnTo>
                    <a:pt x="2288416" y="723900"/>
                  </a:lnTo>
                  <a:lnTo>
                    <a:pt x="2317225" y="711200"/>
                  </a:lnTo>
                  <a:lnTo>
                    <a:pt x="2338539" y="698500"/>
                  </a:lnTo>
                  <a:lnTo>
                    <a:pt x="9986210" y="698500"/>
                  </a:lnTo>
                  <a:lnTo>
                    <a:pt x="10006482" y="673100"/>
                  </a:lnTo>
                  <a:lnTo>
                    <a:pt x="10224650" y="673100"/>
                  </a:lnTo>
                  <a:lnTo>
                    <a:pt x="10251367" y="660400"/>
                  </a:lnTo>
                  <a:lnTo>
                    <a:pt x="10277678" y="635000"/>
                  </a:lnTo>
                  <a:lnTo>
                    <a:pt x="10309593" y="622300"/>
                  </a:lnTo>
                  <a:lnTo>
                    <a:pt x="16068293" y="622300"/>
                  </a:lnTo>
                  <a:lnTo>
                    <a:pt x="16068293" y="0"/>
                  </a:lnTo>
                  <a:close/>
                </a:path>
                <a:path w="16068675" h="1282700">
                  <a:moveTo>
                    <a:pt x="4848509" y="977900"/>
                  </a:moveTo>
                  <a:lnTo>
                    <a:pt x="4645795" y="977900"/>
                  </a:lnTo>
                  <a:lnTo>
                    <a:pt x="4697323" y="990600"/>
                  </a:lnTo>
                  <a:lnTo>
                    <a:pt x="4798801" y="990600"/>
                  </a:lnTo>
                  <a:lnTo>
                    <a:pt x="4848509" y="977900"/>
                  </a:lnTo>
                  <a:close/>
                </a:path>
                <a:path w="16068675" h="1282700">
                  <a:moveTo>
                    <a:pt x="10448792" y="977900"/>
                  </a:moveTo>
                  <a:lnTo>
                    <a:pt x="10373114" y="977900"/>
                  </a:lnTo>
                  <a:lnTo>
                    <a:pt x="10421603" y="990600"/>
                  </a:lnTo>
                  <a:lnTo>
                    <a:pt x="10471594" y="990600"/>
                  </a:lnTo>
                  <a:lnTo>
                    <a:pt x="10448792" y="977900"/>
                  </a:lnTo>
                  <a:close/>
                </a:path>
                <a:path w="16068675" h="1282700">
                  <a:moveTo>
                    <a:pt x="10133088" y="800100"/>
                  </a:moveTo>
                  <a:lnTo>
                    <a:pt x="3115112" y="800100"/>
                  </a:lnTo>
                  <a:lnTo>
                    <a:pt x="3126219" y="812800"/>
                  </a:lnTo>
                  <a:lnTo>
                    <a:pt x="3286458" y="825500"/>
                  </a:lnTo>
                  <a:lnTo>
                    <a:pt x="3338242" y="825500"/>
                  </a:lnTo>
                  <a:lnTo>
                    <a:pt x="3393400" y="838200"/>
                  </a:lnTo>
                  <a:lnTo>
                    <a:pt x="3451277" y="838200"/>
                  </a:lnTo>
                  <a:lnTo>
                    <a:pt x="3572554" y="863600"/>
                  </a:lnTo>
                  <a:lnTo>
                    <a:pt x="3634640" y="863600"/>
                  </a:lnTo>
                  <a:lnTo>
                    <a:pt x="3696815" y="876300"/>
                  </a:lnTo>
                  <a:lnTo>
                    <a:pt x="3758422" y="876300"/>
                  </a:lnTo>
                  <a:lnTo>
                    <a:pt x="3818802" y="889000"/>
                  </a:lnTo>
                  <a:lnTo>
                    <a:pt x="3877300" y="889000"/>
                  </a:lnTo>
                  <a:lnTo>
                    <a:pt x="3933257" y="901700"/>
                  </a:lnTo>
                  <a:lnTo>
                    <a:pt x="4079314" y="901700"/>
                  </a:lnTo>
                  <a:lnTo>
                    <a:pt x="4118537" y="914400"/>
                  </a:lnTo>
                  <a:lnTo>
                    <a:pt x="4214126" y="914400"/>
                  </a:lnTo>
                  <a:lnTo>
                    <a:pt x="4257679" y="927100"/>
                  </a:lnTo>
                  <a:lnTo>
                    <a:pt x="4348872" y="952500"/>
                  </a:lnTo>
                  <a:lnTo>
                    <a:pt x="4396252" y="952500"/>
                  </a:lnTo>
                  <a:lnTo>
                    <a:pt x="4493931" y="977900"/>
                  </a:lnTo>
                  <a:lnTo>
                    <a:pt x="5045028" y="977900"/>
                  </a:lnTo>
                  <a:lnTo>
                    <a:pt x="5093016" y="965200"/>
                  </a:lnTo>
                  <a:lnTo>
                    <a:pt x="10425989" y="965200"/>
                  </a:lnTo>
                  <a:lnTo>
                    <a:pt x="10175162" y="825500"/>
                  </a:lnTo>
                  <a:lnTo>
                    <a:pt x="10133088" y="800100"/>
                  </a:lnTo>
                  <a:close/>
                </a:path>
                <a:path w="16068675" h="1282700">
                  <a:moveTo>
                    <a:pt x="1743300" y="939800"/>
                  </a:moveTo>
                  <a:lnTo>
                    <a:pt x="1605945" y="939800"/>
                  </a:lnTo>
                  <a:lnTo>
                    <a:pt x="1713585" y="965200"/>
                  </a:lnTo>
                  <a:lnTo>
                    <a:pt x="1743300" y="939800"/>
                  </a:lnTo>
                  <a:close/>
                </a:path>
                <a:path w="16068675" h="1282700">
                  <a:moveTo>
                    <a:pt x="9986210" y="698500"/>
                  </a:moveTo>
                  <a:lnTo>
                    <a:pt x="2340698" y="698500"/>
                  </a:lnTo>
                  <a:lnTo>
                    <a:pt x="2369291" y="723900"/>
                  </a:lnTo>
                  <a:lnTo>
                    <a:pt x="2376462" y="749300"/>
                  </a:lnTo>
                  <a:lnTo>
                    <a:pt x="2372831" y="774700"/>
                  </a:lnTo>
                  <a:lnTo>
                    <a:pt x="2369019" y="800100"/>
                  </a:lnTo>
                  <a:lnTo>
                    <a:pt x="2375647" y="825500"/>
                  </a:lnTo>
                  <a:lnTo>
                    <a:pt x="2403335" y="850900"/>
                  </a:lnTo>
                  <a:lnTo>
                    <a:pt x="2421420" y="863600"/>
                  </a:lnTo>
                  <a:lnTo>
                    <a:pt x="2444834" y="901700"/>
                  </a:lnTo>
                  <a:lnTo>
                    <a:pt x="2469459" y="939800"/>
                  </a:lnTo>
                  <a:lnTo>
                    <a:pt x="2491181" y="952500"/>
                  </a:lnTo>
                  <a:lnTo>
                    <a:pt x="2610131" y="952500"/>
                  </a:lnTo>
                  <a:lnTo>
                    <a:pt x="2714188" y="927100"/>
                  </a:lnTo>
                  <a:lnTo>
                    <a:pt x="2815894" y="876300"/>
                  </a:lnTo>
                  <a:lnTo>
                    <a:pt x="2858281" y="863600"/>
                  </a:lnTo>
                  <a:lnTo>
                    <a:pt x="2901308" y="838200"/>
                  </a:lnTo>
                  <a:lnTo>
                    <a:pt x="2989921" y="812800"/>
                  </a:lnTo>
                  <a:lnTo>
                    <a:pt x="3035828" y="812800"/>
                  </a:lnTo>
                  <a:lnTo>
                    <a:pt x="3083013" y="800100"/>
                  </a:lnTo>
                  <a:lnTo>
                    <a:pt x="10133088" y="800100"/>
                  </a:lnTo>
                  <a:lnTo>
                    <a:pt x="10027902" y="736600"/>
                  </a:lnTo>
                  <a:lnTo>
                    <a:pt x="9986210" y="698500"/>
                  </a:lnTo>
                  <a:close/>
                </a:path>
                <a:path w="16068675" h="1282700">
                  <a:moveTo>
                    <a:pt x="11331829" y="939800"/>
                  </a:moveTo>
                  <a:lnTo>
                    <a:pt x="11137824" y="939800"/>
                  </a:lnTo>
                  <a:lnTo>
                    <a:pt x="11190428" y="952500"/>
                  </a:lnTo>
                  <a:lnTo>
                    <a:pt x="11284407" y="952500"/>
                  </a:lnTo>
                  <a:lnTo>
                    <a:pt x="11331829" y="939800"/>
                  </a:lnTo>
                  <a:close/>
                </a:path>
                <a:path w="16068675" h="1282700">
                  <a:moveTo>
                    <a:pt x="11638150" y="876300"/>
                  </a:moveTo>
                  <a:lnTo>
                    <a:pt x="10907217" y="876300"/>
                  </a:lnTo>
                  <a:lnTo>
                    <a:pt x="10939360" y="889000"/>
                  </a:lnTo>
                  <a:lnTo>
                    <a:pt x="10981389" y="914400"/>
                  </a:lnTo>
                  <a:lnTo>
                    <a:pt x="11030408" y="927100"/>
                  </a:lnTo>
                  <a:lnTo>
                    <a:pt x="11083518" y="939800"/>
                  </a:lnTo>
                  <a:lnTo>
                    <a:pt x="11380358" y="939800"/>
                  </a:lnTo>
                  <a:lnTo>
                    <a:pt x="11428838" y="927100"/>
                  </a:lnTo>
                  <a:lnTo>
                    <a:pt x="11476111" y="927100"/>
                  </a:lnTo>
                  <a:lnTo>
                    <a:pt x="11521021" y="914400"/>
                  </a:lnTo>
                  <a:lnTo>
                    <a:pt x="11562410" y="901700"/>
                  </a:lnTo>
                  <a:lnTo>
                    <a:pt x="11602357" y="889000"/>
                  </a:lnTo>
                  <a:lnTo>
                    <a:pt x="11638150" y="876300"/>
                  </a:lnTo>
                  <a:close/>
                </a:path>
                <a:path w="16068675" h="1282700">
                  <a:moveTo>
                    <a:pt x="16068293" y="622300"/>
                  </a:moveTo>
                  <a:lnTo>
                    <a:pt x="10315359" y="622300"/>
                  </a:lnTo>
                  <a:lnTo>
                    <a:pt x="10339405" y="635000"/>
                  </a:lnTo>
                  <a:lnTo>
                    <a:pt x="10365957" y="673100"/>
                  </a:lnTo>
                  <a:lnTo>
                    <a:pt x="10393289" y="723900"/>
                  </a:lnTo>
                  <a:lnTo>
                    <a:pt x="10419676" y="787400"/>
                  </a:lnTo>
                  <a:lnTo>
                    <a:pt x="10443393" y="838200"/>
                  </a:lnTo>
                  <a:lnTo>
                    <a:pt x="10462713" y="889000"/>
                  </a:lnTo>
                  <a:lnTo>
                    <a:pt x="10475912" y="914400"/>
                  </a:lnTo>
                  <a:lnTo>
                    <a:pt x="10505423" y="901700"/>
                  </a:lnTo>
                  <a:lnTo>
                    <a:pt x="10542884" y="889000"/>
                  </a:lnTo>
                  <a:lnTo>
                    <a:pt x="10586296" y="876300"/>
                  </a:lnTo>
                  <a:lnTo>
                    <a:pt x="11638150" y="876300"/>
                  </a:lnTo>
                  <a:lnTo>
                    <a:pt x="11673156" y="850900"/>
                  </a:lnTo>
                  <a:lnTo>
                    <a:pt x="11710746" y="838200"/>
                  </a:lnTo>
                  <a:lnTo>
                    <a:pt x="11737847" y="825500"/>
                  </a:lnTo>
                  <a:lnTo>
                    <a:pt x="11767245" y="825500"/>
                  </a:lnTo>
                  <a:lnTo>
                    <a:pt x="11798811" y="812800"/>
                  </a:lnTo>
                  <a:lnTo>
                    <a:pt x="16068293" y="812800"/>
                  </a:lnTo>
                  <a:lnTo>
                    <a:pt x="16068293" y="622300"/>
                  </a:lnTo>
                  <a:close/>
                </a:path>
                <a:path w="16068675" h="1282700">
                  <a:moveTo>
                    <a:pt x="10907217" y="876300"/>
                  </a:moveTo>
                  <a:lnTo>
                    <a:pt x="10633659" y="876300"/>
                  </a:lnTo>
                  <a:lnTo>
                    <a:pt x="10654128" y="889000"/>
                  </a:lnTo>
                  <a:lnTo>
                    <a:pt x="10681109" y="901700"/>
                  </a:lnTo>
                  <a:lnTo>
                    <a:pt x="10836272" y="901700"/>
                  </a:lnTo>
                  <a:lnTo>
                    <a:pt x="10875441" y="889000"/>
                  </a:lnTo>
                  <a:lnTo>
                    <a:pt x="10907217" y="876300"/>
                  </a:lnTo>
                  <a:close/>
                </a:path>
                <a:path w="16068675" h="1282700">
                  <a:moveTo>
                    <a:pt x="2150089" y="800100"/>
                  </a:moveTo>
                  <a:lnTo>
                    <a:pt x="2100224" y="800100"/>
                  </a:lnTo>
                  <a:lnTo>
                    <a:pt x="2098065" y="812800"/>
                  </a:lnTo>
                  <a:lnTo>
                    <a:pt x="2121513" y="812800"/>
                  </a:lnTo>
                  <a:lnTo>
                    <a:pt x="2150089" y="800100"/>
                  </a:lnTo>
                  <a:close/>
                </a:path>
                <a:path w="16068675" h="1282700">
                  <a:moveTo>
                    <a:pt x="10224650" y="673100"/>
                  </a:moveTo>
                  <a:lnTo>
                    <a:pt x="10006482" y="673100"/>
                  </a:lnTo>
                  <a:lnTo>
                    <a:pt x="10020184" y="685800"/>
                  </a:lnTo>
                  <a:lnTo>
                    <a:pt x="10044820" y="698500"/>
                  </a:lnTo>
                  <a:lnTo>
                    <a:pt x="10076748" y="711200"/>
                  </a:lnTo>
                  <a:lnTo>
                    <a:pt x="10134314" y="711200"/>
                  </a:lnTo>
                  <a:lnTo>
                    <a:pt x="10155428" y="698500"/>
                  </a:lnTo>
                  <a:lnTo>
                    <a:pt x="10191521" y="698500"/>
                  </a:lnTo>
                  <a:lnTo>
                    <a:pt x="10224650" y="673100"/>
                  </a:lnTo>
                  <a:close/>
                </a:path>
              </a:pathLst>
            </a:custGeom>
            <a:solidFill>
              <a:srgbClr val="FFFFFF"/>
            </a:solidFill>
          </p:spPr>
          <p:txBody>
            <a:bodyPr wrap="square" lIns="0" tIns="0" rIns="0" bIns="0" rtlCol="0"/>
            <a:lstStyle/>
            <a:p>
              <a:endParaRPr/>
            </a:p>
          </p:txBody>
        </p:sp>
        <p:sp>
          <p:nvSpPr>
            <p:cNvPr id="42" name="object 42"/>
            <p:cNvSpPr/>
            <p:nvPr/>
          </p:nvSpPr>
          <p:spPr>
            <a:xfrm>
              <a:off x="2220480" y="101"/>
              <a:ext cx="16068040" cy="1141730"/>
            </a:xfrm>
            <a:custGeom>
              <a:avLst/>
              <a:gdLst/>
              <a:ahLst/>
              <a:cxnLst/>
              <a:rect l="l" t="t" r="r" b="b"/>
              <a:pathLst>
                <a:path w="16068040" h="1141730">
                  <a:moveTo>
                    <a:pt x="8351626" y="929640"/>
                  </a:moveTo>
                  <a:lnTo>
                    <a:pt x="7739215" y="929640"/>
                  </a:lnTo>
                  <a:lnTo>
                    <a:pt x="7768866" y="938530"/>
                  </a:lnTo>
                  <a:lnTo>
                    <a:pt x="7799330" y="962660"/>
                  </a:lnTo>
                  <a:lnTo>
                    <a:pt x="7830337" y="996950"/>
                  </a:lnTo>
                  <a:lnTo>
                    <a:pt x="7861617" y="1036320"/>
                  </a:lnTo>
                  <a:lnTo>
                    <a:pt x="7883914" y="1062990"/>
                  </a:lnTo>
                  <a:lnTo>
                    <a:pt x="7926616" y="1109980"/>
                  </a:lnTo>
                  <a:lnTo>
                    <a:pt x="7966011" y="1137920"/>
                  </a:lnTo>
                  <a:lnTo>
                    <a:pt x="7975641" y="1141730"/>
                  </a:lnTo>
                  <a:lnTo>
                    <a:pt x="7991604" y="1141730"/>
                  </a:lnTo>
                  <a:lnTo>
                    <a:pt x="7998139" y="1140460"/>
                  </a:lnTo>
                  <a:lnTo>
                    <a:pt x="8004269" y="1137920"/>
                  </a:lnTo>
                  <a:lnTo>
                    <a:pt x="8009928" y="1134110"/>
                  </a:lnTo>
                  <a:lnTo>
                    <a:pt x="8016948" y="1127760"/>
                  </a:lnTo>
                  <a:lnTo>
                    <a:pt x="8023968" y="1122680"/>
                  </a:lnTo>
                  <a:lnTo>
                    <a:pt x="8051516" y="1096010"/>
                  </a:lnTo>
                  <a:lnTo>
                    <a:pt x="8072577" y="1059180"/>
                  </a:lnTo>
                  <a:lnTo>
                    <a:pt x="8140939" y="1059180"/>
                  </a:lnTo>
                  <a:lnTo>
                    <a:pt x="8179020" y="1036320"/>
                  </a:lnTo>
                  <a:lnTo>
                    <a:pt x="8273631" y="974090"/>
                  </a:lnTo>
                  <a:lnTo>
                    <a:pt x="8321754" y="944880"/>
                  </a:lnTo>
                  <a:lnTo>
                    <a:pt x="8351626" y="929640"/>
                  </a:lnTo>
                  <a:close/>
                </a:path>
                <a:path w="16068040" h="1141730">
                  <a:moveTo>
                    <a:pt x="13097104" y="1052830"/>
                  </a:moveTo>
                  <a:lnTo>
                    <a:pt x="12588354" y="1052830"/>
                  </a:lnTo>
                  <a:lnTo>
                    <a:pt x="12622946" y="1088390"/>
                  </a:lnTo>
                  <a:lnTo>
                    <a:pt x="12657442" y="1126490"/>
                  </a:lnTo>
                  <a:lnTo>
                    <a:pt x="12685777" y="1132840"/>
                  </a:lnTo>
                  <a:lnTo>
                    <a:pt x="12717148" y="1137920"/>
                  </a:lnTo>
                  <a:lnTo>
                    <a:pt x="12750543" y="1141730"/>
                  </a:lnTo>
                  <a:lnTo>
                    <a:pt x="12820197" y="1141730"/>
                  </a:lnTo>
                  <a:lnTo>
                    <a:pt x="12890213" y="1132840"/>
                  </a:lnTo>
                  <a:lnTo>
                    <a:pt x="12980885" y="1108710"/>
                  </a:lnTo>
                  <a:lnTo>
                    <a:pt x="13031441" y="1087120"/>
                  </a:lnTo>
                  <a:lnTo>
                    <a:pt x="13078068" y="1062990"/>
                  </a:lnTo>
                  <a:lnTo>
                    <a:pt x="13097104" y="1052830"/>
                  </a:lnTo>
                  <a:close/>
                </a:path>
                <a:path w="16068040" h="1141730">
                  <a:moveTo>
                    <a:pt x="1584703" y="1108051"/>
                  </a:moveTo>
                  <a:lnTo>
                    <a:pt x="1575212" y="1108710"/>
                  </a:lnTo>
                  <a:lnTo>
                    <a:pt x="1567434" y="1109980"/>
                  </a:lnTo>
                  <a:lnTo>
                    <a:pt x="1570374" y="1109980"/>
                  </a:lnTo>
                  <a:lnTo>
                    <a:pt x="1584703" y="1108051"/>
                  </a:lnTo>
                  <a:close/>
                </a:path>
                <a:path w="16068040" h="1141730">
                  <a:moveTo>
                    <a:pt x="1731581" y="1092200"/>
                  </a:moveTo>
                  <a:lnTo>
                    <a:pt x="1722945" y="1092200"/>
                  </a:lnTo>
                  <a:lnTo>
                    <a:pt x="1701087" y="1093470"/>
                  </a:lnTo>
                  <a:lnTo>
                    <a:pt x="1680916" y="1096010"/>
                  </a:lnTo>
                  <a:lnTo>
                    <a:pt x="1662500" y="1098550"/>
                  </a:lnTo>
                  <a:lnTo>
                    <a:pt x="1645907" y="1101090"/>
                  </a:lnTo>
                  <a:lnTo>
                    <a:pt x="1608126" y="1104900"/>
                  </a:lnTo>
                  <a:lnTo>
                    <a:pt x="1584703" y="1108051"/>
                  </a:lnTo>
                  <a:lnTo>
                    <a:pt x="1593527" y="1107440"/>
                  </a:lnTo>
                  <a:lnTo>
                    <a:pt x="1619674" y="1104900"/>
                  </a:lnTo>
                  <a:lnTo>
                    <a:pt x="1650949" y="1103630"/>
                  </a:lnTo>
                  <a:lnTo>
                    <a:pt x="1653108" y="1103630"/>
                  </a:lnTo>
                  <a:lnTo>
                    <a:pt x="1655267" y="1101090"/>
                  </a:lnTo>
                  <a:lnTo>
                    <a:pt x="1658150" y="1101090"/>
                  </a:lnTo>
                  <a:lnTo>
                    <a:pt x="1681119" y="1098550"/>
                  </a:lnTo>
                  <a:lnTo>
                    <a:pt x="1748142" y="1094740"/>
                  </a:lnTo>
                  <a:lnTo>
                    <a:pt x="1740941" y="1094740"/>
                  </a:lnTo>
                  <a:lnTo>
                    <a:pt x="1731581" y="1092200"/>
                  </a:lnTo>
                  <a:close/>
                </a:path>
                <a:path w="16068040" h="1141730">
                  <a:moveTo>
                    <a:pt x="1789183" y="1094740"/>
                  </a:moveTo>
                  <a:lnTo>
                    <a:pt x="1748142" y="1094740"/>
                  </a:lnTo>
                  <a:lnTo>
                    <a:pt x="1761641" y="1096010"/>
                  </a:lnTo>
                  <a:lnTo>
                    <a:pt x="1769740" y="1096010"/>
                  </a:lnTo>
                  <a:lnTo>
                    <a:pt x="1775679" y="1097280"/>
                  </a:lnTo>
                  <a:lnTo>
                    <a:pt x="1782699" y="1098550"/>
                  </a:lnTo>
                  <a:lnTo>
                    <a:pt x="1788505" y="1096010"/>
                  </a:lnTo>
                  <a:lnTo>
                    <a:pt x="1789183" y="1094740"/>
                  </a:lnTo>
                  <a:close/>
                </a:path>
                <a:path w="16068040" h="1141730">
                  <a:moveTo>
                    <a:pt x="1959102" y="1061720"/>
                  </a:moveTo>
                  <a:lnTo>
                    <a:pt x="1280418" y="1061720"/>
                  </a:lnTo>
                  <a:lnTo>
                    <a:pt x="1321727" y="1062990"/>
                  </a:lnTo>
                  <a:lnTo>
                    <a:pt x="1538201" y="1075690"/>
                  </a:lnTo>
                  <a:lnTo>
                    <a:pt x="1578952" y="1076960"/>
                  </a:lnTo>
                  <a:lnTo>
                    <a:pt x="1658774" y="1084580"/>
                  </a:lnTo>
                  <a:lnTo>
                    <a:pt x="1692851" y="1088390"/>
                  </a:lnTo>
                  <a:lnTo>
                    <a:pt x="1722945" y="1092200"/>
                  </a:lnTo>
                  <a:lnTo>
                    <a:pt x="1761846" y="1087120"/>
                  </a:lnTo>
                  <a:lnTo>
                    <a:pt x="1806284" y="1080770"/>
                  </a:lnTo>
                  <a:lnTo>
                    <a:pt x="1856392" y="1074420"/>
                  </a:lnTo>
                  <a:lnTo>
                    <a:pt x="1912302" y="1068070"/>
                  </a:lnTo>
                  <a:lnTo>
                    <a:pt x="1920627" y="1066800"/>
                  </a:lnTo>
                  <a:lnTo>
                    <a:pt x="1931382" y="1065530"/>
                  </a:lnTo>
                  <a:lnTo>
                    <a:pt x="1944297" y="1062990"/>
                  </a:lnTo>
                  <a:lnTo>
                    <a:pt x="1959102" y="1061720"/>
                  </a:lnTo>
                  <a:close/>
                </a:path>
                <a:path w="16068040" h="1141730">
                  <a:moveTo>
                    <a:pt x="3521844" y="991870"/>
                  </a:moveTo>
                  <a:lnTo>
                    <a:pt x="2548080" y="991870"/>
                  </a:lnTo>
                  <a:lnTo>
                    <a:pt x="2561737" y="993140"/>
                  </a:lnTo>
                  <a:lnTo>
                    <a:pt x="2573234" y="995680"/>
                  </a:lnTo>
                  <a:lnTo>
                    <a:pt x="2581897" y="996950"/>
                  </a:lnTo>
                  <a:lnTo>
                    <a:pt x="2615872" y="1004570"/>
                  </a:lnTo>
                  <a:lnTo>
                    <a:pt x="2653898" y="1008380"/>
                  </a:lnTo>
                  <a:lnTo>
                    <a:pt x="2694084" y="1010920"/>
                  </a:lnTo>
                  <a:lnTo>
                    <a:pt x="2734538" y="1012190"/>
                  </a:lnTo>
                  <a:lnTo>
                    <a:pt x="2795177" y="1019810"/>
                  </a:lnTo>
                  <a:lnTo>
                    <a:pt x="2850737" y="1031240"/>
                  </a:lnTo>
                  <a:lnTo>
                    <a:pt x="2899594" y="1046480"/>
                  </a:lnTo>
                  <a:lnTo>
                    <a:pt x="2940121" y="1065530"/>
                  </a:lnTo>
                  <a:lnTo>
                    <a:pt x="2970695" y="1089660"/>
                  </a:lnTo>
                  <a:lnTo>
                    <a:pt x="3018480" y="1082040"/>
                  </a:lnTo>
                  <a:lnTo>
                    <a:pt x="3066190" y="1075690"/>
                  </a:lnTo>
                  <a:lnTo>
                    <a:pt x="3208993" y="1054100"/>
                  </a:lnTo>
                  <a:lnTo>
                    <a:pt x="3304044" y="1041400"/>
                  </a:lnTo>
                  <a:lnTo>
                    <a:pt x="3355844" y="1037590"/>
                  </a:lnTo>
                  <a:lnTo>
                    <a:pt x="3406953" y="1028700"/>
                  </a:lnTo>
                  <a:lnTo>
                    <a:pt x="3457273" y="1014730"/>
                  </a:lnTo>
                  <a:lnTo>
                    <a:pt x="3506705" y="998220"/>
                  </a:lnTo>
                  <a:lnTo>
                    <a:pt x="3521844" y="991870"/>
                  </a:lnTo>
                  <a:close/>
                </a:path>
                <a:path w="16068040" h="1141730">
                  <a:moveTo>
                    <a:pt x="3549095" y="980440"/>
                  </a:moveTo>
                  <a:lnTo>
                    <a:pt x="249834" y="980440"/>
                  </a:lnTo>
                  <a:lnTo>
                    <a:pt x="336422" y="982980"/>
                  </a:lnTo>
                  <a:lnTo>
                    <a:pt x="437910" y="990600"/>
                  </a:lnTo>
                  <a:lnTo>
                    <a:pt x="605493" y="1009650"/>
                  </a:lnTo>
                  <a:lnTo>
                    <a:pt x="719058" y="1024890"/>
                  </a:lnTo>
                  <a:lnTo>
                    <a:pt x="827384" y="1042670"/>
                  </a:lnTo>
                  <a:lnTo>
                    <a:pt x="877784" y="1050290"/>
                  </a:lnTo>
                  <a:lnTo>
                    <a:pt x="924716" y="1059180"/>
                  </a:lnTo>
                  <a:lnTo>
                    <a:pt x="1037513" y="1082040"/>
                  </a:lnTo>
                  <a:lnTo>
                    <a:pt x="1074207" y="1073150"/>
                  </a:lnTo>
                  <a:lnTo>
                    <a:pt x="1121567" y="1066800"/>
                  </a:lnTo>
                  <a:lnTo>
                    <a:pt x="1177840" y="1062990"/>
                  </a:lnTo>
                  <a:lnTo>
                    <a:pt x="1241272" y="1061720"/>
                  </a:lnTo>
                  <a:lnTo>
                    <a:pt x="1959102" y="1061720"/>
                  </a:lnTo>
                  <a:lnTo>
                    <a:pt x="1971846" y="1060450"/>
                  </a:lnTo>
                  <a:lnTo>
                    <a:pt x="1986008" y="1057910"/>
                  </a:lnTo>
                  <a:lnTo>
                    <a:pt x="2053735" y="1046480"/>
                  </a:lnTo>
                  <a:lnTo>
                    <a:pt x="2094822" y="1041400"/>
                  </a:lnTo>
                  <a:lnTo>
                    <a:pt x="2183739" y="1028700"/>
                  </a:lnTo>
                  <a:lnTo>
                    <a:pt x="2381726" y="1003300"/>
                  </a:lnTo>
                  <a:lnTo>
                    <a:pt x="2426385" y="999490"/>
                  </a:lnTo>
                  <a:lnTo>
                    <a:pt x="2456797" y="995680"/>
                  </a:lnTo>
                  <a:lnTo>
                    <a:pt x="2485053" y="994410"/>
                  </a:lnTo>
                  <a:lnTo>
                    <a:pt x="2510614" y="991870"/>
                  </a:lnTo>
                  <a:lnTo>
                    <a:pt x="3521844" y="991870"/>
                  </a:lnTo>
                  <a:lnTo>
                    <a:pt x="3549095" y="980440"/>
                  </a:lnTo>
                  <a:close/>
                </a:path>
                <a:path w="16068040" h="1141730">
                  <a:moveTo>
                    <a:pt x="8140939" y="1059180"/>
                  </a:moveTo>
                  <a:lnTo>
                    <a:pt x="8072577" y="1059180"/>
                  </a:lnTo>
                  <a:lnTo>
                    <a:pt x="8093456" y="1082040"/>
                  </a:lnTo>
                  <a:lnTo>
                    <a:pt x="8134592" y="1062990"/>
                  </a:lnTo>
                  <a:lnTo>
                    <a:pt x="8140939" y="1059180"/>
                  </a:lnTo>
                  <a:close/>
                </a:path>
                <a:path w="16068040" h="1141730">
                  <a:moveTo>
                    <a:pt x="9192897" y="1045210"/>
                  </a:moveTo>
                  <a:lnTo>
                    <a:pt x="8943048" y="1045210"/>
                  </a:lnTo>
                  <a:lnTo>
                    <a:pt x="8981082" y="1047750"/>
                  </a:lnTo>
                  <a:lnTo>
                    <a:pt x="9012434" y="1055370"/>
                  </a:lnTo>
                  <a:lnTo>
                    <a:pt x="9032852" y="1066800"/>
                  </a:lnTo>
                  <a:lnTo>
                    <a:pt x="9038082" y="1082040"/>
                  </a:lnTo>
                  <a:lnTo>
                    <a:pt x="9045283" y="1082040"/>
                  </a:lnTo>
                  <a:lnTo>
                    <a:pt x="9091021" y="1078230"/>
                  </a:lnTo>
                  <a:lnTo>
                    <a:pt x="9137818" y="1066800"/>
                  </a:lnTo>
                  <a:lnTo>
                    <a:pt x="9185054" y="1049020"/>
                  </a:lnTo>
                  <a:lnTo>
                    <a:pt x="9192897" y="1045210"/>
                  </a:lnTo>
                  <a:close/>
                </a:path>
                <a:path w="16068040" h="1141730">
                  <a:moveTo>
                    <a:pt x="13475444" y="751840"/>
                  </a:moveTo>
                  <a:lnTo>
                    <a:pt x="11634330" y="751840"/>
                  </a:lnTo>
                  <a:lnTo>
                    <a:pt x="11678217" y="758190"/>
                  </a:lnTo>
                  <a:lnTo>
                    <a:pt x="11722518" y="767080"/>
                  </a:lnTo>
                  <a:lnTo>
                    <a:pt x="11767183" y="781050"/>
                  </a:lnTo>
                  <a:lnTo>
                    <a:pt x="11812163" y="797560"/>
                  </a:lnTo>
                  <a:lnTo>
                    <a:pt x="11857406" y="816610"/>
                  </a:lnTo>
                  <a:lnTo>
                    <a:pt x="11902862" y="836930"/>
                  </a:lnTo>
                  <a:lnTo>
                    <a:pt x="11948481" y="859790"/>
                  </a:lnTo>
                  <a:lnTo>
                    <a:pt x="12085815" y="932180"/>
                  </a:lnTo>
                  <a:lnTo>
                    <a:pt x="12137677" y="958850"/>
                  </a:lnTo>
                  <a:lnTo>
                    <a:pt x="12239830" y="1007110"/>
                  </a:lnTo>
                  <a:lnTo>
                    <a:pt x="12290031" y="1027430"/>
                  </a:lnTo>
                  <a:lnTo>
                    <a:pt x="12339589" y="1043940"/>
                  </a:lnTo>
                  <a:lnTo>
                    <a:pt x="12388460" y="1056640"/>
                  </a:lnTo>
                  <a:lnTo>
                    <a:pt x="12436599" y="1065530"/>
                  </a:lnTo>
                  <a:lnTo>
                    <a:pt x="12483960" y="1068070"/>
                  </a:lnTo>
                  <a:lnTo>
                    <a:pt x="12511523" y="1066800"/>
                  </a:lnTo>
                  <a:lnTo>
                    <a:pt x="12538062" y="1064260"/>
                  </a:lnTo>
                  <a:lnTo>
                    <a:pt x="12563649" y="1059180"/>
                  </a:lnTo>
                  <a:lnTo>
                    <a:pt x="12588354" y="1052830"/>
                  </a:lnTo>
                  <a:lnTo>
                    <a:pt x="13097104" y="1052830"/>
                  </a:lnTo>
                  <a:lnTo>
                    <a:pt x="13160620" y="1016000"/>
                  </a:lnTo>
                  <a:lnTo>
                    <a:pt x="13197621" y="989330"/>
                  </a:lnTo>
                  <a:lnTo>
                    <a:pt x="13234670" y="957580"/>
                  </a:lnTo>
                  <a:lnTo>
                    <a:pt x="13272159" y="923290"/>
                  </a:lnTo>
                  <a:lnTo>
                    <a:pt x="13310476" y="887730"/>
                  </a:lnTo>
                  <a:lnTo>
                    <a:pt x="13348448" y="853440"/>
                  </a:lnTo>
                  <a:lnTo>
                    <a:pt x="13387458" y="819150"/>
                  </a:lnTo>
                  <a:lnTo>
                    <a:pt x="13427736" y="786130"/>
                  </a:lnTo>
                  <a:lnTo>
                    <a:pt x="13469512" y="755650"/>
                  </a:lnTo>
                  <a:lnTo>
                    <a:pt x="13475444" y="751840"/>
                  </a:lnTo>
                  <a:close/>
                </a:path>
                <a:path w="16068040" h="1141730">
                  <a:moveTo>
                    <a:pt x="6631428" y="1019810"/>
                  </a:moveTo>
                  <a:lnTo>
                    <a:pt x="6282664" y="1019810"/>
                  </a:lnTo>
                  <a:lnTo>
                    <a:pt x="6328387" y="1022350"/>
                  </a:lnTo>
                  <a:lnTo>
                    <a:pt x="6370867" y="1029970"/>
                  </a:lnTo>
                  <a:lnTo>
                    <a:pt x="6407407" y="1041400"/>
                  </a:lnTo>
                  <a:lnTo>
                    <a:pt x="6435306" y="1056640"/>
                  </a:lnTo>
                  <a:lnTo>
                    <a:pt x="6445065" y="1051560"/>
                  </a:lnTo>
                  <a:lnTo>
                    <a:pt x="6465395" y="1046480"/>
                  </a:lnTo>
                  <a:lnTo>
                    <a:pt x="6495246" y="1040130"/>
                  </a:lnTo>
                  <a:lnTo>
                    <a:pt x="6533569" y="1033780"/>
                  </a:lnTo>
                  <a:lnTo>
                    <a:pt x="6631428" y="1019810"/>
                  </a:lnTo>
                  <a:close/>
                </a:path>
                <a:path w="16068040" h="1141730">
                  <a:moveTo>
                    <a:pt x="9430757" y="897890"/>
                  </a:moveTo>
                  <a:lnTo>
                    <a:pt x="8477804" y="897890"/>
                  </a:lnTo>
                  <a:lnTo>
                    <a:pt x="8484413" y="899160"/>
                  </a:lnTo>
                  <a:lnTo>
                    <a:pt x="8554520" y="922020"/>
                  </a:lnTo>
                  <a:lnTo>
                    <a:pt x="8591226" y="932180"/>
                  </a:lnTo>
                  <a:lnTo>
                    <a:pt x="8632723" y="935990"/>
                  </a:lnTo>
                  <a:lnTo>
                    <a:pt x="8668442" y="946150"/>
                  </a:lnTo>
                  <a:lnTo>
                    <a:pt x="8705362" y="969010"/>
                  </a:lnTo>
                  <a:lnTo>
                    <a:pt x="8742883" y="996950"/>
                  </a:lnTo>
                  <a:lnTo>
                    <a:pt x="8780403" y="1026160"/>
                  </a:lnTo>
                  <a:lnTo>
                    <a:pt x="8817324" y="1047750"/>
                  </a:lnTo>
                  <a:lnTo>
                    <a:pt x="8853043" y="1056640"/>
                  </a:lnTo>
                  <a:lnTo>
                    <a:pt x="8862403" y="1056640"/>
                  </a:lnTo>
                  <a:lnTo>
                    <a:pt x="8866721" y="1054100"/>
                  </a:lnTo>
                  <a:lnTo>
                    <a:pt x="8884823" y="1050290"/>
                  </a:lnTo>
                  <a:lnTo>
                    <a:pt x="8923731" y="1045210"/>
                  </a:lnTo>
                  <a:lnTo>
                    <a:pt x="9192897" y="1045210"/>
                  </a:lnTo>
                  <a:lnTo>
                    <a:pt x="9232109" y="1026160"/>
                  </a:lnTo>
                  <a:lnTo>
                    <a:pt x="9278363" y="999490"/>
                  </a:lnTo>
                  <a:lnTo>
                    <a:pt x="9323197" y="971550"/>
                  </a:lnTo>
                  <a:lnTo>
                    <a:pt x="9370316" y="939800"/>
                  </a:lnTo>
                  <a:lnTo>
                    <a:pt x="9413921" y="909320"/>
                  </a:lnTo>
                  <a:lnTo>
                    <a:pt x="9430757" y="897890"/>
                  </a:lnTo>
                  <a:close/>
                </a:path>
                <a:path w="16068040" h="1141730">
                  <a:moveTo>
                    <a:pt x="6688864" y="1012190"/>
                  </a:moveTo>
                  <a:lnTo>
                    <a:pt x="6004750" y="1012190"/>
                  </a:lnTo>
                  <a:lnTo>
                    <a:pt x="6035798" y="1028700"/>
                  </a:lnTo>
                  <a:lnTo>
                    <a:pt x="6074945" y="1038860"/>
                  </a:lnTo>
                  <a:lnTo>
                    <a:pt x="6118952" y="1046480"/>
                  </a:lnTo>
                  <a:lnTo>
                    <a:pt x="6164580" y="1047750"/>
                  </a:lnTo>
                  <a:lnTo>
                    <a:pt x="6199661" y="1046480"/>
                  </a:lnTo>
                  <a:lnTo>
                    <a:pt x="6231364" y="1041400"/>
                  </a:lnTo>
                  <a:lnTo>
                    <a:pt x="6257936" y="1033780"/>
                  </a:lnTo>
                  <a:lnTo>
                    <a:pt x="6277622" y="1019810"/>
                  </a:lnTo>
                  <a:lnTo>
                    <a:pt x="6631428" y="1019810"/>
                  </a:lnTo>
                  <a:lnTo>
                    <a:pt x="6688864" y="1012190"/>
                  </a:lnTo>
                  <a:close/>
                </a:path>
                <a:path w="16068040" h="1141730">
                  <a:moveTo>
                    <a:pt x="9903248" y="781050"/>
                  </a:moveTo>
                  <a:lnTo>
                    <a:pt x="4325721" y="781050"/>
                  </a:lnTo>
                  <a:lnTo>
                    <a:pt x="4380555" y="782320"/>
                  </a:lnTo>
                  <a:lnTo>
                    <a:pt x="4492110" y="787400"/>
                  </a:lnTo>
                  <a:lnTo>
                    <a:pt x="4604316" y="797560"/>
                  </a:lnTo>
                  <a:lnTo>
                    <a:pt x="4659964" y="803910"/>
                  </a:lnTo>
                  <a:lnTo>
                    <a:pt x="4714936" y="811530"/>
                  </a:lnTo>
                  <a:lnTo>
                    <a:pt x="4821733" y="829310"/>
                  </a:lnTo>
                  <a:lnTo>
                    <a:pt x="4922471" y="849630"/>
                  </a:lnTo>
                  <a:lnTo>
                    <a:pt x="4969868" y="861060"/>
                  </a:lnTo>
                  <a:lnTo>
                    <a:pt x="5014911" y="872490"/>
                  </a:lnTo>
                  <a:lnTo>
                    <a:pt x="5057321" y="883920"/>
                  </a:lnTo>
                  <a:lnTo>
                    <a:pt x="5096818" y="896620"/>
                  </a:lnTo>
                  <a:lnTo>
                    <a:pt x="5133122" y="909320"/>
                  </a:lnTo>
                  <a:lnTo>
                    <a:pt x="5203538" y="939800"/>
                  </a:lnTo>
                  <a:lnTo>
                    <a:pt x="5238761" y="958850"/>
                  </a:lnTo>
                  <a:lnTo>
                    <a:pt x="5275201" y="976630"/>
                  </a:lnTo>
                  <a:lnTo>
                    <a:pt x="5316436" y="991870"/>
                  </a:lnTo>
                  <a:lnTo>
                    <a:pt x="5357211" y="1002030"/>
                  </a:lnTo>
                  <a:lnTo>
                    <a:pt x="5401686" y="1010920"/>
                  </a:lnTo>
                  <a:lnTo>
                    <a:pt x="5448641" y="1017270"/>
                  </a:lnTo>
                  <a:lnTo>
                    <a:pt x="5496856" y="1022350"/>
                  </a:lnTo>
                  <a:lnTo>
                    <a:pt x="5545113" y="1028700"/>
                  </a:lnTo>
                  <a:lnTo>
                    <a:pt x="5592191" y="1036320"/>
                  </a:lnTo>
                  <a:lnTo>
                    <a:pt x="5599392" y="1036320"/>
                  </a:lnTo>
                  <a:lnTo>
                    <a:pt x="5605869" y="1038860"/>
                  </a:lnTo>
                  <a:lnTo>
                    <a:pt x="5615228" y="1038860"/>
                  </a:lnTo>
                  <a:lnTo>
                    <a:pt x="5643095" y="1036320"/>
                  </a:lnTo>
                  <a:lnTo>
                    <a:pt x="5672918" y="1031240"/>
                  </a:lnTo>
                  <a:lnTo>
                    <a:pt x="5733313" y="1016000"/>
                  </a:lnTo>
                  <a:lnTo>
                    <a:pt x="5786501" y="999490"/>
                  </a:lnTo>
                  <a:lnTo>
                    <a:pt x="5807526" y="994410"/>
                  </a:lnTo>
                  <a:lnTo>
                    <a:pt x="5824029" y="991870"/>
                  </a:lnTo>
                  <a:lnTo>
                    <a:pt x="5859157" y="991870"/>
                  </a:lnTo>
                  <a:lnTo>
                    <a:pt x="5863596" y="990600"/>
                  </a:lnTo>
                  <a:lnTo>
                    <a:pt x="5872276" y="989330"/>
                  </a:lnTo>
                  <a:lnTo>
                    <a:pt x="6863739" y="989330"/>
                  </a:lnTo>
                  <a:lnTo>
                    <a:pt x="7086430" y="960120"/>
                  </a:lnTo>
                  <a:lnTo>
                    <a:pt x="7151716" y="949960"/>
                  </a:lnTo>
                  <a:lnTo>
                    <a:pt x="7213923" y="941070"/>
                  </a:lnTo>
                  <a:lnTo>
                    <a:pt x="7272002" y="930910"/>
                  </a:lnTo>
                  <a:lnTo>
                    <a:pt x="7371575" y="911860"/>
                  </a:lnTo>
                  <a:lnTo>
                    <a:pt x="7410968" y="901700"/>
                  </a:lnTo>
                  <a:lnTo>
                    <a:pt x="7463720" y="881380"/>
                  </a:lnTo>
                  <a:lnTo>
                    <a:pt x="7474978" y="871220"/>
                  </a:lnTo>
                  <a:lnTo>
                    <a:pt x="9470281" y="871220"/>
                  </a:lnTo>
                  <a:lnTo>
                    <a:pt x="9487357" y="859790"/>
                  </a:lnTo>
                  <a:lnTo>
                    <a:pt x="9489516" y="859790"/>
                  </a:lnTo>
                  <a:lnTo>
                    <a:pt x="9536226" y="855980"/>
                  </a:lnTo>
                  <a:lnTo>
                    <a:pt x="9590497" y="847090"/>
                  </a:lnTo>
                  <a:lnTo>
                    <a:pt x="9649897" y="833120"/>
                  </a:lnTo>
                  <a:lnTo>
                    <a:pt x="9711995" y="817880"/>
                  </a:lnTo>
                  <a:lnTo>
                    <a:pt x="9763181" y="806450"/>
                  </a:lnTo>
                  <a:lnTo>
                    <a:pt x="9813016" y="796290"/>
                  </a:lnTo>
                  <a:lnTo>
                    <a:pt x="9860155" y="787400"/>
                  </a:lnTo>
                  <a:lnTo>
                    <a:pt x="9903248" y="781050"/>
                  </a:lnTo>
                  <a:close/>
                </a:path>
                <a:path w="16068040" h="1141730">
                  <a:moveTo>
                    <a:pt x="6863739" y="989330"/>
                  </a:moveTo>
                  <a:lnTo>
                    <a:pt x="5872276" y="989330"/>
                  </a:lnTo>
                  <a:lnTo>
                    <a:pt x="5880982" y="990600"/>
                  </a:lnTo>
                  <a:lnTo>
                    <a:pt x="5889552" y="993140"/>
                  </a:lnTo>
                  <a:lnTo>
                    <a:pt x="5897583" y="996950"/>
                  </a:lnTo>
                  <a:lnTo>
                    <a:pt x="5904674" y="1000760"/>
                  </a:lnTo>
                  <a:lnTo>
                    <a:pt x="5909703" y="1003300"/>
                  </a:lnTo>
                  <a:lnTo>
                    <a:pt x="5914034" y="1005840"/>
                  </a:lnTo>
                  <a:lnTo>
                    <a:pt x="5919063" y="1010920"/>
                  </a:lnTo>
                  <a:lnTo>
                    <a:pt x="5942382" y="1023620"/>
                  </a:lnTo>
                  <a:lnTo>
                    <a:pt x="5954409" y="1027430"/>
                  </a:lnTo>
                  <a:lnTo>
                    <a:pt x="5967311" y="1028700"/>
                  </a:lnTo>
                  <a:lnTo>
                    <a:pt x="5975084" y="1028700"/>
                  </a:lnTo>
                  <a:lnTo>
                    <a:pt x="5984140" y="1024890"/>
                  </a:lnTo>
                  <a:lnTo>
                    <a:pt x="5994141" y="1019810"/>
                  </a:lnTo>
                  <a:lnTo>
                    <a:pt x="6004750" y="1012190"/>
                  </a:lnTo>
                  <a:lnTo>
                    <a:pt x="6688864" y="1012190"/>
                  </a:lnTo>
                  <a:lnTo>
                    <a:pt x="6750572" y="1004570"/>
                  </a:lnTo>
                  <a:lnTo>
                    <a:pt x="6863739" y="989330"/>
                  </a:lnTo>
                  <a:close/>
                </a:path>
                <a:path w="16068040" h="1141730">
                  <a:moveTo>
                    <a:pt x="5859157" y="991870"/>
                  </a:moveTo>
                  <a:lnTo>
                    <a:pt x="5833389" y="991870"/>
                  </a:lnTo>
                  <a:lnTo>
                    <a:pt x="5837707" y="996950"/>
                  </a:lnTo>
                  <a:lnTo>
                    <a:pt x="5835548" y="1005840"/>
                  </a:lnTo>
                  <a:lnTo>
                    <a:pt x="5845436" y="998220"/>
                  </a:lnTo>
                  <a:lnTo>
                    <a:pt x="5854717" y="993140"/>
                  </a:lnTo>
                  <a:lnTo>
                    <a:pt x="5859157" y="991870"/>
                  </a:lnTo>
                  <a:close/>
                </a:path>
                <a:path w="16068040" h="1141730">
                  <a:moveTo>
                    <a:pt x="16067569" y="0"/>
                  </a:moveTo>
                  <a:lnTo>
                    <a:pt x="0" y="0"/>
                  </a:lnTo>
                  <a:lnTo>
                    <a:pt x="0" y="976630"/>
                  </a:lnTo>
                  <a:lnTo>
                    <a:pt x="35851" y="980440"/>
                  </a:lnTo>
                  <a:lnTo>
                    <a:pt x="107022" y="989330"/>
                  </a:lnTo>
                  <a:lnTo>
                    <a:pt x="143281" y="994410"/>
                  </a:lnTo>
                  <a:lnTo>
                    <a:pt x="159423" y="988060"/>
                  </a:lnTo>
                  <a:lnTo>
                    <a:pt x="183327" y="984250"/>
                  </a:lnTo>
                  <a:lnTo>
                    <a:pt x="213847" y="981710"/>
                  </a:lnTo>
                  <a:lnTo>
                    <a:pt x="249834" y="980440"/>
                  </a:lnTo>
                  <a:lnTo>
                    <a:pt x="3549095" y="980440"/>
                  </a:lnTo>
                  <a:lnTo>
                    <a:pt x="3555150" y="977900"/>
                  </a:lnTo>
                  <a:lnTo>
                    <a:pt x="3602508" y="956310"/>
                  </a:lnTo>
                  <a:lnTo>
                    <a:pt x="3648681" y="932180"/>
                  </a:lnTo>
                  <a:lnTo>
                    <a:pt x="3693569" y="908050"/>
                  </a:lnTo>
                  <a:lnTo>
                    <a:pt x="3779095" y="861060"/>
                  </a:lnTo>
                  <a:lnTo>
                    <a:pt x="3819534" y="838200"/>
                  </a:lnTo>
                  <a:lnTo>
                    <a:pt x="3858292" y="819150"/>
                  </a:lnTo>
                  <a:lnTo>
                    <a:pt x="3895270" y="802640"/>
                  </a:lnTo>
                  <a:lnTo>
                    <a:pt x="3930368" y="789940"/>
                  </a:lnTo>
                  <a:lnTo>
                    <a:pt x="3963488" y="781050"/>
                  </a:lnTo>
                  <a:lnTo>
                    <a:pt x="3994531" y="778510"/>
                  </a:lnTo>
                  <a:lnTo>
                    <a:pt x="10308882" y="778510"/>
                  </a:lnTo>
                  <a:lnTo>
                    <a:pt x="10351351" y="755650"/>
                  </a:lnTo>
                  <a:lnTo>
                    <a:pt x="11613315" y="755650"/>
                  </a:lnTo>
                  <a:lnTo>
                    <a:pt x="11634330" y="751840"/>
                  </a:lnTo>
                  <a:lnTo>
                    <a:pt x="13475444" y="751840"/>
                  </a:lnTo>
                  <a:lnTo>
                    <a:pt x="13483353" y="746760"/>
                  </a:lnTo>
                  <a:lnTo>
                    <a:pt x="333349" y="746760"/>
                  </a:lnTo>
                  <a:lnTo>
                    <a:pt x="333349" y="721360"/>
                  </a:lnTo>
                  <a:lnTo>
                    <a:pt x="13526384" y="721360"/>
                  </a:lnTo>
                  <a:lnTo>
                    <a:pt x="13558471" y="706120"/>
                  </a:lnTo>
                  <a:lnTo>
                    <a:pt x="13606114" y="689610"/>
                  </a:lnTo>
                  <a:lnTo>
                    <a:pt x="13656170" y="679450"/>
                  </a:lnTo>
                  <a:lnTo>
                    <a:pt x="13665441" y="676910"/>
                  </a:lnTo>
                  <a:lnTo>
                    <a:pt x="15722300" y="676910"/>
                  </a:lnTo>
                  <a:lnTo>
                    <a:pt x="15793790" y="650240"/>
                  </a:lnTo>
                  <a:lnTo>
                    <a:pt x="15838075" y="638810"/>
                  </a:lnTo>
                  <a:lnTo>
                    <a:pt x="15882007" y="631190"/>
                  </a:lnTo>
                  <a:lnTo>
                    <a:pt x="15925533" y="628650"/>
                  </a:lnTo>
                  <a:lnTo>
                    <a:pt x="16067569" y="628650"/>
                  </a:lnTo>
                  <a:lnTo>
                    <a:pt x="16067569" y="283210"/>
                  </a:lnTo>
                  <a:lnTo>
                    <a:pt x="333349" y="283210"/>
                  </a:lnTo>
                  <a:lnTo>
                    <a:pt x="333349" y="257810"/>
                  </a:lnTo>
                  <a:lnTo>
                    <a:pt x="16067569" y="257810"/>
                  </a:lnTo>
                  <a:lnTo>
                    <a:pt x="16067569" y="0"/>
                  </a:lnTo>
                  <a:close/>
                </a:path>
                <a:path w="16068040" h="1141730">
                  <a:moveTo>
                    <a:pt x="15584693" y="746760"/>
                  </a:moveTo>
                  <a:lnTo>
                    <a:pt x="13871069" y="746760"/>
                  </a:lnTo>
                  <a:lnTo>
                    <a:pt x="13903998" y="769620"/>
                  </a:lnTo>
                  <a:lnTo>
                    <a:pt x="13947792" y="801370"/>
                  </a:lnTo>
                  <a:lnTo>
                    <a:pt x="14035275" y="867410"/>
                  </a:lnTo>
                  <a:lnTo>
                    <a:pt x="14078691" y="899160"/>
                  </a:lnTo>
                  <a:lnTo>
                    <a:pt x="14121916" y="928370"/>
                  </a:lnTo>
                  <a:lnTo>
                    <a:pt x="14165041" y="952500"/>
                  </a:lnTo>
                  <a:lnTo>
                    <a:pt x="14208157" y="972820"/>
                  </a:lnTo>
                  <a:lnTo>
                    <a:pt x="14251355" y="985520"/>
                  </a:lnTo>
                  <a:lnTo>
                    <a:pt x="14294726" y="989330"/>
                  </a:lnTo>
                  <a:lnTo>
                    <a:pt x="14309204" y="989330"/>
                  </a:lnTo>
                  <a:lnTo>
                    <a:pt x="14315723" y="988060"/>
                  </a:lnTo>
                  <a:lnTo>
                    <a:pt x="14327760" y="986790"/>
                  </a:lnTo>
                  <a:lnTo>
                    <a:pt x="14369450" y="976630"/>
                  </a:lnTo>
                  <a:lnTo>
                    <a:pt x="14447876" y="941070"/>
                  </a:lnTo>
                  <a:lnTo>
                    <a:pt x="14477987" y="925830"/>
                  </a:lnTo>
                  <a:lnTo>
                    <a:pt x="14508098" y="909320"/>
                  </a:lnTo>
                  <a:lnTo>
                    <a:pt x="14556854" y="885190"/>
                  </a:lnTo>
                  <a:lnTo>
                    <a:pt x="14821702" y="885190"/>
                  </a:lnTo>
                  <a:lnTo>
                    <a:pt x="14838237" y="850900"/>
                  </a:lnTo>
                  <a:lnTo>
                    <a:pt x="14862162" y="774700"/>
                  </a:lnTo>
                  <a:lnTo>
                    <a:pt x="15534857" y="774700"/>
                  </a:lnTo>
                  <a:lnTo>
                    <a:pt x="15584693" y="746760"/>
                  </a:lnTo>
                  <a:close/>
                </a:path>
                <a:path w="16068040" h="1141730">
                  <a:moveTo>
                    <a:pt x="15534857" y="774700"/>
                  </a:moveTo>
                  <a:lnTo>
                    <a:pt x="14862162" y="774700"/>
                  </a:lnTo>
                  <a:lnTo>
                    <a:pt x="14901635" y="797560"/>
                  </a:lnTo>
                  <a:lnTo>
                    <a:pt x="14943079" y="825500"/>
                  </a:lnTo>
                  <a:lnTo>
                    <a:pt x="14984840" y="854710"/>
                  </a:lnTo>
                  <a:lnTo>
                    <a:pt x="15025266" y="886460"/>
                  </a:lnTo>
                  <a:lnTo>
                    <a:pt x="15062704" y="918210"/>
                  </a:lnTo>
                  <a:lnTo>
                    <a:pt x="15095501" y="948690"/>
                  </a:lnTo>
                  <a:lnTo>
                    <a:pt x="15122004" y="976630"/>
                  </a:lnTo>
                  <a:lnTo>
                    <a:pt x="15165431" y="965200"/>
                  </a:lnTo>
                  <a:lnTo>
                    <a:pt x="15209274" y="949960"/>
                  </a:lnTo>
                  <a:lnTo>
                    <a:pt x="15253483" y="930910"/>
                  </a:lnTo>
                  <a:lnTo>
                    <a:pt x="15298005" y="909320"/>
                  </a:lnTo>
                  <a:lnTo>
                    <a:pt x="15342791" y="886460"/>
                  </a:lnTo>
                  <a:lnTo>
                    <a:pt x="15387787" y="861060"/>
                  </a:lnTo>
                  <a:lnTo>
                    <a:pt x="15523531" y="781050"/>
                  </a:lnTo>
                  <a:lnTo>
                    <a:pt x="15534857" y="774700"/>
                  </a:lnTo>
                  <a:close/>
                </a:path>
                <a:path w="16068040" h="1141730">
                  <a:moveTo>
                    <a:pt x="9470281" y="871220"/>
                  </a:moveTo>
                  <a:lnTo>
                    <a:pt x="7474978" y="871220"/>
                  </a:lnTo>
                  <a:lnTo>
                    <a:pt x="7534391" y="877570"/>
                  </a:lnTo>
                  <a:lnTo>
                    <a:pt x="7589139" y="886460"/>
                  </a:lnTo>
                  <a:lnTo>
                    <a:pt x="7638013" y="900430"/>
                  </a:lnTo>
                  <a:lnTo>
                    <a:pt x="7679802" y="918210"/>
                  </a:lnTo>
                  <a:lnTo>
                    <a:pt x="7713294" y="938530"/>
                  </a:lnTo>
                  <a:lnTo>
                    <a:pt x="7720280" y="934720"/>
                  </a:lnTo>
                  <a:lnTo>
                    <a:pt x="7727064" y="932180"/>
                  </a:lnTo>
                  <a:lnTo>
                    <a:pt x="7733443" y="930910"/>
                  </a:lnTo>
                  <a:lnTo>
                    <a:pt x="7739215" y="929640"/>
                  </a:lnTo>
                  <a:lnTo>
                    <a:pt x="8351626" y="929640"/>
                  </a:lnTo>
                  <a:lnTo>
                    <a:pt x="8369051" y="920750"/>
                  </a:lnTo>
                  <a:lnTo>
                    <a:pt x="8414491" y="904240"/>
                  </a:lnTo>
                  <a:lnTo>
                    <a:pt x="8457044" y="897890"/>
                  </a:lnTo>
                  <a:lnTo>
                    <a:pt x="9430757" y="897890"/>
                  </a:lnTo>
                  <a:lnTo>
                    <a:pt x="9470281" y="871220"/>
                  </a:lnTo>
                  <a:close/>
                </a:path>
                <a:path w="16068040" h="1141730">
                  <a:moveTo>
                    <a:pt x="14821702" y="885190"/>
                  </a:moveTo>
                  <a:lnTo>
                    <a:pt x="14556854" y="885190"/>
                  </a:lnTo>
                  <a:lnTo>
                    <a:pt x="14707349" y="927100"/>
                  </a:lnTo>
                  <a:lnTo>
                    <a:pt x="14719682" y="929640"/>
                  </a:lnTo>
                  <a:lnTo>
                    <a:pt x="14732860" y="933450"/>
                  </a:lnTo>
                  <a:lnTo>
                    <a:pt x="14746586" y="935990"/>
                  </a:lnTo>
                  <a:lnTo>
                    <a:pt x="14769960" y="935990"/>
                  </a:lnTo>
                  <a:lnTo>
                    <a:pt x="14792243" y="925830"/>
                  </a:lnTo>
                  <a:lnTo>
                    <a:pt x="14814966" y="899160"/>
                  </a:lnTo>
                  <a:lnTo>
                    <a:pt x="14821702" y="885190"/>
                  </a:lnTo>
                  <a:close/>
                </a:path>
                <a:path w="16068040" h="1141730">
                  <a:moveTo>
                    <a:pt x="11319106" y="808990"/>
                  </a:moveTo>
                  <a:lnTo>
                    <a:pt x="10677512" y="808990"/>
                  </a:lnTo>
                  <a:lnTo>
                    <a:pt x="10716886" y="811530"/>
                  </a:lnTo>
                  <a:lnTo>
                    <a:pt x="10763454" y="817880"/>
                  </a:lnTo>
                  <a:lnTo>
                    <a:pt x="10814549" y="828040"/>
                  </a:lnTo>
                  <a:lnTo>
                    <a:pt x="10867506" y="839470"/>
                  </a:lnTo>
                  <a:lnTo>
                    <a:pt x="10919658" y="849630"/>
                  </a:lnTo>
                  <a:lnTo>
                    <a:pt x="10968341" y="858520"/>
                  </a:lnTo>
                  <a:lnTo>
                    <a:pt x="11010887" y="864870"/>
                  </a:lnTo>
                  <a:lnTo>
                    <a:pt x="11319106" y="808990"/>
                  </a:lnTo>
                  <a:close/>
                </a:path>
                <a:path w="16068040" h="1141730">
                  <a:moveTo>
                    <a:pt x="11613315" y="755650"/>
                  </a:moveTo>
                  <a:lnTo>
                    <a:pt x="10351351" y="755650"/>
                  </a:lnTo>
                  <a:lnTo>
                    <a:pt x="10393138" y="763270"/>
                  </a:lnTo>
                  <a:lnTo>
                    <a:pt x="10440361" y="775970"/>
                  </a:lnTo>
                  <a:lnTo>
                    <a:pt x="10490301" y="792480"/>
                  </a:lnTo>
                  <a:lnTo>
                    <a:pt x="10540242" y="807720"/>
                  </a:lnTo>
                  <a:lnTo>
                    <a:pt x="10587465" y="820420"/>
                  </a:lnTo>
                  <a:lnTo>
                    <a:pt x="10629252" y="829310"/>
                  </a:lnTo>
                  <a:lnTo>
                    <a:pt x="10633864" y="820420"/>
                  </a:lnTo>
                  <a:lnTo>
                    <a:pt x="10643952" y="814070"/>
                  </a:lnTo>
                  <a:lnTo>
                    <a:pt x="10658756" y="810260"/>
                  </a:lnTo>
                  <a:lnTo>
                    <a:pt x="10677512" y="808990"/>
                  </a:lnTo>
                  <a:lnTo>
                    <a:pt x="11319106" y="808990"/>
                  </a:lnTo>
                  <a:lnTo>
                    <a:pt x="11613315" y="755650"/>
                  </a:lnTo>
                  <a:close/>
                </a:path>
                <a:path w="16068040" h="1141730">
                  <a:moveTo>
                    <a:pt x="10308882" y="778510"/>
                  </a:moveTo>
                  <a:lnTo>
                    <a:pt x="9940950" y="778510"/>
                  </a:lnTo>
                  <a:lnTo>
                    <a:pt x="9967057" y="781050"/>
                  </a:lnTo>
                  <a:lnTo>
                    <a:pt x="9978217" y="783590"/>
                  </a:lnTo>
                  <a:lnTo>
                    <a:pt x="9987762" y="786130"/>
                  </a:lnTo>
                  <a:lnTo>
                    <a:pt x="10025255" y="797560"/>
                  </a:lnTo>
                  <a:lnTo>
                    <a:pt x="10064707" y="805180"/>
                  </a:lnTo>
                  <a:lnTo>
                    <a:pt x="10105104" y="810260"/>
                  </a:lnTo>
                  <a:lnTo>
                    <a:pt x="10145433" y="811530"/>
                  </a:lnTo>
                  <a:lnTo>
                    <a:pt x="10202012" y="808990"/>
                  </a:lnTo>
                  <a:lnTo>
                    <a:pt x="10256226" y="797560"/>
                  </a:lnTo>
                  <a:lnTo>
                    <a:pt x="10306523" y="779780"/>
                  </a:lnTo>
                  <a:lnTo>
                    <a:pt x="10308882" y="778510"/>
                  </a:lnTo>
                  <a:close/>
                </a:path>
                <a:path w="16068040" h="1141730">
                  <a:moveTo>
                    <a:pt x="9940950" y="778510"/>
                  </a:moveTo>
                  <a:lnTo>
                    <a:pt x="3994531" y="778510"/>
                  </a:lnTo>
                  <a:lnTo>
                    <a:pt x="4014418" y="779780"/>
                  </a:lnTo>
                  <a:lnTo>
                    <a:pt x="4033228" y="784860"/>
                  </a:lnTo>
                  <a:lnTo>
                    <a:pt x="4051227" y="791210"/>
                  </a:lnTo>
                  <a:lnTo>
                    <a:pt x="4068686" y="802640"/>
                  </a:lnTo>
                  <a:lnTo>
                    <a:pt x="4115806" y="795020"/>
                  </a:lnTo>
                  <a:lnTo>
                    <a:pt x="4165382" y="788670"/>
                  </a:lnTo>
                  <a:lnTo>
                    <a:pt x="4217101" y="784860"/>
                  </a:lnTo>
                  <a:lnTo>
                    <a:pt x="4270652" y="782320"/>
                  </a:lnTo>
                  <a:lnTo>
                    <a:pt x="4325721" y="781050"/>
                  </a:lnTo>
                  <a:lnTo>
                    <a:pt x="9903248" y="781050"/>
                  </a:lnTo>
                  <a:lnTo>
                    <a:pt x="9940950" y="778510"/>
                  </a:lnTo>
                  <a:close/>
                </a:path>
                <a:path w="16068040" h="1141730">
                  <a:moveTo>
                    <a:pt x="13511387" y="728755"/>
                  </a:moveTo>
                  <a:lnTo>
                    <a:pt x="13504215" y="732790"/>
                  </a:lnTo>
                  <a:lnTo>
                    <a:pt x="13492928" y="740410"/>
                  </a:lnTo>
                  <a:lnTo>
                    <a:pt x="13481926" y="746760"/>
                  </a:lnTo>
                  <a:lnTo>
                    <a:pt x="13483353" y="746760"/>
                  </a:lnTo>
                  <a:lnTo>
                    <a:pt x="13511387" y="728755"/>
                  </a:lnTo>
                  <a:close/>
                </a:path>
                <a:path w="16068040" h="1141730">
                  <a:moveTo>
                    <a:pt x="13845017" y="730894"/>
                  </a:moveTo>
                  <a:lnTo>
                    <a:pt x="13848099" y="732790"/>
                  </a:lnTo>
                  <a:lnTo>
                    <a:pt x="13858569" y="740410"/>
                  </a:lnTo>
                  <a:lnTo>
                    <a:pt x="13869276" y="746760"/>
                  </a:lnTo>
                  <a:lnTo>
                    <a:pt x="13871069" y="746760"/>
                  </a:lnTo>
                  <a:lnTo>
                    <a:pt x="13860092" y="739140"/>
                  </a:lnTo>
                  <a:lnTo>
                    <a:pt x="13845017" y="730894"/>
                  </a:lnTo>
                  <a:close/>
                </a:path>
                <a:path w="16068040" h="1141730">
                  <a:moveTo>
                    <a:pt x="15599940" y="738211"/>
                  </a:moveTo>
                  <a:lnTo>
                    <a:pt x="15584693" y="746760"/>
                  </a:lnTo>
                  <a:lnTo>
                    <a:pt x="15585046" y="746760"/>
                  </a:lnTo>
                  <a:lnTo>
                    <a:pt x="15596659" y="740410"/>
                  </a:lnTo>
                  <a:lnTo>
                    <a:pt x="15599940" y="738211"/>
                  </a:lnTo>
                  <a:close/>
                </a:path>
                <a:path w="16068040" h="1141730">
                  <a:moveTo>
                    <a:pt x="15629740" y="721920"/>
                  </a:moveTo>
                  <a:lnTo>
                    <a:pt x="15619408" y="726440"/>
                  </a:lnTo>
                  <a:lnTo>
                    <a:pt x="15608033" y="732790"/>
                  </a:lnTo>
                  <a:lnTo>
                    <a:pt x="15599940" y="738211"/>
                  </a:lnTo>
                  <a:lnTo>
                    <a:pt x="15614141" y="730250"/>
                  </a:lnTo>
                  <a:lnTo>
                    <a:pt x="15629740" y="721920"/>
                  </a:lnTo>
                  <a:close/>
                </a:path>
                <a:path w="16068040" h="1141730">
                  <a:moveTo>
                    <a:pt x="13828433" y="721824"/>
                  </a:moveTo>
                  <a:lnTo>
                    <a:pt x="13845017" y="730894"/>
                  </a:lnTo>
                  <a:lnTo>
                    <a:pt x="13837772" y="726440"/>
                  </a:lnTo>
                  <a:lnTo>
                    <a:pt x="13828433" y="721824"/>
                  </a:lnTo>
                  <a:close/>
                </a:path>
                <a:path w="16068040" h="1141730">
                  <a:moveTo>
                    <a:pt x="13514493" y="727007"/>
                  </a:moveTo>
                  <a:lnTo>
                    <a:pt x="13513014" y="727710"/>
                  </a:lnTo>
                  <a:lnTo>
                    <a:pt x="13511387" y="728755"/>
                  </a:lnTo>
                  <a:lnTo>
                    <a:pt x="13514493" y="727007"/>
                  </a:lnTo>
                  <a:close/>
                </a:path>
                <a:path w="16068040" h="1141730">
                  <a:moveTo>
                    <a:pt x="13522203" y="723345"/>
                  </a:moveTo>
                  <a:lnTo>
                    <a:pt x="13515502" y="726440"/>
                  </a:lnTo>
                  <a:lnTo>
                    <a:pt x="13514493" y="727007"/>
                  </a:lnTo>
                  <a:lnTo>
                    <a:pt x="13522203" y="723345"/>
                  </a:lnTo>
                  <a:close/>
                </a:path>
                <a:path w="16068040" h="1141730">
                  <a:moveTo>
                    <a:pt x="13526503" y="721360"/>
                  </a:moveTo>
                  <a:lnTo>
                    <a:pt x="13522203" y="723345"/>
                  </a:lnTo>
                  <a:lnTo>
                    <a:pt x="13526503" y="721360"/>
                  </a:lnTo>
                  <a:close/>
                </a:path>
                <a:path w="16068040" h="1141730">
                  <a:moveTo>
                    <a:pt x="15631020" y="721360"/>
                  </a:moveTo>
                  <a:lnTo>
                    <a:pt x="15630789" y="721360"/>
                  </a:lnTo>
                  <a:lnTo>
                    <a:pt x="15629740" y="721920"/>
                  </a:lnTo>
                  <a:lnTo>
                    <a:pt x="15631020" y="721360"/>
                  </a:lnTo>
                  <a:close/>
                </a:path>
                <a:path w="16068040" h="1141730">
                  <a:moveTo>
                    <a:pt x="13827584" y="721360"/>
                  </a:moveTo>
                  <a:lnTo>
                    <a:pt x="13828433" y="721824"/>
                  </a:lnTo>
                  <a:lnTo>
                    <a:pt x="13827584" y="721360"/>
                  </a:lnTo>
                  <a:close/>
                </a:path>
                <a:path w="16068040" h="1141730">
                  <a:moveTo>
                    <a:pt x="15722300" y="676910"/>
                  </a:moveTo>
                  <a:lnTo>
                    <a:pt x="13681316" y="676910"/>
                  </a:lnTo>
                  <a:lnTo>
                    <a:pt x="13726688" y="681990"/>
                  </a:lnTo>
                  <a:lnTo>
                    <a:pt x="13771540" y="694690"/>
                  </a:lnTo>
                  <a:lnTo>
                    <a:pt x="13815974" y="715010"/>
                  </a:lnTo>
                  <a:lnTo>
                    <a:pt x="13827584" y="721360"/>
                  </a:lnTo>
                  <a:lnTo>
                    <a:pt x="15630789" y="721360"/>
                  </a:lnTo>
                  <a:lnTo>
                    <a:pt x="15659327" y="706120"/>
                  </a:lnTo>
                  <a:lnTo>
                    <a:pt x="15704365" y="684530"/>
                  </a:lnTo>
                  <a:lnTo>
                    <a:pt x="15722300" y="676910"/>
                  </a:lnTo>
                  <a:close/>
                </a:path>
                <a:path w="16068040" h="1141730">
                  <a:moveTo>
                    <a:pt x="16067569" y="628650"/>
                  </a:moveTo>
                  <a:lnTo>
                    <a:pt x="15950806" y="628650"/>
                  </a:lnTo>
                  <a:lnTo>
                    <a:pt x="15985700" y="636270"/>
                  </a:lnTo>
                  <a:lnTo>
                    <a:pt x="16019950" y="651510"/>
                  </a:lnTo>
                  <a:lnTo>
                    <a:pt x="16053675" y="673100"/>
                  </a:lnTo>
                  <a:lnTo>
                    <a:pt x="16067569" y="684530"/>
                  </a:lnTo>
                  <a:lnTo>
                    <a:pt x="16067569" y="628650"/>
                  </a:lnTo>
                  <a:close/>
                </a:path>
              </a:pathLst>
            </a:custGeom>
            <a:solidFill>
              <a:srgbClr val="F2E7DB"/>
            </a:solidFill>
          </p:spPr>
          <p:txBody>
            <a:bodyPr wrap="square" lIns="0" tIns="0" rIns="0" bIns="0" rtlCol="0"/>
            <a:lstStyle/>
            <a:p>
              <a:endParaRPr/>
            </a:p>
          </p:txBody>
        </p:sp>
        <p:sp>
          <p:nvSpPr>
            <p:cNvPr id="43" name="object 43"/>
            <p:cNvSpPr/>
            <p:nvPr/>
          </p:nvSpPr>
          <p:spPr>
            <a:xfrm>
              <a:off x="2550960" y="715784"/>
              <a:ext cx="15300960" cy="32384"/>
            </a:xfrm>
            <a:custGeom>
              <a:avLst/>
              <a:gdLst/>
              <a:ahLst/>
              <a:cxnLst/>
              <a:rect l="l" t="t" r="r" b="b"/>
              <a:pathLst>
                <a:path w="15300960" h="32384">
                  <a:moveTo>
                    <a:pt x="13198183" y="0"/>
                  </a:moveTo>
                  <a:lnTo>
                    <a:pt x="0" y="0"/>
                  </a:lnTo>
                  <a:lnTo>
                    <a:pt x="0" y="8890"/>
                  </a:lnTo>
                  <a:lnTo>
                    <a:pt x="0" y="11430"/>
                  </a:lnTo>
                  <a:lnTo>
                    <a:pt x="0" y="31750"/>
                  </a:lnTo>
                  <a:lnTo>
                    <a:pt x="13154241" y="31750"/>
                  </a:lnTo>
                  <a:lnTo>
                    <a:pt x="13154241" y="27940"/>
                  </a:lnTo>
                  <a:lnTo>
                    <a:pt x="13163639" y="27940"/>
                  </a:lnTo>
                  <a:lnTo>
                    <a:pt x="13163639" y="24130"/>
                  </a:lnTo>
                  <a:lnTo>
                    <a:pt x="13170116" y="24130"/>
                  </a:lnTo>
                  <a:lnTo>
                    <a:pt x="13170116" y="20320"/>
                  </a:lnTo>
                  <a:lnTo>
                    <a:pt x="13177355" y="20320"/>
                  </a:lnTo>
                  <a:lnTo>
                    <a:pt x="13177355" y="16510"/>
                  </a:lnTo>
                  <a:lnTo>
                    <a:pt x="13181673" y="16510"/>
                  </a:lnTo>
                  <a:lnTo>
                    <a:pt x="13181673" y="11430"/>
                  </a:lnTo>
                  <a:lnTo>
                    <a:pt x="13188785" y="11430"/>
                  </a:lnTo>
                  <a:lnTo>
                    <a:pt x="13188785" y="8890"/>
                  </a:lnTo>
                  <a:lnTo>
                    <a:pt x="13198183" y="8890"/>
                  </a:lnTo>
                  <a:lnTo>
                    <a:pt x="13198183" y="0"/>
                  </a:lnTo>
                  <a:close/>
                </a:path>
                <a:path w="15300960" h="32384">
                  <a:moveTo>
                    <a:pt x="15294064" y="9169"/>
                  </a:moveTo>
                  <a:lnTo>
                    <a:pt x="13501332" y="9169"/>
                  </a:lnTo>
                  <a:lnTo>
                    <a:pt x="13501332" y="12052"/>
                  </a:lnTo>
                  <a:lnTo>
                    <a:pt x="13510730" y="12052"/>
                  </a:lnTo>
                  <a:lnTo>
                    <a:pt x="13510730" y="16383"/>
                  </a:lnTo>
                  <a:lnTo>
                    <a:pt x="13517842" y="16383"/>
                  </a:lnTo>
                  <a:lnTo>
                    <a:pt x="13517842" y="20688"/>
                  </a:lnTo>
                  <a:lnTo>
                    <a:pt x="13522160" y="20688"/>
                  </a:lnTo>
                  <a:lnTo>
                    <a:pt x="13522160" y="23571"/>
                  </a:lnTo>
                  <a:lnTo>
                    <a:pt x="13529399" y="23571"/>
                  </a:lnTo>
                  <a:lnTo>
                    <a:pt x="13529399" y="27901"/>
                  </a:lnTo>
                  <a:lnTo>
                    <a:pt x="13535876" y="27901"/>
                  </a:lnTo>
                  <a:lnTo>
                    <a:pt x="13535876" y="32219"/>
                  </a:lnTo>
                  <a:lnTo>
                    <a:pt x="15258885" y="32219"/>
                  </a:lnTo>
                  <a:lnTo>
                    <a:pt x="15258885" y="27901"/>
                  </a:lnTo>
                  <a:lnTo>
                    <a:pt x="15265997" y="27901"/>
                  </a:lnTo>
                  <a:lnTo>
                    <a:pt x="15265997" y="23571"/>
                  </a:lnTo>
                  <a:lnTo>
                    <a:pt x="15273236" y="23571"/>
                  </a:lnTo>
                  <a:lnTo>
                    <a:pt x="15273236" y="20688"/>
                  </a:lnTo>
                  <a:lnTo>
                    <a:pt x="15282634" y="20688"/>
                  </a:lnTo>
                  <a:lnTo>
                    <a:pt x="15282634" y="16383"/>
                  </a:lnTo>
                  <a:lnTo>
                    <a:pt x="15284793" y="16383"/>
                  </a:lnTo>
                  <a:lnTo>
                    <a:pt x="15284793" y="12052"/>
                  </a:lnTo>
                  <a:lnTo>
                    <a:pt x="15294064" y="12052"/>
                  </a:lnTo>
                  <a:lnTo>
                    <a:pt x="15294064" y="9169"/>
                  </a:lnTo>
                  <a:close/>
                </a:path>
                <a:path w="15300960" h="32384">
                  <a:moveTo>
                    <a:pt x="15300541" y="0"/>
                  </a:moveTo>
                  <a:lnTo>
                    <a:pt x="13494855" y="0"/>
                  </a:lnTo>
                  <a:lnTo>
                    <a:pt x="13494855" y="5080"/>
                  </a:lnTo>
                  <a:lnTo>
                    <a:pt x="13499173" y="5080"/>
                  </a:lnTo>
                  <a:lnTo>
                    <a:pt x="13499173" y="8890"/>
                  </a:lnTo>
                  <a:lnTo>
                    <a:pt x="15300541" y="8890"/>
                  </a:lnTo>
                  <a:lnTo>
                    <a:pt x="15300541" y="5080"/>
                  </a:lnTo>
                  <a:lnTo>
                    <a:pt x="15300541" y="0"/>
                  </a:lnTo>
                  <a:close/>
                </a:path>
              </a:pathLst>
            </a:custGeom>
            <a:solidFill>
              <a:srgbClr val="4C2A13">
                <a:alpha val="16079"/>
              </a:srgbClr>
            </a:solidFill>
          </p:spPr>
          <p:txBody>
            <a:bodyPr wrap="square" lIns="0" tIns="0" rIns="0" bIns="0" rtlCol="0"/>
            <a:lstStyle/>
            <a:p>
              <a:endParaRPr/>
            </a:p>
          </p:txBody>
        </p:sp>
        <p:sp>
          <p:nvSpPr>
            <p:cNvPr id="44" name="object 44"/>
            <p:cNvSpPr/>
            <p:nvPr/>
          </p:nvSpPr>
          <p:spPr>
            <a:xfrm>
              <a:off x="2550960" y="716315"/>
              <a:ext cx="15300960" cy="31750"/>
            </a:xfrm>
            <a:custGeom>
              <a:avLst/>
              <a:gdLst/>
              <a:ahLst/>
              <a:cxnLst/>
              <a:rect l="l" t="t" r="r" b="b"/>
              <a:pathLst>
                <a:path w="15300960" h="31750">
                  <a:moveTo>
                    <a:pt x="15258808" y="31686"/>
                  </a:moveTo>
                  <a:lnTo>
                    <a:pt x="15258808" y="27368"/>
                  </a:lnTo>
                  <a:lnTo>
                    <a:pt x="15266047" y="27368"/>
                  </a:lnTo>
                  <a:lnTo>
                    <a:pt x="15266047" y="23037"/>
                  </a:lnTo>
                  <a:lnTo>
                    <a:pt x="15273287" y="23037"/>
                  </a:lnTo>
                  <a:lnTo>
                    <a:pt x="15273287" y="20167"/>
                  </a:lnTo>
                  <a:lnTo>
                    <a:pt x="15282558" y="20167"/>
                  </a:lnTo>
                  <a:lnTo>
                    <a:pt x="15282558" y="15849"/>
                  </a:lnTo>
                  <a:lnTo>
                    <a:pt x="15284717" y="15849"/>
                  </a:lnTo>
                  <a:lnTo>
                    <a:pt x="15284717" y="11518"/>
                  </a:lnTo>
                  <a:lnTo>
                    <a:pt x="15294115" y="11518"/>
                  </a:lnTo>
                  <a:lnTo>
                    <a:pt x="15294115" y="8635"/>
                  </a:lnTo>
                  <a:lnTo>
                    <a:pt x="15300592" y="8635"/>
                  </a:lnTo>
                  <a:lnTo>
                    <a:pt x="15300592" y="0"/>
                  </a:lnTo>
                  <a:lnTo>
                    <a:pt x="13494888" y="0"/>
                  </a:lnTo>
                  <a:lnTo>
                    <a:pt x="13494888" y="4330"/>
                  </a:lnTo>
                  <a:lnTo>
                    <a:pt x="13499206" y="4330"/>
                  </a:lnTo>
                  <a:lnTo>
                    <a:pt x="13499206" y="8635"/>
                  </a:lnTo>
                  <a:lnTo>
                    <a:pt x="13501365" y="8635"/>
                  </a:lnTo>
                  <a:lnTo>
                    <a:pt x="13501365" y="11518"/>
                  </a:lnTo>
                  <a:lnTo>
                    <a:pt x="13510636" y="11518"/>
                  </a:lnTo>
                  <a:lnTo>
                    <a:pt x="13510636" y="15849"/>
                  </a:lnTo>
                  <a:lnTo>
                    <a:pt x="13517875" y="15849"/>
                  </a:lnTo>
                  <a:lnTo>
                    <a:pt x="13517875" y="20167"/>
                  </a:lnTo>
                  <a:lnTo>
                    <a:pt x="13522193" y="20167"/>
                  </a:lnTo>
                  <a:lnTo>
                    <a:pt x="13522193" y="23037"/>
                  </a:lnTo>
                  <a:lnTo>
                    <a:pt x="13529432" y="23037"/>
                  </a:lnTo>
                  <a:lnTo>
                    <a:pt x="13529432" y="27368"/>
                  </a:lnTo>
                  <a:lnTo>
                    <a:pt x="13535909" y="27368"/>
                  </a:lnTo>
                  <a:lnTo>
                    <a:pt x="13535909" y="31686"/>
                  </a:lnTo>
                  <a:lnTo>
                    <a:pt x="15258808" y="31686"/>
                  </a:lnTo>
                </a:path>
                <a:path w="15300960" h="31750">
                  <a:moveTo>
                    <a:pt x="13154270" y="31686"/>
                  </a:moveTo>
                  <a:lnTo>
                    <a:pt x="13154270" y="27368"/>
                  </a:lnTo>
                  <a:lnTo>
                    <a:pt x="13163668" y="27368"/>
                  </a:lnTo>
                  <a:lnTo>
                    <a:pt x="13163668" y="23037"/>
                  </a:lnTo>
                  <a:lnTo>
                    <a:pt x="13170145" y="23037"/>
                  </a:lnTo>
                  <a:lnTo>
                    <a:pt x="13170145" y="20167"/>
                  </a:lnTo>
                  <a:lnTo>
                    <a:pt x="13177385" y="20167"/>
                  </a:lnTo>
                  <a:lnTo>
                    <a:pt x="13177385" y="15849"/>
                  </a:lnTo>
                  <a:lnTo>
                    <a:pt x="13181703" y="15849"/>
                  </a:lnTo>
                  <a:lnTo>
                    <a:pt x="13181703" y="11518"/>
                  </a:lnTo>
                  <a:lnTo>
                    <a:pt x="13188815" y="11518"/>
                  </a:lnTo>
                  <a:lnTo>
                    <a:pt x="13188815" y="8635"/>
                  </a:lnTo>
                  <a:lnTo>
                    <a:pt x="13198213" y="8635"/>
                  </a:lnTo>
                  <a:lnTo>
                    <a:pt x="13198213" y="0"/>
                  </a:lnTo>
                  <a:lnTo>
                    <a:pt x="0" y="0"/>
                  </a:lnTo>
                  <a:lnTo>
                    <a:pt x="0" y="31686"/>
                  </a:lnTo>
                  <a:lnTo>
                    <a:pt x="13154270" y="31686"/>
                  </a:lnTo>
                </a:path>
              </a:pathLst>
            </a:custGeom>
            <a:ln w="3175">
              <a:solidFill>
                <a:srgbClr val="FFFFFF"/>
              </a:solidFill>
            </a:ln>
          </p:spPr>
          <p:txBody>
            <a:bodyPr wrap="square" lIns="0" tIns="0" rIns="0" bIns="0" rtlCol="0"/>
            <a:lstStyle/>
            <a:p>
              <a:endParaRPr/>
            </a:p>
          </p:txBody>
        </p:sp>
        <p:sp>
          <p:nvSpPr>
            <p:cNvPr id="45" name="object 45"/>
            <p:cNvSpPr/>
            <p:nvPr/>
          </p:nvSpPr>
          <p:spPr>
            <a:xfrm>
              <a:off x="2550960" y="252653"/>
              <a:ext cx="15737205" cy="33020"/>
            </a:xfrm>
            <a:custGeom>
              <a:avLst/>
              <a:gdLst/>
              <a:ahLst/>
              <a:cxnLst/>
              <a:rect l="l" t="t" r="r" b="b"/>
              <a:pathLst>
                <a:path w="15737205" h="33020">
                  <a:moveTo>
                    <a:pt x="15737089" y="0"/>
                  </a:moveTo>
                  <a:lnTo>
                    <a:pt x="0" y="0"/>
                  </a:lnTo>
                  <a:lnTo>
                    <a:pt x="0" y="32397"/>
                  </a:lnTo>
                  <a:lnTo>
                    <a:pt x="15737089" y="32397"/>
                  </a:lnTo>
                  <a:lnTo>
                    <a:pt x="15737089" y="0"/>
                  </a:lnTo>
                  <a:close/>
                </a:path>
              </a:pathLst>
            </a:custGeom>
            <a:solidFill>
              <a:srgbClr val="4C2A13">
                <a:alpha val="16079"/>
              </a:srgbClr>
            </a:solidFill>
          </p:spPr>
          <p:txBody>
            <a:bodyPr wrap="square" lIns="0" tIns="0" rIns="0" bIns="0" rtlCol="0"/>
            <a:lstStyle/>
            <a:p>
              <a:endParaRPr/>
            </a:p>
          </p:txBody>
        </p:sp>
        <p:sp>
          <p:nvSpPr>
            <p:cNvPr id="46" name="object 46"/>
            <p:cNvSpPr/>
            <p:nvPr/>
          </p:nvSpPr>
          <p:spPr>
            <a:xfrm>
              <a:off x="2550960" y="252655"/>
              <a:ext cx="15737205" cy="33020"/>
            </a:xfrm>
            <a:custGeom>
              <a:avLst/>
              <a:gdLst/>
              <a:ahLst/>
              <a:cxnLst/>
              <a:rect l="l" t="t" r="r" b="b"/>
              <a:pathLst>
                <a:path w="15737205" h="33020">
                  <a:moveTo>
                    <a:pt x="15737090" y="0"/>
                  </a:moveTo>
                  <a:lnTo>
                    <a:pt x="0" y="0"/>
                  </a:lnTo>
                  <a:lnTo>
                    <a:pt x="0" y="32397"/>
                  </a:lnTo>
                  <a:lnTo>
                    <a:pt x="15737090" y="32397"/>
                  </a:lnTo>
                </a:path>
              </a:pathLst>
            </a:custGeom>
            <a:ln w="3175">
              <a:solidFill>
                <a:srgbClr val="FFFFFF"/>
              </a:solidFill>
            </a:ln>
          </p:spPr>
          <p:txBody>
            <a:bodyPr wrap="square" lIns="0" tIns="0" rIns="0" bIns="0" rtlCol="0"/>
            <a:lstStyle/>
            <a:p>
              <a:endParaRPr/>
            </a:p>
          </p:txBody>
        </p:sp>
      </p:grpSp>
      <p:grpSp>
        <p:nvGrpSpPr>
          <p:cNvPr id="47" name="object 47"/>
          <p:cNvGrpSpPr/>
          <p:nvPr/>
        </p:nvGrpSpPr>
        <p:grpSpPr>
          <a:xfrm>
            <a:off x="2679115" y="8982723"/>
            <a:ext cx="4129404" cy="1304290"/>
            <a:chOff x="2679115" y="8982723"/>
            <a:chExt cx="4129404" cy="1304290"/>
          </a:xfrm>
        </p:grpSpPr>
        <p:sp>
          <p:nvSpPr>
            <p:cNvPr id="48" name="object 48"/>
            <p:cNvSpPr/>
            <p:nvPr/>
          </p:nvSpPr>
          <p:spPr>
            <a:xfrm>
              <a:off x="2679115" y="8982723"/>
              <a:ext cx="4128135" cy="1304290"/>
            </a:xfrm>
            <a:custGeom>
              <a:avLst/>
              <a:gdLst/>
              <a:ahLst/>
              <a:cxnLst/>
              <a:rect l="l" t="t" r="r" b="b"/>
              <a:pathLst>
                <a:path w="4128134" h="1304290">
                  <a:moveTo>
                    <a:pt x="0" y="105112"/>
                  </a:moveTo>
                  <a:lnTo>
                    <a:pt x="0" y="1304275"/>
                  </a:lnTo>
                  <a:lnTo>
                    <a:pt x="4127652" y="1304275"/>
                  </a:lnTo>
                  <a:lnTo>
                    <a:pt x="4127652" y="419021"/>
                  </a:lnTo>
                  <a:lnTo>
                    <a:pt x="2676893" y="419021"/>
                  </a:lnTo>
                  <a:lnTo>
                    <a:pt x="2625043" y="414499"/>
                  </a:lnTo>
                  <a:lnTo>
                    <a:pt x="2560705" y="404442"/>
                  </a:lnTo>
                  <a:lnTo>
                    <a:pt x="2500823" y="394115"/>
                  </a:lnTo>
                  <a:lnTo>
                    <a:pt x="2462339" y="388783"/>
                  </a:lnTo>
                  <a:lnTo>
                    <a:pt x="2384459" y="381091"/>
                  </a:lnTo>
                  <a:lnTo>
                    <a:pt x="2341642" y="374448"/>
                  </a:lnTo>
                  <a:lnTo>
                    <a:pt x="2296560" y="366163"/>
                  </a:lnTo>
                  <a:lnTo>
                    <a:pt x="2249455" y="356401"/>
                  </a:lnTo>
                  <a:lnTo>
                    <a:pt x="2200566" y="345331"/>
                  </a:lnTo>
                  <a:lnTo>
                    <a:pt x="2150134" y="333118"/>
                  </a:lnTo>
                  <a:lnTo>
                    <a:pt x="2098401" y="319930"/>
                  </a:lnTo>
                  <a:lnTo>
                    <a:pt x="1937791" y="276178"/>
                  </a:lnTo>
                  <a:lnTo>
                    <a:pt x="1613885" y="184837"/>
                  </a:lnTo>
                  <a:lnTo>
                    <a:pt x="1512176" y="158143"/>
                  </a:lnTo>
                  <a:lnTo>
                    <a:pt x="1463577" y="146251"/>
                  </a:lnTo>
                  <a:lnTo>
                    <a:pt x="1416803" y="135549"/>
                  </a:lnTo>
                  <a:lnTo>
                    <a:pt x="1384842" y="128870"/>
                  </a:lnTo>
                  <a:lnTo>
                    <a:pt x="1154125" y="128870"/>
                  </a:lnTo>
                  <a:lnTo>
                    <a:pt x="1153043" y="128150"/>
                  </a:lnTo>
                  <a:lnTo>
                    <a:pt x="136804" y="128150"/>
                  </a:lnTo>
                  <a:lnTo>
                    <a:pt x="126111" y="127599"/>
                  </a:lnTo>
                  <a:lnTo>
                    <a:pt x="114477" y="125902"/>
                  </a:lnTo>
                  <a:lnTo>
                    <a:pt x="101767" y="122989"/>
                  </a:lnTo>
                  <a:lnTo>
                    <a:pt x="87845" y="118794"/>
                  </a:lnTo>
                  <a:lnTo>
                    <a:pt x="71619" y="115046"/>
                  </a:lnTo>
                  <a:lnTo>
                    <a:pt x="59040" y="113121"/>
                  </a:lnTo>
                  <a:lnTo>
                    <a:pt x="57835" y="113035"/>
                  </a:lnTo>
                  <a:lnTo>
                    <a:pt x="30251" y="113035"/>
                  </a:lnTo>
                  <a:lnTo>
                    <a:pt x="24106" y="112708"/>
                  </a:lnTo>
                  <a:lnTo>
                    <a:pt x="17287" y="111503"/>
                  </a:lnTo>
                  <a:lnTo>
                    <a:pt x="9388" y="109083"/>
                  </a:lnTo>
                  <a:lnTo>
                    <a:pt x="0" y="105112"/>
                  </a:lnTo>
                  <a:close/>
                </a:path>
                <a:path w="4128134" h="1304290">
                  <a:moveTo>
                    <a:pt x="2964878" y="334064"/>
                  </a:moveTo>
                  <a:lnTo>
                    <a:pt x="2926900" y="364215"/>
                  </a:lnTo>
                  <a:lnTo>
                    <a:pt x="2870568" y="383024"/>
                  </a:lnTo>
                  <a:lnTo>
                    <a:pt x="2837986" y="388513"/>
                  </a:lnTo>
                  <a:lnTo>
                    <a:pt x="2822369" y="391831"/>
                  </a:lnTo>
                  <a:lnTo>
                    <a:pt x="2808643" y="396701"/>
                  </a:lnTo>
                  <a:lnTo>
                    <a:pt x="2781985" y="404396"/>
                  </a:lnTo>
                  <a:lnTo>
                    <a:pt x="2722187" y="408448"/>
                  </a:lnTo>
                  <a:lnTo>
                    <a:pt x="2696337" y="416143"/>
                  </a:lnTo>
                  <a:lnTo>
                    <a:pt x="2692730" y="418301"/>
                  </a:lnTo>
                  <a:lnTo>
                    <a:pt x="2685529" y="419021"/>
                  </a:lnTo>
                  <a:lnTo>
                    <a:pt x="4127652" y="419021"/>
                  </a:lnTo>
                  <a:lnTo>
                    <a:pt x="4127652" y="344864"/>
                  </a:lnTo>
                  <a:lnTo>
                    <a:pt x="3098800" y="344864"/>
                  </a:lnTo>
                  <a:lnTo>
                    <a:pt x="3032110" y="340005"/>
                  </a:lnTo>
                  <a:lnTo>
                    <a:pt x="2964878" y="334064"/>
                  </a:lnTo>
                  <a:close/>
                </a:path>
                <a:path w="4128134" h="1304290">
                  <a:moveTo>
                    <a:pt x="3855504" y="0"/>
                  </a:moveTo>
                  <a:lnTo>
                    <a:pt x="3817340" y="0"/>
                  </a:lnTo>
                  <a:lnTo>
                    <a:pt x="3718269" y="2426"/>
                  </a:lnTo>
                  <a:lnTo>
                    <a:pt x="3639070" y="8831"/>
                  </a:lnTo>
                  <a:lnTo>
                    <a:pt x="3577227" y="17906"/>
                  </a:lnTo>
                  <a:lnTo>
                    <a:pt x="3530219" y="28342"/>
                  </a:lnTo>
                  <a:lnTo>
                    <a:pt x="3453028" y="54714"/>
                  </a:lnTo>
                  <a:lnTo>
                    <a:pt x="3394621" y="69653"/>
                  </a:lnTo>
                  <a:lnTo>
                    <a:pt x="3342157" y="87833"/>
                  </a:lnTo>
                  <a:lnTo>
                    <a:pt x="3305886" y="134992"/>
                  </a:lnTo>
                  <a:lnTo>
                    <a:pt x="3288597" y="163971"/>
                  </a:lnTo>
                  <a:lnTo>
                    <a:pt x="3272320" y="182151"/>
                  </a:lnTo>
                  <a:lnTo>
                    <a:pt x="3240755" y="208732"/>
                  </a:lnTo>
                  <a:lnTo>
                    <a:pt x="3220726" y="237707"/>
                  </a:lnTo>
                  <a:lnTo>
                    <a:pt x="3206668" y="266972"/>
                  </a:lnTo>
                  <a:lnTo>
                    <a:pt x="3193012" y="294423"/>
                  </a:lnTo>
                  <a:lnTo>
                    <a:pt x="3174194" y="317958"/>
                  </a:lnTo>
                  <a:lnTo>
                    <a:pt x="3144645" y="335473"/>
                  </a:lnTo>
                  <a:lnTo>
                    <a:pt x="3098800" y="344864"/>
                  </a:lnTo>
                  <a:lnTo>
                    <a:pt x="4127652" y="344864"/>
                  </a:lnTo>
                  <a:lnTo>
                    <a:pt x="4127652" y="57597"/>
                  </a:lnTo>
                  <a:lnTo>
                    <a:pt x="4036795" y="41790"/>
                  </a:lnTo>
                  <a:lnTo>
                    <a:pt x="3963945" y="26537"/>
                  </a:lnTo>
                  <a:lnTo>
                    <a:pt x="3909309" y="13428"/>
                  </a:lnTo>
                  <a:lnTo>
                    <a:pt x="3873093" y="4052"/>
                  </a:lnTo>
                  <a:lnTo>
                    <a:pt x="3855504" y="0"/>
                  </a:lnTo>
                  <a:close/>
                </a:path>
                <a:path w="4128134" h="1304290">
                  <a:moveTo>
                    <a:pt x="1252766" y="107994"/>
                  </a:moveTo>
                  <a:lnTo>
                    <a:pt x="1154125" y="128870"/>
                  </a:lnTo>
                  <a:lnTo>
                    <a:pt x="1384842" y="128870"/>
                  </a:lnTo>
                  <a:lnTo>
                    <a:pt x="1372095" y="126206"/>
                  </a:lnTo>
                  <a:lnTo>
                    <a:pt x="1329692" y="118388"/>
                  </a:lnTo>
                  <a:lnTo>
                    <a:pt x="1289835" y="112262"/>
                  </a:lnTo>
                  <a:lnTo>
                    <a:pt x="1252766" y="107994"/>
                  </a:lnTo>
                  <a:close/>
                </a:path>
                <a:path w="4128134" h="1304290">
                  <a:moveTo>
                    <a:pt x="201599" y="115192"/>
                  </a:moveTo>
                  <a:lnTo>
                    <a:pt x="198716" y="115192"/>
                  </a:lnTo>
                  <a:lnTo>
                    <a:pt x="192741" y="115698"/>
                  </a:lnTo>
                  <a:lnTo>
                    <a:pt x="186566" y="117081"/>
                  </a:lnTo>
                  <a:lnTo>
                    <a:pt x="179985" y="119140"/>
                  </a:lnTo>
                  <a:lnTo>
                    <a:pt x="172796" y="121672"/>
                  </a:lnTo>
                  <a:lnTo>
                    <a:pt x="165349" y="123900"/>
                  </a:lnTo>
                  <a:lnTo>
                    <a:pt x="156957" y="125992"/>
                  </a:lnTo>
                  <a:lnTo>
                    <a:pt x="147487" y="127543"/>
                  </a:lnTo>
                  <a:lnTo>
                    <a:pt x="136804" y="128150"/>
                  </a:lnTo>
                  <a:lnTo>
                    <a:pt x="1153043" y="128150"/>
                  </a:lnTo>
                  <a:lnTo>
                    <a:pt x="1136062" y="116845"/>
                  </a:lnTo>
                  <a:lnTo>
                    <a:pt x="1135535" y="116631"/>
                  </a:lnTo>
                  <a:lnTo>
                    <a:pt x="208076" y="116631"/>
                  </a:lnTo>
                  <a:lnTo>
                    <a:pt x="204482" y="115912"/>
                  </a:lnTo>
                  <a:lnTo>
                    <a:pt x="201599" y="115192"/>
                  </a:lnTo>
                  <a:close/>
                </a:path>
                <a:path w="4128134" h="1304290">
                  <a:moveTo>
                    <a:pt x="347751" y="19431"/>
                  </a:moveTo>
                  <a:lnTo>
                    <a:pt x="298389" y="46263"/>
                  </a:lnTo>
                  <a:lnTo>
                    <a:pt x="261716" y="75862"/>
                  </a:lnTo>
                  <a:lnTo>
                    <a:pt x="233142" y="101545"/>
                  </a:lnTo>
                  <a:lnTo>
                    <a:pt x="208076" y="116631"/>
                  </a:lnTo>
                  <a:lnTo>
                    <a:pt x="1135535" y="116631"/>
                  </a:lnTo>
                  <a:lnTo>
                    <a:pt x="1117590" y="109342"/>
                  </a:lnTo>
                  <a:lnTo>
                    <a:pt x="1111041" y="107994"/>
                  </a:lnTo>
                  <a:lnTo>
                    <a:pt x="1010856" y="107994"/>
                  </a:lnTo>
                  <a:lnTo>
                    <a:pt x="991956" y="107004"/>
                  </a:lnTo>
                  <a:lnTo>
                    <a:pt x="973054" y="103314"/>
                  </a:lnTo>
                  <a:lnTo>
                    <a:pt x="954153" y="95843"/>
                  </a:lnTo>
                  <a:lnTo>
                    <a:pt x="935253" y="83512"/>
                  </a:lnTo>
                  <a:lnTo>
                    <a:pt x="933392" y="82073"/>
                  </a:lnTo>
                  <a:lnTo>
                    <a:pt x="730059" y="82073"/>
                  </a:lnTo>
                  <a:lnTo>
                    <a:pt x="722945" y="77753"/>
                  </a:lnTo>
                  <a:lnTo>
                    <a:pt x="529907" y="77753"/>
                  </a:lnTo>
                  <a:lnTo>
                    <a:pt x="393222" y="34419"/>
                  </a:lnTo>
                  <a:lnTo>
                    <a:pt x="347751" y="19431"/>
                  </a:lnTo>
                  <a:close/>
                </a:path>
                <a:path w="4128134" h="1304290">
                  <a:moveTo>
                    <a:pt x="41046" y="112311"/>
                  </a:moveTo>
                  <a:lnTo>
                    <a:pt x="37439" y="113035"/>
                  </a:lnTo>
                  <a:lnTo>
                    <a:pt x="57835" y="113035"/>
                  </a:lnTo>
                  <a:lnTo>
                    <a:pt x="49164" y="112412"/>
                  </a:lnTo>
                  <a:lnTo>
                    <a:pt x="41046" y="112311"/>
                  </a:lnTo>
                  <a:close/>
                </a:path>
                <a:path w="4128134" h="1304290">
                  <a:moveTo>
                    <a:pt x="1079969" y="104392"/>
                  </a:moveTo>
                  <a:lnTo>
                    <a:pt x="1071319" y="104527"/>
                  </a:lnTo>
                  <a:lnTo>
                    <a:pt x="1062602" y="104932"/>
                  </a:lnTo>
                  <a:lnTo>
                    <a:pt x="1053752" y="105607"/>
                  </a:lnTo>
                  <a:lnTo>
                    <a:pt x="1044702" y="106551"/>
                  </a:lnTo>
                  <a:lnTo>
                    <a:pt x="1028045" y="107542"/>
                  </a:lnTo>
                  <a:lnTo>
                    <a:pt x="1019484" y="107870"/>
                  </a:lnTo>
                  <a:lnTo>
                    <a:pt x="1010856" y="107994"/>
                  </a:lnTo>
                  <a:lnTo>
                    <a:pt x="1111041" y="107994"/>
                  </a:lnTo>
                  <a:lnTo>
                    <a:pt x="1098846" y="105484"/>
                  </a:lnTo>
                  <a:lnTo>
                    <a:pt x="1079969" y="104392"/>
                  </a:lnTo>
                  <a:close/>
                </a:path>
                <a:path w="4128134" h="1304290">
                  <a:moveTo>
                    <a:pt x="851738" y="51837"/>
                  </a:moveTo>
                  <a:lnTo>
                    <a:pt x="820070" y="54435"/>
                  </a:lnTo>
                  <a:lnTo>
                    <a:pt x="788469" y="61285"/>
                  </a:lnTo>
                  <a:lnTo>
                    <a:pt x="758083" y="70970"/>
                  </a:lnTo>
                  <a:lnTo>
                    <a:pt x="730059" y="82073"/>
                  </a:lnTo>
                  <a:lnTo>
                    <a:pt x="933392" y="82073"/>
                  </a:lnTo>
                  <a:lnTo>
                    <a:pt x="892784" y="57597"/>
                  </a:lnTo>
                  <a:lnTo>
                    <a:pt x="851738" y="51837"/>
                  </a:lnTo>
                  <a:close/>
                </a:path>
                <a:path w="4128134" h="1304290">
                  <a:moveTo>
                    <a:pt x="643661" y="43916"/>
                  </a:moveTo>
                  <a:lnTo>
                    <a:pt x="529907" y="77753"/>
                  </a:lnTo>
                  <a:lnTo>
                    <a:pt x="722945" y="77753"/>
                  </a:lnTo>
                  <a:lnTo>
                    <a:pt x="711905" y="71048"/>
                  </a:lnTo>
                  <a:lnTo>
                    <a:pt x="691184" y="60834"/>
                  </a:lnTo>
                  <a:lnTo>
                    <a:pt x="668301" y="51700"/>
                  </a:lnTo>
                  <a:lnTo>
                    <a:pt x="643661" y="43916"/>
                  </a:lnTo>
                  <a:close/>
                </a:path>
              </a:pathLst>
            </a:custGeom>
            <a:solidFill>
              <a:srgbClr val="FFFFFF"/>
            </a:solidFill>
          </p:spPr>
          <p:txBody>
            <a:bodyPr wrap="square" lIns="0" tIns="0" rIns="0" bIns="0" rtlCol="0"/>
            <a:lstStyle/>
            <a:p>
              <a:endParaRPr/>
            </a:p>
          </p:txBody>
        </p:sp>
        <p:sp>
          <p:nvSpPr>
            <p:cNvPr id="49" name="object 49"/>
            <p:cNvSpPr/>
            <p:nvPr/>
          </p:nvSpPr>
          <p:spPr>
            <a:xfrm>
              <a:off x="2679115" y="8991598"/>
              <a:ext cx="4128135" cy="1295400"/>
            </a:xfrm>
            <a:custGeom>
              <a:avLst/>
              <a:gdLst/>
              <a:ahLst/>
              <a:cxnLst/>
              <a:rect l="l" t="t" r="r" b="b"/>
              <a:pathLst>
                <a:path w="4128134" h="1295400">
                  <a:moveTo>
                    <a:pt x="10083" y="101600"/>
                  </a:moveTo>
                  <a:lnTo>
                    <a:pt x="0" y="101600"/>
                  </a:lnTo>
                  <a:lnTo>
                    <a:pt x="0" y="1295400"/>
                  </a:lnTo>
                  <a:lnTo>
                    <a:pt x="4127652" y="1295400"/>
                  </a:lnTo>
                  <a:lnTo>
                    <a:pt x="4127652" y="1143000"/>
                  </a:lnTo>
                  <a:lnTo>
                    <a:pt x="157683" y="1143000"/>
                  </a:lnTo>
                  <a:lnTo>
                    <a:pt x="157683" y="1130300"/>
                  </a:lnTo>
                  <a:lnTo>
                    <a:pt x="4127652" y="1130300"/>
                  </a:lnTo>
                  <a:lnTo>
                    <a:pt x="4127652" y="838200"/>
                  </a:lnTo>
                  <a:lnTo>
                    <a:pt x="157683" y="838200"/>
                  </a:lnTo>
                  <a:lnTo>
                    <a:pt x="157683" y="825500"/>
                  </a:lnTo>
                  <a:lnTo>
                    <a:pt x="4127652" y="825500"/>
                  </a:lnTo>
                  <a:lnTo>
                    <a:pt x="4127652" y="533400"/>
                  </a:lnTo>
                  <a:lnTo>
                    <a:pt x="157683" y="533400"/>
                  </a:lnTo>
                  <a:lnTo>
                    <a:pt x="157683" y="520700"/>
                  </a:lnTo>
                  <a:lnTo>
                    <a:pt x="2738805" y="520700"/>
                  </a:lnTo>
                  <a:lnTo>
                    <a:pt x="2689365" y="508000"/>
                  </a:lnTo>
                  <a:lnTo>
                    <a:pt x="2555214" y="508000"/>
                  </a:lnTo>
                  <a:lnTo>
                    <a:pt x="2521811" y="495300"/>
                  </a:lnTo>
                  <a:lnTo>
                    <a:pt x="2485584" y="495300"/>
                  </a:lnTo>
                  <a:lnTo>
                    <a:pt x="2446750" y="482600"/>
                  </a:lnTo>
                  <a:lnTo>
                    <a:pt x="2405524" y="469900"/>
                  </a:lnTo>
                  <a:lnTo>
                    <a:pt x="2362124" y="457200"/>
                  </a:lnTo>
                  <a:lnTo>
                    <a:pt x="2316765" y="444500"/>
                  </a:lnTo>
                  <a:lnTo>
                    <a:pt x="2221037" y="419100"/>
                  </a:lnTo>
                  <a:lnTo>
                    <a:pt x="2171101" y="393700"/>
                  </a:lnTo>
                  <a:lnTo>
                    <a:pt x="2120071" y="381000"/>
                  </a:lnTo>
                  <a:lnTo>
                    <a:pt x="2015598" y="330200"/>
                  </a:lnTo>
                  <a:lnTo>
                    <a:pt x="1962586" y="317500"/>
                  </a:lnTo>
                  <a:lnTo>
                    <a:pt x="1909347" y="292100"/>
                  </a:lnTo>
                  <a:lnTo>
                    <a:pt x="1803049" y="254000"/>
                  </a:lnTo>
                  <a:lnTo>
                    <a:pt x="1750423" y="228600"/>
                  </a:lnTo>
                  <a:lnTo>
                    <a:pt x="157683" y="228600"/>
                  </a:lnTo>
                  <a:lnTo>
                    <a:pt x="157683" y="215900"/>
                  </a:lnTo>
                  <a:lnTo>
                    <a:pt x="1724428" y="215900"/>
                  </a:lnTo>
                  <a:lnTo>
                    <a:pt x="1698434" y="203200"/>
                  </a:lnTo>
                  <a:lnTo>
                    <a:pt x="1640249" y="177800"/>
                  </a:lnTo>
                  <a:lnTo>
                    <a:pt x="1583498" y="165100"/>
                  </a:lnTo>
                  <a:lnTo>
                    <a:pt x="206731" y="165100"/>
                  </a:lnTo>
                  <a:lnTo>
                    <a:pt x="156236" y="139700"/>
                  </a:lnTo>
                  <a:lnTo>
                    <a:pt x="84598" y="139700"/>
                  </a:lnTo>
                  <a:lnTo>
                    <a:pt x="58500" y="127000"/>
                  </a:lnTo>
                  <a:lnTo>
                    <a:pt x="33753" y="114300"/>
                  </a:lnTo>
                  <a:lnTo>
                    <a:pt x="10083" y="101600"/>
                  </a:lnTo>
                  <a:close/>
                </a:path>
                <a:path w="4128134" h="1295400">
                  <a:moveTo>
                    <a:pt x="3018849" y="381000"/>
                  </a:moveTo>
                  <a:lnTo>
                    <a:pt x="2985046" y="381000"/>
                  </a:lnTo>
                  <a:lnTo>
                    <a:pt x="2969295" y="393700"/>
                  </a:lnTo>
                  <a:lnTo>
                    <a:pt x="2947605" y="419100"/>
                  </a:lnTo>
                  <a:lnTo>
                    <a:pt x="2921054" y="419100"/>
                  </a:lnTo>
                  <a:lnTo>
                    <a:pt x="2890723" y="431800"/>
                  </a:lnTo>
                  <a:lnTo>
                    <a:pt x="2858598" y="431800"/>
                  </a:lnTo>
                  <a:lnTo>
                    <a:pt x="2843645" y="444500"/>
                  </a:lnTo>
                  <a:lnTo>
                    <a:pt x="2830245" y="444500"/>
                  </a:lnTo>
                  <a:lnTo>
                    <a:pt x="2812124" y="457200"/>
                  </a:lnTo>
                  <a:lnTo>
                    <a:pt x="2802977" y="482600"/>
                  </a:lnTo>
                  <a:lnTo>
                    <a:pt x="2794503" y="495300"/>
                  </a:lnTo>
                  <a:lnTo>
                    <a:pt x="2778404" y="508000"/>
                  </a:lnTo>
                  <a:lnTo>
                    <a:pt x="2752285" y="508000"/>
                  </a:lnTo>
                  <a:lnTo>
                    <a:pt x="2738805" y="520700"/>
                  </a:lnTo>
                  <a:lnTo>
                    <a:pt x="4127652" y="520700"/>
                  </a:lnTo>
                  <a:lnTo>
                    <a:pt x="4127652" y="393700"/>
                  </a:lnTo>
                  <a:lnTo>
                    <a:pt x="3052453" y="393700"/>
                  </a:lnTo>
                  <a:lnTo>
                    <a:pt x="3018849" y="381000"/>
                  </a:lnTo>
                  <a:close/>
                </a:path>
                <a:path w="4128134" h="1295400">
                  <a:moveTo>
                    <a:pt x="3914533" y="25400"/>
                  </a:moveTo>
                  <a:lnTo>
                    <a:pt x="3621333" y="25400"/>
                  </a:lnTo>
                  <a:lnTo>
                    <a:pt x="3606381" y="38100"/>
                  </a:lnTo>
                  <a:lnTo>
                    <a:pt x="3571100" y="38100"/>
                  </a:lnTo>
                  <a:lnTo>
                    <a:pt x="3558870" y="50800"/>
                  </a:lnTo>
                  <a:lnTo>
                    <a:pt x="3537991" y="50800"/>
                  </a:lnTo>
                  <a:lnTo>
                    <a:pt x="3535344" y="63500"/>
                  </a:lnTo>
                  <a:lnTo>
                    <a:pt x="3521157" y="76200"/>
                  </a:lnTo>
                  <a:lnTo>
                    <a:pt x="3499008" y="88900"/>
                  </a:lnTo>
                  <a:lnTo>
                    <a:pt x="3472472" y="101600"/>
                  </a:lnTo>
                  <a:lnTo>
                    <a:pt x="3444113" y="114300"/>
                  </a:lnTo>
                  <a:lnTo>
                    <a:pt x="3415144" y="114300"/>
                  </a:lnTo>
                  <a:lnTo>
                    <a:pt x="3387118" y="127000"/>
                  </a:lnTo>
                  <a:lnTo>
                    <a:pt x="3349955" y="152400"/>
                  </a:lnTo>
                  <a:lnTo>
                    <a:pt x="3309512" y="215900"/>
                  </a:lnTo>
                  <a:lnTo>
                    <a:pt x="3281224" y="266700"/>
                  </a:lnTo>
                  <a:lnTo>
                    <a:pt x="3247908" y="304800"/>
                  </a:lnTo>
                  <a:lnTo>
                    <a:pt x="3209824" y="355600"/>
                  </a:lnTo>
                  <a:lnTo>
                    <a:pt x="3167235" y="381000"/>
                  </a:lnTo>
                  <a:lnTo>
                    <a:pt x="3120402" y="393700"/>
                  </a:lnTo>
                  <a:lnTo>
                    <a:pt x="4127652" y="393700"/>
                  </a:lnTo>
                  <a:lnTo>
                    <a:pt x="4127652" y="228600"/>
                  </a:lnTo>
                  <a:lnTo>
                    <a:pt x="3306876" y="228600"/>
                  </a:lnTo>
                  <a:lnTo>
                    <a:pt x="3309747" y="215900"/>
                  </a:lnTo>
                  <a:lnTo>
                    <a:pt x="4127652" y="215900"/>
                  </a:lnTo>
                  <a:lnTo>
                    <a:pt x="4127652" y="101600"/>
                  </a:lnTo>
                  <a:lnTo>
                    <a:pt x="4089492" y="76200"/>
                  </a:lnTo>
                  <a:lnTo>
                    <a:pt x="4071359" y="63500"/>
                  </a:lnTo>
                  <a:lnTo>
                    <a:pt x="3958580" y="63500"/>
                  </a:lnTo>
                  <a:lnTo>
                    <a:pt x="3945405" y="50800"/>
                  </a:lnTo>
                  <a:lnTo>
                    <a:pt x="3930476" y="38100"/>
                  </a:lnTo>
                  <a:lnTo>
                    <a:pt x="3914533" y="25400"/>
                  </a:lnTo>
                  <a:close/>
                </a:path>
                <a:path w="4128134" h="1295400">
                  <a:moveTo>
                    <a:pt x="1739331" y="223180"/>
                  </a:moveTo>
                  <a:lnTo>
                    <a:pt x="1742628" y="228600"/>
                  </a:lnTo>
                  <a:lnTo>
                    <a:pt x="1750423" y="228600"/>
                  </a:lnTo>
                  <a:lnTo>
                    <a:pt x="1739331" y="223180"/>
                  </a:lnTo>
                  <a:close/>
                </a:path>
                <a:path w="4128134" h="1295400">
                  <a:moveTo>
                    <a:pt x="1734900" y="215900"/>
                  </a:moveTo>
                  <a:lnTo>
                    <a:pt x="1724428" y="215900"/>
                  </a:lnTo>
                  <a:lnTo>
                    <a:pt x="1739331" y="223180"/>
                  </a:lnTo>
                  <a:lnTo>
                    <a:pt x="1734900" y="215900"/>
                  </a:lnTo>
                  <a:close/>
                </a:path>
                <a:path w="4128134" h="1295400">
                  <a:moveTo>
                    <a:pt x="352082" y="38100"/>
                  </a:moveTo>
                  <a:lnTo>
                    <a:pt x="300724" y="63500"/>
                  </a:lnTo>
                  <a:lnTo>
                    <a:pt x="261450" y="101600"/>
                  </a:lnTo>
                  <a:lnTo>
                    <a:pt x="236351" y="127000"/>
                  </a:lnTo>
                  <a:lnTo>
                    <a:pt x="227520" y="165100"/>
                  </a:lnTo>
                  <a:lnTo>
                    <a:pt x="1583498" y="165100"/>
                  </a:lnTo>
                  <a:lnTo>
                    <a:pt x="1528495" y="139700"/>
                  </a:lnTo>
                  <a:lnTo>
                    <a:pt x="1475553" y="127000"/>
                  </a:lnTo>
                  <a:lnTo>
                    <a:pt x="1424988" y="101600"/>
                  </a:lnTo>
                  <a:lnTo>
                    <a:pt x="535673" y="101600"/>
                  </a:lnTo>
                  <a:lnTo>
                    <a:pt x="489977" y="88900"/>
                  </a:lnTo>
                  <a:lnTo>
                    <a:pt x="443877" y="63500"/>
                  </a:lnTo>
                  <a:lnTo>
                    <a:pt x="352082" y="38100"/>
                  </a:lnTo>
                  <a:close/>
                </a:path>
                <a:path w="4128134" h="1295400">
                  <a:moveTo>
                    <a:pt x="1117590" y="63500"/>
                  </a:moveTo>
                  <a:lnTo>
                    <a:pt x="650138" y="63500"/>
                  </a:lnTo>
                  <a:lnTo>
                    <a:pt x="535673" y="101600"/>
                  </a:lnTo>
                  <a:lnTo>
                    <a:pt x="1424988" y="101600"/>
                  </a:lnTo>
                  <a:lnTo>
                    <a:pt x="1377112" y="88900"/>
                  </a:lnTo>
                  <a:lnTo>
                    <a:pt x="1154125" y="88900"/>
                  </a:lnTo>
                  <a:lnTo>
                    <a:pt x="1117590" y="63500"/>
                  </a:lnTo>
                  <a:close/>
                </a:path>
                <a:path w="4128134" h="1295400">
                  <a:moveTo>
                    <a:pt x="1332240" y="76200"/>
                  </a:moveTo>
                  <a:lnTo>
                    <a:pt x="1203717" y="76200"/>
                  </a:lnTo>
                  <a:lnTo>
                    <a:pt x="1179158" y="88900"/>
                  </a:lnTo>
                  <a:lnTo>
                    <a:pt x="1377112" y="88900"/>
                  </a:lnTo>
                  <a:lnTo>
                    <a:pt x="1332240" y="76200"/>
                  </a:lnTo>
                  <a:close/>
                </a:path>
                <a:path w="4128134" h="1295400">
                  <a:moveTo>
                    <a:pt x="1252766" y="63500"/>
                  </a:moveTo>
                  <a:lnTo>
                    <a:pt x="1228139" y="76200"/>
                  </a:lnTo>
                  <a:lnTo>
                    <a:pt x="1290687" y="76200"/>
                  </a:lnTo>
                  <a:lnTo>
                    <a:pt x="1252766" y="63500"/>
                  </a:lnTo>
                  <a:close/>
                </a:path>
                <a:path w="4128134" h="1295400">
                  <a:moveTo>
                    <a:pt x="935253" y="38100"/>
                  </a:moveTo>
                  <a:lnTo>
                    <a:pt x="705858" y="38100"/>
                  </a:lnTo>
                  <a:lnTo>
                    <a:pt x="698623" y="50800"/>
                  </a:lnTo>
                  <a:lnTo>
                    <a:pt x="684707" y="50800"/>
                  </a:lnTo>
                  <a:lnTo>
                    <a:pt x="678330" y="63500"/>
                  </a:lnTo>
                  <a:lnTo>
                    <a:pt x="973235" y="63500"/>
                  </a:lnTo>
                  <a:lnTo>
                    <a:pt x="954447" y="50800"/>
                  </a:lnTo>
                  <a:lnTo>
                    <a:pt x="935253" y="38100"/>
                  </a:lnTo>
                  <a:close/>
                </a:path>
                <a:path w="4128134" h="1295400">
                  <a:moveTo>
                    <a:pt x="4037114" y="50800"/>
                  </a:moveTo>
                  <a:lnTo>
                    <a:pt x="3993192" y="50800"/>
                  </a:lnTo>
                  <a:lnTo>
                    <a:pt x="3982640" y="63500"/>
                  </a:lnTo>
                  <a:lnTo>
                    <a:pt x="4044404" y="63500"/>
                  </a:lnTo>
                  <a:lnTo>
                    <a:pt x="4037114" y="50800"/>
                  </a:lnTo>
                  <a:close/>
                </a:path>
                <a:path w="4128134" h="1295400">
                  <a:moveTo>
                    <a:pt x="916452" y="25400"/>
                  </a:moveTo>
                  <a:lnTo>
                    <a:pt x="757981" y="25400"/>
                  </a:lnTo>
                  <a:lnTo>
                    <a:pt x="730059" y="38100"/>
                  </a:lnTo>
                  <a:lnTo>
                    <a:pt x="926090" y="38100"/>
                  </a:lnTo>
                  <a:lnTo>
                    <a:pt x="916452" y="25400"/>
                  </a:lnTo>
                  <a:close/>
                </a:path>
                <a:path w="4128134" h="1295400">
                  <a:moveTo>
                    <a:pt x="3595586" y="25400"/>
                  </a:moveTo>
                  <a:lnTo>
                    <a:pt x="3584791" y="25400"/>
                  </a:lnTo>
                  <a:lnTo>
                    <a:pt x="3579025" y="38100"/>
                  </a:lnTo>
                  <a:lnTo>
                    <a:pt x="3599904" y="38100"/>
                  </a:lnTo>
                  <a:lnTo>
                    <a:pt x="3595586" y="25400"/>
                  </a:lnTo>
                  <a:close/>
                </a:path>
                <a:path w="4128134" h="1295400">
                  <a:moveTo>
                    <a:pt x="892784" y="12700"/>
                  </a:moveTo>
                  <a:lnTo>
                    <a:pt x="819765" y="12700"/>
                  </a:lnTo>
                  <a:lnTo>
                    <a:pt x="788198" y="25400"/>
                  </a:lnTo>
                  <a:lnTo>
                    <a:pt x="905597" y="25400"/>
                  </a:lnTo>
                  <a:lnTo>
                    <a:pt x="892784" y="12700"/>
                  </a:lnTo>
                  <a:close/>
                </a:path>
                <a:path w="4128134" h="1295400">
                  <a:moveTo>
                    <a:pt x="3709928" y="12700"/>
                  </a:moveTo>
                  <a:lnTo>
                    <a:pt x="3660959" y="12700"/>
                  </a:lnTo>
                  <a:lnTo>
                    <a:pt x="3640134" y="25400"/>
                  </a:lnTo>
                  <a:lnTo>
                    <a:pt x="3715829" y="25400"/>
                  </a:lnTo>
                  <a:lnTo>
                    <a:pt x="3709928" y="12700"/>
                  </a:lnTo>
                  <a:close/>
                </a:path>
                <a:path w="4128134" h="1295400">
                  <a:moveTo>
                    <a:pt x="3893658" y="12700"/>
                  </a:moveTo>
                  <a:lnTo>
                    <a:pt x="3753175" y="12700"/>
                  </a:lnTo>
                  <a:lnTo>
                    <a:pt x="3735548" y="25400"/>
                  </a:lnTo>
                  <a:lnTo>
                    <a:pt x="3904096" y="25400"/>
                  </a:lnTo>
                  <a:lnTo>
                    <a:pt x="3893658" y="12700"/>
                  </a:lnTo>
                  <a:close/>
                </a:path>
                <a:path w="4128134" h="1295400">
                  <a:moveTo>
                    <a:pt x="3784116" y="0"/>
                  </a:moveTo>
                  <a:lnTo>
                    <a:pt x="3779177" y="0"/>
                  </a:lnTo>
                  <a:lnTo>
                    <a:pt x="3767966" y="12700"/>
                  </a:lnTo>
                  <a:lnTo>
                    <a:pt x="3791148" y="12700"/>
                  </a:lnTo>
                  <a:lnTo>
                    <a:pt x="3784116" y="0"/>
                  </a:lnTo>
                  <a:close/>
                </a:path>
                <a:path w="4128134" h="1295400">
                  <a:moveTo>
                    <a:pt x="3874935" y="0"/>
                  </a:moveTo>
                  <a:lnTo>
                    <a:pt x="3846185" y="0"/>
                  </a:lnTo>
                  <a:lnTo>
                    <a:pt x="3834979" y="12700"/>
                  </a:lnTo>
                  <a:lnTo>
                    <a:pt x="3883758" y="12700"/>
                  </a:lnTo>
                  <a:lnTo>
                    <a:pt x="3874935" y="0"/>
                  </a:lnTo>
                  <a:close/>
                </a:path>
              </a:pathLst>
            </a:custGeom>
            <a:solidFill>
              <a:srgbClr val="F2E7DB"/>
            </a:solidFill>
          </p:spPr>
          <p:txBody>
            <a:bodyPr wrap="square" lIns="0" tIns="0" rIns="0" bIns="0" rtlCol="0"/>
            <a:lstStyle/>
            <a:p>
              <a:endParaRPr/>
            </a:p>
          </p:txBody>
        </p:sp>
        <p:sp>
          <p:nvSpPr>
            <p:cNvPr id="50" name="object 50"/>
            <p:cNvSpPr/>
            <p:nvPr/>
          </p:nvSpPr>
          <p:spPr>
            <a:xfrm>
              <a:off x="2835351" y="9198115"/>
              <a:ext cx="1602740" cy="17780"/>
            </a:xfrm>
            <a:custGeom>
              <a:avLst/>
              <a:gdLst/>
              <a:ahLst/>
              <a:cxnLst/>
              <a:rect l="l" t="t" r="r" b="b"/>
              <a:pathLst>
                <a:path w="1602739" h="17779">
                  <a:moveTo>
                    <a:pt x="1602676" y="13970"/>
                  </a:moveTo>
                  <a:lnTo>
                    <a:pt x="1596199" y="13970"/>
                  </a:lnTo>
                  <a:lnTo>
                    <a:pt x="1596199" y="12700"/>
                  </a:lnTo>
                  <a:lnTo>
                    <a:pt x="1591881" y="12700"/>
                  </a:lnTo>
                  <a:lnTo>
                    <a:pt x="1591881" y="10160"/>
                  </a:lnTo>
                  <a:lnTo>
                    <a:pt x="1583956" y="10160"/>
                  </a:lnTo>
                  <a:lnTo>
                    <a:pt x="1583956" y="7620"/>
                  </a:lnTo>
                  <a:lnTo>
                    <a:pt x="1579638" y="7620"/>
                  </a:lnTo>
                  <a:lnTo>
                    <a:pt x="1579638" y="5080"/>
                  </a:lnTo>
                  <a:lnTo>
                    <a:pt x="1571726" y="5080"/>
                  </a:lnTo>
                  <a:lnTo>
                    <a:pt x="1571726" y="2540"/>
                  </a:lnTo>
                  <a:lnTo>
                    <a:pt x="373672" y="2540"/>
                  </a:lnTo>
                  <a:lnTo>
                    <a:pt x="373672" y="0"/>
                  </a:lnTo>
                  <a:lnTo>
                    <a:pt x="0" y="0"/>
                  </a:lnTo>
                  <a:lnTo>
                    <a:pt x="0" y="2540"/>
                  </a:lnTo>
                  <a:lnTo>
                    <a:pt x="0" y="5080"/>
                  </a:lnTo>
                  <a:lnTo>
                    <a:pt x="0" y="7620"/>
                  </a:lnTo>
                  <a:lnTo>
                    <a:pt x="0" y="10160"/>
                  </a:lnTo>
                  <a:lnTo>
                    <a:pt x="0" y="12700"/>
                  </a:lnTo>
                  <a:lnTo>
                    <a:pt x="0" y="13970"/>
                  </a:lnTo>
                  <a:lnTo>
                    <a:pt x="368630" y="13970"/>
                  </a:lnTo>
                  <a:lnTo>
                    <a:pt x="368630" y="17780"/>
                  </a:lnTo>
                  <a:lnTo>
                    <a:pt x="1602676" y="17780"/>
                  </a:lnTo>
                  <a:lnTo>
                    <a:pt x="1602676" y="13970"/>
                  </a:lnTo>
                  <a:close/>
                </a:path>
              </a:pathLst>
            </a:custGeom>
            <a:solidFill>
              <a:srgbClr val="E0CEBD"/>
            </a:solidFill>
          </p:spPr>
          <p:txBody>
            <a:bodyPr wrap="square" lIns="0" tIns="0" rIns="0" bIns="0" rtlCol="0"/>
            <a:lstStyle/>
            <a:p>
              <a:endParaRPr/>
            </a:p>
          </p:txBody>
        </p:sp>
        <p:sp>
          <p:nvSpPr>
            <p:cNvPr id="51" name="object 51"/>
            <p:cNvSpPr/>
            <p:nvPr/>
          </p:nvSpPr>
          <p:spPr>
            <a:xfrm>
              <a:off x="5980951" y="9198115"/>
              <a:ext cx="826769" cy="17780"/>
            </a:xfrm>
            <a:custGeom>
              <a:avLst/>
              <a:gdLst/>
              <a:ahLst/>
              <a:cxnLst/>
              <a:rect l="l" t="t" r="r" b="b"/>
              <a:pathLst>
                <a:path w="826770" h="17779">
                  <a:moveTo>
                    <a:pt x="826541" y="0"/>
                  </a:moveTo>
                  <a:lnTo>
                    <a:pt x="554380" y="0"/>
                  </a:lnTo>
                  <a:lnTo>
                    <a:pt x="554380" y="2540"/>
                  </a:lnTo>
                  <a:lnTo>
                    <a:pt x="7200" y="2540"/>
                  </a:lnTo>
                  <a:lnTo>
                    <a:pt x="7200" y="5080"/>
                  </a:lnTo>
                  <a:lnTo>
                    <a:pt x="5765" y="5080"/>
                  </a:lnTo>
                  <a:lnTo>
                    <a:pt x="5765" y="10160"/>
                  </a:lnTo>
                  <a:lnTo>
                    <a:pt x="2882" y="10160"/>
                  </a:lnTo>
                  <a:lnTo>
                    <a:pt x="2882" y="12700"/>
                  </a:lnTo>
                  <a:lnTo>
                    <a:pt x="0" y="12700"/>
                  </a:lnTo>
                  <a:lnTo>
                    <a:pt x="0" y="13970"/>
                  </a:lnTo>
                  <a:lnTo>
                    <a:pt x="0" y="17780"/>
                  </a:lnTo>
                  <a:lnTo>
                    <a:pt x="561581" y="17780"/>
                  </a:lnTo>
                  <a:lnTo>
                    <a:pt x="561581" y="13970"/>
                  </a:lnTo>
                  <a:lnTo>
                    <a:pt x="826541" y="13970"/>
                  </a:lnTo>
                  <a:lnTo>
                    <a:pt x="826541" y="12700"/>
                  </a:lnTo>
                  <a:lnTo>
                    <a:pt x="826541" y="10160"/>
                  </a:lnTo>
                  <a:lnTo>
                    <a:pt x="826541" y="5080"/>
                  </a:lnTo>
                  <a:lnTo>
                    <a:pt x="826541" y="2540"/>
                  </a:lnTo>
                  <a:lnTo>
                    <a:pt x="826541" y="0"/>
                  </a:lnTo>
                  <a:close/>
                </a:path>
              </a:pathLst>
            </a:custGeom>
            <a:solidFill>
              <a:srgbClr val="C3C5C3"/>
            </a:solidFill>
          </p:spPr>
          <p:txBody>
            <a:bodyPr wrap="square" lIns="0" tIns="0" rIns="0" bIns="0" rtlCol="0"/>
            <a:lstStyle/>
            <a:p>
              <a:endParaRPr/>
            </a:p>
          </p:txBody>
        </p:sp>
        <p:sp>
          <p:nvSpPr>
            <p:cNvPr id="52" name="object 52"/>
            <p:cNvSpPr/>
            <p:nvPr/>
          </p:nvSpPr>
          <p:spPr>
            <a:xfrm>
              <a:off x="2836075" y="9501645"/>
              <a:ext cx="3972560" cy="624840"/>
            </a:xfrm>
            <a:custGeom>
              <a:avLst/>
              <a:gdLst/>
              <a:ahLst/>
              <a:cxnLst/>
              <a:rect l="l" t="t" r="r" b="b"/>
              <a:pathLst>
                <a:path w="3972559" h="624840">
                  <a:moveTo>
                    <a:pt x="3972128" y="607060"/>
                  </a:moveTo>
                  <a:lnTo>
                    <a:pt x="3715105" y="607060"/>
                  </a:lnTo>
                  <a:lnTo>
                    <a:pt x="3715105" y="609600"/>
                  </a:lnTo>
                  <a:lnTo>
                    <a:pt x="379425" y="609600"/>
                  </a:lnTo>
                  <a:lnTo>
                    <a:pt x="379425" y="607060"/>
                  </a:lnTo>
                  <a:lnTo>
                    <a:pt x="0" y="607060"/>
                  </a:lnTo>
                  <a:lnTo>
                    <a:pt x="0" y="609600"/>
                  </a:lnTo>
                  <a:lnTo>
                    <a:pt x="0" y="621030"/>
                  </a:lnTo>
                  <a:lnTo>
                    <a:pt x="376555" y="621030"/>
                  </a:lnTo>
                  <a:lnTo>
                    <a:pt x="376555" y="624840"/>
                  </a:lnTo>
                  <a:lnTo>
                    <a:pt x="3717975" y="624840"/>
                  </a:lnTo>
                  <a:lnTo>
                    <a:pt x="3717975" y="621030"/>
                  </a:lnTo>
                  <a:lnTo>
                    <a:pt x="3972128" y="621030"/>
                  </a:lnTo>
                  <a:lnTo>
                    <a:pt x="3972128" y="609600"/>
                  </a:lnTo>
                  <a:lnTo>
                    <a:pt x="3972128" y="607060"/>
                  </a:lnTo>
                  <a:close/>
                </a:path>
                <a:path w="3972559" h="624840">
                  <a:moveTo>
                    <a:pt x="3972128" y="303530"/>
                  </a:moveTo>
                  <a:lnTo>
                    <a:pt x="3715105" y="303530"/>
                  </a:lnTo>
                  <a:lnTo>
                    <a:pt x="3715105" y="306070"/>
                  </a:lnTo>
                  <a:lnTo>
                    <a:pt x="379425" y="306070"/>
                  </a:lnTo>
                  <a:lnTo>
                    <a:pt x="379425" y="303530"/>
                  </a:lnTo>
                  <a:lnTo>
                    <a:pt x="0" y="303530"/>
                  </a:lnTo>
                  <a:lnTo>
                    <a:pt x="0" y="306070"/>
                  </a:lnTo>
                  <a:lnTo>
                    <a:pt x="0" y="317500"/>
                  </a:lnTo>
                  <a:lnTo>
                    <a:pt x="376555" y="317500"/>
                  </a:lnTo>
                  <a:lnTo>
                    <a:pt x="376555" y="320040"/>
                  </a:lnTo>
                  <a:lnTo>
                    <a:pt x="3717975" y="320040"/>
                  </a:lnTo>
                  <a:lnTo>
                    <a:pt x="3717975" y="317500"/>
                  </a:lnTo>
                  <a:lnTo>
                    <a:pt x="3972128" y="317500"/>
                  </a:lnTo>
                  <a:lnTo>
                    <a:pt x="3972128" y="306070"/>
                  </a:lnTo>
                  <a:lnTo>
                    <a:pt x="3972128" y="303530"/>
                  </a:lnTo>
                  <a:close/>
                </a:path>
                <a:path w="3972559" h="624840">
                  <a:moveTo>
                    <a:pt x="3972128" y="0"/>
                  </a:moveTo>
                  <a:lnTo>
                    <a:pt x="3715105" y="0"/>
                  </a:lnTo>
                  <a:lnTo>
                    <a:pt x="3715105" y="2540"/>
                  </a:lnTo>
                  <a:lnTo>
                    <a:pt x="379425" y="2540"/>
                  </a:lnTo>
                  <a:lnTo>
                    <a:pt x="379425" y="0"/>
                  </a:lnTo>
                  <a:lnTo>
                    <a:pt x="0" y="0"/>
                  </a:lnTo>
                  <a:lnTo>
                    <a:pt x="0" y="2540"/>
                  </a:lnTo>
                  <a:lnTo>
                    <a:pt x="0" y="13970"/>
                  </a:lnTo>
                  <a:lnTo>
                    <a:pt x="376555" y="13970"/>
                  </a:lnTo>
                  <a:lnTo>
                    <a:pt x="376555" y="17780"/>
                  </a:lnTo>
                  <a:lnTo>
                    <a:pt x="3717975" y="17780"/>
                  </a:lnTo>
                  <a:lnTo>
                    <a:pt x="3717975" y="13970"/>
                  </a:lnTo>
                  <a:lnTo>
                    <a:pt x="3972128" y="13970"/>
                  </a:lnTo>
                  <a:lnTo>
                    <a:pt x="3972128" y="2540"/>
                  </a:lnTo>
                  <a:lnTo>
                    <a:pt x="3972128" y="0"/>
                  </a:lnTo>
                  <a:close/>
                </a:path>
              </a:pathLst>
            </a:custGeom>
            <a:solidFill>
              <a:srgbClr val="E0CEBD"/>
            </a:solidFill>
          </p:spPr>
          <p:txBody>
            <a:bodyPr wrap="square" lIns="0" tIns="0" rIns="0" bIns="0" rtlCol="0"/>
            <a:lstStyle/>
            <a:p>
              <a:endParaRPr/>
            </a:p>
          </p:txBody>
        </p:sp>
      </p:grpSp>
      <p:sp>
        <p:nvSpPr>
          <p:cNvPr id="53" name="object 53"/>
          <p:cNvSpPr/>
          <p:nvPr/>
        </p:nvSpPr>
        <p:spPr>
          <a:xfrm>
            <a:off x="110248" y="8343898"/>
            <a:ext cx="1466215" cy="1943100"/>
          </a:xfrm>
          <a:custGeom>
            <a:avLst/>
            <a:gdLst/>
            <a:ahLst/>
            <a:cxnLst/>
            <a:rect l="l" t="t" r="r" b="b"/>
            <a:pathLst>
              <a:path w="1466215" h="1943100">
                <a:moveTo>
                  <a:pt x="674045" y="1384300"/>
                </a:moveTo>
                <a:lnTo>
                  <a:pt x="660849" y="1384300"/>
                </a:lnTo>
                <a:lnTo>
                  <a:pt x="692537" y="1422400"/>
                </a:lnTo>
                <a:lnTo>
                  <a:pt x="703324" y="1422400"/>
                </a:lnTo>
                <a:lnTo>
                  <a:pt x="737891" y="1460500"/>
                </a:lnTo>
                <a:lnTo>
                  <a:pt x="772497" y="1485900"/>
                </a:lnTo>
                <a:lnTo>
                  <a:pt x="807183" y="1524000"/>
                </a:lnTo>
                <a:lnTo>
                  <a:pt x="841989" y="1549400"/>
                </a:lnTo>
                <a:lnTo>
                  <a:pt x="876955" y="1587500"/>
                </a:lnTo>
                <a:lnTo>
                  <a:pt x="912121" y="1612900"/>
                </a:lnTo>
                <a:lnTo>
                  <a:pt x="1021914" y="1727200"/>
                </a:lnTo>
                <a:lnTo>
                  <a:pt x="1058557" y="1752600"/>
                </a:lnTo>
                <a:lnTo>
                  <a:pt x="1094991" y="1790700"/>
                </a:lnTo>
                <a:lnTo>
                  <a:pt x="1163335" y="1866900"/>
                </a:lnTo>
                <a:lnTo>
                  <a:pt x="1186433" y="1879600"/>
                </a:lnTo>
                <a:lnTo>
                  <a:pt x="1220336" y="1917700"/>
                </a:lnTo>
                <a:lnTo>
                  <a:pt x="1244863" y="1943100"/>
                </a:lnTo>
                <a:lnTo>
                  <a:pt x="1273543" y="1943100"/>
                </a:lnTo>
                <a:lnTo>
                  <a:pt x="1127560" y="1790700"/>
                </a:lnTo>
                <a:lnTo>
                  <a:pt x="1053991" y="1727200"/>
                </a:lnTo>
                <a:lnTo>
                  <a:pt x="1017238" y="1689100"/>
                </a:lnTo>
                <a:lnTo>
                  <a:pt x="941638" y="1612900"/>
                </a:lnTo>
                <a:lnTo>
                  <a:pt x="903838" y="1587500"/>
                </a:lnTo>
                <a:lnTo>
                  <a:pt x="828240" y="1511300"/>
                </a:lnTo>
                <a:lnTo>
                  <a:pt x="790441" y="1485900"/>
                </a:lnTo>
                <a:lnTo>
                  <a:pt x="714844" y="1422400"/>
                </a:lnTo>
                <a:lnTo>
                  <a:pt x="687757" y="1397000"/>
                </a:lnTo>
                <a:lnTo>
                  <a:pt x="674045" y="1384300"/>
                </a:lnTo>
                <a:close/>
              </a:path>
              <a:path w="1466215" h="1943100">
                <a:moveTo>
                  <a:pt x="27236" y="177800"/>
                </a:moveTo>
                <a:lnTo>
                  <a:pt x="0" y="177800"/>
                </a:lnTo>
                <a:lnTo>
                  <a:pt x="798" y="190500"/>
                </a:lnTo>
                <a:lnTo>
                  <a:pt x="4229" y="203200"/>
                </a:lnTo>
                <a:lnTo>
                  <a:pt x="38351" y="241300"/>
                </a:lnTo>
                <a:lnTo>
                  <a:pt x="50307" y="266700"/>
                </a:lnTo>
                <a:lnTo>
                  <a:pt x="77171" y="304800"/>
                </a:lnTo>
                <a:lnTo>
                  <a:pt x="185666" y="457200"/>
                </a:lnTo>
                <a:lnTo>
                  <a:pt x="229852" y="508000"/>
                </a:lnTo>
                <a:lnTo>
                  <a:pt x="251777" y="546100"/>
                </a:lnTo>
                <a:lnTo>
                  <a:pt x="273499" y="571500"/>
                </a:lnTo>
                <a:lnTo>
                  <a:pt x="384895" y="723900"/>
                </a:lnTo>
                <a:lnTo>
                  <a:pt x="413175" y="762000"/>
                </a:lnTo>
                <a:lnTo>
                  <a:pt x="445382" y="800100"/>
                </a:lnTo>
                <a:lnTo>
                  <a:pt x="510554" y="876300"/>
                </a:lnTo>
                <a:lnTo>
                  <a:pt x="576204" y="965200"/>
                </a:lnTo>
                <a:lnTo>
                  <a:pt x="609008" y="1003300"/>
                </a:lnTo>
                <a:lnTo>
                  <a:pt x="734823" y="1155700"/>
                </a:lnTo>
                <a:lnTo>
                  <a:pt x="766447" y="1206500"/>
                </a:lnTo>
                <a:lnTo>
                  <a:pt x="861722" y="1320800"/>
                </a:lnTo>
                <a:lnTo>
                  <a:pt x="920490" y="1397000"/>
                </a:lnTo>
                <a:lnTo>
                  <a:pt x="950110" y="1447800"/>
                </a:lnTo>
                <a:lnTo>
                  <a:pt x="1009300" y="1524000"/>
                </a:lnTo>
                <a:lnTo>
                  <a:pt x="1067813" y="1600200"/>
                </a:lnTo>
                <a:lnTo>
                  <a:pt x="1096975" y="1651000"/>
                </a:lnTo>
                <a:lnTo>
                  <a:pt x="1155493" y="1727200"/>
                </a:lnTo>
                <a:lnTo>
                  <a:pt x="1216394" y="1816100"/>
                </a:lnTo>
                <a:lnTo>
                  <a:pt x="1247311" y="1854200"/>
                </a:lnTo>
                <a:lnTo>
                  <a:pt x="1277869" y="1905000"/>
                </a:lnTo>
                <a:lnTo>
                  <a:pt x="1308186" y="1943100"/>
                </a:lnTo>
                <a:lnTo>
                  <a:pt x="1335963" y="1943100"/>
                </a:lnTo>
                <a:lnTo>
                  <a:pt x="1307591" y="1905000"/>
                </a:lnTo>
                <a:lnTo>
                  <a:pt x="1252664" y="1828800"/>
                </a:lnTo>
                <a:lnTo>
                  <a:pt x="1223862" y="1790700"/>
                </a:lnTo>
                <a:lnTo>
                  <a:pt x="1136413" y="1676400"/>
                </a:lnTo>
                <a:lnTo>
                  <a:pt x="1107954" y="1625600"/>
                </a:lnTo>
                <a:lnTo>
                  <a:pt x="1079740" y="1587500"/>
                </a:lnTo>
                <a:lnTo>
                  <a:pt x="1051265" y="1549400"/>
                </a:lnTo>
                <a:lnTo>
                  <a:pt x="1022537" y="1511300"/>
                </a:lnTo>
                <a:lnTo>
                  <a:pt x="993565" y="1460500"/>
                </a:lnTo>
                <a:lnTo>
                  <a:pt x="964357" y="1422400"/>
                </a:lnTo>
                <a:lnTo>
                  <a:pt x="905266" y="1346200"/>
                </a:lnTo>
                <a:lnTo>
                  <a:pt x="875400" y="1308100"/>
                </a:lnTo>
                <a:lnTo>
                  <a:pt x="811029" y="1231900"/>
                </a:lnTo>
                <a:lnTo>
                  <a:pt x="778833" y="1181100"/>
                </a:lnTo>
                <a:lnTo>
                  <a:pt x="682148" y="1066800"/>
                </a:lnTo>
                <a:lnTo>
                  <a:pt x="649873" y="1016000"/>
                </a:lnTo>
                <a:lnTo>
                  <a:pt x="552849" y="901700"/>
                </a:lnTo>
                <a:lnTo>
                  <a:pt x="401026" y="711200"/>
                </a:lnTo>
                <a:lnTo>
                  <a:pt x="370984" y="660400"/>
                </a:lnTo>
                <a:lnTo>
                  <a:pt x="311361" y="584200"/>
                </a:lnTo>
                <a:lnTo>
                  <a:pt x="252468" y="508000"/>
                </a:lnTo>
                <a:lnTo>
                  <a:pt x="223338" y="469900"/>
                </a:lnTo>
                <a:lnTo>
                  <a:pt x="194443" y="419100"/>
                </a:lnTo>
                <a:lnTo>
                  <a:pt x="165800" y="381000"/>
                </a:lnTo>
                <a:lnTo>
                  <a:pt x="137426" y="342900"/>
                </a:lnTo>
                <a:lnTo>
                  <a:pt x="128752" y="330200"/>
                </a:lnTo>
                <a:lnTo>
                  <a:pt x="119876" y="317500"/>
                </a:lnTo>
                <a:lnTo>
                  <a:pt x="112215" y="304800"/>
                </a:lnTo>
                <a:lnTo>
                  <a:pt x="107189" y="292100"/>
                </a:lnTo>
                <a:lnTo>
                  <a:pt x="156603" y="292100"/>
                </a:lnTo>
                <a:lnTo>
                  <a:pt x="119358" y="254000"/>
                </a:lnTo>
                <a:lnTo>
                  <a:pt x="82011" y="228600"/>
                </a:lnTo>
                <a:lnTo>
                  <a:pt x="44547" y="190500"/>
                </a:lnTo>
                <a:lnTo>
                  <a:pt x="32760" y="190500"/>
                </a:lnTo>
                <a:lnTo>
                  <a:pt x="27236" y="177800"/>
                </a:lnTo>
                <a:close/>
              </a:path>
              <a:path w="1466215" h="1943100">
                <a:moveTo>
                  <a:pt x="1465964" y="1676400"/>
                </a:moveTo>
                <a:lnTo>
                  <a:pt x="1438151" y="1676400"/>
                </a:lnTo>
                <a:lnTo>
                  <a:pt x="1443810" y="1689100"/>
                </a:lnTo>
                <a:lnTo>
                  <a:pt x="1464525" y="1689100"/>
                </a:lnTo>
                <a:lnTo>
                  <a:pt x="1465964" y="1676400"/>
                </a:lnTo>
                <a:close/>
              </a:path>
              <a:path w="1466215" h="1943100">
                <a:moveTo>
                  <a:pt x="156603" y="292100"/>
                </a:moveTo>
                <a:lnTo>
                  <a:pt x="125817" y="292100"/>
                </a:lnTo>
                <a:lnTo>
                  <a:pt x="135570" y="304800"/>
                </a:lnTo>
                <a:lnTo>
                  <a:pt x="146067" y="317500"/>
                </a:lnTo>
                <a:lnTo>
                  <a:pt x="152355" y="317500"/>
                </a:lnTo>
                <a:lnTo>
                  <a:pt x="159115" y="330200"/>
                </a:lnTo>
                <a:lnTo>
                  <a:pt x="172703" y="342900"/>
                </a:lnTo>
                <a:lnTo>
                  <a:pt x="210684" y="368300"/>
                </a:lnTo>
                <a:lnTo>
                  <a:pt x="285290" y="431800"/>
                </a:lnTo>
                <a:lnTo>
                  <a:pt x="322459" y="469900"/>
                </a:lnTo>
                <a:lnTo>
                  <a:pt x="360529" y="508000"/>
                </a:lnTo>
                <a:lnTo>
                  <a:pt x="398607" y="533400"/>
                </a:lnTo>
                <a:lnTo>
                  <a:pt x="627730" y="762000"/>
                </a:lnTo>
                <a:lnTo>
                  <a:pt x="661579" y="787400"/>
                </a:lnTo>
                <a:lnTo>
                  <a:pt x="762520" y="901700"/>
                </a:lnTo>
                <a:lnTo>
                  <a:pt x="796024" y="927100"/>
                </a:lnTo>
                <a:lnTo>
                  <a:pt x="963239" y="1117600"/>
                </a:lnTo>
                <a:lnTo>
                  <a:pt x="1027620" y="1181100"/>
                </a:lnTo>
                <a:lnTo>
                  <a:pt x="1221714" y="1409700"/>
                </a:lnTo>
                <a:lnTo>
                  <a:pt x="1251479" y="1447800"/>
                </a:lnTo>
                <a:lnTo>
                  <a:pt x="1281408" y="1473200"/>
                </a:lnTo>
                <a:lnTo>
                  <a:pt x="1341004" y="1549400"/>
                </a:lnTo>
                <a:lnTo>
                  <a:pt x="1370293" y="1587500"/>
                </a:lnTo>
                <a:lnTo>
                  <a:pt x="1398990" y="1625600"/>
                </a:lnTo>
                <a:lnTo>
                  <a:pt x="1426908" y="1663700"/>
                </a:lnTo>
                <a:lnTo>
                  <a:pt x="1432629" y="1676400"/>
                </a:lnTo>
                <a:lnTo>
                  <a:pt x="1465512" y="1676400"/>
                </a:lnTo>
                <a:lnTo>
                  <a:pt x="1462900" y="1663700"/>
                </a:lnTo>
                <a:lnTo>
                  <a:pt x="1456350" y="1651000"/>
                </a:lnTo>
                <a:lnTo>
                  <a:pt x="1448857" y="1638300"/>
                </a:lnTo>
                <a:lnTo>
                  <a:pt x="1440826" y="1625600"/>
                </a:lnTo>
                <a:lnTo>
                  <a:pt x="1432661" y="1600200"/>
                </a:lnTo>
                <a:lnTo>
                  <a:pt x="1404647" y="1562100"/>
                </a:lnTo>
                <a:lnTo>
                  <a:pt x="1359098" y="1485900"/>
                </a:lnTo>
                <a:lnTo>
                  <a:pt x="1316782" y="1485900"/>
                </a:lnTo>
                <a:lnTo>
                  <a:pt x="1309096" y="1473200"/>
                </a:lnTo>
                <a:lnTo>
                  <a:pt x="1292986" y="1460500"/>
                </a:lnTo>
                <a:lnTo>
                  <a:pt x="1258428" y="1409700"/>
                </a:lnTo>
                <a:lnTo>
                  <a:pt x="1120193" y="1257300"/>
                </a:lnTo>
                <a:lnTo>
                  <a:pt x="1057319" y="1181100"/>
                </a:lnTo>
                <a:lnTo>
                  <a:pt x="1025795" y="1155700"/>
                </a:lnTo>
                <a:lnTo>
                  <a:pt x="994583" y="1117600"/>
                </a:lnTo>
                <a:lnTo>
                  <a:pt x="963957" y="1079500"/>
                </a:lnTo>
                <a:lnTo>
                  <a:pt x="897942" y="1003300"/>
                </a:lnTo>
                <a:lnTo>
                  <a:pt x="864965" y="977900"/>
                </a:lnTo>
                <a:lnTo>
                  <a:pt x="766315" y="863600"/>
                </a:lnTo>
                <a:lnTo>
                  <a:pt x="733567" y="838200"/>
                </a:lnTo>
                <a:lnTo>
                  <a:pt x="659462" y="762000"/>
                </a:lnTo>
                <a:lnTo>
                  <a:pt x="508212" y="609600"/>
                </a:lnTo>
                <a:lnTo>
                  <a:pt x="341900" y="457200"/>
                </a:lnTo>
                <a:lnTo>
                  <a:pt x="304908" y="419100"/>
                </a:lnTo>
                <a:lnTo>
                  <a:pt x="267899" y="393700"/>
                </a:lnTo>
                <a:lnTo>
                  <a:pt x="193763" y="317500"/>
                </a:lnTo>
                <a:lnTo>
                  <a:pt x="156603" y="292100"/>
                </a:lnTo>
                <a:close/>
              </a:path>
              <a:path w="1466215" h="1943100">
                <a:moveTo>
                  <a:pt x="284323" y="0"/>
                </a:moveTo>
                <a:lnTo>
                  <a:pt x="272780" y="0"/>
                </a:lnTo>
                <a:lnTo>
                  <a:pt x="271341" y="12700"/>
                </a:lnTo>
                <a:lnTo>
                  <a:pt x="272736" y="25400"/>
                </a:lnTo>
                <a:lnTo>
                  <a:pt x="274941" y="25400"/>
                </a:lnTo>
                <a:lnTo>
                  <a:pt x="278226" y="38100"/>
                </a:lnTo>
                <a:lnTo>
                  <a:pt x="282860" y="38100"/>
                </a:lnTo>
                <a:lnTo>
                  <a:pt x="299712" y="63500"/>
                </a:lnTo>
                <a:lnTo>
                  <a:pt x="333685" y="88900"/>
                </a:lnTo>
                <a:lnTo>
                  <a:pt x="350537" y="114300"/>
                </a:lnTo>
                <a:lnTo>
                  <a:pt x="381543" y="152400"/>
                </a:lnTo>
                <a:lnTo>
                  <a:pt x="412109" y="190500"/>
                </a:lnTo>
                <a:lnTo>
                  <a:pt x="473040" y="279400"/>
                </a:lnTo>
                <a:lnTo>
                  <a:pt x="503966" y="317500"/>
                </a:lnTo>
                <a:lnTo>
                  <a:pt x="535571" y="355600"/>
                </a:lnTo>
                <a:lnTo>
                  <a:pt x="560635" y="393700"/>
                </a:lnTo>
                <a:lnTo>
                  <a:pt x="585969" y="431800"/>
                </a:lnTo>
                <a:lnTo>
                  <a:pt x="611303" y="457200"/>
                </a:lnTo>
                <a:lnTo>
                  <a:pt x="636367" y="495300"/>
                </a:lnTo>
                <a:lnTo>
                  <a:pt x="902760" y="838200"/>
                </a:lnTo>
                <a:lnTo>
                  <a:pt x="934159" y="876300"/>
                </a:lnTo>
                <a:lnTo>
                  <a:pt x="964853" y="914400"/>
                </a:lnTo>
                <a:lnTo>
                  <a:pt x="994929" y="965200"/>
                </a:lnTo>
                <a:lnTo>
                  <a:pt x="1024477" y="1003300"/>
                </a:lnTo>
                <a:lnTo>
                  <a:pt x="1053585" y="1041400"/>
                </a:lnTo>
                <a:lnTo>
                  <a:pt x="1082340" y="1092200"/>
                </a:lnTo>
                <a:lnTo>
                  <a:pt x="1110830" y="1130300"/>
                </a:lnTo>
                <a:lnTo>
                  <a:pt x="1135827" y="1168400"/>
                </a:lnTo>
                <a:lnTo>
                  <a:pt x="1161042" y="1219200"/>
                </a:lnTo>
                <a:lnTo>
                  <a:pt x="1211571" y="1295400"/>
                </a:lnTo>
                <a:lnTo>
                  <a:pt x="1236605" y="1333500"/>
                </a:lnTo>
                <a:lnTo>
                  <a:pt x="1261300" y="1371600"/>
                </a:lnTo>
                <a:lnTo>
                  <a:pt x="1292896" y="1422400"/>
                </a:lnTo>
                <a:lnTo>
                  <a:pt x="1323949" y="1473200"/>
                </a:lnTo>
                <a:lnTo>
                  <a:pt x="1324673" y="1485900"/>
                </a:lnTo>
                <a:lnTo>
                  <a:pt x="1359098" y="1485900"/>
                </a:lnTo>
                <a:lnTo>
                  <a:pt x="1321140" y="1422400"/>
                </a:lnTo>
                <a:lnTo>
                  <a:pt x="1293373" y="1384300"/>
                </a:lnTo>
                <a:lnTo>
                  <a:pt x="1265587" y="1333500"/>
                </a:lnTo>
                <a:lnTo>
                  <a:pt x="1237750" y="1295400"/>
                </a:lnTo>
                <a:lnTo>
                  <a:pt x="1209828" y="1244600"/>
                </a:lnTo>
                <a:lnTo>
                  <a:pt x="1181789" y="1206500"/>
                </a:lnTo>
                <a:lnTo>
                  <a:pt x="1153602" y="1155700"/>
                </a:lnTo>
                <a:lnTo>
                  <a:pt x="1125232" y="1117600"/>
                </a:lnTo>
                <a:lnTo>
                  <a:pt x="1095703" y="1066800"/>
                </a:lnTo>
                <a:lnTo>
                  <a:pt x="1066114" y="1028700"/>
                </a:lnTo>
                <a:lnTo>
                  <a:pt x="1036405" y="977900"/>
                </a:lnTo>
                <a:lnTo>
                  <a:pt x="1006517" y="939800"/>
                </a:lnTo>
                <a:lnTo>
                  <a:pt x="976388" y="901700"/>
                </a:lnTo>
                <a:lnTo>
                  <a:pt x="945959" y="863600"/>
                </a:lnTo>
                <a:lnTo>
                  <a:pt x="913104" y="812800"/>
                </a:lnTo>
                <a:lnTo>
                  <a:pt x="880292" y="774700"/>
                </a:lnTo>
                <a:lnTo>
                  <a:pt x="781984" y="647700"/>
                </a:lnTo>
                <a:lnTo>
                  <a:pt x="749219" y="596900"/>
                </a:lnTo>
                <a:lnTo>
                  <a:pt x="650769" y="482600"/>
                </a:lnTo>
                <a:lnTo>
                  <a:pt x="620846" y="431800"/>
                </a:lnTo>
                <a:lnTo>
                  <a:pt x="531358" y="317500"/>
                </a:lnTo>
                <a:lnTo>
                  <a:pt x="501955" y="279400"/>
                </a:lnTo>
                <a:lnTo>
                  <a:pt x="472933" y="241300"/>
                </a:lnTo>
                <a:lnTo>
                  <a:pt x="442887" y="203200"/>
                </a:lnTo>
                <a:lnTo>
                  <a:pt x="412367" y="165100"/>
                </a:lnTo>
                <a:lnTo>
                  <a:pt x="381712" y="114300"/>
                </a:lnTo>
                <a:lnTo>
                  <a:pt x="351257" y="76200"/>
                </a:lnTo>
                <a:lnTo>
                  <a:pt x="335588" y="63500"/>
                </a:lnTo>
                <a:lnTo>
                  <a:pt x="319851" y="38100"/>
                </a:lnTo>
                <a:lnTo>
                  <a:pt x="303977" y="25400"/>
                </a:lnTo>
                <a:lnTo>
                  <a:pt x="287901" y="12700"/>
                </a:lnTo>
                <a:lnTo>
                  <a:pt x="284323" y="0"/>
                </a:lnTo>
                <a:close/>
              </a:path>
              <a:path w="1466215" h="1943100">
                <a:moveTo>
                  <a:pt x="7831" y="165100"/>
                </a:moveTo>
                <a:lnTo>
                  <a:pt x="5673" y="165100"/>
                </a:lnTo>
                <a:lnTo>
                  <a:pt x="5673" y="177800"/>
                </a:lnTo>
                <a:lnTo>
                  <a:pt x="12152" y="177800"/>
                </a:lnTo>
                <a:lnTo>
                  <a:pt x="7831" y="165100"/>
                </a:lnTo>
                <a:close/>
              </a:path>
            </a:pathLst>
          </a:custGeom>
          <a:solidFill>
            <a:srgbClr val="798AC5"/>
          </a:solidFill>
        </p:spPr>
        <p:txBody>
          <a:bodyPr wrap="square" lIns="0" tIns="0" rIns="0" bIns="0" rtlCol="0"/>
          <a:lstStyle/>
          <a:p>
            <a:endParaRPr/>
          </a:p>
        </p:txBody>
      </p:sp>
      <p:pic>
        <p:nvPicPr>
          <p:cNvPr id="54" name="object 54"/>
          <p:cNvPicPr/>
          <p:nvPr/>
        </p:nvPicPr>
        <p:blipFill>
          <a:blip r:embed="rId6" cstate="print"/>
          <a:stretch>
            <a:fillRect/>
          </a:stretch>
        </p:blipFill>
        <p:spPr>
          <a:xfrm>
            <a:off x="0" y="413166"/>
            <a:ext cx="1689760" cy="1540709"/>
          </a:xfrm>
          <a:prstGeom prst="rect">
            <a:avLst/>
          </a:prstGeom>
        </p:spPr>
      </p:pic>
      <p:sp>
        <p:nvSpPr>
          <p:cNvPr id="55" name="object 55"/>
          <p:cNvSpPr/>
          <p:nvPr/>
        </p:nvSpPr>
        <p:spPr>
          <a:xfrm>
            <a:off x="16946626" y="1257"/>
            <a:ext cx="790575" cy="977900"/>
          </a:xfrm>
          <a:custGeom>
            <a:avLst/>
            <a:gdLst/>
            <a:ahLst/>
            <a:cxnLst/>
            <a:rect l="l" t="t" r="r" b="b"/>
            <a:pathLst>
              <a:path w="790575" h="977900">
                <a:moveTo>
                  <a:pt x="47498" y="162560"/>
                </a:moveTo>
                <a:lnTo>
                  <a:pt x="35306" y="162560"/>
                </a:lnTo>
                <a:lnTo>
                  <a:pt x="33147" y="165100"/>
                </a:lnTo>
                <a:lnTo>
                  <a:pt x="29591" y="168910"/>
                </a:lnTo>
                <a:lnTo>
                  <a:pt x="51863" y="220980"/>
                </a:lnTo>
                <a:lnTo>
                  <a:pt x="100032" y="304800"/>
                </a:lnTo>
                <a:lnTo>
                  <a:pt x="122332" y="345440"/>
                </a:lnTo>
                <a:lnTo>
                  <a:pt x="142871" y="387350"/>
                </a:lnTo>
                <a:lnTo>
                  <a:pt x="161290" y="427990"/>
                </a:lnTo>
                <a:lnTo>
                  <a:pt x="171323" y="473710"/>
                </a:lnTo>
                <a:lnTo>
                  <a:pt x="172847" y="481330"/>
                </a:lnTo>
                <a:lnTo>
                  <a:pt x="168529" y="486410"/>
                </a:lnTo>
                <a:lnTo>
                  <a:pt x="151257" y="486410"/>
                </a:lnTo>
                <a:lnTo>
                  <a:pt x="129543" y="488950"/>
                </a:lnTo>
                <a:lnTo>
                  <a:pt x="66929" y="502920"/>
                </a:lnTo>
                <a:lnTo>
                  <a:pt x="27174" y="518160"/>
                </a:lnTo>
                <a:lnTo>
                  <a:pt x="7874" y="530860"/>
                </a:lnTo>
                <a:lnTo>
                  <a:pt x="4318" y="534670"/>
                </a:lnTo>
                <a:lnTo>
                  <a:pt x="0" y="539750"/>
                </a:lnTo>
                <a:lnTo>
                  <a:pt x="2159" y="547370"/>
                </a:lnTo>
                <a:lnTo>
                  <a:pt x="7874" y="552450"/>
                </a:lnTo>
                <a:lnTo>
                  <a:pt x="11557" y="554990"/>
                </a:lnTo>
                <a:lnTo>
                  <a:pt x="14478" y="557530"/>
                </a:lnTo>
                <a:lnTo>
                  <a:pt x="17272" y="557530"/>
                </a:lnTo>
                <a:lnTo>
                  <a:pt x="53848" y="565150"/>
                </a:lnTo>
                <a:lnTo>
                  <a:pt x="71564" y="570230"/>
                </a:lnTo>
                <a:lnTo>
                  <a:pt x="89281" y="574040"/>
                </a:lnTo>
                <a:lnTo>
                  <a:pt x="111571" y="577850"/>
                </a:lnTo>
                <a:lnTo>
                  <a:pt x="133969" y="580390"/>
                </a:lnTo>
                <a:lnTo>
                  <a:pt x="156342" y="581660"/>
                </a:lnTo>
                <a:lnTo>
                  <a:pt x="206629" y="581660"/>
                </a:lnTo>
                <a:lnTo>
                  <a:pt x="214630" y="584200"/>
                </a:lnTo>
                <a:lnTo>
                  <a:pt x="218186" y="585470"/>
                </a:lnTo>
                <a:lnTo>
                  <a:pt x="223266" y="591820"/>
                </a:lnTo>
                <a:lnTo>
                  <a:pt x="221742" y="594360"/>
                </a:lnTo>
                <a:lnTo>
                  <a:pt x="216374" y="612140"/>
                </a:lnTo>
                <a:lnTo>
                  <a:pt x="210899" y="628650"/>
                </a:lnTo>
                <a:lnTo>
                  <a:pt x="205257" y="645160"/>
                </a:lnTo>
                <a:lnTo>
                  <a:pt x="199390" y="661670"/>
                </a:lnTo>
                <a:lnTo>
                  <a:pt x="186225" y="704850"/>
                </a:lnTo>
                <a:lnTo>
                  <a:pt x="173704" y="748030"/>
                </a:lnTo>
                <a:lnTo>
                  <a:pt x="161992" y="791210"/>
                </a:lnTo>
                <a:lnTo>
                  <a:pt x="151257" y="835660"/>
                </a:lnTo>
                <a:lnTo>
                  <a:pt x="147911" y="850900"/>
                </a:lnTo>
                <a:lnTo>
                  <a:pt x="144494" y="866140"/>
                </a:lnTo>
                <a:lnTo>
                  <a:pt x="141220" y="881380"/>
                </a:lnTo>
                <a:lnTo>
                  <a:pt x="138303" y="896620"/>
                </a:lnTo>
                <a:lnTo>
                  <a:pt x="134973" y="913130"/>
                </a:lnTo>
                <a:lnTo>
                  <a:pt x="132334" y="929640"/>
                </a:lnTo>
                <a:lnTo>
                  <a:pt x="129980" y="946150"/>
                </a:lnTo>
                <a:lnTo>
                  <a:pt x="127508" y="962660"/>
                </a:lnTo>
                <a:lnTo>
                  <a:pt x="127508" y="966470"/>
                </a:lnTo>
                <a:lnTo>
                  <a:pt x="128905" y="969010"/>
                </a:lnTo>
                <a:lnTo>
                  <a:pt x="129667" y="971550"/>
                </a:lnTo>
                <a:lnTo>
                  <a:pt x="131064" y="975360"/>
                </a:lnTo>
                <a:lnTo>
                  <a:pt x="134620" y="976630"/>
                </a:lnTo>
                <a:lnTo>
                  <a:pt x="136779" y="977900"/>
                </a:lnTo>
                <a:lnTo>
                  <a:pt x="146939" y="977900"/>
                </a:lnTo>
                <a:lnTo>
                  <a:pt x="151257" y="976630"/>
                </a:lnTo>
                <a:lnTo>
                  <a:pt x="153416" y="975360"/>
                </a:lnTo>
                <a:lnTo>
                  <a:pt x="154813" y="974090"/>
                </a:lnTo>
                <a:lnTo>
                  <a:pt x="163857" y="965200"/>
                </a:lnTo>
                <a:lnTo>
                  <a:pt x="181709" y="947420"/>
                </a:lnTo>
                <a:lnTo>
                  <a:pt x="190754" y="938530"/>
                </a:lnTo>
                <a:lnTo>
                  <a:pt x="198098" y="930910"/>
                </a:lnTo>
                <a:lnTo>
                  <a:pt x="165608" y="930910"/>
                </a:lnTo>
                <a:lnTo>
                  <a:pt x="158369" y="927100"/>
                </a:lnTo>
                <a:lnTo>
                  <a:pt x="158369" y="922020"/>
                </a:lnTo>
                <a:lnTo>
                  <a:pt x="159893" y="918210"/>
                </a:lnTo>
                <a:lnTo>
                  <a:pt x="161071" y="908050"/>
                </a:lnTo>
                <a:lnTo>
                  <a:pt x="162464" y="896620"/>
                </a:lnTo>
                <a:lnTo>
                  <a:pt x="164000" y="886460"/>
                </a:lnTo>
                <a:lnTo>
                  <a:pt x="165608" y="875030"/>
                </a:lnTo>
                <a:lnTo>
                  <a:pt x="173513" y="825500"/>
                </a:lnTo>
                <a:lnTo>
                  <a:pt x="183419" y="775970"/>
                </a:lnTo>
                <a:lnTo>
                  <a:pt x="195754" y="726440"/>
                </a:lnTo>
                <a:lnTo>
                  <a:pt x="210947" y="678180"/>
                </a:lnTo>
                <a:lnTo>
                  <a:pt x="213106" y="673100"/>
                </a:lnTo>
                <a:lnTo>
                  <a:pt x="213106" y="666750"/>
                </a:lnTo>
                <a:lnTo>
                  <a:pt x="216027" y="661670"/>
                </a:lnTo>
                <a:lnTo>
                  <a:pt x="222380" y="641350"/>
                </a:lnTo>
                <a:lnTo>
                  <a:pt x="231140" y="621030"/>
                </a:lnTo>
                <a:lnTo>
                  <a:pt x="243137" y="601980"/>
                </a:lnTo>
                <a:lnTo>
                  <a:pt x="259207" y="584200"/>
                </a:lnTo>
                <a:lnTo>
                  <a:pt x="262659" y="579120"/>
                </a:lnTo>
                <a:lnTo>
                  <a:pt x="262445" y="574040"/>
                </a:lnTo>
                <a:lnTo>
                  <a:pt x="258992" y="568960"/>
                </a:lnTo>
                <a:lnTo>
                  <a:pt x="252730" y="566420"/>
                </a:lnTo>
                <a:lnTo>
                  <a:pt x="248412" y="565150"/>
                </a:lnTo>
                <a:lnTo>
                  <a:pt x="243332" y="562610"/>
                </a:lnTo>
                <a:lnTo>
                  <a:pt x="238379" y="562610"/>
                </a:lnTo>
                <a:lnTo>
                  <a:pt x="227143" y="561340"/>
                </a:lnTo>
                <a:lnTo>
                  <a:pt x="216027" y="561340"/>
                </a:lnTo>
                <a:lnTo>
                  <a:pt x="204910" y="560070"/>
                </a:lnTo>
                <a:lnTo>
                  <a:pt x="158950" y="560070"/>
                </a:lnTo>
                <a:lnTo>
                  <a:pt x="108712" y="556260"/>
                </a:lnTo>
                <a:lnTo>
                  <a:pt x="94313" y="554990"/>
                </a:lnTo>
                <a:lnTo>
                  <a:pt x="80391" y="551180"/>
                </a:lnTo>
                <a:lnTo>
                  <a:pt x="67135" y="546100"/>
                </a:lnTo>
                <a:lnTo>
                  <a:pt x="54737" y="539750"/>
                </a:lnTo>
                <a:lnTo>
                  <a:pt x="54737" y="534670"/>
                </a:lnTo>
                <a:lnTo>
                  <a:pt x="58293" y="530860"/>
                </a:lnTo>
                <a:lnTo>
                  <a:pt x="63373" y="529590"/>
                </a:lnTo>
                <a:lnTo>
                  <a:pt x="82421" y="521970"/>
                </a:lnTo>
                <a:lnTo>
                  <a:pt x="102028" y="514350"/>
                </a:lnTo>
                <a:lnTo>
                  <a:pt x="122469" y="509270"/>
                </a:lnTo>
                <a:lnTo>
                  <a:pt x="144018" y="508000"/>
                </a:lnTo>
                <a:lnTo>
                  <a:pt x="172847" y="508000"/>
                </a:lnTo>
                <a:lnTo>
                  <a:pt x="179959" y="506730"/>
                </a:lnTo>
                <a:lnTo>
                  <a:pt x="192708" y="505460"/>
                </a:lnTo>
                <a:lnTo>
                  <a:pt x="200802" y="500380"/>
                </a:lnTo>
                <a:lnTo>
                  <a:pt x="204444" y="492760"/>
                </a:lnTo>
                <a:lnTo>
                  <a:pt x="203835" y="481330"/>
                </a:lnTo>
                <a:lnTo>
                  <a:pt x="196984" y="452120"/>
                </a:lnTo>
                <a:lnTo>
                  <a:pt x="187515" y="425450"/>
                </a:lnTo>
                <a:lnTo>
                  <a:pt x="175760" y="397510"/>
                </a:lnTo>
                <a:lnTo>
                  <a:pt x="162052" y="370840"/>
                </a:lnTo>
                <a:lnTo>
                  <a:pt x="151145" y="349250"/>
                </a:lnTo>
                <a:lnTo>
                  <a:pt x="139858" y="327660"/>
                </a:lnTo>
                <a:lnTo>
                  <a:pt x="127762" y="306070"/>
                </a:lnTo>
                <a:lnTo>
                  <a:pt x="114427" y="284480"/>
                </a:lnTo>
                <a:lnTo>
                  <a:pt x="110871" y="278130"/>
                </a:lnTo>
                <a:lnTo>
                  <a:pt x="108712" y="271780"/>
                </a:lnTo>
                <a:lnTo>
                  <a:pt x="107315" y="265430"/>
                </a:lnTo>
                <a:lnTo>
                  <a:pt x="108712" y="262890"/>
                </a:lnTo>
                <a:lnTo>
                  <a:pt x="147231" y="262890"/>
                </a:lnTo>
                <a:lnTo>
                  <a:pt x="133223" y="248920"/>
                </a:lnTo>
                <a:lnTo>
                  <a:pt x="115770" y="231140"/>
                </a:lnTo>
                <a:lnTo>
                  <a:pt x="98853" y="212090"/>
                </a:lnTo>
                <a:lnTo>
                  <a:pt x="65532" y="176530"/>
                </a:lnTo>
                <a:lnTo>
                  <a:pt x="60452" y="170180"/>
                </a:lnTo>
                <a:lnTo>
                  <a:pt x="56134" y="165100"/>
                </a:lnTo>
                <a:lnTo>
                  <a:pt x="47498" y="162560"/>
                </a:lnTo>
                <a:close/>
              </a:path>
              <a:path w="790575" h="977900">
                <a:moveTo>
                  <a:pt x="469267" y="619760"/>
                </a:moveTo>
                <a:lnTo>
                  <a:pt x="430530" y="619760"/>
                </a:lnTo>
                <a:lnTo>
                  <a:pt x="432689" y="621030"/>
                </a:lnTo>
                <a:lnTo>
                  <a:pt x="434213" y="621030"/>
                </a:lnTo>
                <a:lnTo>
                  <a:pt x="443325" y="629920"/>
                </a:lnTo>
                <a:lnTo>
                  <a:pt x="452247" y="638810"/>
                </a:lnTo>
                <a:lnTo>
                  <a:pt x="460787" y="647700"/>
                </a:lnTo>
                <a:lnTo>
                  <a:pt x="468757" y="656590"/>
                </a:lnTo>
                <a:lnTo>
                  <a:pt x="480359" y="669290"/>
                </a:lnTo>
                <a:lnTo>
                  <a:pt x="491664" y="683260"/>
                </a:lnTo>
                <a:lnTo>
                  <a:pt x="514096" y="709930"/>
                </a:lnTo>
                <a:lnTo>
                  <a:pt x="523226" y="721360"/>
                </a:lnTo>
                <a:lnTo>
                  <a:pt x="532177" y="732790"/>
                </a:lnTo>
                <a:lnTo>
                  <a:pt x="540724" y="742950"/>
                </a:lnTo>
                <a:lnTo>
                  <a:pt x="548640" y="754380"/>
                </a:lnTo>
                <a:lnTo>
                  <a:pt x="560514" y="772160"/>
                </a:lnTo>
                <a:lnTo>
                  <a:pt x="572293" y="791210"/>
                </a:lnTo>
                <a:lnTo>
                  <a:pt x="583930" y="808990"/>
                </a:lnTo>
                <a:lnTo>
                  <a:pt x="595376" y="826770"/>
                </a:lnTo>
                <a:lnTo>
                  <a:pt x="609903" y="848360"/>
                </a:lnTo>
                <a:lnTo>
                  <a:pt x="624252" y="868680"/>
                </a:lnTo>
                <a:lnTo>
                  <a:pt x="653034" y="910590"/>
                </a:lnTo>
                <a:lnTo>
                  <a:pt x="659104" y="918210"/>
                </a:lnTo>
                <a:lnTo>
                  <a:pt x="665591" y="927100"/>
                </a:lnTo>
                <a:lnTo>
                  <a:pt x="672625" y="934720"/>
                </a:lnTo>
                <a:lnTo>
                  <a:pt x="680339" y="942340"/>
                </a:lnTo>
                <a:lnTo>
                  <a:pt x="684022" y="947420"/>
                </a:lnTo>
                <a:lnTo>
                  <a:pt x="688975" y="949960"/>
                </a:lnTo>
                <a:lnTo>
                  <a:pt x="700532" y="949960"/>
                </a:lnTo>
                <a:lnTo>
                  <a:pt x="709168" y="947420"/>
                </a:lnTo>
                <a:lnTo>
                  <a:pt x="713486" y="939800"/>
                </a:lnTo>
                <a:lnTo>
                  <a:pt x="712851" y="932180"/>
                </a:lnTo>
                <a:lnTo>
                  <a:pt x="712851" y="927100"/>
                </a:lnTo>
                <a:lnTo>
                  <a:pt x="711327" y="924560"/>
                </a:lnTo>
                <a:lnTo>
                  <a:pt x="711327" y="922020"/>
                </a:lnTo>
                <a:lnTo>
                  <a:pt x="704671" y="887730"/>
                </a:lnTo>
                <a:lnTo>
                  <a:pt x="704000" y="885190"/>
                </a:lnTo>
                <a:lnTo>
                  <a:pt x="673227" y="885190"/>
                </a:lnTo>
                <a:lnTo>
                  <a:pt x="669544" y="883920"/>
                </a:lnTo>
                <a:lnTo>
                  <a:pt x="606139" y="801370"/>
                </a:lnTo>
                <a:lnTo>
                  <a:pt x="586180" y="772160"/>
                </a:lnTo>
                <a:lnTo>
                  <a:pt x="548483" y="720090"/>
                </a:lnTo>
                <a:lnTo>
                  <a:pt x="530494" y="697230"/>
                </a:lnTo>
                <a:lnTo>
                  <a:pt x="511673" y="674370"/>
                </a:lnTo>
                <a:lnTo>
                  <a:pt x="491744" y="651510"/>
                </a:lnTo>
                <a:lnTo>
                  <a:pt x="485963" y="645160"/>
                </a:lnTo>
                <a:lnTo>
                  <a:pt x="481123" y="637540"/>
                </a:lnTo>
                <a:lnTo>
                  <a:pt x="476545" y="629920"/>
                </a:lnTo>
                <a:lnTo>
                  <a:pt x="471551" y="622300"/>
                </a:lnTo>
                <a:lnTo>
                  <a:pt x="469267" y="619760"/>
                </a:lnTo>
                <a:close/>
              </a:path>
              <a:path w="790575" h="977900">
                <a:moveTo>
                  <a:pt x="433451" y="577850"/>
                </a:moveTo>
                <a:lnTo>
                  <a:pt x="421259" y="577850"/>
                </a:lnTo>
                <a:lnTo>
                  <a:pt x="416941" y="579120"/>
                </a:lnTo>
                <a:lnTo>
                  <a:pt x="386208" y="624840"/>
                </a:lnTo>
                <a:lnTo>
                  <a:pt x="368728" y="654050"/>
                </a:lnTo>
                <a:lnTo>
                  <a:pt x="350843" y="684530"/>
                </a:lnTo>
                <a:lnTo>
                  <a:pt x="332613" y="713740"/>
                </a:lnTo>
                <a:lnTo>
                  <a:pt x="305591" y="758190"/>
                </a:lnTo>
                <a:lnTo>
                  <a:pt x="276844" y="802640"/>
                </a:lnTo>
                <a:lnTo>
                  <a:pt x="245405" y="845820"/>
                </a:lnTo>
                <a:lnTo>
                  <a:pt x="210312" y="886460"/>
                </a:lnTo>
                <a:lnTo>
                  <a:pt x="165608" y="930910"/>
                </a:lnTo>
                <a:lnTo>
                  <a:pt x="198098" y="930910"/>
                </a:lnTo>
                <a:lnTo>
                  <a:pt x="235473" y="890270"/>
                </a:lnTo>
                <a:lnTo>
                  <a:pt x="275717" y="839470"/>
                </a:lnTo>
                <a:lnTo>
                  <a:pt x="308149" y="796290"/>
                </a:lnTo>
                <a:lnTo>
                  <a:pt x="336296" y="750570"/>
                </a:lnTo>
                <a:lnTo>
                  <a:pt x="339852" y="744220"/>
                </a:lnTo>
                <a:lnTo>
                  <a:pt x="344932" y="736600"/>
                </a:lnTo>
                <a:lnTo>
                  <a:pt x="375570" y="688340"/>
                </a:lnTo>
                <a:lnTo>
                  <a:pt x="402463" y="647700"/>
                </a:lnTo>
                <a:lnTo>
                  <a:pt x="406179" y="642620"/>
                </a:lnTo>
                <a:lnTo>
                  <a:pt x="410575" y="636270"/>
                </a:lnTo>
                <a:lnTo>
                  <a:pt x="415232" y="629920"/>
                </a:lnTo>
                <a:lnTo>
                  <a:pt x="419735" y="622300"/>
                </a:lnTo>
                <a:lnTo>
                  <a:pt x="421259" y="621030"/>
                </a:lnTo>
                <a:lnTo>
                  <a:pt x="424815" y="619760"/>
                </a:lnTo>
                <a:lnTo>
                  <a:pt x="469267" y="619760"/>
                </a:lnTo>
                <a:lnTo>
                  <a:pt x="453342" y="601980"/>
                </a:lnTo>
                <a:lnTo>
                  <a:pt x="444386" y="590550"/>
                </a:lnTo>
                <a:lnTo>
                  <a:pt x="435610" y="580390"/>
                </a:lnTo>
                <a:lnTo>
                  <a:pt x="433451" y="577850"/>
                </a:lnTo>
                <a:close/>
              </a:path>
              <a:path w="790575" h="977900">
                <a:moveTo>
                  <a:pt x="788384" y="378460"/>
                </a:moveTo>
                <a:lnTo>
                  <a:pt x="609635" y="378460"/>
                </a:lnTo>
                <a:lnTo>
                  <a:pt x="660491" y="381000"/>
                </a:lnTo>
                <a:lnTo>
                  <a:pt x="686181" y="383540"/>
                </a:lnTo>
                <a:lnTo>
                  <a:pt x="688975" y="383540"/>
                </a:lnTo>
                <a:lnTo>
                  <a:pt x="691134" y="384810"/>
                </a:lnTo>
                <a:lnTo>
                  <a:pt x="692658" y="386080"/>
                </a:lnTo>
                <a:lnTo>
                  <a:pt x="693293" y="389890"/>
                </a:lnTo>
                <a:lnTo>
                  <a:pt x="689737" y="393700"/>
                </a:lnTo>
                <a:lnTo>
                  <a:pt x="686181" y="394970"/>
                </a:lnTo>
                <a:lnTo>
                  <a:pt x="682498" y="396240"/>
                </a:lnTo>
                <a:lnTo>
                  <a:pt x="675386" y="398780"/>
                </a:lnTo>
                <a:lnTo>
                  <a:pt x="645838" y="408940"/>
                </a:lnTo>
                <a:lnTo>
                  <a:pt x="584838" y="426720"/>
                </a:lnTo>
                <a:lnTo>
                  <a:pt x="553720" y="434340"/>
                </a:lnTo>
                <a:lnTo>
                  <a:pt x="541865" y="438150"/>
                </a:lnTo>
                <a:lnTo>
                  <a:pt x="534225" y="443230"/>
                </a:lnTo>
                <a:lnTo>
                  <a:pt x="530395" y="450850"/>
                </a:lnTo>
                <a:lnTo>
                  <a:pt x="529971" y="459740"/>
                </a:lnTo>
                <a:lnTo>
                  <a:pt x="531526" y="473710"/>
                </a:lnTo>
                <a:lnTo>
                  <a:pt x="539242" y="514350"/>
                </a:lnTo>
                <a:lnTo>
                  <a:pt x="557180" y="568960"/>
                </a:lnTo>
                <a:lnTo>
                  <a:pt x="581025" y="621030"/>
                </a:lnTo>
                <a:lnTo>
                  <a:pt x="584854" y="628650"/>
                </a:lnTo>
                <a:lnTo>
                  <a:pt x="588327" y="635000"/>
                </a:lnTo>
                <a:lnTo>
                  <a:pt x="590847" y="642620"/>
                </a:lnTo>
                <a:lnTo>
                  <a:pt x="591820" y="650240"/>
                </a:lnTo>
                <a:lnTo>
                  <a:pt x="593217" y="656590"/>
                </a:lnTo>
                <a:lnTo>
                  <a:pt x="597535" y="661670"/>
                </a:lnTo>
                <a:lnTo>
                  <a:pt x="601218" y="668020"/>
                </a:lnTo>
                <a:lnTo>
                  <a:pt x="612159" y="684530"/>
                </a:lnTo>
                <a:lnTo>
                  <a:pt x="621125" y="702310"/>
                </a:lnTo>
                <a:lnTo>
                  <a:pt x="628042" y="720090"/>
                </a:lnTo>
                <a:lnTo>
                  <a:pt x="635057" y="746760"/>
                </a:lnTo>
                <a:lnTo>
                  <a:pt x="638095" y="754380"/>
                </a:lnTo>
                <a:lnTo>
                  <a:pt x="663257" y="819150"/>
                </a:lnTo>
                <a:lnTo>
                  <a:pt x="676783" y="868680"/>
                </a:lnTo>
                <a:lnTo>
                  <a:pt x="676783" y="873760"/>
                </a:lnTo>
                <a:lnTo>
                  <a:pt x="678180" y="877570"/>
                </a:lnTo>
                <a:lnTo>
                  <a:pt x="676783" y="881380"/>
                </a:lnTo>
                <a:lnTo>
                  <a:pt x="673227" y="885190"/>
                </a:lnTo>
                <a:lnTo>
                  <a:pt x="704000" y="885190"/>
                </a:lnTo>
                <a:lnTo>
                  <a:pt x="684502" y="820420"/>
                </a:lnTo>
                <a:lnTo>
                  <a:pt x="657199" y="749300"/>
                </a:lnTo>
                <a:lnTo>
                  <a:pt x="626000" y="676910"/>
                </a:lnTo>
                <a:lnTo>
                  <a:pt x="609854" y="641350"/>
                </a:lnTo>
                <a:lnTo>
                  <a:pt x="599529" y="617220"/>
                </a:lnTo>
                <a:lnTo>
                  <a:pt x="581404" y="570230"/>
                </a:lnTo>
                <a:lnTo>
                  <a:pt x="567561" y="528320"/>
                </a:lnTo>
                <a:lnTo>
                  <a:pt x="560953" y="490220"/>
                </a:lnTo>
                <a:lnTo>
                  <a:pt x="559435" y="471170"/>
                </a:lnTo>
                <a:lnTo>
                  <a:pt x="560649" y="463550"/>
                </a:lnTo>
                <a:lnTo>
                  <a:pt x="564292" y="457200"/>
                </a:lnTo>
                <a:lnTo>
                  <a:pt x="570364" y="452120"/>
                </a:lnTo>
                <a:lnTo>
                  <a:pt x="578866" y="448310"/>
                </a:lnTo>
                <a:lnTo>
                  <a:pt x="600463" y="443230"/>
                </a:lnTo>
                <a:lnTo>
                  <a:pt x="643088" y="430530"/>
                </a:lnTo>
                <a:lnTo>
                  <a:pt x="663829" y="422910"/>
                </a:lnTo>
                <a:lnTo>
                  <a:pt x="673403" y="421640"/>
                </a:lnTo>
                <a:lnTo>
                  <a:pt x="682704" y="417830"/>
                </a:lnTo>
                <a:lnTo>
                  <a:pt x="700532" y="412750"/>
                </a:lnTo>
                <a:lnTo>
                  <a:pt x="768985" y="387350"/>
                </a:lnTo>
                <a:lnTo>
                  <a:pt x="773303" y="384810"/>
                </a:lnTo>
                <a:lnTo>
                  <a:pt x="778256" y="384810"/>
                </a:lnTo>
                <a:lnTo>
                  <a:pt x="783336" y="381000"/>
                </a:lnTo>
                <a:lnTo>
                  <a:pt x="787654" y="379730"/>
                </a:lnTo>
                <a:lnTo>
                  <a:pt x="788384" y="378460"/>
                </a:lnTo>
                <a:close/>
              </a:path>
              <a:path w="790575" h="977900">
                <a:moveTo>
                  <a:pt x="147231" y="262890"/>
                </a:moveTo>
                <a:lnTo>
                  <a:pt x="112395" y="262890"/>
                </a:lnTo>
                <a:lnTo>
                  <a:pt x="118872" y="264160"/>
                </a:lnTo>
                <a:lnTo>
                  <a:pt x="125349" y="267970"/>
                </a:lnTo>
                <a:lnTo>
                  <a:pt x="131064" y="273050"/>
                </a:lnTo>
                <a:lnTo>
                  <a:pt x="152749" y="297180"/>
                </a:lnTo>
                <a:lnTo>
                  <a:pt x="163782" y="308610"/>
                </a:lnTo>
                <a:lnTo>
                  <a:pt x="175006" y="318770"/>
                </a:lnTo>
                <a:lnTo>
                  <a:pt x="190259" y="334010"/>
                </a:lnTo>
                <a:lnTo>
                  <a:pt x="204168" y="349250"/>
                </a:lnTo>
                <a:lnTo>
                  <a:pt x="217529" y="364490"/>
                </a:lnTo>
                <a:lnTo>
                  <a:pt x="231140" y="379730"/>
                </a:lnTo>
                <a:lnTo>
                  <a:pt x="236220" y="384810"/>
                </a:lnTo>
                <a:lnTo>
                  <a:pt x="241173" y="389890"/>
                </a:lnTo>
                <a:lnTo>
                  <a:pt x="247015" y="393700"/>
                </a:lnTo>
                <a:lnTo>
                  <a:pt x="250571" y="396240"/>
                </a:lnTo>
                <a:lnTo>
                  <a:pt x="254889" y="398780"/>
                </a:lnTo>
                <a:lnTo>
                  <a:pt x="264922" y="398780"/>
                </a:lnTo>
                <a:lnTo>
                  <a:pt x="290830" y="374650"/>
                </a:lnTo>
                <a:lnTo>
                  <a:pt x="295151" y="368300"/>
                </a:lnTo>
                <a:lnTo>
                  <a:pt x="260604" y="368300"/>
                </a:lnTo>
                <a:lnTo>
                  <a:pt x="255579" y="367030"/>
                </a:lnTo>
                <a:lnTo>
                  <a:pt x="250031" y="364490"/>
                </a:lnTo>
                <a:lnTo>
                  <a:pt x="243673" y="359410"/>
                </a:lnTo>
                <a:lnTo>
                  <a:pt x="236220" y="351790"/>
                </a:lnTo>
                <a:lnTo>
                  <a:pt x="184388" y="300990"/>
                </a:lnTo>
                <a:lnTo>
                  <a:pt x="158692" y="274320"/>
                </a:lnTo>
                <a:lnTo>
                  <a:pt x="147231" y="262890"/>
                </a:lnTo>
                <a:close/>
              </a:path>
              <a:path w="790575" h="977900">
                <a:moveTo>
                  <a:pt x="465127" y="92710"/>
                </a:moveTo>
                <a:lnTo>
                  <a:pt x="435610" y="92710"/>
                </a:lnTo>
                <a:lnTo>
                  <a:pt x="439166" y="93980"/>
                </a:lnTo>
                <a:lnTo>
                  <a:pt x="440690" y="95250"/>
                </a:lnTo>
                <a:lnTo>
                  <a:pt x="441325" y="97790"/>
                </a:lnTo>
                <a:lnTo>
                  <a:pt x="441325" y="99060"/>
                </a:lnTo>
                <a:lnTo>
                  <a:pt x="447792" y="130810"/>
                </a:lnTo>
                <a:lnTo>
                  <a:pt x="454199" y="161290"/>
                </a:lnTo>
                <a:lnTo>
                  <a:pt x="460488" y="191770"/>
                </a:lnTo>
                <a:lnTo>
                  <a:pt x="466598" y="223520"/>
                </a:lnTo>
                <a:lnTo>
                  <a:pt x="467995" y="226060"/>
                </a:lnTo>
                <a:lnTo>
                  <a:pt x="479065" y="260350"/>
                </a:lnTo>
                <a:lnTo>
                  <a:pt x="486267" y="295910"/>
                </a:lnTo>
                <a:lnTo>
                  <a:pt x="491158" y="331470"/>
                </a:lnTo>
                <a:lnTo>
                  <a:pt x="495300" y="367030"/>
                </a:lnTo>
                <a:lnTo>
                  <a:pt x="495300" y="369570"/>
                </a:lnTo>
                <a:lnTo>
                  <a:pt x="496824" y="373380"/>
                </a:lnTo>
                <a:lnTo>
                  <a:pt x="497459" y="375920"/>
                </a:lnTo>
                <a:lnTo>
                  <a:pt x="499745" y="379730"/>
                </a:lnTo>
                <a:lnTo>
                  <a:pt x="503301" y="382270"/>
                </a:lnTo>
                <a:lnTo>
                  <a:pt x="509778" y="382270"/>
                </a:lnTo>
                <a:lnTo>
                  <a:pt x="528528" y="379730"/>
                </a:lnTo>
                <a:lnTo>
                  <a:pt x="547100" y="378460"/>
                </a:lnTo>
                <a:lnTo>
                  <a:pt x="788384" y="378460"/>
                </a:lnTo>
                <a:lnTo>
                  <a:pt x="790575" y="374650"/>
                </a:lnTo>
                <a:lnTo>
                  <a:pt x="789051" y="369570"/>
                </a:lnTo>
                <a:lnTo>
                  <a:pt x="787654" y="367030"/>
                </a:lnTo>
                <a:lnTo>
                  <a:pt x="732917" y="367030"/>
                </a:lnTo>
                <a:lnTo>
                  <a:pt x="677862" y="364490"/>
                </a:lnTo>
                <a:lnTo>
                  <a:pt x="650549" y="361950"/>
                </a:lnTo>
                <a:lnTo>
                  <a:pt x="622808" y="360680"/>
                </a:lnTo>
                <a:lnTo>
                  <a:pt x="608464" y="358140"/>
                </a:lnTo>
                <a:lnTo>
                  <a:pt x="594455" y="356870"/>
                </a:lnTo>
                <a:lnTo>
                  <a:pt x="533527" y="356870"/>
                </a:lnTo>
                <a:lnTo>
                  <a:pt x="526288" y="355600"/>
                </a:lnTo>
                <a:lnTo>
                  <a:pt x="521335" y="353060"/>
                </a:lnTo>
                <a:lnTo>
                  <a:pt x="520573" y="346710"/>
                </a:lnTo>
                <a:lnTo>
                  <a:pt x="517652" y="339090"/>
                </a:lnTo>
                <a:lnTo>
                  <a:pt x="513334" y="323850"/>
                </a:lnTo>
                <a:lnTo>
                  <a:pt x="507978" y="300990"/>
                </a:lnTo>
                <a:lnTo>
                  <a:pt x="497171" y="256540"/>
                </a:lnTo>
                <a:lnTo>
                  <a:pt x="491744" y="233680"/>
                </a:lnTo>
                <a:lnTo>
                  <a:pt x="481911" y="189230"/>
                </a:lnTo>
                <a:lnTo>
                  <a:pt x="472608" y="143510"/>
                </a:lnTo>
                <a:lnTo>
                  <a:pt x="465555" y="99060"/>
                </a:lnTo>
                <a:lnTo>
                  <a:pt x="465127" y="92710"/>
                </a:lnTo>
                <a:close/>
              </a:path>
              <a:path w="790575" h="977900">
                <a:moveTo>
                  <a:pt x="460756" y="0"/>
                </a:moveTo>
                <a:lnTo>
                  <a:pt x="441325" y="0"/>
                </a:lnTo>
                <a:lnTo>
                  <a:pt x="437769" y="6350"/>
                </a:lnTo>
                <a:lnTo>
                  <a:pt x="434213" y="11430"/>
                </a:lnTo>
                <a:lnTo>
                  <a:pt x="433451" y="17780"/>
                </a:lnTo>
                <a:lnTo>
                  <a:pt x="430530" y="24130"/>
                </a:lnTo>
                <a:lnTo>
                  <a:pt x="425067" y="41910"/>
                </a:lnTo>
                <a:lnTo>
                  <a:pt x="419496" y="59690"/>
                </a:lnTo>
                <a:lnTo>
                  <a:pt x="414045" y="77470"/>
                </a:lnTo>
                <a:lnTo>
                  <a:pt x="408940" y="93980"/>
                </a:lnTo>
                <a:lnTo>
                  <a:pt x="403477" y="111760"/>
                </a:lnTo>
                <a:lnTo>
                  <a:pt x="396382" y="129540"/>
                </a:lnTo>
                <a:lnTo>
                  <a:pt x="388741" y="146050"/>
                </a:lnTo>
                <a:lnTo>
                  <a:pt x="381635" y="162560"/>
                </a:lnTo>
                <a:lnTo>
                  <a:pt x="372969" y="186690"/>
                </a:lnTo>
                <a:lnTo>
                  <a:pt x="363077" y="208280"/>
                </a:lnTo>
                <a:lnTo>
                  <a:pt x="351827" y="229870"/>
                </a:lnTo>
                <a:lnTo>
                  <a:pt x="339090" y="251460"/>
                </a:lnTo>
                <a:lnTo>
                  <a:pt x="335573" y="257810"/>
                </a:lnTo>
                <a:lnTo>
                  <a:pt x="329017" y="269240"/>
                </a:lnTo>
                <a:lnTo>
                  <a:pt x="325501" y="275590"/>
                </a:lnTo>
                <a:lnTo>
                  <a:pt x="321901" y="283210"/>
                </a:lnTo>
                <a:lnTo>
                  <a:pt x="317754" y="290830"/>
                </a:lnTo>
                <a:lnTo>
                  <a:pt x="296481" y="326390"/>
                </a:lnTo>
                <a:lnTo>
                  <a:pt x="282956" y="346710"/>
                </a:lnTo>
                <a:lnTo>
                  <a:pt x="276409" y="356870"/>
                </a:lnTo>
                <a:lnTo>
                  <a:pt x="270684" y="363220"/>
                </a:lnTo>
                <a:lnTo>
                  <a:pt x="265507" y="367030"/>
                </a:lnTo>
                <a:lnTo>
                  <a:pt x="260604" y="368300"/>
                </a:lnTo>
                <a:lnTo>
                  <a:pt x="295151" y="368300"/>
                </a:lnTo>
                <a:lnTo>
                  <a:pt x="298608" y="363220"/>
                </a:lnTo>
                <a:lnTo>
                  <a:pt x="313404" y="340360"/>
                </a:lnTo>
                <a:lnTo>
                  <a:pt x="321183" y="328930"/>
                </a:lnTo>
                <a:lnTo>
                  <a:pt x="346726" y="287020"/>
                </a:lnTo>
                <a:lnTo>
                  <a:pt x="369258" y="243840"/>
                </a:lnTo>
                <a:lnTo>
                  <a:pt x="389241" y="199390"/>
                </a:lnTo>
                <a:lnTo>
                  <a:pt x="407140" y="156210"/>
                </a:lnTo>
                <a:lnTo>
                  <a:pt x="423418" y="110490"/>
                </a:lnTo>
                <a:lnTo>
                  <a:pt x="426212" y="97790"/>
                </a:lnTo>
                <a:lnTo>
                  <a:pt x="432054" y="92710"/>
                </a:lnTo>
                <a:lnTo>
                  <a:pt x="465127" y="92710"/>
                </a:lnTo>
                <a:lnTo>
                  <a:pt x="462471" y="53340"/>
                </a:lnTo>
                <a:lnTo>
                  <a:pt x="465074" y="7620"/>
                </a:lnTo>
                <a:lnTo>
                  <a:pt x="465074" y="3810"/>
                </a:lnTo>
                <a:lnTo>
                  <a:pt x="460756" y="0"/>
                </a:lnTo>
                <a:close/>
              </a:path>
              <a:path w="790575" h="977900">
                <a:moveTo>
                  <a:pt x="779780" y="360680"/>
                </a:moveTo>
                <a:lnTo>
                  <a:pt x="768985" y="360680"/>
                </a:lnTo>
                <a:lnTo>
                  <a:pt x="763905" y="361950"/>
                </a:lnTo>
                <a:lnTo>
                  <a:pt x="732917" y="367030"/>
                </a:lnTo>
                <a:lnTo>
                  <a:pt x="787654" y="367030"/>
                </a:lnTo>
                <a:lnTo>
                  <a:pt x="784098" y="361950"/>
                </a:lnTo>
                <a:lnTo>
                  <a:pt x="779780" y="360680"/>
                </a:lnTo>
                <a:close/>
              </a:path>
              <a:path w="790575" h="977900">
                <a:moveTo>
                  <a:pt x="566674" y="353060"/>
                </a:moveTo>
                <a:lnTo>
                  <a:pt x="559435" y="353060"/>
                </a:lnTo>
                <a:lnTo>
                  <a:pt x="551561" y="355600"/>
                </a:lnTo>
                <a:lnTo>
                  <a:pt x="544322" y="356870"/>
                </a:lnTo>
                <a:lnTo>
                  <a:pt x="594455" y="356870"/>
                </a:lnTo>
                <a:lnTo>
                  <a:pt x="580588" y="354330"/>
                </a:lnTo>
                <a:lnTo>
                  <a:pt x="566674" y="353060"/>
                </a:lnTo>
                <a:close/>
              </a:path>
            </a:pathLst>
          </a:custGeom>
          <a:solidFill>
            <a:srgbClr val="798AC5"/>
          </a:solidFill>
        </p:spPr>
        <p:txBody>
          <a:bodyPr wrap="square" lIns="0" tIns="0" rIns="0" bIns="0" rtlCol="0"/>
          <a:lstStyle/>
          <a:p>
            <a:endParaRPr/>
          </a:p>
        </p:txBody>
      </p:sp>
      <p:sp>
        <p:nvSpPr>
          <p:cNvPr id="56" name="object 56"/>
          <p:cNvSpPr/>
          <p:nvPr/>
        </p:nvSpPr>
        <p:spPr>
          <a:xfrm>
            <a:off x="17273889" y="1077836"/>
            <a:ext cx="904875" cy="699770"/>
          </a:xfrm>
          <a:custGeom>
            <a:avLst/>
            <a:gdLst/>
            <a:ahLst/>
            <a:cxnLst/>
            <a:rect l="l" t="t" r="r" b="b"/>
            <a:pathLst>
              <a:path w="904875" h="699769">
                <a:moveTo>
                  <a:pt x="376829" y="427990"/>
                </a:moveTo>
                <a:lnTo>
                  <a:pt x="331485" y="427990"/>
                </a:lnTo>
                <a:lnTo>
                  <a:pt x="338437" y="429260"/>
                </a:lnTo>
                <a:lnTo>
                  <a:pt x="345376" y="431800"/>
                </a:lnTo>
                <a:lnTo>
                  <a:pt x="352577" y="439420"/>
                </a:lnTo>
                <a:lnTo>
                  <a:pt x="360314" y="449580"/>
                </a:lnTo>
                <a:lnTo>
                  <a:pt x="386955" y="488950"/>
                </a:lnTo>
                <a:lnTo>
                  <a:pt x="415226" y="528320"/>
                </a:lnTo>
                <a:lnTo>
                  <a:pt x="445379" y="566420"/>
                </a:lnTo>
                <a:lnTo>
                  <a:pt x="477662" y="601980"/>
                </a:lnTo>
                <a:lnTo>
                  <a:pt x="481980" y="608330"/>
                </a:lnTo>
                <a:lnTo>
                  <a:pt x="492140" y="622300"/>
                </a:lnTo>
                <a:lnTo>
                  <a:pt x="505206" y="640080"/>
                </a:lnTo>
                <a:lnTo>
                  <a:pt x="518461" y="656590"/>
                </a:lnTo>
                <a:lnTo>
                  <a:pt x="545353" y="692150"/>
                </a:lnTo>
                <a:lnTo>
                  <a:pt x="546750" y="693420"/>
                </a:lnTo>
                <a:lnTo>
                  <a:pt x="547512" y="694690"/>
                </a:lnTo>
                <a:lnTo>
                  <a:pt x="550433" y="697230"/>
                </a:lnTo>
                <a:lnTo>
                  <a:pt x="552592" y="698500"/>
                </a:lnTo>
                <a:lnTo>
                  <a:pt x="556148" y="699770"/>
                </a:lnTo>
                <a:lnTo>
                  <a:pt x="564784" y="699770"/>
                </a:lnTo>
                <a:lnTo>
                  <a:pt x="570626" y="698500"/>
                </a:lnTo>
                <a:lnTo>
                  <a:pt x="576341" y="692150"/>
                </a:lnTo>
                <a:lnTo>
                  <a:pt x="575579" y="688340"/>
                </a:lnTo>
                <a:lnTo>
                  <a:pt x="568821" y="657860"/>
                </a:lnTo>
                <a:lnTo>
                  <a:pt x="564063" y="631190"/>
                </a:lnTo>
                <a:lnTo>
                  <a:pt x="530240" y="631190"/>
                </a:lnTo>
                <a:lnTo>
                  <a:pt x="526684" y="629920"/>
                </a:lnTo>
                <a:lnTo>
                  <a:pt x="523763" y="627380"/>
                </a:lnTo>
                <a:lnTo>
                  <a:pt x="521604" y="626110"/>
                </a:lnTo>
                <a:lnTo>
                  <a:pt x="491128" y="588010"/>
                </a:lnTo>
                <a:lnTo>
                  <a:pt x="462010" y="551180"/>
                </a:lnTo>
                <a:lnTo>
                  <a:pt x="433701" y="514350"/>
                </a:lnTo>
                <a:lnTo>
                  <a:pt x="405653" y="476250"/>
                </a:lnTo>
                <a:lnTo>
                  <a:pt x="380097" y="433070"/>
                </a:lnTo>
                <a:lnTo>
                  <a:pt x="376829" y="427990"/>
                </a:lnTo>
                <a:close/>
              </a:path>
              <a:path w="904875" h="699769">
                <a:moveTo>
                  <a:pt x="501411" y="381000"/>
                </a:moveTo>
                <a:lnTo>
                  <a:pt x="496458" y="381000"/>
                </a:lnTo>
                <a:lnTo>
                  <a:pt x="490616" y="382270"/>
                </a:lnTo>
                <a:lnTo>
                  <a:pt x="485663" y="384810"/>
                </a:lnTo>
                <a:lnTo>
                  <a:pt x="478875" y="388620"/>
                </a:lnTo>
                <a:lnTo>
                  <a:pt x="475170" y="394970"/>
                </a:lnTo>
                <a:lnTo>
                  <a:pt x="475251" y="402590"/>
                </a:lnTo>
                <a:lnTo>
                  <a:pt x="479821" y="408940"/>
                </a:lnTo>
                <a:lnTo>
                  <a:pt x="487060" y="414020"/>
                </a:lnTo>
                <a:lnTo>
                  <a:pt x="492140" y="419100"/>
                </a:lnTo>
                <a:lnTo>
                  <a:pt x="499429" y="468630"/>
                </a:lnTo>
                <a:lnTo>
                  <a:pt x="508095" y="508000"/>
                </a:lnTo>
                <a:lnTo>
                  <a:pt x="518118" y="547370"/>
                </a:lnTo>
                <a:lnTo>
                  <a:pt x="528843" y="586740"/>
                </a:lnTo>
                <a:lnTo>
                  <a:pt x="531151" y="598170"/>
                </a:lnTo>
                <a:lnTo>
                  <a:pt x="532923" y="608330"/>
                </a:lnTo>
                <a:lnTo>
                  <a:pt x="535955" y="629920"/>
                </a:lnTo>
                <a:lnTo>
                  <a:pt x="533796" y="631190"/>
                </a:lnTo>
                <a:lnTo>
                  <a:pt x="564063" y="631190"/>
                </a:lnTo>
                <a:lnTo>
                  <a:pt x="558256" y="599440"/>
                </a:lnTo>
                <a:lnTo>
                  <a:pt x="551068" y="570230"/>
                </a:lnTo>
                <a:lnTo>
                  <a:pt x="544454" y="547370"/>
                </a:lnTo>
                <a:lnTo>
                  <a:pt x="538353" y="523240"/>
                </a:lnTo>
                <a:lnTo>
                  <a:pt x="526684" y="476250"/>
                </a:lnTo>
                <a:lnTo>
                  <a:pt x="521785" y="436880"/>
                </a:lnTo>
                <a:lnTo>
                  <a:pt x="521604" y="420370"/>
                </a:lnTo>
                <a:lnTo>
                  <a:pt x="523001" y="412750"/>
                </a:lnTo>
                <a:lnTo>
                  <a:pt x="526684" y="407670"/>
                </a:lnTo>
                <a:lnTo>
                  <a:pt x="542436" y="402590"/>
                </a:lnTo>
                <a:lnTo>
                  <a:pt x="557668" y="400050"/>
                </a:lnTo>
                <a:lnTo>
                  <a:pt x="620918" y="400050"/>
                </a:lnTo>
                <a:lnTo>
                  <a:pt x="663719" y="398780"/>
                </a:lnTo>
                <a:lnTo>
                  <a:pt x="749845" y="391160"/>
                </a:lnTo>
                <a:lnTo>
                  <a:pt x="793003" y="384810"/>
                </a:lnTo>
                <a:lnTo>
                  <a:pt x="807946" y="382270"/>
                </a:lnTo>
                <a:lnTo>
                  <a:pt x="512968" y="382270"/>
                </a:lnTo>
                <a:lnTo>
                  <a:pt x="501411" y="381000"/>
                </a:lnTo>
                <a:close/>
              </a:path>
              <a:path w="904875" h="699769">
                <a:moveTo>
                  <a:pt x="15509" y="256540"/>
                </a:moveTo>
                <a:lnTo>
                  <a:pt x="9032" y="256540"/>
                </a:lnTo>
                <a:lnTo>
                  <a:pt x="2555" y="261620"/>
                </a:lnTo>
                <a:lnTo>
                  <a:pt x="0" y="266700"/>
                </a:lnTo>
                <a:lnTo>
                  <a:pt x="777" y="273050"/>
                </a:lnTo>
                <a:lnTo>
                  <a:pt x="4413" y="276860"/>
                </a:lnTo>
                <a:lnTo>
                  <a:pt x="10429" y="279400"/>
                </a:lnTo>
                <a:lnTo>
                  <a:pt x="30720" y="283210"/>
                </a:lnTo>
                <a:lnTo>
                  <a:pt x="50355" y="289560"/>
                </a:lnTo>
                <a:lnTo>
                  <a:pt x="68919" y="297180"/>
                </a:lnTo>
                <a:lnTo>
                  <a:pt x="85994" y="306070"/>
                </a:lnTo>
                <a:lnTo>
                  <a:pt x="88153" y="307340"/>
                </a:lnTo>
                <a:lnTo>
                  <a:pt x="91074" y="307340"/>
                </a:lnTo>
                <a:lnTo>
                  <a:pt x="93233" y="308610"/>
                </a:lnTo>
                <a:lnTo>
                  <a:pt x="236489" y="364490"/>
                </a:lnTo>
                <a:lnTo>
                  <a:pt x="238648" y="364490"/>
                </a:lnTo>
                <a:lnTo>
                  <a:pt x="241569" y="365760"/>
                </a:lnTo>
                <a:lnTo>
                  <a:pt x="243728" y="367030"/>
                </a:lnTo>
                <a:lnTo>
                  <a:pt x="247284" y="369570"/>
                </a:lnTo>
                <a:lnTo>
                  <a:pt x="249443" y="374650"/>
                </a:lnTo>
                <a:lnTo>
                  <a:pt x="247284" y="378460"/>
                </a:lnTo>
                <a:lnTo>
                  <a:pt x="243572" y="383540"/>
                </a:lnTo>
                <a:lnTo>
                  <a:pt x="239871" y="387350"/>
                </a:lnTo>
                <a:lnTo>
                  <a:pt x="235908" y="392430"/>
                </a:lnTo>
                <a:lnTo>
                  <a:pt x="207875" y="426720"/>
                </a:lnTo>
                <a:lnTo>
                  <a:pt x="164330" y="487680"/>
                </a:lnTo>
                <a:lnTo>
                  <a:pt x="143652" y="519430"/>
                </a:lnTo>
                <a:lnTo>
                  <a:pt x="129510" y="539750"/>
                </a:lnTo>
                <a:lnTo>
                  <a:pt x="113760" y="561340"/>
                </a:lnTo>
                <a:lnTo>
                  <a:pt x="95843" y="581660"/>
                </a:lnTo>
                <a:lnTo>
                  <a:pt x="75199" y="599440"/>
                </a:lnTo>
                <a:lnTo>
                  <a:pt x="73802" y="600710"/>
                </a:lnTo>
                <a:lnTo>
                  <a:pt x="73040" y="601980"/>
                </a:lnTo>
                <a:lnTo>
                  <a:pt x="70119" y="604520"/>
                </a:lnTo>
                <a:lnTo>
                  <a:pt x="69484" y="607060"/>
                </a:lnTo>
                <a:lnTo>
                  <a:pt x="69484" y="610870"/>
                </a:lnTo>
                <a:lnTo>
                  <a:pt x="73802" y="615950"/>
                </a:lnTo>
                <a:lnTo>
                  <a:pt x="77358" y="618490"/>
                </a:lnTo>
                <a:lnTo>
                  <a:pt x="88915" y="618490"/>
                </a:lnTo>
                <a:lnTo>
                  <a:pt x="92471" y="617220"/>
                </a:lnTo>
                <a:lnTo>
                  <a:pt x="95392" y="615950"/>
                </a:lnTo>
                <a:lnTo>
                  <a:pt x="107979" y="608330"/>
                </a:lnTo>
                <a:lnTo>
                  <a:pt x="120650" y="599440"/>
                </a:lnTo>
                <a:lnTo>
                  <a:pt x="132915" y="591820"/>
                </a:lnTo>
                <a:lnTo>
                  <a:pt x="144287" y="582930"/>
                </a:lnTo>
                <a:lnTo>
                  <a:pt x="171098" y="557530"/>
                </a:lnTo>
                <a:lnTo>
                  <a:pt x="210153" y="521970"/>
                </a:lnTo>
                <a:lnTo>
                  <a:pt x="176672" y="521970"/>
                </a:lnTo>
                <a:lnTo>
                  <a:pt x="174513" y="519430"/>
                </a:lnTo>
                <a:lnTo>
                  <a:pt x="174513" y="516890"/>
                </a:lnTo>
                <a:lnTo>
                  <a:pt x="194230" y="485140"/>
                </a:lnTo>
                <a:lnTo>
                  <a:pt x="216804" y="454660"/>
                </a:lnTo>
                <a:lnTo>
                  <a:pt x="241093" y="426720"/>
                </a:lnTo>
                <a:lnTo>
                  <a:pt x="265953" y="397510"/>
                </a:lnTo>
                <a:lnTo>
                  <a:pt x="272829" y="392430"/>
                </a:lnTo>
                <a:lnTo>
                  <a:pt x="280003" y="386080"/>
                </a:lnTo>
                <a:lnTo>
                  <a:pt x="287010" y="381000"/>
                </a:lnTo>
                <a:lnTo>
                  <a:pt x="293385" y="374650"/>
                </a:lnTo>
                <a:lnTo>
                  <a:pt x="296850" y="369570"/>
                </a:lnTo>
                <a:lnTo>
                  <a:pt x="296719" y="363220"/>
                </a:lnTo>
                <a:lnTo>
                  <a:pt x="293493" y="359410"/>
                </a:lnTo>
                <a:lnTo>
                  <a:pt x="287670" y="355600"/>
                </a:lnTo>
                <a:lnTo>
                  <a:pt x="285511" y="355600"/>
                </a:lnTo>
                <a:lnTo>
                  <a:pt x="282590" y="354330"/>
                </a:lnTo>
                <a:lnTo>
                  <a:pt x="279669" y="354330"/>
                </a:lnTo>
                <a:lnTo>
                  <a:pt x="236729" y="345440"/>
                </a:lnTo>
                <a:lnTo>
                  <a:pt x="195897" y="331470"/>
                </a:lnTo>
                <a:lnTo>
                  <a:pt x="116982" y="298450"/>
                </a:lnTo>
                <a:lnTo>
                  <a:pt x="113426" y="295910"/>
                </a:lnTo>
                <a:lnTo>
                  <a:pt x="111267" y="293370"/>
                </a:lnTo>
                <a:lnTo>
                  <a:pt x="102631" y="287020"/>
                </a:lnTo>
                <a:lnTo>
                  <a:pt x="114645" y="285750"/>
                </a:lnTo>
                <a:lnTo>
                  <a:pt x="126063" y="285750"/>
                </a:lnTo>
                <a:lnTo>
                  <a:pt x="137100" y="284480"/>
                </a:lnTo>
                <a:lnTo>
                  <a:pt x="357616" y="284480"/>
                </a:lnTo>
                <a:lnTo>
                  <a:pt x="355996" y="280670"/>
                </a:lnTo>
                <a:lnTo>
                  <a:pt x="356356" y="279400"/>
                </a:lnTo>
                <a:lnTo>
                  <a:pt x="320055" y="279400"/>
                </a:lnTo>
                <a:lnTo>
                  <a:pt x="288718" y="276860"/>
                </a:lnTo>
                <a:lnTo>
                  <a:pt x="226044" y="270510"/>
                </a:lnTo>
                <a:lnTo>
                  <a:pt x="194706" y="266700"/>
                </a:lnTo>
                <a:lnTo>
                  <a:pt x="181189" y="266700"/>
                </a:lnTo>
                <a:lnTo>
                  <a:pt x="167624" y="265430"/>
                </a:lnTo>
                <a:lnTo>
                  <a:pt x="120413" y="265430"/>
                </a:lnTo>
                <a:lnTo>
                  <a:pt x="110140" y="264160"/>
                </a:lnTo>
                <a:lnTo>
                  <a:pt x="99891" y="264160"/>
                </a:lnTo>
                <a:lnTo>
                  <a:pt x="89677" y="262890"/>
                </a:lnTo>
                <a:lnTo>
                  <a:pt x="71552" y="260350"/>
                </a:lnTo>
                <a:lnTo>
                  <a:pt x="15509" y="256540"/>
                </a:lnTo>
                <a:close/>
              </a:path>
              <a:path w="904875" h="699769">
                <a:moveTo>
                  <a:pt x="352440" y="401320"/>
                </a:moveTo>
                <a:lnTo>
                  <a:pt x="345201" y="401320"/>
                </a:lnTo>
                <a:lnTo>
                  <a:pt x="342280" y="402590"/>
                </a:lnTo>
                <a:lnTo>
                  <a:pt x="338724" y="403860"/>
                </a:lnTo>
                <a:lnTo>
                  <a:pt x="282384" y="436880"/>
                </a:lnTo>
                <a:lnTo>
                  <a:pt x="233568" y="477520"/>
                </a:lnTo>
                <a:lnTo>
                  <a:pt x="223226" y="487680"/>
                </a:lnTo>
                <a:lnTo>
                  <a:pt x="212645" y="497840"/>
                </a:lnTo>
                <a:lnTo>
                  <a:pt x="191150" y="515620"/>
                </a:lnTo>
                <a:lnTo>
                  <a:pt x="187594" y="519430"/>
                </a:lnTo>
                <a:lnTo>
                  <a:pt x="181752" y="519430"/>
                </a:lnTo>
                <a:lnTo>
                  <a:pt x="176672" y="521970"/>
                </a:lnTo>
                <a:lnTo>
                  <a:pt x="210153" y="521970"/>
                </a:lnTo>
                <a:lnTo>
                  <a:pt x="224101" y="509270"/>
                </a:lnTo>
                <a:lnTo>
                  <a:pt x="263342" y="472440"/>
                </a:lnTo>
                <a:lnTo>
                  <a:pt x="276082" y="461010"/>
                </a:lnTo>
                <a:lnTo>
                  <a:pt x="289345" y="450850"/>
                </a:lnTo>
                <a:lnTo>
                  <a:pt x="303418" y="440690"/>
                </a:lnTo>
                <a:lnTo>
                  <a:pt x="310876" y="435610"/>
                </a:lnTo>
                <a:lnTo>
                  <a:pt x="318023" y="431800"/>
                </a:lnTo>
                <a:lnTo>
                  <a:pt x="324885" y="427990"/>
                </a:lnTo>
                <a:lnTo>
                  <a:pt x="376829" y="427990"/>
                </a:lnTo>
                <a:lnTo>
                  <a:pt x="371109" y="419100"/>
                </a:lnTo>
                <a:lnTo>
                  <a:pt x="368950" y="415290"/>
                </a:lnTo>
                <a:lnTo>
                  <a:pt x="363870" y="410210"/>
                </a:lnTo>
                <a:lnTo>
                  <a:pt x="356758" y="402590"/>
                </a:lnTo>
                <a:lnTo>
                  <a:pt x="352440" y="401320"/>
                </a:lnTo>
                <a:close/>
              </a:path>
              <a:path w="904875" h="699769">
                <a:moveTo>
                  <a:pt x="571261" y="379730"/>
                </a:moveTo>
                <a:lnTo>
                  <a:pt x="554081" y="379730"/>
                </a:lnTo>
                <a:lnTo>
                  <a:pt x="530578" y="382270"/>
                </a:lnTo>
                <a:lnTo>
                  <a:pt x="596153" y="382270"/>
                </a:lnTo>
                <a:lnTo>
                  <a:pt x="589414" y="381000"/>
                </a:lnTo>
                <a:lnTo>
                  <a:pt x="577103" y="381000"/>
                </a:lnTo>
                <a:lnTo>
                  <a:pt x="571261" y="379730"/>
                </a:lnTo>
                <a:close/>
              </a:path>
              <a:path w="904875" h="699769">
                <a:moveTo>
                  <a:pt x="639033" y="287020"/>
                </a:moveTo>
                <a:lnTo>
                  <a:pt x="563387" y="287020"/>
                </a:lnTo>
                <a:lnTo>
                  <a:pt x="565546" y="288290"/>
                </a:lnTo>
                <a:lnTo>
                  <a:pt x="569102" y="288290"/>
                </a:lnTo>
                <a:lnTo>
                  <a:pt x="671169" y="311150"/>
                </a:lnTo>
                <a:lnTo>
                  <a:pt x="705246" y="320040"/>
                </a:lnTo>
                <a:lnTo>
                  <a:pt x="732323" y="325120"/>
                </a:lnTo>
                <a:lnTo>
                  <a:pt x="759555" y="332740"/>
                </a:lnTo>
                <a:lnTo>
                  <a:pt x="813958" y="345440"/>
                </a:lnTo>
                <a:lnTo>
                  <a:pt x="821070" y="347980"/>
                </a:lnTo>
                <a:lnTo>
                  <a:pt x="824753" y="349250"/>
                </a:lnTo>
                <a:lnTo>
                  <a:pt x="827547" y="351790"/>
                </a:lnTo>
                <a:lnTo>
                  <a:pt x="828309" y="354330"/>
                </a:lnTo>
                <a:lnTo>
                  <a:pt x="827547" y="356870"/>
                </a:lnTo>
                <a:lnTo>
                  <a:pt x="823991" y="356870"/>
                </a:lnTo>
                <a:lnTo>
                  <a:pt x="785241" y="364490"/>
                </a:lnTo>
                <a:lnTo>
                  <a:pt x="746680" y="370840"/>
                </a:lnTo>
                <a:lnTo>
                  <a:pt x="708263" y="375920"/>
                </a:lnTo>
                <a:lnTo>
                  <a:pt x="669940" y="379730"/>
                </a:lnTo>
                <a:lnTo>
                  <a:pt x="654798" y="379730"/>
                </a:lnTo>
                <a:lnTo>
                  <a:pt x="624560" y="382270"/>
                </a:lnTo>
                <a:lnTo>
                  <a:pt x="807946" y="382270"/>
                </a:lnTo>
                <a:lnTo>
                  <a:pt x="815417" y="381000"/>
                </a:lnTo>
                <a:lnTo>
                  <a:pt x="838200" y="378460"/>
                </a:lnTo>
                <a:lnTo>
                  <a:pt x="884443" y="370840"/>
                </a:lnTo>
                <a:lnTo>
                  <a:pt x="893079" y="369570"/>
                </a:lnTo>
                <a:lnTo>
                  <a:pt x="900318" y="369570"/>
                </a:lnTo>
                <a:lnTo>
                  <a:pt x="903874" y="361950"/>
                </a:lnTo>
                <a:lnTo>
                  <a:pt x="904636" y="355600"/>
                </a:lnTo>
                <a:lnTo>
                  <a:pt x="897397" y="349250"/>
                </a:lnTo>
                <a:lnTo>
                  <a:pt x="885967" y="346710"/>
                </a:lnTo>
                <a:lnTo>
                  <a:pt x="833010" y="332740"/>
                </a:lnTo>
                <a:lnTo>
                  <a:pt x="674258" y="294640"/>
                </a:lnTo>
                <a:lnTo>
                  <a:pt x="639033" y="287020"/>
                </a:lnTo>
                <a:close/>
              </a:path>
              <a:path w="904875" h="699769">
                <a:moveTo>
                  <a:pt x="357616" y="284480"/>
                </a:moveTo>
                <a:lnTo>
                  <a:pt x="165195" y="284480"/>
                </a:lnTo>
                <a:lnTo>
                  <a:pt x="182514" y="287020"/>
                </a:lnTo>
                <a:lnTo>
                  <a:pt x="234521" y="292100"/>
                </a:lnTo>
                <a:lnTo>
                  <a:pt x="260881" y="295910"/>
                </a:lnTo>
                <a:lnTo>
                  <a:pt x="287670" y="298450"/>
                </a:lnTo>
                <a:lnTo>
                  <a:pt x="308324" y="300990"/>
                </a:lnTo>
                <a:lnTo>
                  <a:pt x="327929" y="306070"/>
                </a:lnTo>
                <a:lnTo>
                  <a:pt x="332247" y="308610"/>
                </a:lnTo>
                <a:lnTo>
                  <a:pt x="336565" y="309880"/>
                </a:lnTo>
                <a:lnTo>
                  <a:pt x="340883" y="309880"/>
                </a:lnTo>
                <a:lnTo>
                  <a:pt x="347360" y="308610"/>
                </a:lnTo>
                <a:lnTo>
                  <a:pt x="360314" y="307340"/>
                </a:lnTo>
                <a:lnTo>
                  <a:pt x="366791" y="306070"/>
                </a:lnTo>
                <a:lnTo>
                  <a:pt x="368950" y="306070"/>
                </a:lnTo>
                <a:lnTo>
                  <a:pt x="372633" y="304800"/>
                </a:lnTo>
                <a:lnTo>
                  <a:pt x="374030" y="303530"/>
                </a:lnTo>
                <a:lnTo>
                  <a:pt x="374030" y="300990"/>
                </a:lnTo>
                <a:lnTo>
                  <a:pt x="372633" y="295910"/>
                </a:lnTo>
                <a:lnTo>
                  <a:pt x="371109" y="294640"/>
                </a:lnTo>
                <a:lnTo>
                  <a:pt x="370347" y="293370"/>
                </a:lnTo>
                <a:lnTo>
                  <a:pt x="367553" y="290830"/>
                </a:lnTo>
                <a:lnTo>
                  <a:pt x="365394" y="290830"/>
                </a:lnTo>
                <a:lnTo>
                  <a:pt x="358155" y="285750"/>
                </a:lnTo>
                <a:lnTo>
                  <a:pt x="357616" y="284480"/>
                </a:lnTo>
                <a:close/>
              </a:path>
              <a:path w="904875" h="699769">
                <a:moveTo>
                  <a:pt x="485552" y="76200"/>
                </a:moveTo>
                <a:lnTo>
                  <a:pt x="456072" y="76200"/>
                </a:lnTo>
                <a:lnTo>
                  <a:pt x="459628" y="78740"/>
                </a:lnTo>
                <a:lnTo>
                  <a:pt x="459628" y="82550"/>
                </a:lnTo>
                <a:lnTo>
                  <a:pt x="460390" y="86360"/>
                </a:lnTo>
                <a:lnTo>
                  <a:pt x="460390" y="90170"/>
                </a:lnTo>
                <a:lnTo>
                  <a:pt x="456922" y="133350"/>
                </a:lnTo>
                <a:lnTo>
                  <a:pt x="453120" y="176530"/>
                </a:lnTo>
                <a:lnTo>
                  <a:pt x="449175" y="219710"/>
                </a:lnTo>
                <a:lnTo>
                  <a:pt x="445277" y="262890"/>
                </a:lnTo>
                <a:lnTo>
                  <a:pt x="443880" y="271780"/>
                </a:lnTo>
                <a:lnTo>
                  <a:pt x="450357" y="278130"/>
                </a:lnTo>
                <a:lnTo>
                  <a:pt x="468391" y="278130"/>
                </a:lnTo>
                <a:lnTo>
                  <a:pt x="490491" y="279400"/>
                </a:lnTo>
                <a:lnTo>
                  <a:pt x="534739" y="287020"/>
                </a:lnTo>
                <a:lnTo>
                  <a:pt x="556910" y="288290"/>
                </a:lnTo>
                <a:lnTo>
                  <a:pt x="559704" y="288290"/>
                </a:lnTo>
                <a:lnTo>
                  <a:pt x="561228" y="287020"/>
                </a:lnTo>
                <a:lnTo>
                  <a:pt x="639033" y="287020"/>
                </a:lnTo>
                <a:lnTo>
                  <a:pt x="633162" y="285750"/>
                </a:lnTo>
                <a:lnTo>
                  <a:pt x="591804" y="275590"/>
                </a:lnTo>
                <a:lnTo>
                  <a:pt x="507253" y="260350"/>
                </a:lnTo>
                <a:lnTo>
                  <a:pt x="488424" y="256540"/>
                </a:lnTo>
                <a:lnTo>
                  <a:pt x="478631" y="250190"/>
                </a:lnTo>
                <a:lnTo>
                  <a:pt x="475053" y="241300"/>
                </a:lnTo>
                <a:lnTo>
                  <a:pt x="474868" y="224790"/>
                </a:lnTo>
                <a:lnTo>
                  <a:pt x="475087" y="218440"/>
                </a:lnTo>
                <a:lnTo>
                  <a:pt x="476047" y="204470"/>
                </a:lnTo>
                <a:lnTo>
                  <a:pt x="476265" y="198120"/>
                </a:lnTo>
                <a:lnTo>
                  <a:pt x="479171" y="157480"/>
                </a:lnTo>
                <a:lnTo>
                  <a:pt x="485552" y="76200"/>
                </a:lnTo>
                <a:close/>
              </a:path>
              <a:path w="904875" h="699769">
                <a:moveTo>
                  <a:pt x="479821" y="0"/>
                </a:moveTo>
                <a:lnTo>
                  <a:pt x="471185" y="0"/>
                </a:lnTo>
                <a:lnTo>
                  <a:pt x="465470" y="1270"/>
                </a:lnTo>
                <a:lnTo>
                  <a:pt x="463311" y="5080"/>
                </a:lnTo>
                <a:lnTo>
                  <a:pt x="459628" y="10160"/>
                </a:lnTo>
                <a:lnTo>
                  <a:pt x="456072" y="15240"/>
                </a:lnTo>
                <a:lnTo>
                  <a:pt x="454675" y="20320"/>
                </a:lnTo>
                <a:lnTo>
                  <a:pt x="449804" y="35560"/>
                </a:lnTo>
                <a:lnTo>
                  <a:pt x="444087" y="49530"/>
                </a:lnTo>
                <a:lnTo>
                  <a:pt x="437727" y="62230"/>
                </a:lnTo>
                <a:lnTo>
                  <a:pt x="430926" y="76200"/>
                </a:lnTo>
                <a:lnTo>
                  <a:pt x="422767" y="90170"/>
                </a:lnTo>
                <a:lnTo>
                  <a:pt x="414797" y="102870"/>
                </a:lnTo>
                <a:lnTo>
                  <a:pt x="407495" y="116840"/>
                </a:lnTo>
                <a:lnTo>
                  <a:pt x="401335" y="130810"/>
                </a:lnTo>
                <a:lnTo>
                  <a:pt x="386343" y="162560"/>
                </a:lnTo>
                <a:lnTo>
                  <a:pt x="370173" y="193040"/>
                </a:lnTo>
                <a:lnTo>
                  <a:pt x="355740" y="224790"/>
                </a:lnTo>
                <a:lnTo>
                  <a:pt x="345963" y="257810"/>
                </a:lnTo>
                <a:lnTo>
                  <a:pt x="345963" y="260350"/>
                </a:lnTo>
                <a:lnTo>
                  <a:pt x="343804" y="262890"/>
                </a:lnTo>
                <a:lnTo>
                  <a:pt x="342280" y="266700"/>
                </a:lnTo>
                <a:lnTo>
                  <a:pt x="339486" y="276860"/>
                </a:lnTo>
                <a:lnTo>
                  <a:pt x="334406" y="279400"/>
                </a:lnTo>
                <a:lnTo>
                  <a:pt x="356356" y="279400"/>
                </a:lnTo>
                <a:lnTo>
                  <a:pt x="358155" y="273050"/>
                </a:lnTo>
                <a:lnTo>
                  <a:pt x="360864" y="265430"/>
                </a:lnTo>
                <a:lnTo>
                  <a:pt x="363728" y="256540"/>
                </a:lnTo>
                <a:lnTo>
                  <a:pt x="366853" y="248920"/>
                </a:lnTo>
                <a:lnTo>
                  <a:pt x="377440" y="224790"/>
                </a:lnTo>
                <a:lnTo>
                  <a:pt x="384794" y="209550"/>
                </a:lnTo>
                <a:lnTo>
                  <a:pt x="392672" y="193040"/>
                </a:lnTo>
                <a:lnTo>
                  <a:pt x="401335" y="176530"/>
                </a:lnTo>
                <a:lnTo>
                  <a:pt x="411755" y="154940"/>
                </a:lnTo>
                <a:lnTo>
                  <a:pt x="422497" y="133350"/>
                </a:lnTo>
                <a:lnTo>
                  <a:pt x="433643" y="110490"/>
                </a:lnTo>
                <a:lnTo>
                  <a:pt x="445277" y="88900"/>
                </a:lnTo>
                <a:lnTo>
                  <a:pt x="447436" y="83820"/>
                </a:lnTo>
                <a:lnTo>
                  <a:pt x="450357" y="81280"/>
                </a:lnTo>
                <a:lnTo>
                  <a:pt x="452516" y="77470"/>
                </a:lnTo>
                <a:lnTo>
                  <a:pt x="456072" y="76200"/>
                </a:lnTo>
                <a:lnTo>
                  <a:pt x="485552" y="76200"/>
                </a:lnTo>
                <a:lnTo>
                  <a:pt x="488898" y="29210"/>
                </a:lnTo>
                <a:lnTo>
                  <a:pt x="489124" y="22860"/>
                </a:lnTo>
                <a:lnTo>
                  <a:pt x="489219" y="5080"/>
                </a:lnTo>
                <a:lnTo>
                  <a:pt x="484901" y="2540"/>
                </a:lnTo>
                <a:lnTo>
                  <a:pt x="479821" y="0"/>
                </a:lnTo>
                <a:close/>
              </a:path>
            </a:pathLst>
          </a:custGeom>
          <a:solidFill>
            <a:srgbClr val="798AC5"/>
          </a:solidFill>
        </p:spPr>
        <p:txBody>
          <a:bodyPr wrap="square" lIns="0" tIns="0" rIns="0" bIns="0" rtlCol="0"/>
          <a:lstStyle/>
          <a:p>
            <a:endParaRPr/>
          </a:p>
        </p:txBody>
      </p:sp>
      <p:sp>
        <p:nvSpPr>
          <p:cNvPr id="57" name="object 57"/>
          <p:cNvSpPr/>
          <p:nvPr/>
        </p:nvSpPr>
        <p:spPr>
          <a:xfrm>
            <a:off x="15021306" y="8384969"/>
            <a:ext cx="1257300" cy="1167765"/>
          </a:xfrm>
          <a:custGeom>
            <a:avLst/>
            <a:gdLst/>
            <a:ahLst/>
            <a:cxnLst/>
            <a:rect l="l" t="t" r="r" b="b"/>
            <a:pathLst>
              <a:path w="1257300" h="1167765">
                <a:moveTo>
                  <a:pt x="424304" y="1146890"/>
                </a:moveTo>
                <a:lnTo>
                  <a:pt x="23352" y="1146890"/>
                </a:lnTo>
                <a:lnTo>
                  <a:pt x="29989" y="1148543"/>
                </a:lnTo>
                <a:lnTo>
                  <a:pt x="36830" y="1152019"/>
                </a:lnTo>
                <a:lnTo>
                  <a:pt x="84963" y="1164977"/>
                </a:lnTo>
                <a:lnTo>
                  <a:pt x="158670" y="1167406"/>
                </a:lnTo>
                <a:lnTo>
                  <a:pt x="195244" y="1167508"/>
                </a:lnTo>
                <a:lnTo>
                  <a:pt x="231902" y="1164977"/>
                </a:lnTo>
                <a:lnTo>
                  <a:pt x="248431" y="1162695"/>
                </a:lnTo>
                <a:lnTo>
                  <a:pt x="265366" y="1161830"/>
                </a:lnTo>
                <a:lnTo>
                  <a:pt x="298831" y="1161380"/>
                </a:lnTo>
                <a:lnTo>
                  <a:pt x="344828" y="1158420"/>
                </a:lnTo>
                <a:lnTo>
                  <a:pt x="390874" y="1152829"/>
                </a:lnTo>
                <a:lnTo>
                  <a:pt x="424304" y="1146890"/>
                </a:lnTo>
                <a:close/>
              </a:path>
              <a:path w="1257300" h="1167765">
                <a:moveTo>
                  <a:pt x="49462" y="1130357"/>
                </a:moveTo>
                <a:lnTo>
                  <a:pt x="38608" y="1130964"/>
                </a:lnTo>
                <a:lnTo>
                  <a:pt x="27753" y="1131840"/>
                </a:lnTo>
                <a:lnTo>
                  <a:pt x="16637" y="1132582"/>
                </a:lnTo>
                <a:lnTo>
                  <a:pt x="7239" y="1132582"/>
                </a:lnTo>
                <a:lnTo>
                  <a:pt x="3683" y="1140500"/>
                </a:lnTo>
                <a:lnTo>
                  <a:pt x="0" y="1146259"/>
                </a:lnTo>
                <a:lnTo>
                  <a:pt x="9398" y="1149861"/>
                </a:lnTo>
                <a:lnTo>
                  <a:pt x="16595" y="1147262"/>
                </a:lnTo>
                <a:lnTo>
                  <a:pt x="23352" y="1146890"/>
                </a:lnTo>
                <a:lnTo>
                  <a:pt x="424304" y="1146890"/>
                </a:lnTo>
                <a:lnTo>
                  <a:pt x="436776" y="1144674"/>
                </a:lnTo>
                <a:lnTo>
                  <a:pt x="482346" y="1134020"/>
                </a:lnTo>
                <a:lnTo>
                  <a:pt x="487939" y="1132633"/>
                </a:lnTo>
                <a:lnTo>
                  <a:pt x="164808" y="1132633"/>
                </a:lnTo>
                <a:lnTo>
                  <a:pt x="112766" y="1132254"/>
                </a:lnTo>
                <a:lnTo>
                  <a:pt x="60579" y="1130424"/>
                </a:lnTo>
                <a:lnTo>
                  <a:pt x="49462" y="1130357"/>
                </a:lnTo>
                <a:close/>
              </a:path>
              <a:path w="1257300" h="1167765">
                <a:moveTo>
                  <a:pt x="1135354" y="129732"/>
                </a:moveTo>
                <a:lnTo>
                  <a:pt x="1023747" y="129732"/>
                </a:lnTo>
                <a:lnTo>
                  <a:pt x="1028065" y="135498"/>
                </a:lnTo>
                <a:lnTo>
                  <a:pt x="1042116" y="150994"/>
                </a:lnTo>
                <a:lnTo>
                  <a:pt x="1053988" y="168247"/>
                </a:lnTo>
                <a:lnTo>
                  <a:pt x="1071245" y="207482"/>
                </a:lnTo>
                <a:lnTo>
                  <a:pt x="1081468" y="245526"/>
                </a:lnTo>
                <a:lnTo>
                  <a:pt x="1090168" y="283975"/>
                </a:lnTo>
                <a:lnTo>
                  <a:pt x="1096962" y="322694"/>
                </a:lnTo>
                <a:lnTo>
                  <a:pt x="1101471" y="361545"/>
                </a:lnTo>
                <a:lnTo>
                  <a:pt x="1103608" y="414104"/>
                </a:lnTo>
                <a:lnTo>
                  <a:pt x="1102852" y="466120"/>
                </a:lnTo>
                <a:lnTo>
                  <a:pt x="1098167" y="517865"/>
                </a:lnTo>
                <a:lnTo>
                  <a:pt x="1088517" y="569610"/>
                </a:lnTo>
                <a:lnTo>
                  <a:pt x="1071372" y="629358"/>
                </a:lnTo>
                <a:lnTo>
                  <a:pt x="1050417" y="686951"/>
                </a:lnTo>
                <a:lnTo>
                  <a:pt x="1029968" y="731035"/>
                </a:lnTo>
                <a:lnTo>
                  <a:pt x="1005982" y="773431"/>
                </a:lnTo>
                <a:lnTo>
                  <a:pt x="977925" y="813803"/>
                </a:lnTo>
                <a:lnTo>
                  <a:pt x="945261" y="851813"/>
                </a:lnTo>
                <a:lnTo>
                  <a:pt x="908261" y="889324"/>
                </a:lnTo>
                <a:lnTo>
                  <a:pt x="869555" y="923646"/>
                </a:lnTo>
                <a:lnTo>
                  <a:pt x="829137" y="954898"/>
                </a:lnTo>
                <a:lnTo>
                  <a:pt x="787003" y="983197"/>
                </a:lnTo>
                <a:lnTo>
                  <a:pt x="743148" y="1008662"/>
                </a:lnTo>
                <a:lnTo>
                  <a:pt x="697569" y="1031410"/>
                </a:lnTo>
                <a:lnTo>
                  <a:pt x="650260" y="1051560"/>
                </a:lnTo>
                <a:lnTo>
                  <a:pt x="601218" y="1069230"/>
                </a:lnTo>
                <a:lnTo>
                  <a:pt x="536192" y="1088767"/>
                </a:lnTo>
                <a:lnTo>
                  <a:pt x="513334" y="1095866"/>
                </a:lnTo>
                <a:lnTo>
                  <a:pt x="466474" y="1107576"/>
                </a:lnTo>
                <a:lnTo>
                  <a:pt x="418211" y="1116113"/>
                </a:lnTo>
                <a:lnTo>
                  <a:pt x="369280" y="1122086"/>
                </a:lnTo>
                <a:lnTo>
                  <a:pt x="320421" y="1126103"/>
                </a:lnTo>
                <a:lnTo>
                  <a:pt x="268598" y="1129455"/>
                </a:lnTo>
                <a:lnTo>
                  <a:pt x="216740" y="1131666"/>
                </a:lnTo>
                <a:lnTo>
                  <a:pt x="164808" y="1132633"/>
                </a:lnTo>
                <a:lnTo>
                  <a:pt x="487939" y="1132633"/>
                </a:lnTo>
                <a:lnTo>
                  <a:pt x="561736" y="1113684"/>
                </a:lnTo>
                <a:lnTo>
                  <a:pt x="601235" y="1101829"/>
                </a:lnTo>
                <a:lnTo>
                  <a:pt x="640080" y="1087949"/>
                </a:lnTo>
                <a:lnTo>
                  <a:pt x="690699" y="1069038"/>
                </a:lnTo>
                <a:lnTo>
                  <a:pt x="740140" y="1046280"/>
                </a:lnTo>
                <a:lnTo>
                  <a:pt x="788509" y="1020419"/>
                </a:lnTo>
                <a:lnTo>
                  <a:pt x="835914" y="992197"/>
                </a:lnTo>
                <a:lnTo>
                  <a:pt x="870249" y="969722"/>
                </a:lnTo>
                <a:lnTo>
                  <a:pt x="902287" y="944683"/>
                </a:lnTo>
                <a:lnTo>
                  <a:pt x="932443" y="917484"/>
                </a:lnTo>
                <a:lnTo>
                  <a:pt x="961136" y="888528"/>
                </a:lnTo>
                <a:lnTo>
                  <a:pt x="989683" y="857178"/>
                </a:lnTo>
                <a:lnTo>
                  <a:pt x="1016063" y="824545"/>
                </a:lnTo>
                <a:lnTo>
                  <a:pt x="1040538" y="790428"/>
                </a:lnTo>
                <a:lnTo>
                  <a:pt x="1063371" y="754623"/>
                </a:lnTo>
                <a:lnTo>
                  <a:pt x="1065530" y="749583"/>
                </a:lnTo>
                <a:lnTo>
                  <a:pt x="1069086" y="744547"/>
                </a:lnTo>
                <a:lnTo>
                  <a:pt x="1090872" y="689866"/>
                </a:lnTo>
                <a:lnTo>
                  <a:pt x="1108053" y="639634"/>
                </a:lnTo>
                <a:lnTo>
                  <a:pt x="1122286" y="588746"/>
                </a:lnTo>
                <a:lnTo>
                  <a:pt x="1133069" y="537140"/>
                </a:lnTo>
                <a:lnTo>
                  <a:pt x="1139900" y="484753"/>
                </a:lnTo>
                <a:lnTo>
                  <a:pt x="1142277" y="431521"/>
                </a:lnTo>
                <a:lnTo>
                  <a:pt x="1139698" y="377382"/>
                </a:lnTo>
                <a:lnTo>
                  <a:pt x="1136921" y="343821"/>
                </a:lnTo>
                <a:lnTo>
                  <a:pt x="1133586" y="310257"/>
                </a:lnTo>
                <a:lnTo>
                  <a:pt x="1129178" y="276959"/>
                </a:lnTo>
                <a:lnTo>
                  <a:pt x="1123188" y="244197"/>
                </a:lnTo>
                <a:lnTo>
                  <a:pt x="1123188" y="241315"/>
                </a:lnTo>
                <a:lnTo>
                  <a:pt x="1123823" y="240603"/>
                </a:lnTo>
                <a:lnTo>
                  <a:pt x="1124585" y="238444"/>
                </a:lnTo>
                <a:lnTo>
                  <a:pt x="1125982" y="235561"/>
                </a:lnTo>
                <a:lnTo>
                  <a:pt x="1127506" y="232679"/>
                </a:lnTo>
                <a:lnTo>
                  <a:pt x="1235374" y="232679"/>
                </a:lnTo>
                <a:lnTo>
                  <a:pt x="1209550" y="207399"/>
                </a:lnTo>
                <a:lnTo>
                  <a:pt x="1183211" y="179591"/>
                </a:lnTo>
                <a:lnTo>
                  <a:pt x="1156896" y="151514"/>
                </a:lnTo>
                <a:lnTo>
                  <a:pt x="1135354" y="129732"/>
                </a:lnTo>
                <a:close/>
              </a:path>
              <a:path w="1257300" h="1167765">
                <a:moveTo>
                  <a:pt x="993630" y="0"/>
                </a:moveTo>
                <a:lnTo>
                  <a:pt x="989827" y="0"/>
                </a:lnTo>
                <a:lnTo>
                  <a:pt x="968581" y="5349"/>
                </a:lnTo>
                <a:lnTo>
                  <a:pt x="935942" y="29392"/>
                </a:lnTo>
                <a:lnTo>
                  <a:pt x="934577" y="53332"/>
                </a:lnTo>
                <a:lnTo>
                  <a:pt x="935228" y="70703"/>
                </a:lnTo>
                <a:lnTo>
                  <a:pt x="933590" y="126878"/>
                </a:lnTo>
                <a:lnTo>
                  <a:pt x="925941" y="182107"/>
                </a:lnTo>
                <a:lnTo>
                  <a:pt x="913028" y="236527"/>
                </a:lnTo>
                <a:lnTo>
                  <a:pt x="895603" y="290278"/>
                </a:lnTo>
                <a:lnTo>
                  <a:pt x="894207" y="298922"/>
                </a:lnTo>
                <a:lnTo>
                  <a:pt x="891286" y="304675"/>
                </a:lnTo>
                <a:lnTo>
                  <a:pt x="888492" y="311152"/>
                </a:lnTo>
                <a:lnTo>
                  <a:pt x="888793" y="319871"/>
                </a:lnTo>
                <a:lnTo>
                  <a:pt x="893857" y="326901"/>
                </a:lnTo>
                <a:lnTo>
                  <a:pt x="901636" y="331095"/>
                </a:lnTo>
                <a:lnTo>
                  <a:pt x="910082" y="331307"/>
                </a:lnTo>
                <a:lnTo>
                  <a:pt x="923635" y="326381"/>
                </a:lnTo>
                <a:lnTo>
                  <a:pt x="934593" y="318350"/>
                </a:lnTo>
                <a:lnTo>
                  <a:pt x="943550" y="307618"/>
                </a:lnTo>
                <a:lnTo>
                  <a:pt x="951103" y="294591"/>
                </a:lnTo>
                <a:lnTo>
                  <a:pt x="955837" y="286565"/>
                </a:lnTo>
                <a:lnTo>
                  <a:pt x="972960" y="250176"/>
                </a:lnTo>
                <a:lnTo>
                  <a:pt x="984123" y="211812"/>
                </a:lnTo>
                <a:lnTo>
                  <a:pt x="989601" y="193128"/>
                </a:lnTo>
                <a:lnTo>
                  <a:pt x="996045" y="174644"/>
                </a:lnTo>
                <a:lnTo>
                  <a:pt x="1003036" y="156025"/>
                </a:lnTo>
                <a:lnTo>
                  <a:pt x="1010158" y="136933"/>
                </a:lnTo>
                <a:lnTo>
                  <a:pt x="1012317" y="130456"/>
                </a:lnTo>
                <a:lnTo>
                  <a:pt x="1023747" y="129732"/>
                </a:lnTo>
                <a:lnTo>
                  <a:pt x="1135354" y="129732"/>
                </a:lnTo>
                <a:lnTo>
                  <a:pt x="1098738" y="92591"/>
                </a:lnTo>
                <a:lnTo>
                  <a:pt x="1067609" y="60260"/>
                </a:lnTo>
                <a:lnTo>
                  <a:pt x="1034742" y="29010"/>
                </a:lnTo>
                <a:lnTo>
                  <a:pt x="999530" y="1589"/>
                </a:lnTo>
                <a:lnTo>
                  <a:pt x="997839" y="1589"/>
                </a:lnTo>
                <a:lnTo>
                  <a:pt x="993630" y="0"/>
                </a:lnTo>
                <a:close/>
              </a:path>
              <a:path w="1257300" h="1167765">
                <a:moveTo>
                  <a:pt x="1235374" y="232679"/>
                </a:moveTo>
                <a:lnTo>
                  <a:pt x="1127506" y="232679"/>
                </a:lnTo>
                <a:lnTo>
                  <a:pt x="1139610" y="236857"/>
                </a:lnTo>
                <a:lnTo>
                  <a:pt x="1150429" y="243396"/>
                </a:lnTo>
                <a:lnTo>
                  <a:pt x="1160581" y="251418"/>
                </a:lnTo>
                <a:lnTo>
                  <a:pt x="1170686" y="260047"/>
                </a:lnTo>
                <a:lnTo>
                  <a:pt x="1199546" y="280016"/>
                </a:lnTo>
                <a:lnTo>
                  <a:pt x="1216120" y="288385"/>
                </a:lnTo>
                <a:lnTo>
                  <a:pt x="1235456" y="292432"/>
                </a:lnTo>
                <a:lnTo>
                  <a:pt x="1241556" y="292369"/>
                </a:lnTo>
                <a:lnTo>
                  <a:pt x="1247686" y="290273"/>
                </a:lnTo>
                <a:lnTo>
                  <a:pt x="1253279" y="286565"/>
                </a:lnTo>
                <a:lnTo>
                  <a:pt x="1257293" y="282197"/>
                </a:lnTo>
                <a:lnTo>
                  <a:pt x="1257293" y="258499"/>
                </a:lnTo>
                <a:lnTo>
                  <a:pt x="1253515" y="252448"/>
                </a:lnTo>
                <a:lnTo>
                  <a:pt x="1248425" y="245910"/>
                </a:lnTo>
                <a:lnTo>
                  <a:pt x="1242788" y="239780"/>
                </a:lnTo>
                <a:lnTo>
                  <a:pt x="1236853" y="234126"/>
                </a:lnTo>
                <a:lnTo>
                  <a:pt x="1235374" y="232679"/>
                </a:lnTo>
                <a:close/>
              </a:path>
              <a:path w="1257300" h="1167765">
                <a:moveTo>
                  <a:pt x="998601" y="865"/>
                </a:moveTo>
                <a:lnTo>
                  <a:pt x="997839" y="1589"/>
                </a:lnTo>
                <a:lnTo>
                  <a:pt x="999530" y="1589"/>
                </a:lnTo>
                <a:lnTo>
                  <a:pt x="998601" y="865"/>
                </a:lnTo>
                <a:close/>
              </a:path>
            </a:pathLst>
          </a:custGeom>
          <a:solidFill>
            <a:srgbClr val="798AC5"/>
          </a:solidFill>
        </p:spPr>
        <p:txBody>
          <a:bodyPr wrap="square" lIns="0" tIns="0" rIns="0" bIns="0" rtlCol="0"/>
          <a:lstStyle/>
          <a:p>
            <a:endParaRPr/>
          </a:p>
        </p:txBody>
      </p:sp>
      <p:sp>
        <p:nvSpPr>
          <p:cNvPr id="58" name="object 58"/>
          <p:cNvSpPr txBox="1">
            <a:spLocks noGrp="1"/>
          </p:cNvSpPr>
          <p:nvPr>
            <p:ph type="title"/>
          </p:nvPr>
        </p:nvSpPr>
        <p:spPr>
          <a:prstGeom prst="rect">
            <a:avLst/>
          </a:prstGeom>
        </p:spPr>
        <p:txBody>
          <a:bodyPr vert="horz" wrap="square" lIns="0" tIns="105410" rIns="0" bIns="0" rtlCol="0">
            <a:spAutoFit/>
          </a:bodyPr>
          <a:lstStyle/>
          <a:p>
            <a:pPr marL="1905" marR="5080" indent="-635" algn="ctr">
              <a:lnSpc>
                <a:spcPts val="7200"/>
              </a:lnSpc>
              <a:spcBef>
                <a:spcPts val="830"/>
              </a:spcBef>
            </a:pPr>
            <a:r>
              <a:rPr spc="-60" dirty="0"/>
              <a:t>P</a:t>
            </a:r>
            <a:r>
              <a:rPr spc="-480" dirty="0"/>
              <a:t>r</a:t>
            </a:r>
            <a:r>
              <a:rPr spc="-245" dirty="0"/>
              <a:t>oje</a:t>
            </a:r>
            <a:r>
              <a:rPr spc="-195" dirty="0"/>
              <a:t>c</a:t>
            </a:r>
            <a:r>
              <a:rPr spc="-125" dirty="0"/>
              <a:t>t</a:t>
            </a:r>
            <a:r>
              <a:rPr spc="-380" dirty="0"/>
              <a:t> </a:t>
            </a:r>
            <a:r>
              <a:rPr spc="-360" dirty="0"/>
              <a:t>Title:</a:t>
            </a:r>
            <a:r>
              <a:rPr spc="-380" dirty="0"/>
              <a:t> </a:t>
            </a:r>
            <a:r>
              <a:rPr spc="-175" dirty="0"/>
              <a:t>Cloud-  </a:t>
            </a:r>
            <a:r>
              <a:rPr spc="-180" dirty="0"/>
              <a:t>Based</a:t>
            </a:r>
            <a:r>
              <a:rPr spc="-380" dirty="0"/>
              <a:t> </a:t>
            </a:r>
            <a:r>
              <a:rPr spc="-150" dirty="0"/>
              <a:t>Onli</a:t>
            </a:r>
            <a:r>
              <a:rPr spc="-165" dirty="0"/>
              <a:t>n</a:t>
            </a:r>
            <a:r>
              <a:rPr spc="-200" dirty="0"/>
              <a:t>e</a:t>
            </a:r>
            <a:r>
              <a:rPr spc="-380" dirty="0"/>
              <a:t> </a:t>
            </a:r>
            <a:r>
              <a:rPr spc="-114" dirty="0"/>
              <a:t>Boo</a:t>
            </a:r>
            <a:r>
              <a:rPr spc="-175" dirty="0"/>
              <a:t>k</a:t>
            </a:r>
            <a:r>
              <a:rPr spc="-395" dirty="0"/>
              <a:t>s</a:t>
            </a:r>
            <a:r>
              <a:rPr spc="-240" dirty="0"/>
              <a:t>t</a:t>
            </a:r>
            <a:r>
              <a:rPr spc="-355" dirty="0"/>
              <a:t>o</a:t>
            </a:r>
            <a:r>
              <a:rPr spc="-315" dirty="0"/>
              <a:t>r</a:t>
            </a:r>
            <a:r>
              <a:rPr spc="-135" dirty="0"/>
              <a:t>e  </a:t>
            </a:r>
            <a:r>
              <a:rPr spc="-295" dirty="0"/>
              <a:t>System</a:t>
            </a:r>
          </a:p>
        </p:txBody>
      </p:sp>
      <p:sp>
        <p:nvSpPr>
          <p:cNvPr id="59" name="object 59"/>
          <p:cNvSpPr/>
          <p:nvPr/>
        </p:nvSpPr>
        <p:spPr>
          <a:xfrm>
            <a:off x="4125163" y="7383247"/>
            <a:ext cx="10038715" cy="40005"/>
          </a:xfrm>
          <a:custGeom>
            <a:avLst/>
            <a:gdLst/>
            <a:ahLst/>
            <a:cxnLst/>
            <a:rect l="l" t="t" r="r" b="b"/>
            <a:pathLst>
              <a:path w="10038715" h="40004">
                <a:moveTo>
                  <a:pt x="10038131" y="1447"/>
                </a:moveTo>
                <a:lnTo>
                  <a:pt x="0" y="0"/>
                </a:lnTo>
                <a:lnTo>
                  <a:pt x="0" y="38100"/>
                </a:lnTo>
                <a:lnTo>
                  <a:pt x="10038131" y="39547"/>
                </a:lnTo>
                <a:lnTo>
                  <a:pt x="10038131" y="1447"/>
                </a:lnTo>
                <a:close/>
              </a:path>
            </a:pathLst>
          </a:custGeom>
          <a:solidFill>
            <a:srgbClr val="E0CEBD"/>
          </a:solidFill>
        </p:spPr>
        <p:txBody>
          <a:bodyPr wrap="square" lIns="0" tIns="0" rIns="0" bIns="0" rtlCol="0"/>
          <a:lstStyle/>
          <a:p>
            <a:endParaRPr/>
          </a:p>
        </p:txBody>
      </p:sp>
      <p:sp>
        <p:nvSpPr>
          <p:cNvPr id="60" name="object 60"/>
          <p:cNvSpPr/>
          <p:nvPr/>
        </p:nvSpPr>
        <p:spPr>
          <a:xfrm>
            <a:off x="14444980" y="2158504"/>
            <a:ext cx="949325" cy="1609725"/>
          </a:xfrm>
          <a:custGeom>
            <a:avLst/>
            <a:gdLst/>
            <a:ahLst/>
            <a:cxnLst/>
            <a:rect l="l" t="t" r="r" b="b"/>
            <a:pathLst>
              <a:path w="949325" h="1609725">
                <a:moveTo>
                  <a:pt x="504786" y="165684"/>
                </a:moveTo>
                <a:lnTo>
                  <a:pt x="502894" y="154000"/>
                </a:lnTo>
                <a:lnTo>
                  <a:pt x="496697" y="145415"/>
                </a:lnTo>
                <a:lnTo>
                  <a:pt x="486029" y="138239"/>
                </a:lnTo>
                <a:lnTo>
                  <a:pt x="454926" y="121145"/>
                </a:lnTo>
                <a:lnTo>
                  <a:pt x="454926" y="179527"/>
                </a:lnTo>
                <a:lnTo>
                  <a:pt x="454279" y="188633"/>
                </a:lnTo>
                <a:lnTo>
                  <a:pt x="453644" y="196557"/>
                </a:lnTo>
                <a:lnTo>
                  <a:pt x="450723" y="203034"/>
                </a:lnTo>
                <a:lnTo>
                  <a:pt x="446405" y="208800"/>
                </a:lnTo>
                <a:lnTo>
                  <a:pt x="438264" y="225513"/>
                </a:lnTo>
                <a:lnTo>
                  <a:pt x="383946" y="321551"/>
                </a:lnTo>
                <a:lnTo>
                  <a:pt x="355638" y="369036"/>
                </a:lnTo>
                <a:lnTo>
                  <a:pt x="327012" y="416661"/>
                </a:lnTo>
                <a:lnTo>
                  <a:pt x="269240" y="511886"/>
                </a:lnTo>
                <a:lnTo>
                  <a:pt x="243205" y="551319"/>
                </a:lnTo>
                <a:lnTo>
                  <a:pt x="229412" y="570420"/>
                </a:lnTo>
                <a:lnTo>
                  <a:pt x="187299" y="631190"/>
                </a:lnTo>
                <a:lnTo>
                  <a:pt x="102527" y="755802"/>
                </a:lnTo>
                <a:lnTo>
                  <a:pt x="74168" y="796988"/>
                </a:lnTo>
                <a:lnTo>
                  <a:pt x="72009" y="800582"/>
                </a:lnTo>
                <a:lnTo>
                  <a:pt x="69088" y="803465"/>
                </a:lnTo>
                <a:lnTo>
                  <a:pt x="64770" y="802741"/>
                </a:lnTo>
                <a:lnTo>
                  <a:pt x="63373" y="802030"/>
                </a:lnTo>
                <a:lnTo>
                  <a:pt x="61976" y="802030"/>
                </a:lnTo>
                <a:lnTo>
                  <a:pt x="60452" y="801306"/>
                </a:lnTo>
                <a:lnTo>
                  <a:pt x="59817" y="798436"/>
                </a:lnTo>
                <a:lnTo>
                  <a:pt x="57658" y="795553"/>
                </a:lnTo>
                <a:lnTo>
                  <a:pt x="56896" y="791946"/>
                </a:lnTo>
                <a:lnTo>
                  <a:pt x="58293" y="786193"/>
                </a:lnTo>
                <a:lnTo>
                  <a:pt x="59817" y="776109"/>
                </a:lnTo>
                <a:lnTo>
                  <a:pt x="61125" y="769429"/>
                </a:lnTo>
                <a:lnTo>
                  <a:pt x="62941" y="763155"/>
                </a:lnTo>
                <a:lnTo>
                  <a:pt x="65151" y="756881"/>
                </a:lnTo>
                <a:lnTo>
                  <a:pt x="67691" y="750189"/>
                </a:lnTo>
                <a:lnTo>
                  <a:pt x="82296" y="704748"/>
                </a:lnTo>
                <a:lnTo>
                  <a:pt x="94640" y="658495"/>
                </a:lnTo>
                <a:lnTo>
                  <a:pt x="105156" y="611606"/>
                </a:lnTo>
                <a:lnTo>
                  <a:pt x="114211" y="564235"/>
                </a:lnTo>
                <a:lnTo>
                  <a:pt x="122250" y="516547"/>
                </a:lnTo>
                <a:lnTo>
                  <a:pt x="129667" y="468693"/>
                </a:lnTo>
                <a:lnTo>
                  <a:pt x="131889" y="454964"/>
                </a:lnTo>
                <a:lnTo>
                  <a:pt x="136702" y="426681"/>
                </a:lnTo>
                <a:lnTo>
                  <a:pt x="138938" y="412534"/>
                </a:lnTo>
                <a:lnTo>
                  <a:pt x="147256" y="365391"/>
                </a:lnTo>
                <a:lnTo>
                  <a:pt x="157111" y="318173"/>
                </a:lnTo>
                <a:lnTo>
                  <a:pt x="167995" y="270979"/>
                </a:lnTo>
                <a:lnTo>
                  <a:pt x="179374" y="223926"/>
                </a:lnTo>
                <a:lnTo>
                  <a:pt x="190754" y="177114"/>
                </a:lnTo>
                <a:lnTo>
                  <a:pt x="207594" y="121424"/>
                </a:lnTo>
                <a:lnTo>
                  <a:pt x="216979" y="93814"/>
                </a:lnTo>
                <a:lnTo>
                  <a:pt x="226060" y="66255"/>
                </a:lnTo>
                <a:lnTo>
                  <a:pt x="230073" y="59550"/>
                </a:lnTo>
                <a:lnTo>
                  <a:pt x="235496" y="54737"/>
                </a:lnTo>
                <a:lnTo>
                  <a:pt x="242150" y="52082"/>
                </a:lnTo>
                <a:lnTo>
                  <a:pt x="249809" y="51854"/>
                </a:lnTo>
                <a:lnTo>
                  <a:pt x="251968" y="52565"/>
                </a:lnTo>
                <a:lnTo>
                  <a:pt x="254127" y="52565"/>
                </a:lnTo>
                <a:lnTo>
                  <a:pt x="256286" y="54013"/>
                </a:lnTo>
                <a:lnTo>
                  <a:pt x="262128" y="54737"/>
                </a:lnTo>
                <a:lnTo>
                  <a:pt x="267843" y="57607"/>
                </a:lnTo>
                <a:lnTo>
                  <a:pt x="273558" y="59766"/>
                </a:lnTo>
                <a:lnTo>
                  <a:pt x="312699" y="82308"/>
                </a:lnTo>
                <a:lnTo>
                  <a:pt x="352082" y="104495"/>
                </a:lnTo>
                <a:lnTo>
                  <a:pt x="430530" y="147599"/>
                </a:lnTo>
                <a:lnTo>
                  <a:pt x="434848" y="150482"/>
                </a:lnTo>
                <a:lnTo>
                  <a:pt x="439166" y="154076"/>
                </a:lnTo>
                <a:lnTo>
                  <a:pt x="443484" y="156248"/>
                </a:lnTo>
                <a:lnTo>
                  <a:pt x="449757" y="162928"/>
                </a:lnTo>
                <a:lnTo>
                  <a:pt x="453491" y="170827"/>
                </a:lnTo>
                <a:lnTo>
                  <a:pt x="454926" y="179527"/>
                </a:lnTo>
                <a:lnTo>
                  <a:pt x="454926" y="121145"/>
                </a:lnTo>
                <a:lnTo>
                  <a:pt x="409968" y="96405"/>
                </a:lnTo>
                <a:lnTo>
                  <a:pt x="372313" y="74980"/>
                </a:lnTo>
                <a:lnTo>
                  <a:pt x="335534" y="51854"/>
                </a:lnTo>
                <a:lnTo>
                  <a:pt x="323278" y="44145"/>
                </a:lnTo>
                <a:lnTo>
                  <a:pt x="310553" y="37096"/>
                </a:lnTo>
                <a:lnTo>
                  <a:pt x="297713" y="30594"/>
                </a:lnTo>
                <a:lnTo>
                  <a:pt x="285115" y="24498"/>
                </a:lnTo>
                <a:lnTo>
                  <a:pt x="271627" y="17754"/>
                </a:lnTo>
                <a:lnTo>
                  <a:pt x="258292" y="11544"/>
                </a:lnTo>
                <a:lnTo>
                  <a:pt x="245224" y="5867"/>
                </a:lnTo>
                <a:lnTo>
                  <a:pt x="232537" y="736"/>
                </a:lnTo>
                <a:lnTo>
                  <a:pt x="230378" y="736"/>
                </a:lnTo>
                <a:lnTo>
                  <a:pt x="228219" y="12"/>
                </a:lnTo>
                <a:lnTo>
                  <a:pt x="192824" y="53581"/>
                </a:lnTo>
                <a:lnTo>
                  <a:pt x="185750" y="84429"/>
                </a:lnTo>
                <a:lnTo>
                  <a:pt x="176504" y="114465"/>
                </a:lnTo>
                <a:lnTo>
                  <a:pt x="164846" y="143281"/>
                </a:lnTo>
                <a:lnTo>
                  <a:pt x="162966" y="149987"/>
                </a:lnTo>
                <a:lnTo>
                  <a:pt x="161455" y="156337"/>
                </a:lnTo>
                <a:lnTo>
                  <a:pt x="160197" y="162928"/>
                </a:lnTo>
                <a:lnTo>
                  <a:pt x="159131" y="169913"/>
                </a:lnTo>
                <a:lnTo>
                  <a:pt x="147497" y="220078"/>
                </a:lnTo>
                <a:lnTo>
                  <a:pt x="136283" y="270979"/>
                </a:lnTo>
                <a:lnTo>
                  <a:pt x="125742" y="321551"/>
                </a:lnTo>
                <a:lnTo>
                  <a:pt x="115900" y="371779"/>
                </a:lnTo>
                <a:lnTo>
                  <a:pt x="106578" y="422694"/>
                </a:lnTo>
                <a:lnTo>
                  <a:pt x="97917" y="473735"/>
                </a:lnTo>
                <a:lnTo>
                  <a:pt x="91744" y="517461"/>
                </a:lnTo>
                <a:lnTo>
                  <a:pt x="84620" y="561124"/>
                </a:lnTo>
                <a:lnTo>
                  <a:pt x="75857" y="604647"/>
                </a:lnTo>
                <a:lnTo>
                  <a:pt x="64770" y="647954"/>
                </a:lnTo>
                <a:lnTo>
                  <a:pt x="51663" y="692772"/>
                </a:lnTo>
                <a:lnTo>
                  <a:pt x="36855" y="737514"/>
                </a:lnTo>
                <a:lnTo>
                  <a:pt x="21615" y="782116"/>
                </a:lnTo>
                <a:lnTo>
                  <a:pt x="7239" y="826503"/>
                </a:lnTo>
                <a:lnTo>
                  <a:pt x="6477" y="830110"/>
                </a:lnTo>
                <a:lnTo>
                  <a:pt x="2921" y="832993"/>
                </a:lnTo>
                <a:lnTo>
                  <a:pt x="2159" y="836587"/>
                </a:lnTo>
                <a:lnTo>
                  <a:pt x="2159" y="839470"/>
                </a:lnTo>
                <a:lnTo>
                  <a:pt x="0" y="843788"/>
                </a:lnTo>
                <a:lnTo>
                  <a:pt x="2159" y="847382"/>
                </a:lnTo>
                <a:lnTo>
                  <a:pt x="6756" y="862101"/>
                </a:lnTo>
                <a:lnTo>
                  <a:pt x="7569" y="877087"/>
                </a:lnTo>
                <a:lnTo>
                  <a:pt x="6210" y="892340"/>
                </a:lnTo>
                <a:lnTo>
                  <a:pt x="4318" y="907859"/>
                </a:lnTo>
                <a:lnTo>
                  <a:pt x="5016" y="914869"/>
                </a:lnTo>
                <a:lnTo>
                  <a:pt x="8661" y="921270"/>
                </a:lnTo>
                <a:lnTo>
                  <a:pt x="14452" y="926198"/>
                </a:lnTo>
                <a:lnTo>
                  <a:pt x="21590" y="928738"/>
                </a:lnTo>
                <a:lnTo>
                  <a:pt x="23749" y="929462"/>
                </a:lnTo>
                <a:lnTo>
                  <a:pt x="28067" y="928014"/>
                </a:lnTo>
                <a:lnTo>
                  <a:pt x="36639" y="926058"/>
                </a:lnTo>
                <a:lnTo>
                  <a:pt x="71374" y="887704"/>
                </a:lnTo>
                <a:lnTo>
                  <a:pt x="94996" y="847153"/>
                </a:lnTo>
                <a:lnTo>
                  <a:pt x="103784" y="831278"/>
                </a:lnTo>
                <a:lnTo>
                  <a:pt x="112725" y="815543"/>
                </a:lnTo>
                <a:lnTo>
                  <a:pt x="120205" y="803465"/>
                </a:lnTo>
                <a:lnTo>
                  <a:pt x="150825" y="754024"/>
                </a:lnTo>
                <a:lnTo>
                  <a:pt x="179260" y="708444"/>
                </a:lnTo>
                <a:lnTo>
                  <a:pt x="208254" y="663397"/>
                </a:lnTo>
                <a:lnTo>
                  <a:pt x="238379" y="619163"/>
                </a:lnTo>
                <a:lnTo>
                  <a:pt x="250723" y="602399"/>
                </a:lnTo>
                <a:lnTo>
                  <a:pt x="262890" y="585419"/>
                </a:lnTo>
                <a:lnTo>
                  <a:pt x="274662" y="568045"/>
                </a:lnTo>
                <a:lnTo>
                  <a:pt x="285877" y="550049"/>
                </a:lnTo>
                <a:lnTo>
                  <a:pt x="374243" y="409473"/>
                </a:lnTo>
                <a:lnTo>
                  <a:pt x="403580" y="362432"/>
                </a:lnTo>
                <a:lnTo>
                  <a:pt x="432689" y="315353"/>
                </a:lnTo>
                <a:lnTo>
                  <a:pt x="461797" y="265493"/>
                </a:lnTo>
                <a:lnTo>
                  <a:pt x="475970" y="240030"/>
                </a:lnTo>
                <a:lnTo>
                  <a:pt x="490347" y="214553"/>
                </a:lnTo>
                <a:lnTo>
                  <a:pt x="494245" y="205244"/>
                </a:lnTo>
                <a:lnTo>
                  <a:pt x="497484" y="196202"/>
                </a:lnTo>
                <a:lnTo>
                  <a:pt x="500202" y="188239"/>
                </a:lnTo>
                <a:lnTo>
                  <a:pt x="502539" y="182156"/>
                </a:lnTo>
                <a:lnTo>
                  <a:pt x="504786" y="165684"/>
                </a:lnTo>
                <a:close/>
              </a:path>
              <a:path w="949325" h="1609725">
                <a:moveTo>
                  <a:pt x="853528" y="669201"/>
                </a:moveTo>
                <a:lnTo>
                  <a:pt x="851141" y="658850"/>
                </a:lnTo>
                <a:lnTo>
                  <a:pt x="844550" y="647954"/>
                </a:lnTo>
                <a:lnTo>
                  <a:pt x="814501" y="609422"/>
                </a:lnTo>
                <a:lnTo>
                  <a:pt x="803084" y="595223"/>
                </a:lnTo>
                <a:lnTo>
                  <a:pt x="803084" y="669467"/>
                </a:lnTo>
                <a:lnTo>
                  <a:pt x="800722" y="679246"/>
                </a:lnTo>
                <a:lnTo>
                  <a:pt x="734009" y="746417"/>
                </a:lnTo>
                <a:lnTo>
                  <a:pt x="694817" y="781151"/>
                </a:lnTo>
                <a:lnTo>
                  <a:pt x="668909" y="797712"/>
                </a:lnTo>
                <a:lnTo>
                  <a:pt x="644931" y="812050"/>
                </a:lnTo>
                <a:lnTo>
                  <a:pt x="621753" y="827049"/>
                </a:lnTo>
                <a:lnTo>
                  <a:pt x="599287" y="842873"/>
                </a:lnTo>
                <a:lnTo>
                  <a:pt x="577469" y="859624"/>
                </a:lnTo>
                <a:lnTo>
                  <a:pt x="553720" y="877062"/>
                </a:lnTo>
                <a:lnTo>
                  <a:pt x="530567" y="893826"/>
                </a:lnTo>
                <a:lnTo>
                  <a:pt x="507276" y="910043"/>
                </a:lnTo>
                <a:lnTo>
                  <a:pt x="483108" y="925855"/>
                </a:lnTo>
                <a:lnTo>
                  <a:pt x="441718" y="950925"/>
                </a:lnTo>
                <a:lnTo>
                  <a:pt x="401408" y="977874"/>
                </a:lnTo>
                <a:lnTo>
                  <a:pt x="363499" y="1004328"/>
                </a:lnTo>
                <a:lnTo>
                  <a:pt x="321818" y="1033132"/>
                </a:lnTo>
                <a:lnTo>
                  <a:pt x="226822" y="1090002"/>
                </a:lnTo>
                <a:lnTo>
                  <a:pt x="223266" y="1092161"/>
                </a:lnTo>
                <a:lnTo>
                  <a:pt x="218948" y="1093609"/>
                </a:lnTo>
                <a:lnTo>
                  <a:pt x="215265" y="1092885"/>
                </a:lnTo>
                <a:lnTo>
                  <a:pt x="213106" y="1092885"/>
                </a:lnTo>
                <a:lnTo>
                  <a:pt x="212471" y="1092161"/>
                </a:lnTo>
                <a:lnTo>
                  <a:pt x="203073" y="1090726"/>
                </a:lnTo>
                <a:lnTo>
                  <a:pt x="207391" y="1081366"/>
                </a:lnTo>
                <a:lnTo>
                  <a:pt x="207391" y="1074889"/>
                </a:lnTo>
                <a:lnTo>
                  <a:pt x="208318" y="1065872"/>
                </a:lnTo>
                <a:lnTo>
                  <a:pt x="210312" y="1057249"/>
                </a:lnTo>
                <a:lnTo>
                  <a:pt x="213525" y="1049172"/>
                </a:lnTo>
                <a:lnTo>
                  <a:pt x="218186" y="1041768"/>
                </a:lnTo>
                <a:lnTo>
                  <a:pt x="222834" y="1034694"/>
                </a:lnTo>
                <a:lnTo>
                  <a:pt x="227279" y="1027734"/>
                </a:lnTo>
                <a:lnTo>
                  <a:pt x="231838" y="1021321"/>
                </a:lnTo>
                <a:lnTo>
                  <a:pt x="236855" y="1015847"/>
                </a:lnTo>
                <a:lnTo>
                  <a:pt x="270294" y="979678"/>
                </a:lnTo>
                <a:lnTo>
                  <a:pt x="300774" y="941006"/>
                </a:lnTo>
                <a:lnTo>
                  <a:pt x="323227" y="910043"/>
                </a:lnTo>
                <a:lnTo>
                  <a:pt x="358863" y="860767"/>
                </a:lnTo>
                <a:lnTo>
                  <a:pt x="389509" y="821474"/>
                </a:lnTo>
                <a:lnTo>
                  <a:pt x="398030" y="811949"/>
                </a:lnTo>
                <a:lnTo>
                  <a:pt x="406273" y="801941"/>
                </a:lnTo>
                <a:lnTo>
                  <a:pt x="414223" y="791806"/>
                </a:lnTo>
                <a:lnTo>
                  <a:pt x="421894" y="781875"/>
                </a:lnTo>
                <a:lnTo>
                  <a:pt x="439648" y="760031"/>
                </a:lnTo>
                <a:lnTo>
                  <a:pt x="457073" y="738314"/>
                </a:lnTo>
                <a:lnTo>
                  <a:pt x="473824" y="716064"/>
                </a:lnTo>
                <a:lnTo>
                  <a:pt x="489585" y="692594"/>
                </a:lnTo>
                <a:lnTo>
                  <a:pt x="515340" y="653503"/>
                </a:lnTo>
                <a:lnTo>
                  <a:pt x="543471" y="615835"/>
                </a:lnTo>
                <a:lnTo>
                  <a:pt x="573112" y="579107"/>
                </a:lnTo>
                <a:lnTo>
                  <a:pt x="603377" y="542848"/>
                </a:lnTo>
                <a:lnTo>
                  <a:pt x="613981" y="530021"/>
                </a:lnTo>
                <a:lnTo>
                  <a:pt x="649478" y="492455"/>
                </a:lnTo>
                <a:lnTo>
                  <a:pt x="658114" y="488137"/>
                </a:lnTo>
                <a:lnTo>
                  <a:pt x="662432" y="488848"/>
                </a:lnTo>
                <a:lnTo>
                  <a:pt x="665988" y="489572"/>
                </a:lnTo>
                <a:lnTo>
                  <a:pt x="668147" y="491731"/>
                </a:lnTo>
                <a:lnTo>
                  <a:pt x="671703" y="495338"/>
                </a:lnTo>
                <a:lnTo>
                  <a:pt x="680694" y="504342"/>
                </a:lnTo>
                <a:lnTo>
                  <a:pt x="689394" y="513880"/>
                </a:lnTo>
                <a:lnTo>
                  <a:pt x="698080" y="523684"/>
                </a:lnTo>
                <a:lnTo>
                  <a:pt x="707009" y="533488"/>
                </a:lnTo>
                <a:lnTo>
                  <a:pt x="722033" y="551967"/>
                </a:lnTo>
                <a:lnTo>
                  <a:pt x="752055" y="589178"/>
                </a:lnTo>
                <a:lnTo>
                  <a:pt x="767461" y="607644"/>
                </a:lnTo>
                <a:lnTo>
                  <a:pt x="797687" y="647954"/>
                </a:lnTo>
                <a:lnTo>
                  <a:pt x="803084" y="669467"/>
                </a:lnTo>
                <a:lnTo>
                  <a:pt x="803084" y="595223"/>
                </a:lnTo>
                <a:lnTo>
                  <a:pt x="753122" y="532574"/>
                </a:lnTo>
                <a:lnTo>
                  <a:pt x="723417" y="493102"/>
                </a:lnTo>
                <a:lnTo>
                  <a:pt x="695452" y="452132"/>
                </a:lnTo>
                <a:lnTo>
                  <a:pt x="692658" y="448538"/>
                </a:lnTo>
                <a:lnTo>
                  <a:pt x="686816" y="441337"/>
                </a:lnTo>
                <a:lnTo>
                  <a:pt x="679704" y="437019"/>
                </a:lnTo>
                <a:lnTo>
                  <a:pt x="671703" y="436295"/>
                </a:lnTo>
                <a:lnTo>
                  <a:pt x="664070" y="435876"/>
                </a:lnTo>
                <a:lnTo>
                  <a:pt x="656437" y="437743"/>
                </a:lnTo>
                <a:lnTo>
                  <a:pt x="609231" y="486765"/>
                </a:lnTo>
                <a:lnTo>
                  <a:pt x="576338" y="526084"/>
                </a:lnTo>
                <a:lnTo>
                  <a:pt x="544169" y="566166"/>
                </a:lnTo>
                <a:lnTo>
                  <a:pt x="513346" y="607390"/>
                </a:lnTo>
                <a:lnTo>
                  <a:pt x="463334" y="681469"/>
                </a:lnTo>
                <a:lnTo>
                  <a:pt x="440791" y="711860"/>
                </a:lnTo>
                <a:lnTo>
                  <a:pt x="416902" y="741451"/>
                </a:lnTo>
                <a:lnTo>
                  <a:pt x="391668" y="770356"/>
                </a:lnTo>
                <a:lnTo>
                  <a:pt x="386600" y="776605"/>
                </a:lnTo>
                <a:lnTo>
                  <a:pt x="376174" y="788276"/>
                </a:lnTo>
                <a:lnTo>
                  <a:pt x="371475" y="794105"/>
                </a:lnTo>
                <a:lnTo>
                  <a:pt x="357847" y="812050"/>
                </a:lnTo>
                <a:lnTo>
                  <a:pt x="283616" y="910132"/>
                </a:lnTo>
                <a:lnTo>
                  <a:pt x="254127" y="948893"/>
                </a:lnTo>
                <a:lnTo>
                  <a:pt x="228155" y="978242"/>
                </a:lnTo>
                <a:lnTo>
                  <a:pt x="197231" y="1002169"/>
                </a:lnTo>
                <a:lnTo>
                  <a:pt x="192278" y="1004328"/>
                </a:lnTo>
                <a:lnTo>
                  <a:pt x="187960" y="1007211"/>
                </a:lnTo>
                <a:lnTo>
                  <a:pt x="184277" y="1010818"/>
                </a:lnTo>
                <a:lnTo>
                  <a:pt x="174498" y="1019937"/>
                </a:lnTo>
                <a:lnTo>
                  <a:pt x="166789" y="1029716"/>
                </a:lnTo>
                <a:lnTo>
                  <a:pt x="162966" y="1041400"/>
                </a:lnTo>
                <a:lnTo>
                  <a:pt x="164846" y="1056170"/>
                </a:lnTo>
                <a:lnTo>
                  <a:pt x="165811" y="1063536"/>
                </a:lnTo>
                <a:lnTo>
                  <a:pt x="164274" y="1071295"/>
                </a:lnTo>
                <a:lnTo>
                  <a:pt x="161772" y="1079055"/>
                </a:lnTo>
                <a:lnTo>
                  <a:pt x="159893" y="1086408"/>
                </a:lnTo>
                <a:lnTo>
                  <a:pt x="158724" y="1093609"/>
                </a:lnTo>
                <a:lnTo>
                  <a:pt x="156616" y="1105446"/>
                </a:lnTo>
                <a:lnTo>
                  <a:pt x="155575" y="1111605"/>
                </a:lnTo>
                <a:lnTo>
                  <a:pt x="155155" y="1123149"/>
                </a:lnTo>
                <a:lnTo>
                  <a:pt x="158407" y="1132128"/>
                </a:lnTo>
                <a:lnTo>
                  <a:pt x="165442" y="1138948"/>
                </a:lnTo>
                <a:lnTo>
                  <a:pt x="176403" y="1144003"/>
                </a:lnTo>
                <a:lnTo>
                  <a:pt x="179324" y="1146162"/>
                </a:lnTo>
                <a:lnTo>
                  <a:pt x="182880" y="1146886"/>
                </a:lnTo>
                <a:lnTo>
                  <a:pt x="186436" y="1146886"/>
                </a:lnTo>
                <a:lnTo>
                  <a:pt x="194398" y="1147965"/>
                </a:lnTo>
                <a:lnTo>
                  <a:pt x="202031" y="1147876"/>
                </a:lnTo>
                <a:lnTo>
                  <a:pt x="209270" y="1146581"/>
                </a:lnTo>
                <a:lnTo>
                  <a:pt x="216027" y="1144003"/>
                </a:lnTo>
                <a:lnTo>
                  <a:pt x="239852" y="1129550"/>
                </a:lnTo>
                <a:lnTo>
                  <a:pt x="300189" y="1093609"/>
                </a:lnTo>
                <a:lnTo>
                  <a:pt x="311023" y="1087132"/>
                </a:lnTo>
                <a:lnTo>
                  <a:pt x="351586" y="1059802"/>
                </a:lnTo>
                <a:lnTo>
                  <a:pt x="431126" y="1004316"/>
                </a:lnTo>
                <a:lnTo>
                  <a:pt x="510438" y="949972"/>
                </a:lnTo>
                <a:lnTo>
                  <a:pt x="629602" y="869797"/>
                </a:lnTo>
                <a:lnTo>
                  <a:pt x="668997" y="842429"/>
                </a:lnTo>
                <a:lnTo>
                  <a:pt x="707974" y="814285"/>
                </a:lnTo>
                <a:lnTo>
                  <a:pt x="746391" y="785063"/>
                </a:lnTo>
                <a:lnTo>
                  <a:pt x="784098" y="754507"/>
                </a:lnTo>
                <a:lnTo>
                  <a:pt x="816775" y="724636"/>
                </a:lnTo>
                <a:lnTo>
                  <a:pt x="845185" y="690435"/>
                </a:lnTo>
                <a:lnTo>
                  <a:pt x="851585" y="679551"/>
                </a:lnTo>
                <a:lnTo>
                  <a:pt x="853528" y="669201"/>
                </a:lnTo>
                <a:close/>
              </a:path>
              <a:path w="949325" h="1609725">
                <a:moveTo>
                  <a:pt x="948918" y="1151801"/>
                </a:moveTo>
                <a:lnTo>
                  <a:pt x="946721" y="1145362"/>
                </a:lnTo>
                <a:lnTo>
                  <a:pt x="942886" y="1140396"/>
                </a:lnTo>
                <a:lnTo>
                  <a:pt x="938784" y="1137526"/>
                </a:lnTo>
                <a:lnTo>
                  <a:pt x="936625" y="1135367"/>
                </a:lnTo>
                <a:lnTo>
                  <a:pt x="933069" y="1134643"/>
                </a:lnTo>
                <a:lnTo>
                  <a:pt x="930148" y="1133919"/>
                </a:lnTo>
                <a:lnTo>
                  <a:pt x="923036" y="1133195"/>
                </a:lnTo>
                <a:lnTo>
                  <a:pt x="908558" y="1134643"/>
                </a:lnTo>
                <a:lnTo>
                  <a:pt x="874014" y="1140282"/>
                </a:lnTo>
                <a:lnTo>
                  <a:pt x="874014" y="1187196"/>
                </a:lnTo>
                <a:lnTo>
                  <a:pt x="873379" y="1191514"/>
                </a:lnTo>
                <a:lnTo>
                  <a:pt x="870458" y="1195120"/>
                </a:lnTo>
                <a:lnTo>
                  <a:pt x="865593" y="1205191"/>
                </a:lnTo>
                <a:lnTo>
                  <a:pt x="860742" y="1215732"/>
                </a:lnTo>
                <a:lnTo>
                  <a:pt x="855878" y="1226413"/>
                </a:lnTo>
                <a:lnTo>
                  <a:pt x="828001" y="1286510"/>
                </a:lnTo>
                <a:lnTo>
                  <a:pt x="809218" y="1337538"/>
                </a:lnTo>
                <a:lnTo>
                  <a:pt x="793534" y="1389684"/>
                </a:lnTo>
                <a:lnTo>
                  <a:pt x="779780" y="1442631"/>
                </a:lnTo>
                <a:lnTo>
                  <a:pt x="766800" y="1496148"/>
                </a:lnTo>
                <a:lnTo>
                  <a:pt x="764844" y="1505013"/>
                </a:lnTo>
                <a:lnTo>
                  <a:pt x="762317" y="1513687"/>
                </a:lnTo>
                <a:lnTo>
                  <a:pt x="759498" y="1522374"/>
                </a:lnTo>
                <a:lnTo>
                  <a:pt x="756666" y="1531327"/>
                </a:lnTo>
                <a:lnTo>
                  <a:pt x="748030" y="1534210"/>
                </a:lnTo>
                <a:lnTo>
                  <a:pt x="742315" y="1530604"/>
                </a:lnTo>
                <a:lnTo>
                  <a:pt x="736473" y="1527733"/>
                </a:lnTo>
                <a:lnTo>
                  <a:pt x="730758" y="1521968"/>
                </a:lnTo>
                <a:lnTo>
                  <a:pt x="676668" y="1473022"/>
                </a:lnTo>
                <a:lnTo>
                  <a:pt x="617728" y="1430540"/>
                </a:lnTo>
                <a:lnTo>
                  <a:pt x="579551" y="1406207"/>
                </a:lnTo>
                <a:lnTo>
                  <a:pt x="539623" y="1386535"/>
                </a:lnTo>
                <a:lnTo>
                  <a:pt x="498068" y="1370507"/>
                </a:lnTo>
                <a:lnTo>
                  <a:pt x="455041" y="1357096"/>
                </a:lnTo>
                <a:lnTo>
                  <a:pt x="432904" y="1351114"/>
                </a:lnTo>
                <a:lnTo>
                  <a:pt x="411302" y="1343164"/>
                </a:lnTo>
                <a:lnTo>
                  <a:pt x="391045" y="1332103"/>
                </a:lnTo>
                <a:lnTo>
                  <a:pt x="372999" y="1316786"/>
                </a:lnTo>
                <a:lnTo>
                  <a:pt x="367157" y="1311033"/>
                </a:lnTo>
                <a:lnTo>
                  <a:pt x="367157" y="1301673"/>
                </a:lnTo>
                <a:lnTo>
                  <a:pt x="374396" y="1299514"/>
                </a:lnTo>
                <a:lnTo>
                  <a:pt x="388823" y="1294701"/>
                </a:lnTo>
                <a:lnTo>
                  <a:pt x="402983" y="1290154"/>
                </a:lnTo>
                <a:lnTo>
                  <a:pt x="416877" y="1286154"/>
                </a:lnTo>
                <a:lnTo>
                  <a:pt x="430530" y="1282954"/>
                </a:lnTo>
                <a:lnTo>
                  <a:pt x="461048" y="1275511"/>
                </a:lnTo>
                <a:lnTo>
                  <a:pt x="491185" y="1266571"/>
                </a:lnTo>
                <a:lnTo>
                  <a:pt x="550799" y="1246949"/>
                </a:lnTo>
                <a:lnTo>
                  <a:pt x="641667" y="1222209"/>
                </a:lnTo>
                <a:lnTo>
                  <a:pt x="687451" y="1210614"/>
                </a:lnTo>
                <a:lnTo>
                  <a:pt x="733679" y="1200162"/>
                </a:lnTo>
                <a:lnTo>
                  <a:pt x="762825" y="1193114"/>
                </a:lnTo>
                <a:lnTo>
                  <a:pt x="792060" y="1186929"/>
                </a:lnTo>
                <a:lnTo>
                  <a:pt x="821436" y="1181430"/>
                </a:lnTo>
                <a:lnTo>
                  <a:pt x="851027" y="1176401"/>
                </a:lnTo>
                <a:lnTo>
                  <a:pt x="856107" y="1176401"/>
                </a:lnTo>
                <a:lnTo>
                  <a:pt x="861060" y="1177112"/>
                </a:lnTo>
                <a:lnTo>
                  <a:pt x="863574" y="1176401"/>
                </a:lnTo>
                <a:lnTo>
                  <a:pt x="866140" y="1175677"/>
                </a:lnTo>
                <a:lnTo>
                  <a:pt x="869061" y="1179995"/>
                </a:lnTo>
                <a:lnTo>
                  <a:pt x="872617" y="1182154"/>
                </a:lnTo>
                <a:lnTo>
                  <a:pt x="872617" y="1183601"/>
                </a:lnTo>
                <a:lnTo>
                  <a:pt x="874014" y="1187196"/>
                </a:lnTo>
                <a:lnTo>
                  <a:pt x="874014" y="1140282"/>
                </a:lnTo>
                <a:lnTo>
                  <a:pt x="801281" y="1153363"/>
                </a:lnTo>
                <a:lnTo>
                  <a:pt x="748157" y="1164717"/>
                </a:lnTo>
                <a:lnTo>
                  <a:pt x="695388" y="1177607"/>
                </a:lnTo>
                <a:lnTo>
                  <a:pt x="643001" y="1192237"/>
                </a:lnTo>
                <a:lnTo>
                  <a:pt x="419735" y="1250556"/>
                </a:lnTo>
                <a:lnTo>
                  <a:pt x="349885" y="1272146"/>
                </a:lnTo>
                <a:lnTo>
                  <a:pt x="319659" y="1305991"/>
                </a:lnTo>
                <a:lnTo>
                  <a:pt x="319798" y="1320253"/>
                </a:lnTo>
                <a:lnTo>
                  <a:pt x="340614" y="1356385"/>
                </a:lnTo>
                <a:lnTo>
                  <a:pt x="374116" y="1375829"/>
                </a:lnTo>
                <a:lnTo>
                  <a:pt x="412496" y="1386624"/>
                </a:lnTo>
                <a:lnTo>
                  <a:pt x="457492" y="1397812"/>
                </a:lnTo>
                <a:lnTo>
                  <a:pt x="500735" y="1412989"/>
                </a:lnTo>
                <a:lnTo>
                  <a:pt x="542340" y="1432077"/>
                </a:lnTo>
                <a:lnTo>
                  <a:pt x="582422" y="1455013"/>
                </a:lnTo>
                <a:lnTo>
                  <a:pt x="625043" y="1484007"/>
                </a:lnTo>
                <a:lnTo>
                  <a:pt x="664781" y="1515770"/>
                </a:lnTo>
                <a:lnTo>
                  <a:pt x="702221" y="1550085"/>
                </a:lnTo>
                <a:lnTo>
                  <a:pt x="743750" y="1592707"/>
                </a:lnTo>
                <a:lnTo>
                  <a:pt x="749655" y="1599184"/>
                </a:lnTo>
                <a:lnTo>
                  <a:pt x="756399" y="1605394"/>
                </a:lnTo>
                <a:lnTo>
                  <a:pt x="762736" y="1609344"/>
                </a:lnTo>
                <a:lnTo>
                  <a:pt x="786257" y="1609344"/>
                </a:lnTo>
                <a:lnTo>
                  <a:pt x="789838" y="1607731"/>
                </a:lnTo>
                <a:lnTo>
                  <a:pt x="796302" y="1600530"/>
                </a:lnTo>
                <a:lnTo>
                  <a:pt x="798449" y="1591081"/>
                </a:lnTo>
                <a:lnTo>
                  <a:pt x="798245" y="1581708"/>
                </a:lnTo>
                <a:lnTo>
                  <a:pt x="797217" y="1572196"/>
                </a:lnTo>
                <a:lnTo>
                  <a:pt x="796455" y="1562950"/>
                </a:lnTo>
                <a:lnTo>
                  <a:pt x="803770" y="1503934"/>
                </a:lnTo>
                <a:lnTo>
                  <a:pt x="813206" y="1454188"/>
                </a:lnTo>
                <a:lnTo>
                  <a:pt x="825449" y="1405255"/>
                </a:lnTo>
                <a:lnTo>
                  <a:pt x="840613" y="1357096"/>
                </a:lnTo>
                <a:lnTo>
                  <a:pt x="858685" y="1310182"/>
                </a:lnTo>
                <a:lnTo>
                  <a:pt x="879856" y="1264234"/>
                </a:lnTo>
                <a:lnTo>
                  <a:pt x="903236" y="1223378"/>
                </a:lnTo>
                <a:lnTo>
                  <a:pt x="930910" y="1185760"/>
                </a:lnTo>
                <a:lnTo>
                  <a:pt x="936421" y="1178255"/>
                </a:lnTo>
                <a:lnTo>
                  <a:pt x="938123" y="1175677"/>
                </a:lnTo>
                <a:lnTo>
                  <a:pt x="941158" y="1171092"/>
                </a:lnTo>
                <a:lnTo>
                  <a:pt x="945083" y="1164602"/>
                </a:lnTo>
                <a:lnTo>
                  <a:pt x="948182" y="1159116"/>
                </a:lnTo>
                <a:lnTo>
                  <a:pt x="948918" y="1151801"/>
                </a:lnTo>
                <a:close/>
              </a:path>
            </a:pathLst>
          </a:custGeom>
          <a:solidFill>
            <a:srgbClr val="798AC5"/>
          </a:solidFill>
        </p:spPr>
        <p:txBody>
          <a:bodyPr wrap="square" lIns="0" tIns="0" rIns="0" bIns="0" rtlCol="0"/>
          <a:lstStyle/>
          <a:p>
            <a:endParaRPr/>
          </a:p>
        </p:txBody>
      </p:sp>
      <p:sp>
        <p:nvSpPr>
          <p:cNvPr id="61" name="object 61"/>
          <p:cNvSpPr/>
          <p:nvPr/>
        </p:nvSpPr>
        <p:spPr>
          <a:xfrm>
            <a:off x="2894165" y="3881373"/>
            <a:ext cx="923925" cy="1645920"/>
          </a:xfrm>
          <a:custGeom>
            <a:avLst/>
            <a:gdLst/>
            <a:ahLst/>
            <a:cxnLst/>
            <a:rect l="l" t="t" r="r" b="b"/>
            <a:pathLst>
              <a:path w="923925" h="1645920">
                <a:moveTo>
                  <a:pt x="639013" y="321906"/>
                </a:moveTo>
                <a:lnTo>
                  <a:pt x="621220" y="284467"/>
                </a:lnTo>
                <a:lnTo>
                  <a:pt x="590981" y="264248"/>
                </a:lnTo>
                <a:lnTo>
                  <a:pt x="590981" y="328396"/>
                </a:lnTo>
                <a:lnTo>
                  <a:pt x="590257" y="337743"/>
                </a:lnTo>
                <a:lnTo>
                  <a:pt x="583057" y="338467"/>
                </a:lnTo>
                <a:lnTo>
                  <a:pt x="568490" y="342620"/>
                </a:lnTo>
                <a:lnTo>
                  <a:pt x="554075" y="346303"/>
                </a:lnTo>
                <a:lnTo>
                  <a:pt x="539915" y="349313"/>
                </a:lnTo>
                <a:lnTo>
                  <a:pt x="526173" y="351434"/>
                </a:lnTo>
                <a:lnTo>
                  <a:pt x="495096" y="357136"/>
                </a:lnTo>
                <a:lnTo>
                  <a:pt x="464426" y="364121"/>
                </a:lnTo>
                <a:lnTo>
                  <a:pt x="403783" y="379501"/>
                </a:lnTo>
                <a:lnTo>
                  <a:pt x="311162" y="397865"/>
                </a:lnTo>
                <a:lnTo>
                  <a:pt x="264756" y="406438"/>
                </a:lnTo>
                <a:lnTo>
                  <a:pt x="188417" y="418960"/>
                </a:lnTo>
                <a:lnTo>
                  <a:pt x="129222" y="426313"/>
                </a:lnTo>
                <a:lnTo>
                  <a:pt x="99225" y="429183"/>
                </a:lnTo>
                <a:lnTo>
                  <a:pt x="94183" y="429907"/>
                </a:lnTo>
                <a:lnTo>
                  <a:pt x="91655" y="429183"/>
                </a:lnTo>
                <a:lnTo>
                  <a:pt x="89141" y="428459"/>
                </a:lnTo>
                <a:lnTo>
                  <a:pt x="84823" y="429183"/>
                </a:lnTo>
                <a:lnTo>
                  <a:pt x="81940" y="424865"/>
                </a:lnTo>
                <a:lnTo>
                  <a:pt x="78346" y="422706"/>
                </a:lnTo>
                <a:lnTo>
                  <a:pt x="78346" y="421259"/>
                </a:lnTo>
                <a:lnTo>
                  <a:pt x="76911" y="416941"/>
                </a:lnTo>
                <a:lnTo>
                  <a:pt x="78346" y="413346"/>
                </a:lnTo>
                <a:lnTo>
                  <a:pt x="81229" y="409740"/>
                </a:lnTo>
                <a:lnTo>
                  <a:pt x="87693" y="397827"/>
                </a:lnTo>
                <a:lnTo>
                  <a:pt x="92113" y="389585"/>
                </a:lnTo>
                <a:lnTo>
                  <a:pt x="97739" y="379336"/>
                </a:lnTo>
                <a:lnTo>
                  <a:pt x="103543" y="369430"/>
                </a:lnTo>
                <a:lnTo>
                  <a:pt x="129717" y="321386"/>
                </a:lnTo>
                <a:lnTo>
                  <a:pt x="151917" y="271678"/>
                </a:lnTo>
                <a:lnTo>
                  <a:pt x="171183" y="220726"/>
                </a:lnTo>
                <a:lnTo>
                  <a:pt x="188556" y="168910"/>
                </a:lnTo>
                <a:lnTo>
                  <a:pt x="205066" y="116725"/>
                </a:lnTo>
                <a:lnTo>
                  <a:pt x="207479" y="107772"/>
                </a:lnTo>
                <a:lnTo>
                  <a:pt x="210375" y="99085"/>
                </a:lnTo>
                <a:lnTo>
                  <a:pt x="213664" y="90411"/>
                </a:lnTo>
                <a:lnTo>
                  <a:pt x="217297" y="81445"/>
                </a:lnTo>
                <a:lnTo>
                  <a:pt x="225945" y="79286"/>
                </a:lnTo>
                <a:lnTo>
                  <a:pt x="231698" y="83604"/>
                </a:lnTo>
                <a:lnTo>
                  <a:pt x="237464" y="86487"/>
                </a:lnTo>
                <a:lnTo>
                  <a:pt x="266446" y="120535"/>
                </a:lnTo>
                <a:lnTo>
                  <a:pt x="321398" y="168935"/>
                </a:lnTo>
                <a:lnTo>
                  <a:pt x="385940" y="218351"/>
                </a:lnTo>
                <a:lnTo>
                  <a:pt x="424205" y="240830"/>
                </a:lnTo>
                <a:lnTo>
                  <a:pt x="464489" y="259943"/>
                </a:lnTo>
                <a:lnTo>
                  <a:pt x="506742" y="276555"/>
                </a:lnTo>
                <a:lnTo>
                  <a:pt x="528421" y="283743"/>
                </a:lnTo>
                <a:lnTo>
                  <a:pt x="549567" y="293027"/>
                </a:lnTo>
                <a:lnTo>
                  <a:pt x="569099" y="305409"/>
                </a:lnTo>
                <a:lnTo>
                  <a:pt x="585939" y="321906"/>
                </a:lnTo>
                <a:lnTo>
                  <a:pt x="590981" y="328396"/>
                </a:lnTo>
                <a:lnTo>
                  <a:pt x="590981" y="264248"/>
                </a:lnTo>
                <a:lnTo>
                  <a:pt x="588454" y="262788"/>
                </a:lnTo>
                <a:lnTo>
                  <a:pt x="570382" y="255016"/>
                </a:lnTo>
                <a:lnTo>
                  <a:pt x="507072" y="235318"/>
                </a:lnTo>
                <a:lnTo>
                  <a:pt x="464794" y="217436"/>
                </a:lnTo>
                <a:lnTo>
                  <a:pt x="424408" y="195643"/>
                </a:lnTo>
                <a:lnTo>
                  <a:pt x="385775" y="170002"/>
                </a:lnTo>
                <a:lnTo>
                  <a:pt x="345313" y="138023"/>
                </a:lnTo>
                <a:lnTo>
                  <a:pt x="307835" y="103682"/>
                </a:lnTo>
                <a:lnTo>
                  <a:pt x="272783" y="67043"/>
                </a:lnTo>
                <a:lnTo>
                  <a:pt x="239623" y="28181"/>
                </a:lnTo>
                <a:lnTo>
                  <a:pt x="228993" y="14947"/>
                </a:lnTo>
                <a:lnTo>
                  <a:pt x="222808" y="8229"/>
                </a:lnTo>
                <a:lnTo>
                  <a:pt x="215138" y="2247"/>
                </a:lnTo>
                <a:lnTo>
                  <a:pt x="208661" y="101"/>
                </a:lnTo>
                <a:lnTo>
                  <a:pt x="198691" y="0"/>
                </a:lnTo>
                <a:lnTo>
                  <a:pt x="189395" y="3606"/>
                </a:lnTo>
                <a:lnTo>
                  <a:pt x="182537" y="10325"/>
                </a:lnTo>
                <a:lnTo>
                  <a:pt x="179870" y="19532"/>
                </a:lnTo>
                <a:lnTo>
                  <a:pt x="179438" y="28613"/>
                </a:lnTo>
                <a:lnTo>
                  <a:pt x="179768" y="38163"/>
                </a:lnTo>
                <a:lnTo>
                  <a:pt x="179959" y="47586"/>
                </a:lnTo>
                <a:lnTo>
                  <a:pt x="168859" y="106222"/>
                </a:lnTo>
                <a:lnTo>
                  <a:pt x="155994" y="155232"/>
                </a:lnTo>
                <a:lnTo>
                  <a:pt x="140436" y="203212"/>
                </a:lnTo>
                <a:lnTo>
                  <a:pt x="122123" y="250063"/>
                </a:lnTo>
                <a:lnTo>
                  <a:pt x="100977" y="295656"/>
                </a:lnTo>
                <a:lnTo>
                  <a:pt x="76911" y="339915"/>
                </a:lnTo>
                <a:lnTo>
                  <a:pt x="50304" y="379501"/>
                </a:lnTo>
                <a:lnTo>
                  <a:pt x="20739" y="415505"/>
                </a:lnTo>
                <a:lnTo>
                  <a:pt x="14363" y="422173"/>
                </a:lnTo>
                <a:lnTo>
                  <a:pt x="9131" y="428828"/>
                </a:lnTo>
                <a:lnTo>
                  <a:pt x="1308" y="439978"/>
                </a:lnTo>
                <a:lnTo>
                  <a:pt x="0" y="447433"/>
                </a:lnTo>
                <a:lnTo>
                  <a:pt x="1663" y="454202"/>
                </a:lnTo>
                <a:lnTo>
                  <a:pt x="4940" y="459625"/>
                </a:lnTo>
                <a:lnTo>
                  <a:pt x="8509" y="463016"/>
                </a:lnTo>
                <a:lnTo>
                  <a:pt x="11391" y="465175"/>
                </a:lnTo>
                <a:lnTo>
                  <a:pt x="14986" y="465899"/>
                </a:lnTo>
                <a:lnTo>
                  <a:pt x="17868" y="466623"/>
                </a:lnTo>
                <a:lnTo>
                  <a:pt x="24345" y="468058"/>
                </a:lnTo>
                <a:lnTo>
                  <a:pt x="32270" y="468058"/>
                </a:lnTo>
                <a:lnTo>
                  <a:pt x="38747" y="467334"/>
                </a:lnTo>
                <a:lnTo>
                  <a:pt x="93078" y="462114"/>
                </a:lnTo>
                <a:lnTo>
                  <a:pt x="147218" y="455790"/>
                </a:lnTo>
                <a:lnTo>
                  <a:pt x="201104" y="448119"/>
                </a:lnTo>
                <a:lnTo>
                  <a:pt x="254711" y="438848"/>
                </a:lnTo>
                <a:lnTo>
                  <a:pt x="297649" y="429907"/>
                </a:lnTo>
                <a:lnTo>
                  <a:pt x="308025" y="427748"/>
                </a:lnTo>
                <a:lnTo>
                  <a:pt x="534098" y="384543"/>
                </a:lnTo>
                <a:lnTo>
                  <a:pt x="552234" y="380542"/>
                </a:lnTo>
                <a:lnTo>
                  <a:pt x="587959" y="371995"/>
                </a:lnTo>
                <a:lnTo>
                  <a:pt x="606094" y="367995"/>
                </a:lnTo>
                <a:lnTo>
                  <a:pt x="617308" y="363131"/>
                </a:lnTo>
                <a:lnTo>
                  <a:pt x="626783" y="355574"/>
                </a:lnTo>
                <a:lnTo>
                  <a:pt x="633831" y="346125"/>
                </a:lnTo>
                <a:lnTo>
                  <a:pt x="637768" y="335584"/>
                </a:lnTo>
                <a:lnTo>
                  <a:pt x="639013" y="321906"/>
                </a:lnTo>
                <a:close/>
              </a:path>
              <a:path w="923925" h="1645920">
                <a:moveTo>
                  <a:pt x="790613" y="529640"/>
                </a:moveTo>
                <a:lnTo>
                  <a:pt x="787895" y="520712"/>
                </a:lnTo>
                <a:lnTo>
                  <a:pt x="781392" y="513549"/>
                </a:lnTo>
                <a:lnTo>
                  <a:pt x="770978" y="507657"/>
                </a:lnTo>
                <a:lnTo>
                  <a:pt x="767372" y="505498"/>
                </a:lnTo>
                <a:lnTo>
                  <a:pt x="764501" y="504063"/>
                </a:lnTo>
                <a:lnTo>
                  <a:pt x="760895" y="503339"/>
                </a:lnTo>
                <a:lnTo>
                  <a:pt x="752932" y="502158"/>
                </a:lnTo>
                <a:lnTo>
                  <a:pt x="745236" y="501904"/>
                </a:lnTo>
                <a:lnTo>
                  <a:pt x="740740" y="502412"/>
                </a:lnTo>
                <a:lnTo>
                  <a:pt x="740740" y="558774"/>
                </a:lnTo>
                <a:lnTo>
                  <a:pt x="735698" y="567410"/>
                </a:lnTo>
                <a:lnTo>
                  <a:pt x="722020" y="607009"/>
                </a:lnTo>
                <a:lnTo>
                  <a:pt x="716927" y="613575"/>
                </a:lnTo>
                <a:lnTo>
                  <a:pt x="712114" y="620064"/>
                </a:lnTo>
                <a:lnTo>
                  <a:pt x="707021" y="626148"/>
                </a:lnTo>
                <a:lnTo>
                  <a:pt x="701141" y="631482"/>
                </a:lnTo>
                <a:lnTo>
                  <a:pt x="665467" y="665238"/>
                </a:lnTo>
                <a:lnTo>
                  <a:pt x="632625" y="701713"/>
                </a:lnTo>
                <a:lnTo>
                  <a:pt x="569506" y="777875"/>
                </a:lnTo>
                <a:lnTo>
                  <a:pt x="536257" y="815073"/>
                </a:lnTo>
                <a:lnTo>
                  <a:pt x="527189" y="824064"/>
                </a:lnTo>
                <a:lnTo>
                  <a:pt x="518337" y="833526"/>
                </a:lnTo>
                <a:lnTo>
                  <a:pt x="509587" y="843153"/>
                </a:lnTo>
                <a:lnTo>
                  <a:pt x="482117" y="872871"/>
                </a:lnTo>
                <a:lnTo>
                  <a:pt x="463537" y="893279"/>
                </a:lnTo>
                <a:lnTo>
                  <a:pt x="445490" y="914374"/>
                </a:lnTo>
                <a:lnTo>
                  <a:pt x="399491" y="974090"/>
                </a:lnTo>
                <a:lnTo>
                  <a:pt x="368769" y="1009827"/>
                </a:lnTo>
                <a:lnTo>
                  <a:pt x="336829" y="1044473"/>
                </a:lnTo>
                <a:lnTo>
                  <a:pt x="304419" y="1078572"/>
                </a:lnTo>
                <a:lnTo>
                  <a:pt x="268465" y="1114818"/>
                </a:lnTo>
                <a:lnTo>
                  <a:pt x="246100" y="1128966"/>
                </a:lnTo>
                <a:lnTo>
                  <a:pt x="241782" y="1128242"/>
                </a:lnTo>
                <a:lnTo>
                  <a:pt x="238175" y="1127531"/>
                </a:lnTo>
                <a:lnTo>
                  <a:pt x="236016" y="1125359"/>
                </a:lnTo>
                <a:lnTo>
                  <a:pt x="233146" y="1121765"/>
                </a:lnTo>
                <a:lnTo>
                  <a:pt x="224421" y="1111821"/>
                </a:lnTo>
                <a:lnTo>
                  <a:pt x="216306" y="1101521"/>
                </a:lnTo>
                <a:lnTo>
                  <a:pt x="208330" y="1091095"/>
                </a:lnTo>
                <a:lnTo>
                  <a:pt x="200025" y="1080731"/>
                </a:lnTo>
                <a:lnTo>
                  <a:pt x="186397" y="1061300"/>
                </a:lnTo>
                <a:lnTo>
                  <a:pt x="172567" y="1041857"/>
                </a:lnTo>
                <a:lnTo>
                  <a:pt x="144576" y="1002982"/>
                </a:lnTo>
                <a:lnTo>
                  <a:pt x="136550" y="993000"/>
                </a:lnTo>
                <a:lnTo>
                  <a:pt x="129540" y="982548"/>
                </a:lnTo>
                <a:lnTo>
                  <a:pt x="113322" y="946023"/>
                </a:lnTo>
                <a:lnTo>
                  <a:pt x="113258" y="938733"/>
                </a:lnTo>
                <a:lnTo>
                  <a:pt x="116408" y="928916"/>
                </a:lnTo>
                <a:lnTo>
                  <a:pt x="145300" y="900023"/>
                </a:lnTo>
                <a:lnTo>
                  <a:pt x="217754" y="843127"/>
                </a:lnTo>
                <a:lnTo>
                  <a:pt x="255460" y="819391"/>
                </a:lnTo>
                <a:lnTo>
                  <a:pt x="280441" y="806996"/>
                </a:lnTo>
                <a:lnTo>
                  <a:pt x="304685" y="793661"/>
                </a:lnTo>
                <a:lnTo>
                  <a:pt x="328256" y="779513"/>
                </a:lnTo>
                <a:lnTo>
                  <a:pt x="376148" y="748766"/>
                </a:lnTo>
                <a:lnTo>
                  <a:pt x="400532" y="733450"/>
                </a:lnTo>
                <a:lnTo>
                  <a:pt x="424929" y="718820"/>
                </a:lnTo>
                <a:lnTo>
                  <a:pt x="449859" y="704926"/>
                </a:lnTo>
                <a:lnTo>
                  <a:pt x="492988" y="682459"/>
                </a:lnTo>
                <a:lnTo>
                  <a:pt x="535178" y="657948"/>
                </a:lnTo>
                <a:lnTo>
                  <a:pt x="618337" y="607720"/>
                </a:lnTo>
                <a:lnTo>
                  <a:pt x="720572" y="555891"/>
                </a:lnTo>
                <a:lnTo>
                  <a:pt x="724179" y="554456"/>
                </a:lnTo>
                <a:lnTo>
                  <a:pt x="728497" y="555891"/>
                </a:lnTo>
                <a:lnTo>
                  <a:pt x="729208" y="555891"/>
                </a:lnTo>
                <a:lnTo>
                  <a:pt x="730656" y="556615"/>
                </a:lnTo>
                <a:lnTo>
                  <a:pt x="731380" y="556615"/>
                </a:lnTo>
                <a:lnTo>
                  <a:pt x="740740" y="558774"/>
                </a:lnTo>
                <a:lnTo>
                  <a:pt x="740740" y="502412"/>
                </a:lnTo>
                <a:lnTo>
                  <a:pt x="737806" y="502742"/>
                </a:lnTo>
                <a:lnTo>
                  <a:pt x="730656" y="504774"/>
                </a:lnTo>
                <a:lnTo>
                  <a:pt x="706132" y="517613"/>
                </a:lnTo>
                <a:lnTo>
                  <a:pt x="632739" y="555167"/>
                </a:lnTo>
                <a:lnTo>
                  <a:pt x="590435" y="579805"/>
                </a:lnTo>
                <a:lnTo>
                  <a:pt x="465696" y="654519"/>
                </a:lnTo>
                <a:lnTo>
                  <a:pt x="299732" y="750366"/>
                </a:lnTo>
                <a:lnTo>
                  <a:pt x="258584" y="775068"/>
                </a:lnTo>
                <a:lnTo>
                  <a:pt x="217830" y="800620"/>
                </a:lnTo>
                <a:lnTo>
                  <a:pt x="177622" y="827303"/>
                </a:lnTo>
                <a:lnTo>
                  <a:pt x="138099" y="855383"/>
                </a:lnTo>
                <a:lnTo>
                  <a:pt x="103543" y="883119"/>
                </a:lnTo>
                <a:lnTo>
                  <a:pt x="73304" y="915149"/>
                </a:lnTo>
                <a:lnTo>
                  <a:pt x="62953" y="935570"/>
                </a:lnTo>
                <a:lnTo>
                  <a:pt x="64490" y="946023"/>
                </a:lnTo>
                <a:lnTo>
                  <a:pt x="70421" y="957618"/>
                </a:lnTo>
                <a:lnTo>
                  <a:pt x="97840" y="997978"/>
                </a:lnTo>
                <a:lnTo>
                  <a:pt x="125984" y="1038186"/>
                </a:lnTo>
                <a:lnTo>
                  <a:pt x="154038" y="1078814"/>
                </a:lnTo>
                <a:lnTo>
                  <a:pt x="181140" y="1120419"/>
                </a:lnTo>
                <a:lnTo>
                  <a:pt x="206502" y="1163523"/>
                </a:lnTo>
                <a:lnTo>
                  <a:pt x="208661" y="1166406"/>
                </a:lnTo>
                <a:lnTo>
                  <a:pt x="214426" y="1174330"/>
                </a:lnTo>
                <a:lnTo>
                  <a:pt x="220903" y="1178636"/>
                </a:lnTo>
                <a:lnTo>
                  <a:pt x="228828" y="1180807"/>
                </a:lnTo>
                <a:lnTo>
                  <a:pt x="236461" y="1181468"/>
                </a:lnTo>
                <a:lnTo>
                  <a:pt x="244119" y="1180096"/>
                </a:lnTo>
                <a:lnTo>
                  <a:pt x="294195" y="1134021"/>
                </a:lnTo>
                <a:lnTo>
                  <a:pt x="329793" y="1097000"/>
                </a:lnTo>
                <a:lnTo>
                  <a:pt x="364655" y="1059180"/>
                </a:lnTo>
                <a:lnTo>
                  <a:pt x="398348" y="1020076"/>
                </a:lnTo>
                <a:lnTo>
                  <a:pt x="430415" y="979220"/>
                </a:lnTo>
                <a:lnTo>
                  <a:pt x="453339" y="949515"/>
                </a:lnTo>
                <a:lnTo>
                  <a:pt x="477748" y="920813"/>
                </a:lnTo>
                <a:lnTo>
                  <a:pt x="503516" y="893064"/>
                </a:lnTo>
                <a:lnTo>
                  <a:pt x="530504" y="866190"/>
                </a:lnTo>
                <a:lnTo>
                  <a:pt x="535990" y="860069"/>
                </a:lnTo>
                <a:lnTo>
                  <a:pt x="546989" y="848880"/>
                </a:lnTo>
                <a:lnTo>
                  <a:pt x="552119" y="843127"/>
                </a:lnTo>
                <a:lnTo>
                  <a:pt x="680250" y="696277"/>
                </a:lnTo>
                <a:lnTo>
                  <a:pt x="693534" y="682866"/>
                </a:lnTo>
                <a:lnTo>
                  <a:pt x="707694" y="669378"/>
                </a:lnTo>
                <a:lnTo>
                  <a:pt x="723074" y="657110"/>
                </a:lnTo>
                <a:lnTo>
                  <a:pt x="740016" y="647319"/>
                </a:lnTo>
                <a:lnTo>
                  <a:pt x="745058" y="645883"/>
                </a:lnTo>
                <a:lnTo>
                  <a:pt x="749376" y="643001"/>
                </a:lnTo>
                <a:lnTo>
                  <a:pt x="753694" y="639406"/>
                </a:lnTo>
                <a:lnTo>
                  <a:pt x="764057" y="631240"/>
                </a:lnTo>
                <a:lnTo>
                  <a:pt x="772414" y="622046"/>
                </a:lnTo>
                <a:lnTo>
                  <a:pt x="776973" y="610565"/>
                </a:lnTo>
                <a:lnTo>
                  <a:pt x="776008" y="595312"/>
                </a:lnTo>
                <a:lnTo>
                  <a:pt x="775614" y="588556"/>
                </a:lnTo>
                <a:lnTo>
                  <a:pt x="777722" y="581012"/>
                </a:lnTo>
                <a:lnTo>
                  <a:pt x="780770" y="573328"/>
                </a:lnTo>
                <a:lnTo>
                  <a:pt x="783209" y="565975"/>
                </a:lnTo>
                <a:lnTo>
                  <a:pt x="784821" y="559308"/>
                </a:lnTo>
                <a:lnTo>
                  <a:pt x="786091" y="554456"/>
                </a:lnTo>
                <a:lnTo>
                  <a:pt x="788073" y="547052"/>
                </a:lnTo>
                <a:lnTo>
                  <a:pt x="789698" y="540778"/>
                </a:lnTo>
                <a:lnTo>
                  <a:pt x="790613" y="529640"/>
                </a:lnTo>
                <a:close/>
              </a:path>
              <a:path w="923925" h="1645920">
                <a:moveTo>
                  <a:pt x="923886" y="743191"/>
                </a:moveTo>
                <a:lnTo>
                  <a:pt x="922528" y="740295"/>
                </a:lnTo>
                <a:lnTo>
                  <a:pt x="917257" y="734949"/>
                </a:lnTo>
                <a:lnTo>
                  <a:pt x="910653" y="731558"/>
                </a:lnTo>
                <a:lnTo>
                  <a:pt x="906335" y="731558"/>
                </a:lnTo>
                <a:lnTo>
                  <a:pt x="903452" y="732282"/>
                </a:lnTo>
                <a:lnTo>
                  <a:pt x="895108" y="733310"/>
                </a:lnTo>
                <a:lnTo>
                  <a:pt x="866013" y="758329"/>
                </a:lnTo>
                <a:lnTo>
                  <a:pt x="866013" y="866190"/>
                </a:lnTo>
                <a:lnTo>
                  <a:pt x="864577" y="871943"/>
                </a:lnTo>
                <a:lnTo>
                  <a:pt x="863130" y="876261"/>
                </a:lnTo>
                <a:lnTo>
                  <a:pt x="861695" y="881303"/>
                </a:lnTo>
                <a:lnTo>
                  <a:pt x="859917" y="887984"/>
                </a:lnTo>
                <a:lnTo>
                  <a:pt x="857821" y="894181"/>
                </a:lnTo>
                <a:lnTo>
                  <a:pt x="855306" y="900239"/>
                </a:lnTo>
                <a:lnTo>
                  <a:pt x="852335" y="906500"/>
                </a:lnTo>
                <a:lnTo>
                  <a:pt x="834555" y="950988"/>
                </a:lnTo>
                <a:lnTo>
                  <a:pt x="819099" y="996416"/>
                </a:lnTo>
                <a:lnTo>
                  <a:pt x="805535" y="1042581"/>
                </a:lnTo>
                <a:lnTo>
                  <a:pt x="793394" y="1089215"/>
                </a:lnTo>
                <a:lnTo>
                  <a:pt x="782243" y="1136180"/>
                </a:lnTo>
                <a:lnTo>
                  <a:pt x="771690" y="1182966"/>
                </a:lnTo>
                <a:lnTo>
                  <a:pt x="768337" y="1197000"/>
                </a:lnTo>
                <a:lnTo>
                  <a:pt x="764844" y="1210957"/>
                </a:lnTo>
                <a:lnTo>
                  <a:pt x="761352" y="1224788"/>
                </a:lnTo>
                <a:lnTo>
                  <a:pt x="758012" y="1238402"/>
                </a:lnTo>
                <a:lnTo>
                  <a:pt x="746683" y="1285049"/>
                </a:lnTo>
                <a:lnTo>
                  <a:pt x="733818" y="1331620"/>
                </a:lnTo>
                <a:lnTo>
                  <a:pt x="719899" y="1378051"/>
                </a:lnTo>
                <a:lnTo>
                  <a:pt x="703529" y="1430451"/>
                </a:lnTo>
                <a:lnTo>
                  <a:pt x="691057" y="1470215"/>
                </a:lnTo>
                <a:lnTo>
                  <a:pt x="670623" y="1524762"/>
                </a:lnTo>
                <a:lnTo>
                  <a:pt x="659358" y="1551622"/>
                </a:lnTo>
                <a:lnTo>
                  <a:pt x="648576" y="1578216"/>
                </a:lnTo>
                <a:lnTo>
                  <a:pt x="643724" y="1584794"/>
                </a:lnTo>
                <a:lnTo>
                  <a:pt x="637946" y="1589290"/>
                </a:lnTo>
                <a:lnTo>
                  <a:pt x="631355" y="1591475"/>
                </a:lnTo>
                <a:lnTo>
                  <a:pt x="624103" y="1591170"/>
                </a:lnTo>
                <a:lnTo>
                  <a:pt x="617613" y="1589011"/>
                </a:lnTo>
                <a:lnTo>
                  <a:pt x="611136" y="1587576"/>
                </a:lnTo>
                <a:lnTo>
                  <a:pt x="606094" y="1584693"/>
                </a:lnTo>
                <a:lnTo>
                  <a:pt x="600341" y="1581810"/>
                </a:lnTo>
                <a:lnTo>
                  <a:pt x="562851" y="1556702"/>
                </a:lnTo>
                <a:lnTo>
                  <a:pt x="525094" y="1532051"/>
                </a:lnTo>
                <a:lnTo>
                  <a:pt x="449859" y="1483893"/>
                </a:lnTo>
                <a:lnTo>
                  <a:pt x="445541" y="1481023"/>
                </a:lnTo>
                <a:lnTo>
                  <a:pt x="441223" y="1476705"/>
                </a:lnTo>
                <a:lnTo>
                  <a:pt x="437616" y="1474546"/>
                </a:lnTo>
                <a:lnTo>
                  <a:pt x="431495" y="1467040"/>
                </a:lnTo>
                <a:lnTo>
                  <a:pt x="428078" y="1458709"/>
                </a:lnTo>
                <a:lnTo>
                  <a:pt x="427088" y="1449844"/>
                </a:lnTo>
                <a:lnTo>
                  <a:pt x="428256" y="1440700"/>
                </a:lnTo>
                <a:lnTo>
                  <a:pt x="430415" y="1433499"/>
                </a:lnTo>
                <a:lnTo>
                  <a:pt x="433298" y="1427022"/>
                </a:lnTo>
                <a:lnTo>
                  <a:pt x="438340" y="1421980"/>
                </a:lnTo>
                <a:lnTo>
                  <a:pt x="447433" y="1405712"/>
                </a:lnTo>
                <a:lnTo>
                  <a:pt x="507479" y="1313268"/>
                </a:lnTo>
                <a:lnTo>
                  <a:pt x="538988" y="1267879"/>
                </a:lnTo>
                <a:lnTo>
                  <a:pt x="634898" y="1131125"/>
                </a:lnTo>
                <a:lnTo>
                  <a:pt x="663600" y="1093254"/>
                </a:lnTo>
                <a:lnTo>
                  <a:pt x="678929" y="1075143"/>
                </a:lnTo>
                <a:lnTo>
                  <a:pt x="693940" y="1056970"/>
                </a:lnTo>
                <a:lnTo>
                  <a:pt x="848728" y="859713"/>
                </a:lnTo>
                <a:lnTo>
                  <a:pt x="850887" y="856830"/>
                </a:lnTo>
                <a:lnTo>
                  <a:pt x="854494" y="853948"/>
                </a:lnTo>
                <a:lnTo>
                  <a:pt x="858812" y="854671"/>
                </a:lnTo>
                <a:lnTo>
                  <a:pt x="860247" y="855383"/>
                </a:lnTo>
                <a:lnTo>
                  <a:pt x="861695" y="855383"/>
                </a:lnTo>
                <a:lnTo>
                  <a:pt x="863130" y="856830"/>
                </a:lnTo>
                <a:lnTo>
                  <a:pt x="863854" y="858989"/>
                </a:lnTo>
                <a:lnTo>
                  <a:pt x="865289" y="862584"/>
                </a:lnTo>
                <a:lnTo>
                  <a:pt x="866013" y="866190"/>
                </a:lnTo>
                <a:lnTo>
                  <a:pt x="866013" y="758329"/>
                </a:lnTo>
                <a:lnTo>
                  <a:pt x="857999" y="769366"/>
                </a:lnTo>
                <a:lnTo>
                  <a:pt x="849947" y="780999"/>
                </a:lnTo>
                <a:lnTo>
                  <a:pt x="842251" y="792759"/>
                </a:lnTo>
                <a:lnTo>
                  <a:pt x="831481" y="808278"/>
                </a:lnTo>
                <a:lnTo>
                  <a:pt x="801217" y="853224"/>
                </a:lnTo>
                <a:lnTo>
                  <a:pt x="737933" y="940701"/>
                </a:lnTo>
                <a:lnTo>
                  <a:pt x="705929" y="983830"/>
                </a:lnTo>
                <a:lnTo>
                  <a:pt x="673061" y="1026007"/>
                </a:lnTo>
                <a:lnTo>
                  <a:pt x="659587" y="1042022"/>
                </a:lnTo>
                <a:lnTo>
                  <a:pt x="646315" y="1057973"/>
                </a:lnTo>
                <a:lnTo>
                  <a:pt x="633463" y="1074318"/>
                </a:lnTo>
                <a:lnTo>
                  <a:pt x="621220" y="1091526"/>
                </a:lnTo>
                <a:lnTo>
                  <a:pt x="588746" y="1136180"/>
                </a:lnTo>
                <a:lnTo>
                  <a:pt x="523697" y="1226096"/>
                </a:lnTo>
                <a:lnTo>
                  <a:pt x="459219" y="1316151"/>
                </a:lnTo>
                <a:lnTo>
                  <a:pt x="426554" y="1363853"/>
                </a:lnTo>
                <a:lnTo>
                  <a:pt x="394423" y="1412621"/>
                </a:lnTo>
                <a:lnTo>
                  <a:pt x="382866" y="1438249"/>
                </a:lnTo>
                <a:lnTo>
                  <a:pt x="380022" y="1444307"/>
                </a:lnTo>
                <a:lnTo>
                  <a:pt x="376783" y="1460512"/>
                </a:lnTo>
                <a:lnTo>
                  <a:pt x="377939" y="1472387"/>
                </a:lnTo>
                <a:lnTo>
                  <a:pt x="383552" y="1481569"/>
                </a:lnTo>
                <a:lnTo>
                  <a:pt x="393700" y="1489659"/>
                </a:lnTo>
                <a:lnTo>
                  <a:pt x="466864" y="1536192"/>
                </a:lnTo>
                <a:lnTo>
                  <a:pt x="503148" y="1560029"/>
                </a:lnTo>
                <a:lnTo>
                  <a:pt x="538416" y="1585417"/>
                </a:lnTo>
                <a:lnTo>
                  <a:pt x="550100" y="1594104"/>
                </a:lnTo>
                <a:lnTo>
                  <a:pt x="562267" y="1601978"/>
                </a:lnTo>
                <a:lnTo>
                  <a:pt x="574548" y="1609305"/>
                </a:lnTo>
                <a:lnTo>
                  <a:pt x="586651" y="1616367"/>
                </a:lnTo>
                <a:lnTo>
                  <a:pt x="599592" y="1624088"/>
                </a:lnTo>
                <a:lnTo>
                  <a:pt x="612482" y="1631137"/>
                </a:lnTo>
                <a:lnTo>
                  <a:pt x="625221" y="1637639"/>
                </a:lnTo>
                <a:lnTo>
                  <a:pt x="637768" y="1643722"/>
                </a:lnTo>
                <a:lnTo>
                  <a:pt x="639940" y="1643722"/>
                </a:lnTo>
                <a:lnTo>
                  <a:pt x="642099" y="1644446"/>
                </a:lnTo>
                <a:lnTo>
                  <a:pt x="643534" y="1644446"/>
                </a:lnTo>
                <a:lnTo>
                  <a:pt x="652589" y="1645310"/>
                </a:lnTo>
                <a:lnTo>
                  <a:pt x="660908" y="1642745"/>
                </a:lnTo>
                <a:lnTo>
                  <a:pt x="667727" y="1637055"/>
                </a:lnTo>
                <a:lnTo>
                  <a:pt x="672338" y="1628609"/>
                </a:lnTo>
                <a:lnTo>
                  <a:pt x="673773" y="1624291"/>
                </a:lnTo>
                <a:lnTo>
                  <a:pt x="681088" y="1593481"/>
                </a:lnTo>
                <a:lnTo>
                  <a:pt x="681685" y="1591475"/>
                </a:lnTo>
                <a:lnTo>
                  <a:pt x="690156" y="1563001"/>
                </a:lnTo>
                <a:lnTo>
                  <a:pt x="701103" y="1533474"/>
                </a:lnTo>
                <a:lnTo>
                  <a:pt x="714095" y="1505496"/>
                </a:lnTo>
                <a:lnTo>
                  <a:pt x="716534" y="1499120"/>
                </a:lnTo>
                <a:lnTo>
                  <a:pt x="718591" y="1492808"/>
                </a:lnTo>
                <a:lnTo>
                  <a:pt x="720369" y="1486369"/>
                </a:lnTo>
                <a:lnTo>
                  <a:pt x="722020" y="1479575"/>
                </a:lnTo>
                <a:lnTo>
                  <a:pt x="736968" y="1430362"/>
                </a:lnTo>
                <a:lnTo>
                  <a:pt x="751420" y="1381010"/>
                </a:lnTo>
                <a:lnTo>
                  <a:pt x="765390" y="1331277"/>
                </a:lnTo>
                <a:lnTo>
                  <a:pt x="778751" y="1281315"/>
                </a:lnTo>
                <a:lnTo>
                  <a:pt x="791438" y="1231138"/>
                </a:lnTo>
                <a:lnTo>
                  <a:pt x="803376" y="1180807"/>
                </a:lnTo>
                <a:lnTo>
                  <a:pt x="812685" y="1137234"/>
                </a:lnTo>
                <a:lnTo>
                  <a:pt x="822807" y="1094054"/>
                </a:lnTo>
                <a:lnTo>
                  <a:pt x="834555" y="1051420"/>
                </a:lnTo>
                <a:lnTo>
                  <a:pt x="848728" y="1009459"/>
                </a:lnTo>
                <a:lnTo>
                  <a:pt x="864590" y="965415"/>
                </a:lnTo>
                <a:lnTo>
                  <a:pt x="882205" y="921715"/>
                </a:lnTo>
                <a:lnTo>
                  <a:pt x="900366" y="878154"/>
                </a:lnTo>
                <a:lnTo>
                  <a:pt x="910069" y="853948"/>
                </a:lnTo>
                <a:lnTo>
                  <a:pt x="917854" y="834517"/>
                </a:lnTo>
                <a:lnTo>
                  <a:pt x="918578" y="830910"/>
                </a:lnTo>
                <a:lnTo>
                  <a:pt x="922172" y="828751"/>
                </a:lnTo>
                <a:lnTo>
                  <a:pt x="922896" y="825144"/>
                </a:lnTo>
                <a:lnTo>
                  <a:pt x="923620" y="822274"/>
                </a:lnTo>
                <a:lnTo>
                  <a:pt x="923886" y="821855"/>
                </a:lnTo>
                <a:lnTo>
                  <a:pt x="923886" y="812698"/>
                </a:lnTo>
                <a:lnTo>
                  <a:pt x="920394" y="799338"/>
                </a:lnTo>
                <a:lnTo>
                  <a:pt x="920457" y="784390"/>
                </a:lnTo>
                <a:lnTo>
                  <a:pt x="922807" y="769302"/>
                </a:lnTo>
                <a:lnTo>
                  <a:pt x="923886" y="763625"/>
                </a:lnTo>
                <a:lnTo>
                  <a:pt x="923886" y="743191"/>
                </a:lnTo>
                <a:close/>
              </a:path>
            </a:pathLst>
          </a:custGeom>
          <a:solidFill>
            <a:srgbClr val="798AC5"/>
          </a:solid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98866" y="1176217"/>
            <a:ext cx="5046345" cy="939800"/>
          </a:xfrm>
          <a:prstGeom prst="rect">
            <a:avLst/>
          </a:prstGeom>
        </p:spPr>
        <p:txBody>
          <a:bodyPr vert="horz" wrap="square" lIns="0" tIns="12065" rIns="0" bIns="0" rtlCol="0">
            <a:spAutoFit/>
          </a:bodyPr>
          <a:lstStyle/>
          <a:p>
            <a:pPr marL="12700">
              <a:lnSpc>
                <a:spcPct val="100000"/>
              </a:lnSpc>
              <a:spcBef>
                <a:spcPts val="95"/>
              </a:spcBef>
            </a:pPr>
            <a:r>
              <a:rPr sz="6000" spc="-625" dirty="0"/>
              <a:t>I</a:t>
            </a:r>
            <a:r>
              <a:rPr sz="6000" spc="-819" dirty="0"/>
              <a:t>n</a:t>
            </a:r>
            <a:r>
              <a:rPr sz="6000" spc="-250" dirty="0"/>
              <a:t>t</a:t>
            </a:r>
            <a:r>
              <a:rPr sz="6000" spc="-330" dirty="0"/>
              <a:t>r</a:t>
            </a:r>
            <a:r>
              <a:rPr sz="6000" spc="-120" dirty="0"/>
              <a:t>o</a:t>
            </a:r>
            <a:r>
              <a:rPr sz="6000" spc="-125" dirty="0"/>
              <a:t>d</a:t>
            </a:r>
            <a:r>
              <a:rPr sz="6000" spc="-160" dirty="0"/>
              <a:t>u</a:t>
            </a:r>
            <a:r>
              <a:rPr sz="6000" spc="55" dirty="0"/>
              <a:t>c</a:t>
            </a:r>
            <a:r>
              <a:rPr sz="6000" spc="-155" dirty="0"/>
              <a:t>ti</a:t>
            </a:r>
            <a:r>
              <a:rPr sz="6000" spc="-265" dirty="0"/>
              <a:t>o</a:t>
            </a:r>
            <a:r>
              <a:rPr sz="6000" spc="-130" dirty="0"/>
              <a:t>n</a:t>
            </a:r>
            <a:endParaRPr sz="6000" dirty="0"/>
          </a:p>
        </p:txBody>
      </p:sp>
      <p:sp>
        <p:nvSpPr>
          <p:cNvPr id="3" name="object 3"/>
          <p:cNvSpPr txBox="1">
            <a:spLocks noGrp="1"/>
          </p:cNvSpPr>
          <p:nvPr>
            <p:ph type="body" idx="1"/>
          </p:nvPr>
        </p:nvSpPr>
        <p:spPr>
          <a:xfrm>
            <a:off x="2418973" y="2559050"/>
            <a:ext cx="13462754" cy="6744667"/>
          </a:xfrm>
          <a:prstGeom prst="rect">
            <a:avLst/>
          </a:prstGeom>
        </p:spPr>
        <p:txBody>
          <a:bodyPr vert="horz" wrap="square" lIns="0" tIns="19050" rIns="0" bIns="0" rtlCol="0">
            <a:spAutoFit/>
          </a:bodyPr>
          <a:lstStyle/>
          <a:p>
            <a:pPr marL="5935345" marR="5080" indent="-342900">
              <a:lnSpc>
                <a:spcPct val="99000"/>
              </a:lnSpc>
              <a:spcBef>
                <a:spcPts val="150"/>
              </a:spcBef>
              <a:buFont typeface="Wingdings" panose="05000000000000000000" pitchFamily="2" charset="2"/>
              <a:buChar char="v"/>
            </a:pPr>
            <a:r>
              <a:rPr spc="-5" dirty="0"/>
              <a:t>The</a:t>
            </a:r>
            <a:r>
              <a:rPr lang="en-US" spc="-5" dirty="0"/>
              <a:t> revolution</a:t>
            </a:r>
            <a:r>
              <a:rPr spc="-5" dirty="0"/>
              <a:t> of the </a:t>
            </a:r>
            <a:r>
              <a:rPr spc="-10" dirty="0"/>
              <a:t>book</a:t>
            </a:r>
            <a:r>
              <a:rPr dirty="0"/>
              <a:t> </a:t>
            </a:r>
            <a:r>
              <a:rPr spc="-10" dirty="0"/>
              <a:t>industry</a:t>
            </a:r>
            <a:r>
              <a:rPr spc="-5" dirty="0"/>
              <a:t> </a:t>
            </a:r>
            <a:r>
              <a:rPr spc="-10" dirty="0"/>
              <a:t>through</a:t>
            </a:r>
            <a:r>
              <a:rPr spc="-5" dirty="0"/>
              <a:t> </a:t>
            </a:r>
            <a:r>
              <a:rPr sz="2450" i="1" spc="-40" dirty="0">
                <a:latin typeface="Courier New"/>
                <a:cs typeface="Courier New"/>
              </a:rPr>
              <a:t>cloud-based</a:t>
            </a:r>
            <a:r>
              <a:rPr sz="2450" i="1" spc="-35" dirty="0">
                <a:latin typeface="Courier New"/>
                <a:cs typeface="Courier New"/>
              </a:rPr>
              <a:t> </a:t>
            </a:r>
            <a:r>
              <a:rPr spc="-10" dirty="0"/>
              <a:t>technology</a:t>
            </a:r>
            <a:r>
              <a:rPr dirty="0"/>
              <a:t> </a:t>
            </a:r>
            <a:r>
              <a:rPr spc="-5" dirty="0"/>
              <a:t>is</a:t>
            </a:r>
            <a:r>
              <a:rPr dirty="0"/>
              <a:t> </a:t>
            </a:r>
            <a:r>
              <a:rPr spc="-10" dirty="0"/>
              <a:t>reshaping</a:t>
            </a:r>
            <a:r>
              <a:rPr dirty="0"/>
              <a:t> </a:t>
            </a:r>
            <a:r>
              <a:rPr spc="-5" dirty="0"/>
              <a:t>the</a:t>
            </a:r>
            <a:r>
              <a:rPr dirty="0"/>
              <a:t> </a:t>
            </a:r>
            <a:r>
              <a:rPr spc="-5" dirty="0"/>
              <a:t>way</a:t>
            </a:r>
            <a:r>
              <a:rPr dirty="0"/>
              <a:t> </a:t>
            </a:r>
            <a:r>
              <a:rPr spc="-10" dirty="0"/>
              <a:t>books </a:t>
            </a:r>
            <a:r>
              <a:rPr spc="-1425" dirty="0"/>
              <a:t> </a:t>
            </a:r>
            <a:r>
              <a:rPr spc="-5" dirty="0"/>
              <a:t>are</a:t>
            </a:r>
            <a:r>
              <a:rPr dirty="0"/>
              <a:t> </a:t>
            </a:r>
            <a:r>
              <a:rPr spc="-10" dirty="0"/>
              <a:t>bought</a:t>
            </a:r>
            <a:r>
              <a:rPr dirty="0"/>
              <a:t> </a:t>
            </a:r>
            <a:r>
              <a:rPr spc="-5" dirty="0"/>
              <a:t>and</a:t>
            </a:r>
            <a:r>
              <a:rPr spc="5" dirty="0"/>
              <a:t> </a:t>
            </a:r>
            <a:r>
              <a:rPr spc="-10" dirty="0"/>
              <a:t>sold.</a:t>
            </a:r>
            <a:r>
              <a:rPr dirty="0"/>
              <a:t> </a:t>
            </a:r>
            <a:r>
              <a:rPr spc="-10" dirty="0"/>
              <a:t>This</a:t>
            </a:r>
            <a:r>
              <a:rPr spc="5" dirty="0"/>
              <a:t> </a:t>
            </a:r>
            <a:r>
              <a:rPr spc="-10" dirty="0"/>
              <a:t>presentation</a:t>
            </a:r>
            <a:r>
              <a:rPr dirty="0"/>
              <a:t> </a:t>
            </a:r>
            <a:r>
              <a:rPr spc="-10" dirty="0"/>
              <a:t>will </a:t>
            </a:r>
            <a:r>
              <a:rPr spc="-1425" dirty="0"/>
              <a:t> </a:t>
            </a:r>
            <a:r>
              <a:rPr spc="-10" dirty="0"/>
              <a:t>explore</a:t>
            </a:r>
            <a:r>
              <a:rPr spc="50" dirty="0"/>
              <a:t> </a:t>
            </a:r>
            <a:r>
              <a:rPr spc="-5" dirty="0"/>
              <a:t>the</a:t>
            </a:r>
            <a:r>
              <a:rPr spc="55" dirty="0"/>
              <a:t> </a:t>
            </a:r>
            <a:r>
              <a:rPr spc="-10" dirty="0"/>
              <a:t>impact</a:t>
            </a:r>
            <a:r>
              <a:rPr spc="50" dirty="0"/>
              <a:t> </a:t>
            </a:r>
            <a:r>
              <a:rPr spc="-5" dirty="0"/>
              <a:t>of</a:t>
            </a:r>
            <a:r>
              <a:rPr spc="55" dirty="0"/>
              <a:t> </a:t>
            </a:r>
            <a:r>
              <a:rPr spc="-10" dirty="0"/>
              <a:t>cloud-based</a:t>
            </a:r>
            <a:r>
              <a:rPr spc="50" dirty="0"/>
              <a:t> </a:t>
            </a:r>
            <a:r>
              <a:rPr spc="-5" dirty="0"/>
              <a:t>systems </a:t>
            </a:r>
            <a:r>
              <a:rPr dirty="0"/>
              <a:t> </a:t>
            </a:r>
            <a:r>
              <a:rPr spc="-5" dirty="0"/>
              <a:t>on </a:t>
            </a:r>
            <a:r>
              <a:rPr spc="-10" dirty="0"/>
              <a:t>online</a:t>
            </a:r>
            <a:r>
              <a:rPr spc="-5" dirty="0"/>
              <a:t> </a:t>
            </a:r>
            <a:r>
              <a:rPr spc="-10" dirty="0"/>
              <a:t>bookstores</a:t>
            </a:r>
            <a:r>
              <a:rPr spc="-5" dirty="0"/>
              <a:t> and the </a:t>
            </a:r>
            <a:r>
              <a:rPr spc="-10" dirty="0"/>
              <a:t>future</a:t>
            </a:r>
            <a:r>
              <a:rPr spc="-5" dirty="0"/>
              <a:t> of the </a:t>
            </a:r>
            <a:r>
              <a:rPr dirty="0"/>
              <a:t> </a:t>
            </a:r>
            <a:r>
              <a:rPr spc="-10" dirty="0"/>
              <a:t>industry.</a:t>
            </a:r>
            <a:endParaRPr lang="en-US" spc="-10" dirty="0"/>
          </a:p>
          <a:p>
            <a:pPr marL="5935345" marR="5080" indent="-342900">
              <a:lnSpc>
                <a:spcPct val="99000"/>
              </a:lnSpc>
              <a:spcBef>
                <a:spcPts val="150"/>
              </a:spcBef>
              <a:buFont typeface="Wingdings" panose="05000000000000000000" pitchFamily="2" charset="2"/>
              <a:buChar char="v"/>
            </a:pPr>
            <a:endParaRPr lang="en-US" spc="-10" dirty="0"/>
          </a:p>
          <a:p>
            <a:pPr marL="5935345" marR="5080" indent="-342900" algn="l">
              <a:lnSpc>
                <a:spcPct val="99000"/>
              </a:lnSpc>
              <a:spcBef>
                <a:spcPts val="150"/>
              </a:spcBef>
              <a:buFont typeface="Wingdings" panose="05000000000000000000" pitchFamily="2" charset="2"/>
              <a:buChar char="v"/>
            </a:pPr>
            <a:r>
              <a:rPr lang="en-US" spc="-10" dirty="0"/>
              <a:t>Through  integration of cutting–edge cloud technologies, our system promises a user-centric experience, facilitating browsing with convenience.</a:t>
            </a:r>
          </a:p>
          <a:p>
            <a:pPr marL="5592445" marR="5080" algn="l">
              <a:lnSpc>
                <a:spcPct val="99000"/>
              </a:lnSpc>
              <a:spcBef>
                <a:spcPts val="150"/>
              </a:spcBef>
            </a:pPr>
            <a:r>
              <a:rPr lang="en-US" spc="-10" dirty="0"/>
              <a:t> </a:t>
            </a:r>
          </a:p>
          <a:p>
            <a:pPr marL="5935345" marR="5080" indent="-342900" algn="l">
              <a:lnSpc>
                <a:spcPct val="99000"/>
              </a:lnSpc>
              <a:spcBef>
                <a:spcPts val="150"/>
              </a:spcBef>
              <a:buFont typeface="Wingdings" panose="05000000000000000000" pitchFamily="2" charset="2"/>
              <a:buChar char="v"/>
            </a:pPr>
            <a:r>
              <a:rPr lang="en-US" spc="-10" dirty="0"/>
              <a:t>By leveraging the elasticity and reliability of cloud platforms, our Online Bookstore System ensures robust and adaptable platform for customers.</a:t>
            </a:r>
          </a:p>
          <a:p>
            <a:pPr marL="5592445" marR="5080">
              <a:lnSpc>
                <a:spcPct val="99000"/>
              </a:lnSpc>
              <a:spcBef>
                <a:spcPts val="150"/>
              </a:spcBef>
            </a:pPr>
            <a:endParaRPr sz="2450" dirty="0">
              <a:latin typeface="Courier New"/>
              <a:cs typeface="Courier New"/>
            </a:endParaRPr>
          </a:p>
        </p:txBody>
      </p:sp>
      <p:grpSp>
        <p:nvGrpSpPr>
          <p:cNvPr id="4" name="object 4"/>
          <p:cNvGrpSpPr/>
          <p:nvPr/>
        </p:nvGrpSpPr>
        <p:grpSpPr>
          <a:xfrm>
            <a:off x="0" y="737"/>
            <a:ext cx="6830695" cy="10286365"/>
            <a:chOff x="0" y="737"/>
            <a:chExt cx="6830695" cy="10286365"/>
          </a:xfrm>
        </p:grpSpPr>
        <p:pic>
          <p:nvPicPr>
            <p:cNvPr id="5" name="object 5"/>
            <p:cNvPicPr/>
            <p:nvPr/>
          </p:nvPicPr>
          <p:blipFill>
            <a:blip r:embed="rId2" cstate="print"/>
            <a:stretch>
              <a:fillRect/>
            </a:stretch>
          </p:blipFill>
          <p:spPr>
            <a:xfrm>
              <a:off x="204480" y="200881"/>
              <a:ext cx="6626123" cy="9658350"/>
            </a:xfrm>
            <a:prstGeom prst="rect">
              <a:avLst/>
            </a:prstGeom>
          </p:spPr>
        </p:pic>
        <p:pic>
          <p:nvPicPr>
            <p:cNvPr id="6" name="object 6"/>
            <p:cNvPicPr/>
            <p:nvPr/>
          </p:nvPicPr>
          <p:blipFill>
            <a:blip r:embed="rId3" cstate="print"/>
            <a:stretch>
              <a:fillRect/>
            </a:stretch>
          </p:blipFill>
          <p:spPr>
            <a:xfrm>
              <a:off x="1613247" y="737"/>
              <a:ext cx="3750184" cy="896620"/>
            </a:xfrm>
            <a:prstGeom prst="rect">
              <a:avLst/>
            </a:prstGeom>
          </p:spPr>
        </p:pic>
        <p:pic>
          <p:nvPicPr>
            <p:cNvPr id="7" name="object 7"/>
            <p:cNvPicPr/>
            <p:nvPr/>
          </p:nvPicPr>
          <p:blipFill>
            <a:blip r:embed="rId4" cstate="print"/>
            <a:stretch>
              <a:fillRect/>
            </a:stretch>
          </p:blipFill>
          <p:spPr>
            <a:xfrm>
              <a:off x="0" y="8547098"/>
              <a:ext cx="1838820" cy="1739900"/>
            </a:xfrm>
            <a:prstGeom prst="rect">
              <a:avLst/>
            </a:prstGeom>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014628" y="7907477"/>
            <a:ext cx="6273800" cy="2379980"/>
            <a:chOff x="12014628" y="7907477"/>
            <a:chExt cx="6273800" cy="2379980"/>
          </a:xfrm>
        </p:grpSpPr>
        <p:sp>
          <p:nvSpPr>
            <p:cNvPr id="3" name="object 3"/>
            <p:cNvSpPr/>
            <p:nvPr/>
          </p:nvSpPr>
          <p:spPr>
            <a:xfrm>
              <a:off x="12014628" y="7907477"/>
              <a:ext cx="6273800" cy="2379980"/>
            </a:xfrm>
            <a:custGeom>
              <a:avLst/>
              <a:gdLst/>
              <a:ahLst/>
              <a:cxnLst/>
              <a:rect l="l" t="t" r="r" b="b"/>
              <a:pathLst>
                <a:path w="6273800" h="2379979">
                  <a:moveTo>
                    <a:pt x="607663" y="2199440"/>
                  </a:moveTo>
                  <a:lnTo>
                    <a:pt x="560162" y="2202029"/>
                  </a:lnTo>
                  <a:lnTo>
                    <a:pt x="381600" y="2335225"/>
                  </a:lnTo>
                  <a:lnTo>
                    <a:pt x="280075" y="2341519"/>
                  </a:lnTo>
                  <a:lnTo>
                    <a:pt x="24489" y="2353947"/>
                  </a:lnTo>
                  <a:lnTo>
                    <a:pt x="0" y="2379521"/>
                  </a:lnTo>
                  <a:lnTo>
                    <a:pt x="6273370" y="2379521"/>
                  </a:lnTo>
                  <a:lnTo>
                    <a:pt x="6273370" y="2211385"/>
                  </a:lnTo>
                  <a:lnTo>
                    <a:pt x="736552" y="2211385"/>
                  </a:lnTo>
                  <a:lnTo>
                    <a:pt x="696731" y="2204253"/>
                  </a:lnTo>
                  <a:lnTo>
                    <a:pt x="653477" y="2200227"/>
                  </a:lnTo>
                  <a:lnTo>
                    <a:pt x="607663" y="2199440"/>
                  </a:lnTo>
                  <a:close/>
                </a:path>
                <a:path w="6273800" h="2379979">
                  <a:moveTo>
                    <a:pt x="1005157" y="2061629"/>
                  </a:moveTo>
                  <a:lnTo>
                    <a:pt x="967026" y="2067567"/>
                  </a:lnTo>
                  <a:lnTo>
                    <a:pt x="929465" y="2078908"/>
                  </a:lnTo>
                  <a:lnTo>
                    <a:pt x="886189" y="2098491"/>
                  </a:lnTo>
                  <a:lnTo>
                    <a:pt x="844772" y="2123259"/>
                  </a:lnTo>
                  <a:lnTo>
                    <a:pt x="805701" y="2151482"/>
                  </a:lnTo>
                  <a:lnTo>
                    <a:pt x="769466" y="2181433"/>
                  </a:lnTo>
                  <a:lnTo>
                    <a:pt x="736552" y="2211385"/>
                  </a:lnTo>
                  <a:lnTo>
                    <a:pt x="6273370" y="2211385"/>
                  </a:lnTo>
                  <a:lnTo>
                    <a:pt x="6273370" y="2089347"/>
                  </a:lnTo>
                  <a:lnTo>
                    <a:pt x="1176639" y="2089347"/>
                  </a:lnTo>
                  <a:lnTo>
                    <a:pt x="1138567" y="2088537"/>
                  </a:lnTo>
                  <a:lnTo>
                    <a:pt x="1097232" y="2079628"/>
                  </a:lnTo>
                  <a:lnTo>
                    <a:pt x="1076166" y="2073272"/>
                  </a:lnTo>
                  <a:lnTo>
                    <a:pt x="1054433" y="2067119"/>
                  </a:lnTo>
                  <a:lnTo>
                    <a:pt x="1031081" y="2062721"/>
                  </a:lnTo>
                  <a:lnTo>
                    <a:pt x="1005157" y="2061629"/>
                  </a:lnTo>
                  <a:close/>
                </a:path>
                <a:path w="6273800" h="2379979">
                  <a:moveTo>
                    <a:pt x="1433036" y="2004568"/>
                  </a:moveTo>
                  <a:lnTo>
                    <a:pt x="1363678" y="2021307"/>
                  </a:lnTo>
                  <a:lnTo>
                    <a:pt x="1318298" y="2040241"/>
                  </a:lnTo>
                  <a:lnTo>
                    <a:pt x="1275017" y="2060460"/>
                  </a:lnTo>
                  <a:lnTo>
                    <a:pt x="1260775" y="2066973"/>
                  </a:lnTo>
                  <a:lnTo>
                    <a:pt x="1246330" y="2073148"/>
                  </a:lnTo>
                  <a:lnTo>
                    <a:pt x="1212283" y="2083678"/>
                  </a:lnTo>
                  <a:lnTo>
                    <a:pt x="1176639" y="2089347"/>
                  </a:lnTo>
                  <a:lnTo>
                    <a:pt x="6273370" y="2089347"/>
                  </a:lnTo>
                  <a:lnTo>
                    <a:pt x="6273370" y="2014827"/>
                  </a:lnTo>
                  <a:lnTo>
                    <a:pt x="1510490" y="2014827"/>
                  </a:lnTo>
                  <a:lnTo>
                    <a:pt x="1470460" y="2005513"/>
                  </a:lnTo>
                  <a:lnTo>
                    <a:pt x="1433036" y="2004568"/>
                  </a:lnTo>
                  <a:close/>
                </a:path>
                <a:path w="6273800" h="2379979">
                  <a:moveTo>
                    <a:pt x="6273370" y="0"/>
                  </a:moveTo>
                  <a:lnTo>
                    <a:pt x="6263812" y="1115"/>
                  </a:lnTo>
                  <a:lnTo>
                    <a:pt x="6172470" y="10674"/>
                  </a:lnTo>
                  <a:lnTo>
                    <a:pt x="6160215" y="12522"/>
                  </a:lnTo>
                  <a:lnTo>
                    <a:pt x="6093286" y="37719"/>
                  </a:lnTo>
                  <a:lnTo>
                    <a:pt x="6002237" y="73125"/>
                  </a:lnTo>
                  <a:lnTo>
                    <a:pt x="5921221" y="107088"/>
                  </a:lnTo>
                  <a:lnTo>
                    <a:pt x="5849576" y="139530"/>
                  </a:lnTo>
                  <a:lnTo>
                    <a:pt x="5786645" y="170374"/>
                  </a:lnTo>
                  <a:lnTo>
                    <a:pt x="5731766" y="199542"/>
                  </a:lnTo>
                  <a:lnTo>
                    <a:pt x="5684282" y="226959"/>
                  </a:lnTo>
                  <a:lnTo>
                    <a:pt x="5643531" y="252546"/>
                  </a:lnTo>
                  <a:lnTo>
                    <a:pt x="5608855" y="276226"/>
                  </a:lnTo>
                  <a:lnTo>
                    <a:pt x="5555089" y="317559"/>
                  </a:lnTo>
                  <a:lnTo>
                    <a:pt x="5517707" y="350340"/>
                  </a:lnTo>
                  <a:lnTo>
                    <a:pt x="5503511" y="363330"/>
                  </a:lnTo>
                  <a:lnTo>
                    <a:pt x="5491433" y="373952"/>
                  </a:lnTo>
                  <a:lnTo>
                    <a:pt x="5398103" y="438128"/>
                  </a:lnTo>
                  <a:lnTo>
                    <a:pt x="5354648" y="470853"/>
                  </a:lnTo>
                  <a:lnTo>
                    <a:pt x="5317824" y="504990"/>
                  </a:lnTo>
                  <a:lnTo>
                    <a:pt x="5290144" y="585265"/>
                  </a:lnTo>
                  <a:lnTo>
                    <a:pt x="5281485" y="637239"/>
                  </a:lnTo>
                  <a:lnTo>
                    <a:pt x="5271705" y="684061"/>
                  </a:lnTo>
                  <a:lnTo>
                    <a:pt x="5257372" y="715950"/>
                  </a:lnTo>
                  <a:lnTo>
                    <a:pt x="5233773" y="752660"/>
                  </a:lnTo>
                  <a:lnTo>
                    <a:pt x="5217970" y="788351"/>
                  </a:lnTo>
                  <a:lnTo>
                    <a:pt x="5208221" y="823026"/>
                  </a:lnTo>
                  <a:lnTo>
                    <a:pt x="5202786" y="856691"/>
                  </a:lnTo>
                  <a:lnTo>
                    <a:pt x="5199925" y="889348"/>
                  </a:lnTo>
                  <a:lnTo>
                    <a:pt x="5197896" y="921003"/>
                  </a:lnTo>
                  <a:lnTo>
                    <a:pt x="5194959" y="951658"/>
                  </a:lnTo>
                  <a:lnTo>
                    <a:pt x="5179396" y="1009987"/>
                  </a:lnTo>
                  <a:lnTo>
                    <a:pt x="5139310" y="1064368"/>
                  </a:lnTo>
                  <a:lnTo>
                    <a:pt x="5105719" y="1090087"/>
                  </a:lnTo>
                  <a:lnTo>
                    <a:pt x="5060776" y="1114831"/>
                  </a:lnTo>
                  <a:lnTo>
                    <a:pt x="4964745" y="1143414"/>
                  </a:lnTo>
                  <a:lnTo>
                    <a:pt x="4867813" y="1171029"/>
                  </a:lnTo>
                  <a:lnTo>
                    <a:pt x="4819603" y="1183955"/>
                  </a:lnTo>
                  <a:lnTo>
                    <a:pt x="4802162" y="1222913"/>
                  </a:lnTo>
                  <a:lnTo>
                    <a:pt x="4772755" y="1261804"/>
                  </a:lnTo>
                  <a:lnTo>
                    <a:pt x="4733467" y="1298670"/>
                  </a:lnTo>
                  <a:lnTo>
                    <a:pt x="4686380" y="1331553"/>
                  </a:lnTo>
                  <a:lnTo>
                    <a:pt x="4632579" y="1363054"/>
                  </a:lnTo>
                  <a:lnTo>
                    <a:pt x="4607423" y="1378737"/>
                  </a:lnTo>
                  <a:lnTo>
                    <a:pt x="4586304" y="1395634"/>
                  </a:lnTo>
                  <a:lnTo>
                    <a:pt x="4554032" y="1421875"/>
                  </a:lnTo>
                  <a:lnTo>
                    <a:pt x="4514214" y="1441931"/>
                  </a:lnTo>
                  <a:lnTo>
                    <a:pt x="4472104" y="1459809"/>
                  </a:lnTo>
                  <a:lnTo>
                    <a:pt x="4432957" y="1479520"/>
                  </a:lnTo>
                  <a:lnTo>
                    <a:pt x="4402027" y="1505071"/>
                  </a:lnTo>
                  <a:lnTo>
                    <a:pt x="4397056" y="1509391"/>
                  </a:lnTo>
                  <a:lnTo>
                    <a:pt x="4389882" y="1513711"/>
                  </a:lnTo>
                  <a:lnTo>
                    <a:pt x="4327937" y="1535577"/>
                  </a:lnTo>
                  <a:lnTo>
                    <a:pt x="4275777" y="1548642"/>
                  </a:lnTo>
                  <a:lnTo>
                    <a:pt x="4217288" y="1561320"/>
                  </a:lnTo>
                  <a:lnTo>
                    <a:pt x="4045137" y="1594745"/>
                  </a:lnTo>
                  <a:lnTo>
                    <a:pt x="4002620" y="1603592"/>
                  </a:lnTo>
                  <a:lnTo>
                    <a:pt x="3974418" y="1610912"/>
                  </a:lnTo>
                  <a:lnTo>
                    <a:pt x="3938414" y="1621781"/>
                  </a:lnTo>
                  <a:lnTo>
                    <a:pt x="3900530" y="1632145"/>
                  </a:lnTo>
                  <a:lnTo>
                    <a:pt x="3860851" y="1642024"/>
                  </a:lnTo>
                  <a:lnTo>
                    <a:pt x="3819463" y="1651441"/>
                  </a:lnTo>
                  <a:lnTo>
                    <a:pt x="3776452" y="1660418"/>
                  </a:lnTo>
                  <a:lnTo>
                    <a:pt x="3731902" y="1668974"/>
                  </a:lnTo>
                  <a:lnTo>
                    <a:pt x="3685900" y="1677133"/>
                  </a:lnTo>
                  <a:lnTo>
                    <a:pt x="3638530" y="1684915"/>
                  </a:lnTo>
                  <a:lnTo>
                    <a:pt x="3589879" y="1692341"/>
                  </a:lnTo>
                  <a:lnTo>
                    <a:pt x="3540031" y="1699434"/>
                  </a:lnTo>
                  <a:lnTo>
                    <a:pt x="3437088" y="1712704"/>
                  </a:lnTo>
                  <a:lnTo>
                    <a:pt x="3330385" y="1724896"/>
                  </a:lnTo>
                  <a:lnTo>
                    <a:pt x="3164775" y="1741538"/>
                  </a:lnTo>
                  <a:lnTo>
                    <a:pt x="2368202" y="1809241"/>
                  </a:lnTo>
                  <a:lnTo>
                    <a:pt x="2154967" y="1830973"/>
                  </a:lnTo>
                  <a:lnTo>
                    <a:pt x="2054160" y="1843095"/>
                  </a:lnTo>
                  <a:lnTo>
                    <a:pt x="1958139" y="1856282"/>
                  </a:lnTo>
                  <a:lnTo>
                    <a:pt x="1912137" y="1863329"/>
                  </a:lnTo>
                  <a:lnTo>
                    <a:pt x="1867587" y="1870707"/>
                  </a:lnTo>
                  <a:lnTo>
                    <a:pt x="1824576" y="1878437"/>
                  </a:lnTo>
                  <a:lnTo>
                    <a:pt x="1783188" y="1886541"/>
                  </a:lnTo>
                  <a:lnTo>
                    <a:pt x="1743509" y="1895039"/>
                  </a:lnTo>
                  <a:lnTo>
                    <a:pt x="1705625" y="1903954"/>
                  </a:lnTo>
                  <a:lnTo>
                    <a:pt x="1629809" y="1939093"/>
                  </a:lnTo>
                  <a:lnTo>
                    <a:pt x="1550374" y="1989044"/>
                  </a:lnTo>
                  <a:lnTo>
                    <a:pt x="1510490" y="2014827"/>
                  </a:lnTo>
                  <a:lnTo>
                    <a:pt x="6273370" y="2014827"/>
                  </a:lnTo>
                  <a:lnTo>
                    <a:pt x="6273370" y="0"/>
                  </a:lnTo>
                  <a:close/>
                </a:path>
              </a:pathLst>
            </a:custGeom>
            <a:solidFill>
              <a:srgbClr val="FFFFFF"/>
            </a:solidFill>
          </p:spPr>
          <p:txBody>
            <a:bodyPr wrap="square" lIns="0" tIns="0" rIns="0" bIns="0" rtlCol="0"/>
            <a:lstStyle/>
            <a:p>
              <a:endParaRPr/>
            </a:p>
          </p:txBody>
        </p:sp>
        <p:sp>
          <p:nvSpPr>
            <p:cNvPr id="4" name="object 4"/>
            <p:cNvSpPr/>
            <p:nvPr/>
          </p:nvSpPr>
          <p:spPr>
            <a:xfrm>
              <a:off x="12422150" y="7924798"/>
              <a:ext cx="5866130" cy="2362200"/>
            </a:xfrm>
            <a:custGeom>
              <a:avLst/>
              <a:gdLst/>
              <a:ahLst/>
              <a:cxnLst/>
              <a:rect l="l" t="t" r="r" b="b"/>
              <a:pathLst>
                <a:path w="5866130" h="2362200">
                  <a:moveTo>
                    <a:pt x="643759" y="1993900"/>
                  </a:moveTo>
                  <a:lnTo>
                    <a:pt x="515636" y="1993900"/>
                  </a:lnTo>
                  <a:lnTo>
                    <a:pt x="497560" y="2006600"/>
                  </a:lnTo>
                  <a:lnTo>
                    <a:pt x="453624" y="2019300"/>
                  </a:lnTo>
                  <a:lnTo>
                    <a:pt x="411980" y="2044700"/>
                  </a:lnTo>
                  <a:lnTo>
                    <a:pt x="373001" y="2070100"/>
                  </a:lnTo>
                  <a:lnTo>
                    <a:pt x="337056" y="2108200"/>
                  </a:lnTo>
                  <a:lnTo>
                    <a:pt x="304520" y="2133600"/>
                  </a:lnTo>
                  <a:lnTo>
                    <a:pt x="283692" y="2133600"/>
                  </a:lnTo>
                  <a:lnTo>
                    <a:pt x="272097" y="2146300"/>
                  </a:lnTo>
                  <a:lnTo>
                    <a:pt x="261721" y="2146300"/>
                  </a:lnTo>
                  <a:lnTo>
                    <a:pt x="251888" y="2159000"/>
                  </a:lnTo>
                  <a:lnTo>
                    <a:pt x="241922" y="2184400"/>
                  </a:lnTo>
                  <a:lnTo>
                    <a:pt x="233273" y="2184400"/>
                  </a:lnTo>
                  <a:lnTo>
                    <a:pt x="224255" y="2197100"/>
                  </a:lnTo>
                  <a:lnTo>
                    <a:pt x="215098" y="2209800"/>
                  </a:lnTo>
                  <a:lnTo>
                    <a:pt x="205129" y="2209800"/>
                  </a:lnTo>
                  <a:lnTo>
                    <a:pt x="193675" y="2222500"/>
                  </a:lnTo>
                  <a:lnTo>
                    <a:pt x="176403" y="2222500"/>
                  </a:lnTo>
                  <a:lnTo>
                    <a:pt x="0" y="2362200"/>
                  </a:lnTo>
                  <a:lnTo>
                    <a:pt x="602495" y="2362200"/>
                  </a:lnTo>
                  <a:lnTo>
                    <a:pt x="1576108" y="2006600"/>
                  </a:lnTo>
                  <a:lnTo>
                    <a:pt x="664565" y="2006600"/>
                  </a:lnTo>
                  <a:lnTo>
                    <a:pt x="643759" y="1993900"/>
                  </a:lnTo>
                  <a:close/>
                </a:path>
                <a:path w="5866130" h="2362200">
                  <a:moveTo>
                    <a:pt x="2389345" y="1790700"/>
                  </a:moveTo>
                  <a:lnTo>
                    <a:pt x="2228316" y="1790700"/>
                  </a:lnTo>
                  <a:lnTo>
                    <a:pt x="1894651" y="1917700"/>
                  </a:lnTo>
                  <a:lnTo>
                    <a:pt x="675737" y="2362200"/>
                  </a:lnTo>
                  <a:lnTo>
                    <a:pt x="2234055" y="2362200"/>
                  </a:lnTo>
                  <a:lnTo>
                    <a:pt x="3181578" y="2019300"/>
                  </a:lnTo>
                  <a:lnTo>
                    <a:pt x="3743413" y="1803400"/>
                  </a:lnTo>
                  <a:lnTo>
                    <a:pt x="2560611" y="1803400"/>
                  </a:lnTo>
                  <a:lnTo>
                    <a:pt x="2389345" y="1790700"/>
                  </a:lnTo>
                  <a:close/>
                </a:path>
                <a:path w="5866130" h="2362200">
                  <a:moveTo>
                    <a:pt x="5865849" y="1028700"/>
                  </a:moveTo>
                  <a:lnTo>
                    <a:pt x="3189579" y="2032000"/>
                  </a:lnTo>
                  <a:lnTo>
                    <a:pt x="2903280" y="2146300"/>
                  </a:lnTo>
                  <a:lnTo>
                    <a:pt x="2299914" y="2362200"/>
                  </a:lnTo>
                  <a:lnTo>
                    <a:pt x="3854438" y="2362200"/>
                  </a:lnTo>
                  <a:lnTo>
                    <a:pt x="4146358" y="2260600"/>
                  </a:lnTo>
                  <a:lnTo>
                    <a:pt x="5483715" y="1752600"/>
                  </a:lnTo>
                  <a:lnTo>
                    <a:pt x="5865849" y="1612900"/>
                  </a:lnTo>
                  <a:lnTo>
                    <a:pt x="5865849" y="1028700"/>
                  </a:lnTo>
                  <a:close/>
                </a:path>
                <a:path w="5866130" h="2362200">
                  <a:moveTo>
                    <a:pt x="5865849" y="1638300"/>
                  </a:moveTo>
                  <a:lnTo>
                    <a:pt x="3920326" y="2362200"/>
                  </a:lnTo>
                  <a:lnTo>
                    <a:pt x="5466763" y="2362200"/>
                  </a:lnTo>
                  <a:lnTo>
                    <a:pt x="5865849" y="2222500"/>
                  </a:lnTo>
                  <a:lnTo>
                    <a:pt x="5865849" y="1638300"/>
                  </a:lnTo>
                  <a:close/>
                </a:path>
                <a:path w="5866130" h="2362200">
                  <a:moveTo>
                    <a:pt x="5865849" y="2247900"/>
                  </a:moveTo>
                  <a:lnTo>
                    <a:pt x="5533453" y="2362200"/>
                  </a:lnTo>
                  <a:lnTo>
                    <a:pt x="5865849" y="2362200"/>
                  </a:lnTo>
                  <a:lnTo>
                    <a:pt x="5865849" y="2247900"/>
                  </a:lnTo>
                  <a:close/>
                </a:path>
                <a:path w="5866130" h="2362200">
                  <a:moveTo>
                    <a:pt x="2167229" y="1790700"/>
                  </a:moveTo>
                  <a:lnTo>
                    <a:pt x="1486930" y="1790700"/>
                  </a:lnTo>
                  <a:lnTo>
                    <a:pt x="1439839" y="1803400"/>
                  </a:lnTo>
                  <a:lnTo>
                    <a:pt x="1394816" y="1803400"/>
                  </a:lnTo>
                  <a:lnTo>
                    <a:pt x="1351977" y="1816100"/>
                  </a:lnTo>
                  <a:lnTo>
                    <a:pt x="1311436" y="1816100"/>
                  </a:lnTo>
                  <a:lnTo>
                    <a:pt x="1273310" y="1828800"/>
                  </a:lnTo>
                  <a:lnTo>
                    <a:pt x="1237716" y="1828800"/>
                  </a:lnTo>
                  <a:lnTo>
                    <a:pt x="1197243" y="1854200"/>
                  </a:lnTo>
                  <a:lnTo>
                    <a:pt x="1118201" y="1905000"/>
                  </a:lnTo>
                  <a:lnTo>
                    <a:pt x="1078585" y="1943100"/>
                  </a:lnTo>
                  <a:lnTo>
                    <a:pt x="917164" y="1943100"/>
                  </a:lnTo>
                  <a:lnTo>
                    <a:pt x="901992" y="1955800"/>
                  </a:lnTo>
                  <a:lnTo>
                    <a:pt x="886533" y="1955800"/>
                  </a:lnTo>
                  <a:lnTo>
                    <a:pt x="857498" y="1981200"/>
                  </a:lnTo>
                  <a:lnTo>
                    <a:pt x="842587" y="1981200"/>
                  </a:lnTo>
                  <a:lnTo>
                    <a:pt x="826867" y="1993900"/>
                  </a:lnTo>
                  <a:lnTo>
                    <a:pt x="810742" y="1993900"/>
                  </a:lnTo>
                  <a:lnTo>
                    <a:pt x="778151" y="2006600"/>
                  </a:lnTo>
                  <a:lnTo>
                    <a:pt x="1576108" y="2006600"/>
                  </a:lnTo>
                  <a:lnTo>
                    <a:pt x="2167229" y="1790700"/>
                  </a:lnTo>
                  <a:close/>
                </a:path>
                <a:path w="5866130" h="2362200">
                  <a:moveTo>
                    <a:pt x="598718" y="1981200"/>
                  </a:moveTo>
                  <a:lnTo>
                    <a:pt x="553406" y="1981200"/>
                  </a:lnTo>
                  <a:lnTo>
                    <a:pt x="534247" y="1993900"/>
                  </a:lnTo>
                  <a:lnTo>
                    <a:pt x="622036" y="1993900"/>
                  </a:lnTo>
                  <a:lnTo>
                    <a:pt x="598718" y="1981200"/>
                  </a:lnTo>
                  <a:close/>
                </a:path>
                <a:path w="5866130" h="2362200">
                  <a:moveTo>
                    <a:pt x="1038499" y="1930400"/>
                  </a:moveTo>
                  <a:lnTo>
                    <a:pt x="965660" y="1930400"/>
                  </a:lnTo>
                  <a:lnTo>
                    <a:pt x="931646" y="1943100"/>
                  </a:lnTo>
                  <a:lnTo>
                    <a:pt x="1078585" y="1943100"/>
                  </a:lnTo>
                  <a:lnTo>
                    <a:pt x="1038499" y="1930400"/>
                  </a:lnTo>
                  <a:close/>
                </a:path>
                <a:path w="5866130" h="2362200">
                  <a:moveTo>
                    <a:pt x="5865849" y="419100"/>
                  </a:moveTo>
                  <a:lnTo>
                    <a:pt x="5370916" y="609600"/>
                  </a:lnTo>
                  <a:lnTo>
                    <a:pt x="5226694" y="660400"/>
                  </a:lnTo>
                  <a:lnTo>
                    <a:pt x="4939649" y="773943"/>
                  </a:lnTo>
                  <a:lnTo>
                    <a:pt x="4929084" y="825500"/>
                  </a:lnTo>
                  <a:lnTo>
                    <a:pt x="4916353" y="876300"/>
                  </a:lnTo>
                  <a:lnTo>
                    <a:pt x="4900870" y="927100"/>
                  </a:lnTo>
                  <a:lnTo>
                    <a:pt x="4882179" y="977900"/>
                  </a:lnTo>
                  <a:lnTo>
                    <a:pt x="4859824" y="1028700"/>
                  </a:lnTo>
                  <a:lnTo>
                    <a:pt x="4833347" y="1079500"/>
                  </a:lnTo>
                  <a:lnTo>
                    <a:pt x="4802294" y="1117600"/>
                  </a:lnTo>
                  <a:lnTo>
                    <a:pt x="4766206" y="1155700"/>
                  </a:lnTo>
                  <a:lnTo>
                    <a:pt x="4724628" y="1181100"/>
                  </a:lnTo>
                  <a:lnTo>
                    <a:pt x="4481169" y="1244600"/>
                  </a:lnTo>
                  <a:lnTo>
                    <a:pt x="4463701" y="1282700"/>
                  </a:lnTo>
                  <a:lnTo>
                    <a:pt x="4434767" y="1333500"/>
                  </a:lnTo>
                  <a:lnTo>
                    <a:pt x="4395569" y="1358900"/>
                  </a:lnTo>
                  <a:lnTo>
                    <a:pt x="4347311" y="1397000"/>
                  </a:lnTo>
                  <a:lnTo>
                    <a:pt x="4294971" y="1422400"/>
                  </a:lnTo>
                  <a:lnTo>
                    <a:pt x="4270605" y="1447800"/>
                  </a:lnTo>
                  <a:lnTo>
                    <a:pt x="4250156" y="1460500"/>
                  </a:lnTo>
                  <a:lnTo>
                    <a:pt x="4227899" y="1498600"/>
                  </a:lnTo>
                  <a:lnTo>
                    <a:pt x="4223550" y="1536700"/>
                  </a:lnTo>
                  <a:lnTo>
                    <a:pt x="4220438" y="1574800"/>
                  </a:lnTo>
                  <a:lnTo>
                    <a:pt x="4201896" y="1612900"/>
                  </a:lnTo>
                  <a:lnTo>
                    <a:pt x="4192752" y="1612900"/>
                  </a:lnTo>
                  <a:lnTo>
                    <a:pt x="4178465" y="1625600"/>
                  </a:lnTo>
                  <a:lnTo>
                    <a:pt x="4159319" y="1638300"/>
                  </a:lnTo>
                  <a:lnTo>
                    <a:pt x="4135602" y="1638300"/>
                  </a:lnTo>
                  <a:lnTo>
                    <a:pt x="4087726" y="1663700"/>
                  </a:lnTo>
                  <a:lnTo>
                    <a:pt x="3922294" y="1701800"/>
                  </a:lnTo>
                  <a:lnTo>
                    <a:pt x="3872738" y="1714500"/>
                  </a:lnTo>
                  <a:lnTo>
                    <a:pt x="3832404" y="1727200"/>
                  </a:lnTo>
                  <a:lnTo>
                    <a:pt x="3805148" y="1739900"/>
                  </a:lnTo>
                  <a:lnTo>
                    <a:pt x="3773978" y="1752600"/>
                  </a:lnTo>
                  <a:lnTo>
                    <a:pt x="3740872" y="1752600"/>
                  </a:lnTo>
                  <a:lnTo>
                    <a:pt x="3705906" y="1765300"/>
                  </a:lnTo>
                  <a:lnTo>
                    <a:pt x="3669154" y="1778000"/>
                  </a:lnTo>
                  <a:lnTo>
                    <a:pt x="3630692" y="1778000"/>
                  </a:lnTo>
                  <a:lnTo>
                    <a:pt x="3590594" y="1790700"/>
                  </a:lnTo>
                  <a:lnTo>
                    <a:pt x="3505791" y="1790700"/>
                  </a:lnTo>
                  <a:lnTo>
                    <a:pt x="3461236" y="1803400"/>
                  </a:lnTo>
                  <a:lnTo>
                    <a:pt x="3743413" y="1803400"/>
                  </a:lnTo>
                  <a:lnTo>
                    <a:pt x="4806667" y="1397000"/>
                  </a:lnTo>
                  <a:lnTo>
                    <a:pt x="5865849" y="1003300"/>
                  </a:lnTo>
                  <a:lnTo>
                    <a:pt x="5865849" y="419100"/>
                  </a:lnTo>
                  <a:close/>
                </a:path>
                <a:path w="5866130" h="2362200">
                  <a:moveTo>
                    <a:pt x="2046002" y="1778000"/>
                  </a:moveTo>
                  <a:lnTo>
                    <a:pt x="1693642" y="1778000"/>
                  </a:lnTo>
                  <a:lnTo>
                    <a:pt x="1639443" y="1790700"/>
                  </a:lnTo>
                  <a:lnTo>
                    <a:pt x="2108174" y="1790700"/>
                  </a:lnTo>
                  <a:lnTo>
                    <a:pt x="2046002" y="1778000"/>
                  </a:lnTo>
                  <a:close/>
                </a:path>
                <a:path w="5866130" h="2362200">
                  <a:moveTo>
                    <a:pt x="4946089" y="735896"/>
                  </a:moveTo>
                  <a:lnTo>
                    <a:pt x="4943449" y="736600"/>
                  </a:lnTo>
                  <a:lnTo>
                    <a:pt x="4942949" y="749300"/>
                  </a:lnTo>
                  <a:lnTo>
                    <a:pt x="4941639" y="749300"/>
                  </a:lnTo>
                  <a:lnTo>
                    <a:pt x="4939806" y="762000"/>
                  </a:lnTo>
                  <a:lnTo>
                    <a:pt x="4937734" y="774700"/>
                  </a:lnTo>
                  <a:lnTo>
                    <a:pt x="4939649" y="773943"/>
                  </a:lnTo>
                  <a:lnTo>
                    <a:pt x="4946089" y="735896"/>
                  </a:lnTo>
                  <a:close/>
                </a:path>
                <a:path w="5866130" h="2362200">
                  <a:moveTo>
                    <a:pt x="5620994" y="50800"/>
                  </a:moveTo>
                  <a:lnTo>
                    <a:pt x="5606729" y="76200"/>
                  </a:lnTo>
                  <a:lnTo>
                    <a:pt x="5585260" y="101600"/>
                  </a:lnTo>
                  <a:lnTo>
                    <a:pt x="5557719" y="114300"/>
                  </a:lnTo>
                  <a:lnTo>
                    <a:pt x="5525236" y="139700"/>
                  </a:lnTo>
                  <a:lnTo>
                    <a:pt x="5459704" y="139700"/>
                  </a:lnTo>
                  <a:lnTo>
                    <a:pt x="5423860" y="165100"/>
                  </a:lnTo>
                  <a:lnTo>
                    <a:pt x="5390600" y="177800"/>
                  </a:lnTo>
                  <a:lnTo>
                    <a:pt x="5362746" y="203200"/>
                  </a:lnTo>
                  <a:lnTo>
                    <a:pt x="5343118" y="241300"/>
                  </a:lnTo>
                  <a:lnTo>
                    <a:pt x="5297970" y="241300"/>
                  </a:lnTo>
                  <a:lnTo>
                    <a:pt x="5291679" y="254000"/>
                  </a:lnTo>
                  <a:lnTo>
                    <a:pt x="5285460" y="266700"/>
                  </a:lnTo>
                  <a:lnTo>
                    <a:pt x="5280051" y="279400"/>
                  </a:lnTo>
                  <a:lnTo>
                    <a:pt x="5274189" y="292100"/>
                  </a:lnTo>
                  <a:lnTo>
                    <a:pt x="5267137" y="292100"/>
                  </a:lnTo>
                  <a:lnTo>
                    <a:pt x="5258155" y="304800"/>
                  </a:lnTo>
                  <a:lnTo>
                    <a:pt x="5230723" y="304800"/>
                  </a:lnTo>
                  <a:lnTo>
                    <a:pt x="5222008" y="368300"/>
                  </a:lnTo>
                  <a:lnTo>
                    <a:pt x="5191558" y="406400"/>
                  </a:lnTo>
                  <a:lnTo>
                    <a:pt x="5152237" y="444500"/>
                  </a:lnTo>
                  <a:lnTo>
                    <a:pt x="5107355" y="469900"/>
                  </a:lnTo>
                  <a:lnTo>
                    <a:pt x="5061305" y="508000"/>
                  </a:lnTo>
                  <a:lnTo>
                    <a:pt x="5017542" y="533400"/>
                  </a:lnTo>
                  <a:lnTo>
                    <a:pt x="4979517" y="571500"/>
                  </a:lnTo>
                  <a:lnTo>
                    <a:pt x="4961629" y="635000"/>
                  </a:lnTo>
                  <a:lnTo>
                    <a:pt x="4955337" y="673100"/>
                  </a:lnTo>
                  <a:lnTo>
                    <a:pt x="4948120" y="723900"/>
                  </a:lnTo>
                  <a:lnTo>
                    <a:pt x="4946089" y="735896"/>
                  </a:lnTo>
                  <a:lnTo>
                    <a:pt x="5038758" y="711200"/>
                  </a:lnTo>
                  <a:lnTo>
                    <a:pt x="5324523" y="596900"/>
                  </a:lnTo>
                  <a:lnTo>
                    <a:pt x="5467355" y="546100"/>
                  </a:lnTo>
                  <a:lnTo>
                    <a:pt x="5865849" y="393700"/>
                  </a:lnTo>
                  <a:lnTo>
                    <a:pt x="5865849" y="63500"/>
                  </a:lnTo>
                  <a:lnTo>
                    <a:pt x="5632137" y="63500"/>
                  </a:lnTo>
                  <a:lnTo>
                    <a:pt x="5620994" y="50800"/>
                  </a:lnTo>
                  <a:close/>
                </a:path>
                <a:path w="5866130" h="2362200">
                  <a:moveTo>
                    <a:pt x="5333202" y="228600"/>
                  </a:moveTo>
                  <a:lnTo>
                    <a:pt x="5314289" y="228600"/>
                  </a:lnTo>
                  <a:lnTo>
                    <a:pt x="5305213" y="241300"/>
                  </a:lnTo>
                  <a:lnTo>
                    <a:pt x="5343118" y="241300"/>
                  </a:lnTo>
                  <a:lnTo>
                    <a:pt x="5333202" y="228600"/>
                  </a:lnTo>
                  <a:close/>
                </a:path>
                <a:path w="5866130" h="2362200">
                  <a:moveTo>
                    <a:pt x="5496233" y="127000"/>
                  </a:moveTo>
                  <a:lnTo>
                    <a:pt x="5478641" y="139700"/>
                  </a:lnTo>
                  <a:lnTo>
                    <a:pt x="5511943" y="139700"/>
                  </a:lnTo>
                  <a:lnTo>
                    <a:pt x="5496233" y="127000"/>
                  </a:lnTo>
                  <a:close/>
                </a:path>
                <a:path w="5866130" h="2362200">
                  <a:moveTo>
                    <a:pt x="5831243" y="0"/>
                  </a:moveTo>
                  <a:lnTo>
                    <a:pt x="5752693" y="0"/>
                  </a:lnTo>
                  <a:lnTo>
                    <a:pt x="5740150" y="12700"/>
                  </a:lnTo>
                  <a:lnTo>
                    <a:pt x="5723023" y="25400"/>
                  </a:lnTo>
                  <a:lnTo>
                    <a:pt x="5702919" y="38100"/>
                  </a:lnTo>
                  <a:lnTo>
                    <a:pt x="5681446" y="50800"/>
                  </a:lnTo>
                  <a:lnTo>
                    <a:pt x="5663375" y="63500"/>
                  </a:lnTo>
                  <a:lnTo>
                    <a:pt x="5865849" y="63500"/>
                  </a:lnTo>
                  <a:lnTo>
                    <a:pt x="5865849" y="12700"/>
                  </a:lnTo>
                  <a:lnTo>
                    <a:pt x="5854500" y="12700"/>
                  </a:lnTo>
                  <a:lnTo>
                    <a:pt x="5831243" y="0"/>
                  </a:lnTo>
                  <a:close/>
                </a:path>
              </a:pathLst>
            </a:custGeom>
            <a:solidFill>
              <a:srgbClr val="F2E7DB"/>
            </a:solidFill>
          </p:spPr>
          <p:txBody>
            <a:bodyPr wrap="square" lIns="0" tIns="0" rIns="0" bIns="0" rtlCol="0"/>
            <a:lstStyle/>
            <a:p>
              <a:endParaRPr/>
            </a:p>
          </p:txBody>
        </p:sp>
        <p:sp>
          <p:nvSpPr>
            <p:cNvPr id="5" name="object 5"/>
            <p:cNvSpPr/>
            <p:nvPr/>
          </p:nvSpPr>
          <p:spPr>
            <a:xfrm>
              <a:off x="13021973" y="9699107"/>
              <a:ext cx="1630045" cy="588010"/>
            </a:xfrm>
            <a:custGeom>
              <a:avLst/>
              <a:gdLst/>
              <a:ahLst/>
              <a:cxnLst/>
              <a:rect l="l" t="t" r="r" b="b"/>
              <a:pathLst>
                <a:path w="1630044" h="588009">
                  <a:moveTo>
                    <a:pt x="1606267" y="0"/>
                  </a:moveTo>
                  <a:lnTo>
                    <a:pt x="1592551" y="5040"/>
                  </a:lnTo>
                  <a:lnTo>
                    <a:pt x="1591154" y="0"/>
                  </a:lnTo>
                  <a:lnTo>
                    <a:pt x="1583153" y="2882"/>
                  </a:lnTo>
                  <a:lnTo>
                    <a:pt x="1581756" y="720"/>
                  </a:lnTo>
                  <a:lnTo>
                    <a:pt x="1568802" y="5759"/>
                  </a:lnTo>
                  <a:lnTo>
                    <a:pt x="1566643" y="0"/>
                  </a:lnTo>
                  <a:lnTo>
                    <a:pt x="0" y="587891"/>
                  </a:lnTo>
                  <a:lnTo>
                    <a:pt x="79403" y="587891"/>
                  </a:lnTo>
                  <a:lnTo>
                    <a:pt x="1630016" y="6479"/>
                  </a:lnTo>
                  <a:lnTo>
                    <a:pt x="1628492" y="1438"/>
                  </a:lnTo>
                  <a:lnTo>
                    <a:pt x="1617697" y="5759"/>
                  </a:lnTo>
                  <a:lnTo>
                    <a:pt x="1616300" y="2157"/>
                  </a:lnTo>
                  <a:lnTo>
                    <a:pt x="1608426" y="5040"/>
                  </a:lnTo>
                  <a:lnTo>
                    <a:pt x="1606267" y="0"/>
                  </a:lnTo>
                  <a:close/>
                </a:path>
              </a:pathLst>
            </a:custGeom>
            <a:solidFill>
              <a:srgbClr val="E0CEBD"/>
            </a:solidFill>
          </p:spPr>
          <p:txBody>
            <a:bodyPr wrap="square" lIns="0" tIns="0" rIns="0" bIns="0" rtlCol="0"/>
            <a:lstStyle/>
            <a:p>
              <a:endParaRPr/>
            </a:p>
          </p:txBody>
        </p:sp>
        <p:sp>
          <p:nvSpPr>
            <p:cNvPr id="6" name="object 6"/>
            <p:cNvSpPr/>
            <p:nvPr/>
          </p:nvSpPr>
          <p:spPr>
            <a:xfrm>
              <a:off x="17355566" y="8312281"/>
              <a:ext cx="932815" cy="379095"/>
            </a:xfrm>
            <a:custGeom>
              <a:avLst/>
              <a:gdLst/>
              <a:ahLst/>
              <a:cxnLst/>
              <a:rect l="l" t="t" r="r" b="b"/>
              <a:pathLst>
                <a:path w="932815" h="379095">
                  <a:moveTo>
                    <a:pt x="932432" y="0"/>
                  </a:moveTo>
                  <a:lnTo>
                    <a:pt x="6477" y="347874"/>
                  </a:lnTo>
                  <a:lnTo>
                    <a:pt x="7874" y="352916"/>
                  </a:lnTo>
                  <a:lnTo>
                    <a:pt x="5715" y="353627"/>
                  </a:lnTo>
                  <a:lnTo>
                    <a:pt x="8636" y="361552"/>
                  </a:lnTo>
                  <a:lnTo>
                    <a:pt x="3556" y="362987"/>
                  </a:lnTo>
                  <a:lnTo>
                    <a:pt x="5715" y="368753"/>
                  </a:lnTo>
                  <a:lnTo>
                    <a:pt x="0" y="370188"/>
                  </a:lnTo>
                  <a:lnTo>
                    <a:pt x="2794" y="378837"/>
                  </a:lnTo>
                  <a:lnTo>
                    <a:pt x="932432" y="30234"/>
                  </a:lnTo>
                  <a:lnTo>
                    <a:pt x="932432" y="0"/>
                  </a:lnTo>
                  <a:close/>
                </a:path>
              </a:pathLst>
            </a:custGeom>
            <a:solidFill>
              <a:srgbClr val="C3C5C3"/>
            </a:solidFill>
          </p:spPr>
          <p:txBody>
            <a:bodyPr wrap="square" lIns="0" tIns="0" rIns="0" bIns="0" rtlCol="0"/>
            <a:lstStyle/>
            <a:p>
              <a:endParaRPr/>
            </a:p>
          </p:txBody>
        </p:sp>
        <p:sp>
          <p:nvSpPr>
            <p:cNvPr id="7" name="object 7"/>
            <p:cNvSpPr/>
            <p:nvPr/>
          </p:nvSpPr>
          <p:spPr>
            <a:xfrm>
              <a:off x="14642415" y="8919794"/>
              <a:ext cx="3646170" cy="1367790"/>
            </a:xfrm>
            <a:custGeom>
              <a:avLst/>
              <a:gdLst/>
              <a:ahLst/>
              <a:cxnLst/>
              <a:rect l="l" t="t" r="r" b="b"/>
              <a:pathLst>
                <a:path w="3646169" h="1367790">
                  <a:moveTo>
                    <a:pt x="3645573" y="1214729"/>
                  </a:moveTo>
                  <a:lnTo>
                    <a:pt x="3238995" y="1367205"/>
                  </a:lnTo>
                  <a:lnTo>
                    <a:pt x="3319615" y="1367205"/>
                  </a:lnTo>
                  <a:lnTo>
                    <a:pt x="3645573" y="1244930"/>
                  </a:lnTo>
                  <a:lnTo>
                    <a:pt x="3645573" y="1214729"/>
                  </a:lnTo>
                  <a:close/>
                </a:path>
                <a:path w="3646169" h="1367790">
                  <a:moveTo>
                    <a:pt x="3645573" y="607593"/>
                  </a:moveTo>
                  <a:lnTo>
                    <a:pt x="1620113" y="1367205"/>
                  </a:lnTo>
                  <a:lnTo>
                    <a:pt x="1699145" y="1367205"/>
                  </a:lnTo>
                  <a:lnTo>
                    <a:pt x="3645573" y="637057"/>
                  </a:lnTo>
                  <a:lnTo>
                    <a:pt x="3645573" y="607593"/>
                  </a:lnTo>
                  <a:close/>
                </a:path>
                <a:path w="3646169" h="1367790">
                  <a:moveTo>
                    <a:pt x="3645573" y="0"/>
                  </a:moveTo>
                  <a:lnTo>
                    <a:pt x="0" y="1367205"/>
                  </a:lnTo>
                  <a:lnTo>
                    <a:pt x="81343" y="1367205"/>
                  </a:lnTo>
                  <a:lnTo>
                    <a:pt x="3645573" y="30187"/>
                  </a:lnTo>
                  <a:lnTo>
                    <a:pt x="3645573" y="0"/>
                  </a:lnTo>
                  <a:close/>
                </a:path>
              </a:pathLst>
            </a:custGeom>
            <a:solidFill>
              <a:srgbClr val="E0CEBD"/>
            </a:solidFill>
          </p:spPr>
          <p:txBody>
            <a:bodyPr wrap="square" lIns="0" tIns="0" rIns="0" bIns="0" rtlCol="0"/>
            <a:lstStyle/>
            <a:p>
              <a:endParaRPr/>
            </a:p>
          </p:txBody>
        </p:sp>
      </p:grpSp>
      <p:grpSp>
        <p:nvGrpSpPr>
          <p:cNvPr id="8" name="object 8"/>
          <p:cNvGrpSpPr/>
          <p:nvPr/>
        </p:nvGrpSpPr>
        <p:grpSpPr>
          <a:xfrm>
            <a:off x="0" y="0"/>
            <a:ext cx="6774180" cy="4201160"/>
            <a:chOff x="0" y="0"/>
            <a:chExt cx="6774180" cy="4201160"/>
          </a:xfrm>
        </p:grpSpPr>
        <p:sp>
          <p:nvSpPr>
            <p:cNvPr id="9" name="object 9"/>
            <p:cNvSpPr/>
            <p:nvPr/>
          </p:nvSpPr>
          <p:spPr>
            <a:xfrm>
              <a:off x="0" y="0"/>
              <a:ext cx="6771640" cy="4201160"/>
            </a:xfrm>
            <a:custGeom>
              <a:avLst/>
              <a:gdLst/>
              <a:ahLst/>
              <a:cxnLst/>
              <a:rect l="l" t="t" r="r" b="b"/>
              <a:pathLst>
                <a:path w="6771640" h="4201160">
                  <a:moveTo>
                    <a:pt x="1400600" y="4167961"/>
                  </a:moveTo>
                  <a:lnTo>
                    <a:pt x="1056218" y="4167961"/>
                  </a:lnTo>
                  <a:lnTo>
                    <a:pt x="1067062" y="4168716"/>
                  </a:lnTo>
                  <a:lnTo>
                    <a:pt x="1079256" y="4171293"/>
                  </a:lnTo>
                  <a:lnTo>
                    <a:pt x="1093072" y="4176164"/>
                  </a:lnTo>
                  <a:lnTo>
                    <a:pt x="1108793" y="4183803"/>
                  </a:lnTo>
                  <a:lnTo>
                    <a:pt x="1120106" y="4187672"/>
                  </a:lnTo>
                  <a:lnTo>
                    <a:pt x="1132987" y="4191004"/>
                  </a:lnTo>
                  <a:lnTo>
                    <a:pt x="1146543" y="4194333"/>
                  </a:lnTo>
                  <a:lnTo>
                    <a:pt x="1159897" y="4198200"/>
                  </a:lnTo>
                  <a:lnTo>
                    <a:pt x="1170832" y="4199561"/>
                  </a:lnTo>
                  <a:lnTo>
                    <a:pt x="1182036" y="4200451"/>
                  </a:lnTo>
                  <a:lnTo>
                    <a:pt x="1193510" y="4200936"/>
                  </a:lnTo>
                  <a:lnTo>
                    <a:pt x="1205255" y="4201083"/>
                  </a:lnTo>
                  <a:lnTo>
                    <a:pt x="1247318" y="4198883"/>
                  </a:lnTo>
                  <a:lnTo>
                    <a:pt x="1291200" y="4192843"/>
                  </a:lnTo>
                  <a:lnTo>
                    <a:pt x="1336582" y="4183798"/>
                  </a:lnTo>
                  <a:lnTo>
                    <a:pt x="1383063" y="4172603"/>
                  </a:lnTo>
                  <a:lnTo>
                    <a:pt x="1400600" y="4167961"/>
                  </a:lnTo>
                  <a:close/>
                </a:path>
                <a:path w="6771640" h="4201160">
                  <a:moveTo>
                    <a:pt x="1884592" y="4073651"/>
                  </a:moveTo>
                  <a:lnTo>
                    <a:pt x="782622" y="4073651"/>
                  </a:lnTo>
                  <a:lnTo>
                    <a:pt x="845947" y="4074910"/>
                  </a:lnTo>
                  <a:lnTo>
                    <a:pt x="894490" y="4078869"/>
                  </a:lnTo>
                  <a:lnTo>
                    <a:pt x="925078" y="4085797"/>
                  </a:lnTo>
                  <a:lnTo>
                    <a:pt x="934540" y="4095965"/>
                  </a:lnTo>
                  <a:lnTo>
                    <a:pt x="948950" y="4106246"/>
                  </a:lnTo>
                  <a:lnTo>
                    <a:pt x="952088" y="4126921"/>
                  </a:lnTo>
                  <a:lnTo>
                    <a:pt x="955091" y="4147596"/>
                  </a:lnTo>
                  <a:lnTo>
                    <a:pt x="969098" y="4157877"/>
                  </a:lnTo>
                  <a:lnTo>
                    <a:pt x="985635" y="4164157"/>
                  </a:lnTo>
                  <a:lnTo>
                    <a:pt x="999877" y="4168142"/>
                  </a:lnTo>
                  <a:lnTo>
                    <a:pt x="1012230" y="4170236"/>
                  </a:lnTo>
                  <a:lnTo>
                    <a:pt x="1023099" y="4170844"/>
                  </a:lnTo>
                  <a:lnTo>
                    <a:pt x="1029577" y="4170844"/>
                  </a:lnTo>
                  <a:lnTo>
                    <a:pt x="1034618" y="4170120"/>
                  </a:lnTo>
                  <a:lnTo>
                    <a:pt x="1040377" y="4169396"/>
                  </a:lnTo>
                  <a:lnTo>
                    <a:pt x="1050458" y="4167961"/>
                  </a:lnTo>
                  <a:lnTo>
                    <a:pt x="1400600" y="4167961"/>
                  </a:lnTo>
                  <a:lnTo>
                    <a:pt x="1533872" y="4131737"/>
                  </a:lnTo>
                  <a:lnTo>
                    <a:pt x="1588473" y="4117636"/>
                  </a:lnTo>
                  <a:lnTo>
                    <a:pt x="1641482" y="4106024"/>
                  </a:lnTo>
                  <a:lnTo>
                    <a:pt x="1692450" y="4098144"/>
                  </a:lnTo>
                  <a:lnTo>
                    <a:pt x="1740928" y="4095241"/>
                  </a:lnTo>
                  <a:lnTo>
                    <a:pt x="1782375" y="4095241"/>
                  </a:lnTo>
                  <a:lnTo>
                    <a:pt x="1821928" y="4091801"/>
                  </a:lnTo>
                  <a:lnTo>
                    <a:pt x="1864947" y="4081023"/>
                  </a:lnTo>
                  <a:lnTo>
                    <a:pt x="1884592" y="4073651"/>
                  </a:lnTo>
                  <a:close/>
                </a:path>
                <a:path w="6771640" h="4201160">
                  <a:moveTo>
                    <a:pt x="6771513" y="0"/>
                  </a:moveTo>
                  <a:lnTo>
                    <a:pt x="0" y="0"/>
                  </a:lnTo>
                  <a:lnTo>
                    <a:pt x="0" y="4142881"/>
                  </a:lnTo>
                  <a:lnTo>
                    <a:pt x="34267" y="4139377"/>
                  </a:lnTo>
                  <a:lnTo>
                    <a:pt x="76309" y="4132680"/>
                  </a:lnTo>
                  <a:lnTo>
                    <a:pt x="109066" y="4126765"/>
                  </a:lnTo>
                  <a:lnTo>
                    <a:pt x="147852" y="4120797"/>
                  </a:lnTo>
                  <a:lnTo>
                    <a:pt x="191839" y="4114854"/>
                  </a:lnTo>
                  <a:lnTo>
                    <a:pt x="240202" y="4109015"/>
                  </a:lnTo>
                  <a:lnTo>
                    <a:pt x="292113" y="4103358"/>
                  </a:lnTo>
                  <a:lnTo>
                    <a:pt x="403275" y="4092907"/>
                  </a:lnTo>
                  <a:lnTo>
                    <a:pt x="518713" y="4084131"/>
                  </a:lnTo>
                  <a:lnTo>
                    <a:pt x="575969" y="4080568"/>
                  </a:lnTo>
                  <a:lnTo>
                    <a:pt x="631815" y="4077660"/>
                  </a:lnTo>
                  <a:lnTo>
                    <a:pt x="685423" y="4075485"/>
                  </a:lnTo>
                  <a:lnTo>
                    <a:pt x="735968" y="4074122"/>
                  </a:lnTo>
                  <a:lnTo>
                    <a:pt x="782622" y="4073651"/>
                  </a:lnTo>
                  <a:lnTo>
                    <a:pt x="1884592" y="4073651"/>
                  </a:lnTo>
                  <a:lnTo>
                    <a:pt x="1904455" y="4066197"/>
                  </a:lnTo>
                  <a:lnTo>
                    <a:pt x="1941804" y="4049889"/>
                  </a:lnTo>
                  <a:lnTo>
                    <a:pt x="1975139" y="4032852"/>
                  </a:lnTo>
                  <a:lnTo>
                    <a:pt x="2007595" y="4017845"/>
                  </a:lnTo>
                  <a:lnTo>
                    <a:pt x="2039915" y="4007161"/>
                  </a:lnTo>
                  <a:lnTo>
                    <a:pt x="2072843" y="4003090"/>
                  </a:lnTo>
                  <a:lnTo>
                    <a:pt x="2152893" y="4003090"/>
                  </a:lnTo>
                  <a:lnTo>
                    <a:pt x="2160057" y="3975004"/>
                  </a:lnTo>
                  <a:lnTo>
                    <a:pt x="2166435" y="3928025"/>
                  </a:lnTo>
                  <a:lnTo>
                    <a:pt x="2172208" y="3873486"/>
                  </a:lnTo>
                  <a:lnTo>
                    <a:pt x="2178921" y="3819895"/>
                  </a:lnTo>
                  <a:lnTo>
                    <a:pt x="2188135" y="3773591"/>
                  </a:lnTo>
                  <a:lnTo>
                    <a:pt x="2201267" y="3741055"/>
                  </a:lnTo>
                  <a:lnTo>
                    <a:pt x="2219731" y="3728770"/>
                  </a:lnTo>
                  <a:lnTo>
                    <a:pt x="2361928" y="3728770"/>
                  </a:lnTo>
                  <a:lnTo>
                    <a:pt x="2394079" y="3720176"/>
                  </a:lnTo>
                  <a:lnTo>
                    <a:pt x="2422042" y="3708615"/>
                  </a:lnTo>
                  <a:lnTo>
                    <a:pt x="2435004" y="3689604"/>
                  </a:lnTo>
                  <a:lnTo>
                    <a:pt x="2460922" y="3651306"/>
                  </a:lnTo>
                  <a:lnTo>
                    <a:pt x="2473883" y="3632288"/>
                  </a:lnTo>
                  <a:lnTo>
                    <a:pt x="6771513" y="3632288"/>
                  </a:lnTo>
                  <a:lnTo>
                    <a:pt x="6771513" y="0"/>
                  </a:lnTo>
                  <a:close/>
                </a:path>
                <a:path w="6771640" h="4201160">
                  <a:moveTo>
                    <a:pt x="1782375" y="4095241"/>
                  </a:moveTo>
                  <a:lnTo>
                    <a:pt x="1755330" y="4095241"/>
                  </a:lnTo>
                  <a:lnTo>
                    <a:pt x="1762531" y="4095965"/>
                  </a:lnTo>
                  <a:lnTo>
                    <a:pt x="1774050" y="4095965"/>
                  </a:lnTo>
                  <a:lnTo>
                    <a:pt x="1782375" y="4095241"/>
                  </a:lnTo>
                  <a:close/>
                </a:path>
                <a:path w="6771640" h="4201160">
                  <a:moveTo>
                    <a:pt x="2152893" y="4003090"/>
                  </a:moveTo>
                  <a:lnTo>
                    <a:pt x="2072843" y="4003090"/>
                  </a:lnTo>
                  <a:lnTo>
                    <a:pt x="2088000" y="4003944"/>
                  </a:lnTo>
                  <a:lnTo>
                    <a:pt x="2103356" y="4006688"/>
                  </a:lnTo>
                  <a:lnTo>
                    <a:pt x="2119115" y="4011592"/>
                  </a:lnTo>
                  <a:lnTo>
                    <a:pt x="2135479" y="4018926"/>
                  </a:lnTo>
                  <a:lnTo>
                    <a:pt x="2138362" y="4020362"/>
                  </a:lnTo>
                  <a:lnTo>
                    <a:pt x="2139810" y="4020362"/>
                  </a:lnTo>
                  <a:lnTo>
                    <a:pt x="2151655" y="4007942"/>
                  </a:lnTo>
                  <a:lnTo>
                    <a:pt x="2152893" y="4003090"/>
                  </a:lnTo>
                  <a:close/>
                </a:path>
                <a:path w="6771640" h="4201160">
                  <a:moveTo>
                    <a:pt x="6771513" y="3632288"/>
                  </a:moveTo>
                  <a:lnTo>
                    <a:pt x="2473883" y="3632288"/>
                  </a:lnTo>
                  <a:lnTo>
                    <a:pt x="2511239" y="3648377"/>
                  </a:lnTo>
                  <a:lnTo>
                    <a:pt x="2549044" y="3669368"/>
                  </a:lnTo>
                  <a:lnTo>
                    <a:pt x="2587272" y="3694440"/>
                  </a:lnTo>
                  <a:lnTo>
                    <a:pt x="2625901" y="3722773"/>
                  </a:lnTo>
                  <a:lnTo>
                    <a:pt x="2664905" y="3753550"/>
                  </a:lnTo>
                  <a:lnTo>
                    <a:pt x="2704260" y="3785949"/>
                  </a:lnTo>
                  <a:lnTo>
                    <a:pt x="2783927" y="3852339"/>
                  </a:lnTo>
                  <a:lnTo>
                    <a:pt x="2824190" y="3884691"/>
                  </a:lnTo>
                  <a:lnTo>
                    <a:pt x="2864708" y="3915387"/>
                  </a:lnTo>
                  <a:lnTo>
                    <a:pt x="2905455" y="3943610"/>
                  </a:lnTo>
                  <a:lnTo>
                    <a:pt x="2946409" y="3968539"/>
                  </a:lnTo>
                  <a:lnTo>
                    <a:pt x="2987543" y="3989354"/>
                  </a:lnTo>
                  <a:lnTo>
                    <a:pt x="3028835" y="4005237"/>
                  </a:lnTo>
                  <a:lnTo>
                    <a:pt x="3070259" y="4015368"/>
                  </a:lnTo>
                  <a:lnTo>
                    <a:pt x="3111792" y="4018926"/>
                  </a:lnTo>
                  <a:lnTo>
                    <a:pt x="3124224" y="4018533"/>
                  </a:lnTo>
                  <a:lnTo>
                    <a:pt x="3136723" y="4017396"/>
                  </a:lnTo>
                  <a:lnTo>
                    <a:pt x="3149359" y="4015583"/>
                  </a:lnTo>
                  <a:lnTo>
                    <a:pt x="3162198" y="4013161"/>
                  </a:lnTo>
                  <a:lnTo>
                    <a:pt x="3517150" y="3936122"/>
                  </a:lnTo>
                  <a:lnTo>
                    <a:pt x="3524428" y="3935180"/>
                  </a:lnTo>
                  <a:lnTo>
                    <a:pt x="3533260" y="3934505"/>
                  </a:lnTo>
                  <a:lnTo>
                    <a:pt x="3543579" y="3934099"/>
                  </a:lnTo>
                  <a:lnTo>
                    <a:pt x="3555314" y="3933963"/>
                  </a:lnTo>
                  <a:lnTo>
                    <a:pt x="4345023" y="3933963"/>
                  </a:lnTo>
                  <a:lnTo>
                    <a:pt x="4369095" y="3919719"/>
                  </a:lnTo>
                  <a:lnTo>
                    <a:pt x="4406475" y="3903477"/>
                  </a:lnTo>
                  <a:lnTo>
                    <a:pt x="4448046" y="3890075"/>
                  </a:lnTo>
                  <a:lnTo>
                    <a:pt x="4493208" y="3879303"/>
                  </a:lnTo>
                  <a:lnTo>
                    <a:pt x="4541362" y="3870954"/>
                  </a:lnTo>
                  <a:lnTo>
                    <a:pt x="4591911" y="3864822"/>
                  </a:lnTo>
                  <a:lnTo>
                    <a:pt x="4644255" y="3860699"/>
                  </a:lnTo>
                  <a:lnTo>
                    <a:pt x="4697795" y="3858377"/>
                  </a:lnTo>
                  <a:lnTo>
                    <a:pt x="4751933" y="3857649"/>
                  </a:lnTo>
                  <a:lnTo>
                    <a:pt x="6771513" y="3857649"/>
                  </a:lnTo>
                  <a:lnTo>
                    <a:pt x="6771513" y="3632288"/>
                  </a:lnTo>
                  <a:close/>
                </a:path>
                <a:path w="6771640" h="4201160">
                  <a:moveTo>
                    <a:pt x="4345023" y="3933963"/>
                  </a:moveTo>
                  <a:lnTo>
                    <a:pt x="3555314" y="3933963"/>
                  </a:lnTo>
                  <a:lnTo>
                    <a:pt x="3592633" y="3934880"/>
                  </a:lnTo>
                  <a:lnTo>
                    <a:pt x="3638112" y="3937457"/>
                  </a:lnTo>
                  <a:lnTo>
                    <a:pt x="3690310" y="3941434"/>
                  </a:lnTo>
                  <a:lnTo>
                    <a:pt x="3747788" y="3946552"/>
                  </a:lnTo>
                  <a:lnTo>
                    <a:pt x="4038641" y="3976266"/>
                  </a:lnTo>
                  <a:lnTo>
                    <a:pt x="4090210" y="3980728"/>
                  </a:lnTo>
                  <a:lnTo>
                    <a:pt x="4138352" y="3984195"/>
                  </a:lnTo>
                  <a:lnTo>
                    <a:pt x="4182123" y="3986441"/>
                  </a:lnTo>
                  <a:lnTo>
                    <a:pt x="4220578" y="3987240"/>
                  </a:lnTo>
                  <a:lnTo>
                    <a:pt x="4251078" y="3986521"/>
                  </a:lnTo>
                  <a:lnTo>
                    <a:pt x="4275032" y="3984184"/>
                  </a:lnTo>
                  <a:lnTo>
                    <a:pt x="4291562" y="3979959"/>
                  </a:lnTo>
                  <a:lnTo>
                    <a:pt x="4299788" y="3973575"/>
                  </a:lnTo>
                  <a:lnTo>
                    <a:pt x="4303901" y="3966550"/>
                  </a:lnTo>
                  <a:lnTo>
                    <a:pt x="4311664" y="3958448"/>
                  </a:lnTo>
                  <a:lnTo>
                    <a:pt x="4322667" y="3949266"/>
                  </a:lnTo>
                  <a:lnTo>
                    <a:pt x="4336504" y="3939005"/>
                  </a:lnTo>
                  <a:lnTo>
                    <a:pt x="4345023" y="3933963"/>
                  </a:lnTo>
                  <a:close/>
                </a:path>
                <a:path w="6771640" h="4201160">
                  <a:moveTo>
                    <a:pt x="6771513" y="3857649"/>
                  </a:moveTo>
                  <a:lnTo>
                    <a:pt x="4751933" y="3857649"/>
                  </a:lnTo>
                  <a:lnTo>
                    <a:pt x="4822552" y="3858805"/>
                  </a:lnTo>
                  <a:lnTo>
                    <a:pt x="4891803" y="3861969"/>
                  </a:lnTo>
                  <a:lnTo>
                    <a:pt x="4958314" y="3866688"/>
                  </a:lnTo>
                  <a:lnTo>
                    <a:pt x="5020718" y="3872508"/>
                  </a:lnTo>
                  <a:lnTo>
                    <a:pt x="5077644" y="3878977"/>
                  </a:lnTo>
                  <a:lnTo>
                    <a:pt x="5127722" y="3885641"/>
                  </a:lnTo>
                  <a:lnTo>
                    <a:pt x="5169584" y="3892046"/>
                  </a:lnTo>
                  <a:lnTo>
                    <a:pt x="5223255" y="3902290"/>
                  </a:lnTo>
                  <a:lnTo>
                    <a:pt x="5260025" y="3919895"/>
                  </a:lnTo>
                  <a:lnTo>
                    <a:pt x="5291390" y="3933338"/>
                  </a:lnTo>
                  <a:lnTo>
                    <a:pt x="5325724" y="3943138"/>
                  </a:lnTo>
                  <a:lnTo>
                    <a:pt x="5362486" y="3946930"/>
                  </a:lnTo>
                  <a:lnTo>
                    <a:pt x="5369687" y="3946930"/>
                  </a:lnTo>
                  <a:lnTo>
                    <a:pt x="5417401" y="3937681"/>
                  </a:lnTo>
                  <a:lnTo>
                    <a:pt x="5494248" y="3899407"/>
                  </a:lnTo>
                  <a:lnTo>
                    <a:pt x="5512609" y="3893016"/>
                  </a:lnTo>
                  <a:lnTo>
                    <a:pt x="5534747" y="3888786"/>
                  </a:lnTo>
                  <a:lnTo>
                    <a:pt x="5559855" y="3886448"/>
                  </a:lnTo>
                  <a:lnTo>
                    <a:pt x="5587123" y="3885729"/>
                  </a:lnTo>
                  <a:lnTo>
                    <a:pt x="6771513" y="3885729"/>
                  </a:lnTo>
                  <a:lnTo>
                    <a:pt x="6771513" y="3857649"/>
                  </a:lnTo>
                  <a:close/>
                </a:path>
                <a:path w="6771640" h="4201160">
                  <a:moveTo>
                    <a:pt x="6761798" y="3913085"/>
                  </a:moveTo>
                  <a:lnTo>
                    <a:pt x="5929122" y="3913085"/>
                  </a:lnTo>
                  <a:lnTo>
                    <a:pt x="5963323" y="3914492"/>
                  </a:lnTo>
                  <a:lnTo>
                    <a:pt x="5997525" y="3919479"/>
                  </a:lnTo>
                  <a:lnTo>
                    <a:pt x="6029568" y="3929190"/>
                  </a:lnTo>
                  <a:lnTo>
                    <a:pt x="6057290" y="3944771"/>
                  </a:lnTo>
                  <a:lnTo>
                    <a:pt x="6078505" y="3936413"/>
                  </a:lnTo>
                  <a:lnTo>
                    <a:pt x="6119023" y="3931362"/>
                  </a:lnTo>
                  <a:lnTo>
                    <a:pt x="6174932" y="3928875"/>
                  </a:lnTo>
                  <a:lnTo>
                    <a:pt x="6746563" y="3928210"/>
                  </a:lnTo>
                  <a:lnTo>
                    <a:pt x="6756722" y="3918726"/>
                  </a:lnTo>
                  <a:lnTo>
                    <a:pt x="6761798" y="3913085"/>
                  </a:lnTo>
                  <a:close/>
                </a:path>
                <a:path w="6771640" h="4201160">
                  <a:moveTo>
                    <a:pt x="6740524" y="3933252"/>
                  </a:moveTo>
                  <a:lnTo>
                    <a:pt x="6705993" y="3933252"/>
                  </a:lnTo>
                  <a:lnTo>
                    <a:pt x="6708876" y="3940453"/>
                  </a:lnTo>
                  <a:lnTo>
                    <a:pt x="6713918" y="3943323"/>
                  </a:lnTo>
                  <a:lnTo>
                    <a:pt x="6718960" y="3943323"/>
                  </a:lnTo>
                  <a:lnTo>
                    <a:pt x="6730108" y="3940253"/>
                  </a:lnTo>
                  <a:lnTo>
                    <a:pt x="6740524" y="3933252"/>
                  </a:lnTo>
                  <a:close/>
                </a:path>
                <a:path w="6771640" h="4201160">
                  <a:moveTo>
                    <a:pt x="6746563" y="3928210"/>
                  </a:moveTo>
                  <a:lnTo>
                    <a:pt x="6242316" y="3928210"/>
                  </a:lnTo>
                  <a:lnTo>
                    <a:pt x="6452552" y="3930369"/>
                  </a:lnTo>
                  <a:lnTo>
                    <a:pt x="6555519" y="3934956"/>
                  </a:lnTo>
                  <a:lnTo>
                    <a:pt x="6601194" y="3936340"/>
                  </a:lnTo>
                  <a:lnTo>
                    <a:pt x="6641198" y="3936846"/>
                  </a:lnTo>
                  <a:lnTo>
                    <a:pt x="6662054" y="3936588"/>
                  </a:lnTo>
                  <a:lnTo>
                    <a:pt x="6680077" y="3935859"/>
                  </a:lnTo>
                  <a:lnTo>
                    <a:pt x="6694860" y="3934725"/>
                  </a:lnTo>
                  <a:lnTo>
                    <a:pt x="6705993" y="3933252"/>
                  </a:lnTo>
                  <a:lnTo>
                    <a:pt x="6740524" y="3933252"/>
                  </a:lnTo>
                  <a:lnTo>
                    <a:pt x="6742808" y="3931717"/>
                  </a:lnTo>
                  <a:lnTo>
                    <a:pt x="6746563" y="3928210"/>
                  </a:lnTo>
                  <a:close/>
                </a:path>
                <a:path w="6771640" h="4201160">
                  <a:moveTo>
                    <a:pt x="6771513" y="3885729"/>
                  </a:moveTo>
                  <a:lnTo>
                    <a:pt x="5587123" y="3885729"/>
                  </a:lnTo>
                  <a:lnTo>
                    <a:pt x="5652820" y="3888742"/>
                  </a:lnTo>
                  <a:lnTo>
                    <a:pt x="5718340" y="3896006"/>
                  </a:lnTo>
                  <a:lnTo>
                    <a:pt x="5775563" y="3904860"/>
                  </a:lnTo>
                  <a:lnTo>
                    <a:pt x="5816370" y="3912642"/>
                  </a:lnTo>
                  <a:lnTo>
                    <a:pt x="5832640" y="3916691"/>
                  </a:lnTo>
                  <a:lnTo>
                    <a:pt x="5833364" y="3917403"/>
                  </a:lnTo>
                  <a:lnTo>
                    <a:pt x="5839129" y="3917403"/>
                  </a:lnTo>
                  <a:lnTo>
                    <a:pt x="5844910" y="3917292"/>
                  </a:lnTo>
                  <a:lnTo>
                    <a:pt x="5861605" y="3916803"/>
                  </a:lnTo>
                  <a:lnTo>
                    <a:pt x="5872251" y="3916691"/>
                  </a:lnTo>
                  <a:lnTo>
                    <a:pt x="5884780" y="3915217"/>
                  </a:lnTo>
                  <a:lnTo>
                    <a:pt x="5898524" y="3914078"/>
                  </a:lnTo>
                  <a:lnTo>
                    <a:pt x="5913349" y="3913345"/>
                  </a:lnTo>
                  <a:lnTo>
                    <a:pt x="5929122" y="3913085"/>
                  </a:lnTo>
                  <a:lnTo>
                    <a:pt x="6761798" y="3913085"/>
                  </a:lnTo>
                  <a:lnTo>
                    <a:pt x="6771513" y="3902290"/>
                  </a:lnTo>
                  <a:lnTo>
                    <a:pt x="6771513" y="3885729"/>
                  </a:lnTo>
                  <a:close/>
                </a:path>
                <a:path w="6771640" h="4201160">
                  <a:moveTo>
                    <a:pt x="2361928" y="3728770"/>
                  </a:moveTo>
                  <a:lnTo>
                    <a:pt x="2223325" y="3728770"/>
                  </a:lnTo>
                  <a:lnTo>
                    <a:pt x="2239774" y="3731716"/>
                  </a:lnTo>
                  <a:lnTo>
                    <a:pt x="2256626" y="3733989"/>
                  </a:lnTo>
                  <a:lnTo>
                    <a:pt x="2273747" y="3735453"/>
                  </a:lnTo>
                  <a:lnTo>
                    <a:pt x="2291003" y="3735970"/>
                  </a:lnTo>
                  <a:lnTo>
                    <a:pt x="2327075" y="3734125"/>
                  </a:lnTo>
                  <a:lnTo>
                    <a:pt x="2361928" y="3728770"/>
                  </a:lnTo>
                  <a:close/>
                </a:path>
              </a:pathLst>
            </a:custGeom>
            <a:solidFill>
              <a:srgbClr val="FFFFFF"/>
            </a:solidFill>
          </p:spPr>
          <p:txBody>
            <a:bodyPr wrap="square" lIns="0" tIns="0" rIns="0" bIns="0" rtlCol="0"/>
            <a:lstStyle/>
            <a:p>
              <a:endParaRPr/>
            </a:p>
          </p:txBody>
        </p:sp>
        <p:sp>
          <p:nvSpPr>
            <p:cNvPr id="10" name="object 10"/>
            <p:cNvSpPr/>
            <p:nvPr/>
          </p:nvSpPr>
          <p:spPr>
            <a:xfrm>
              <a:off x="0" y="0"/>
              <a:ext cx="6771640" cy="4184015"/>
            </a:xfrm>
            <a:custGeom>
              <a:avLst/>
              <a:gdLst/>
              <a:ahLst/>
              <a:cxnLst/>
              <a:rect l="l" t="t" r="r" b="b"/>
              <a:pathLst>
                <a:path w="6771640" h="4184015">
                  <a:moveTo>
                    <a:pt x="1444528" y="3998772"/>
                  </a:moveTo>
                  <a:lnTo>
                    <a:pt x="866858" y="3998772"/>
                  </a:lnTo>
                  <a:lnTo>
                    <a:pt x="894645" y="4000380"/>
                  </a:lnTo>
                  <a:lnTo>
                    <a:pt x="916898" y="4005160"/>
                  </a:lnTo>
                  <a:lnTo>
                    <a:pt x="931051" y="4013045"/>
                  </a:lnTo>
                  <a:lnTo>
                    <a:pt x="934540" y="4023968"/>
                  </a:lnTo>
                  <a:lnTo>
                    <a:pt x="958636" y="4026078"/>
                  </a:lnTo>
                  <a:lnTo>
                    <a:pt x="983138" y="4027921"/>
                  </a:lnTo>
                  <a:lnTo>
                    <a:pt x="1007640" y="4029226"/>
                  </a:lnTo>
                  <a:lnTo>
                    <a:pt x="1031736" y="4029721"/>
                  </a:lnTo>
                  <a:lnTo>
                    <a:pt x="1057328" y="4054177"/>
                  </a:lnTo>
                  <a:lnTo>
                    <a:pt x="1061423" y="4083679"/>
                  </a:lnTo>
                  <a:lnTo>
                    <a:pt x="1058123" y="4114635"/>
                  </a:lnTo>
                  <a:lnTo>
                    <a:pt x="1061526" y="4143448"/>
                  </a:lnTo>
                  <a:lnTo>
                    <a:pt x="1096919" y="4172003"/>
                  </a:lnTo>
                  <a:lnTo>
                    <a:pt x="1133976" y="4180204"/>
                  </a:lnTo>
                  <a:lnTo>
                    <a:pt x="1142617" y="4180204"/>
                  </a:lnTo>
                  <a:lnTo>
                    <a:pt x="1148377" y="4183798"/>
                  </a:lnTo>
                  <a:lnTo>
                    <a:pt x="1154137" y="4183798"/>
                  </a:lnTo>
                  <a:lnTo>
                    <a:pt x="1195683" y="4177521"/>
                  </a:lnTo>
                  <a:lnTo>
                    <a:pt x="1238109" y="4160224"/>
                  </a:lnTo>
                  <a:lnTo>
                    <a:pt x="1281214" y="4134208"/>
                  </a:lnTo>
                  <a:lnTo>
                    <a:pt x="1324799" y="4101771"/>
                  </a:lnTo>
                  <a:lnTo>
                    <a:pt x="1368664" y="4065215"/>
                  </a:lnTo>
                  <a:lnTo>
                    <a:pt x="1444528" y="3998772"/>
                  </a:lnTo>
                  <a:close/>
                </a:path>
                <a:path w="6771640" h="4184015">
                  <a:moveTo>
                    <a:pt x="0" y="3656576"/>
                  </a:moveTo>
                  <a:lnTo>
                    <a:pt x="0" y="4066211"/>
                  </a:lnTo>
                  <a:lnTo>
                    <a:pt x="5030" y="4066450"/>
                  </a:lnTo>
                  <a:lnTo>
                    <a:pt x="21938" y="4066066"/>
                  </a:lnTo>
                  <a:lnTo>
                    <a:pt x="39319" y="4065005"/>
                  </a:lnTo>
                  <a:lnTo>
                    <a:pt x="57375" y="4063407"/>
                  </a:lnTo>
                  <a:lnTo>
                    <a:pt x="76309" y="4061408"/>
                  </a:lnTo>
                  <a:lnTo>
                    <a:pt x="130101" y="4050968"/>
                  </a:lnTo>
                  <a:lnTo>
                    <a:pt x="182822" y="4043572"/>
                  </a:lnTo>
                  <a:lnTo>
                    <a:pt x="234782" y="4038803"/>
                  </a:lnTo>
                  <a:lnTo>
                    <a:pt x="286293" y="4036247"/>
                  </a:lnTo>
                  <a:lnTo>
                    <a:pt x="337666" y="4035487"/>
                  </a:lnTo>
                  <a:lnTo>
                    <a:pt x="694731" y="4035487"/>
                  </a:lnTo>
                  <a:lnTo>
                    <a:pt x="719997" y="4023806"/>
                  </a:lnTo>
                  <a:lnTo>
                    <a:pt x="768029" y="4010221"/>
                  </a:lnTo>
                  <a:lnTo>
                    <a:pt x="818929" y="4001715"/>
                  </a:lnTo>
                  <a:lnTo>
                    <a:pt x="866858" y="3998772"/>
                  </a:lnTo>
                  <a:lnTo>
                    <a:pt x="1444528" y="3998772"/>
                  </a:lnTo>
                  <a:lnTo>
                    <a:pt x="1457038" y="3987771"/>
                  </a:lnTo>
                  <a:lnTo>
                    <a:pt x="1501627" y="3951140"/>
                  </a:lnTo>
                  <a:lnTo>
                    <a:pt x="1546174" y="3919027"/>
                  </a:lnTo>
                  <a:lnTo>
                    <a:pt x="1590479" y="3893512"/>
                  </a:lnTo>
                  <a:lnTo>
                    <a:pt x="1634344" y="3876677"/>
                  </a:lnTo>
                  <a:lnTo>
                    <a:pt x="1677568" y="3870603"/>
                  </a:lnTo>
                  <a:lnTo>
                    <a:pt x="2165082" y="3870603"/>
                  </a:lnTo>
                  <a:lnTo>
                    <a:pt x="2167210" y="3856223"/>
                  </a:lnTo>
                  <a:lnTo>
                    <a:pt x="2172208" y="3802214"/>
                  </a:lnTo>
                  <a:lnTo>
                    <a:pt x="2178853" y="3755551"/>
                  </a:lnTo>
                  <a:lnTo>
                    <a:pt x="2186513" y="3712937"/>
                  </a:lnTo>
                  <a:lnTo>
                    <a:pt x="2208923" y="3660380"/>
                  </a:lnTo>
                  <a:lnTo>
                    <a:pt x="0" y="3656576"/>
                  </a:lnTo>
                  <a:close/>
                </a:path>
                <a:path w="6771640" h="4184015">
                  <a:moveTo>
                    <a:pt x="694731" y="4035487"/>
                  </a:moveTo>
                  <a:lnTo>
                    <a:pt x="337666" y="4035487"/>
                  </a:lnTo>
                  <a:lnTo>
                    <a:pt x="390038" y="4036421"/>
                  </a:lnTo>
                  <a:lnTo>
                    <a:pt x="442250" y="4039113"/>
                  </a:lnTo>
                  <a:lnTo>
                    <a:pt x="494623" y="4043406"/>
                  </a:lnTo>
                  <a:lnTo>
                    <a:pt x="547475" y="4049137"/>
                  </a:lnTo>
                  <a:lnTo>
                    <a:pt x="601128" y="4056148"/>
                  </a:lnTo>
                  <a:lnTo>
                    <a:pt x="655900" y="4064278"/>
                  </a:lnTo>
                  <a:lnTo>
                    <a:pt x="680674" y="4041987"/>
                  </a:lnTo>
                  <a:lnTo>
                    <a:pt x="694731" y="4035487"/>
                  </a:lnTo>
                  <a:close/>
                </a:path>
                <a:path w="6771640" h="4184015">
                  <a:moveTo>
                    <a:pt x="2165082" y="3870603"/>
                  </a:moveTo>
                  <a:lnTo>
                    <a:pt x="1682610" y="3870603"/>
                  </a:lnTo>
                  <a:lnTo>
                    <a:pt x="1794144" y="3875103"/>
                  </a:lnTo>
                  <a:lnTo>
                    <a:pt x="1848021" y="3878582"/>
                  </a:lnTo>
                  <a:lnTo>
                    <a:pt x="1900440" y="3883537"/>
                  </a:lnTo>
                  <a:lnTo>
                    <a:pt x="1951253" y="3890459"/>
                  </a:lnTo>
                  <a:lnTo>
                    <a:pt x="2000311" y="3899840"/>
                  </a:lnTo>
                  <a:lnTo>
                    <a:pt x="2047467" y="3912171"/>
                  </a:lnTo>
                  <a:lnTo>
                    <a:pt x="2092573" y="3927945"/>
                  </a:lnTo>
                  <a:lnTo>
                    <a:pt x="2135479" y="3947654"/>
                  </a:lnTo>
                  <a:lnTo>
                    <a:pt x="2137651" y="3947654"/>
                  </a:lnTo>
                  <a:lnTo>
                    <a:pt x="2150742" y="3935357"/>
                  </a:lnTo>
                  <a:lnTo>
                    <a:pt x="2160325" y="3902742"/>
                  </a:lnTo>
                  <a:lnTo>
                    <a:pt x="2165082" y="3870603"/>
                  </a:lnTo>
                  <a:close/>
                </a:path>
                <a:path w="6771640" h="4184015">
                  <a:moveTo>
                    <a:pt x="6771513" y="0"/>
                  </a:moveTo>
                  <a:lnTo>
                    <a:pt x="0" y="0"/>
                  </a:lnTo>
                  <a:lnTo>
                    <a:pt x="0" y="218708"/>
                  </a:lnTo>
                  <a:lnTo>
                    <a:pt x="3096822" y="224597"/>
                  </a:lnTo>
                  <a:lnTo>
                    <a:pt x="6771513" y="215962"/>
                  </a:lnTo>
                  <a:lnTo>
                    <a:pt x="6771513" y="0"/>
                  </a:lnTo>
                  <a:close/>
                </a:path>
                <a:path w="6771640" h="4184015">
                  <a:moveTo>
                    <a:pt x="0" y="242650"/>
                  </a:moveTo>
                  <a:lnTo>
                    <a:pt x="0" y="787496"/>
                  </a:lnTo>
                  <a:lnTo>
                    <a:pt x="3096822" y="793392"/>
                  </a:lnTo>
                  <a:lnTo>
                    <a:pt x="6771513" y="784744"/>
                  </a:lnTo>
                  <a:lnTo>
                    <a:pt x="6771513" y="246897"/>
                  </a:lnTo>
                  <a:lnTo>
                    <a:pt x="3301028" y="246897"/>
                  </a:lnTo>
                  <a:lnTo>
                    <a:pt x="0" y="242650"/>
                  </a:lnTo>
                  <a:close/>
                </a:path>
                <a:path w="6771640" h="4184015">
                  <a:moveTo>
                    <a:pt x="6771513" y="241159"/>
                  </a:moveTo>
                  <a:lnTo>
                    <a:pt x="3301028" y="246897"/>
                  </a:lnTo>
                  <a:lnTo>
                    <a:pt x="6771513" y="246897"/>
                  </a:lnTo>
                  <a:lnTo>
                    <a:pt x="6771513" y="241159"/>
                  </a:lnTo>
                  <a:close/>
                </a:path>
                <a:path w="6771640" h="4184015">
                  <a:moveTo>
                    <a:pt x="0" y="811440"/>
                  </a:moveTo>
                  <a:lnTo>
                    <a:pt x="0" y="1356285"/>
                  </a:lnTo>
                  <a:lnTo>
                    <a:pt x="3096822" y="1362174"/>
                  </a:lnTo>
                  <a:lnTo>
                    <a:pt x="6771513" y="1353539"/>
                  </a:lnTo>
                  <a:lnTo>
                    <a:pt x="6771513" y="815683"/>
                  </a:lnTo>
                  <a:lnTo>
                    <a:pt x="2943920" y="815683"/>
                  </a:lnTo>
                  <a:lnTo>
                    <a:pt x="0" y="811440"/>
                  </a:lnTo>
                  <a:close/>
                </a:path>
                <a:path w="6771640" h="4184015">
                  <a:moveTo>
                    <a:pt x="6771513" y="809954"/>
                  </a:moveTo>
                  <a:lnTo>
                    <a:pt x="2943920" y="815683"/>
                  </a:lnTo>
                  <a:lnTo>
                    <a:pt x="6771513" y="815683"/>
                  </a:lnTo>
                  <a:lnTo>
                    <a:pt x="6771513" y="809954"/>
                  </a:lnTo>
                  <a:close/>
                </a:path>
                <a:path w="6771640" h="4184015">
                  <a:moveTo>
                    <a:pt x="0" y="1380227"/>
                  </a:moveTo>
                  <a:lnTo>
                    <a:pt x="0" y="1925073"/>
                  </a:lnTo>
                  <a:lnTo>
                    <a:pt x="3096822" y="1930969"/>
                  </a:lnTo>
                  <a:lnTo>
                    <a:pt x="6771513" y="1922322"/>
                  </a:lnTo>
                  <a:lnTo>
                    <a:pt x="6771513" y="1384474"/>
                  </a:lnTo>
                  <a:lnTo>
                    <a:pt x="3301028" y="1384474"/>
                  </a:lnTo>
                  <a:lnTo>
                    <a:pt x="0" y="1380227"/>
                  </a:lnTo>
                  <a:close/>
                </a:path>
                <a:path w="6771640" h="4184015">
                  <a:moveTo>
                    <a:pt x="6771513" y="1378736"/>
                  </a:moveTo>
                  <a:lnTo>
                    <a:pt x="3301028" y="1384474"/>
                  </a:lnTo>
                  <a:lnTo>
                    <a:pt x="6771513" y="1384474"/>
                  </a:lnTo>
                  <a:lnTo>
                    <a:pt x="6771513" y="1378736"/>
                  </a:lnTo>
                  <a:close/>
                </a:path>
                <a:path w="6771640" h="4184015">
                  <a:moveTo>
                    <a:pt x="0" y="1949418"/>
                  </a:moveTo>
                  <a:lnTo>
                    <a:pt x="0" y="2493867"/>
                  </a:lnTo>
                  <a:lnTo>
                    <a:pt x="3096822" y="2499751"/>
                  </a:lnTo>
                  <a:lnTo>
                    <a:pt x="6771513" y="2491116"/>
                  </a:lnTo>
                  <a:lnTo>
                    <a:pt x="6771513" y="1953282"/>
                  </a:lnTo>
                  <a:lnTo>
                    <a:pt x="3198874" y="1953282"/>
                  </a:lnTo>
                  <a:lnTo>
                    <a:pt x="0" y="1949418"/>
                  </a:lnTo>
                  <a:close/>
                </a:path>
                <a:path w="6771640" h="4184015">
                  <a:moveTo>
                    <a:pt x="6771513" y="1948242"/>
                  </a:moveTo>
                  <a:lnTo>
                    <a:pt x="3198874" y="1953282"/>
                  </a:lnTo>
                  <a:lnTo>
                    <a:pt x="6771513" y="1953282"/>
                  </a:lnTo>
                  <a:lnTo>
                    <a:pt x="6771513" y="1948242"/>
                  </a:lnTo>
                  <a:close/>
                </a:path>
                <a:path w="6771640" h="4184015">
                  <a:moveTo>
                    <a:pt x="0" y="2518471"/>
                  </a:moveTo>
                  <a:lnTo>
                    <a:pt x="0" y="3062650"/>
                  </a:lnTo>
                  <a:lnTo>
                    <a:pt x="3096822" y="3068546"/>
                  </a:lnTo>
                  <a:lnTo>
                    <a:pt x="6771513" y="3059899"/>
                  </a:lnTo>
                  <a:lnTo>
                    <a:pt x="6771513" y="2522078"/>
                  </a:lnTo>
                  <a:lnTo>
                    <a:pt x="3096822" y="2522078"/>
                  </a:lnTo>
                  <a:lnTo>
                    <a:pt x="0" y="2518471"/>
                  </a:lnTo>
                  <a:close/>
                </a:path>
                <a:path w="6771640" h="4184015">
                  <a:moveTo>
                    <a:pt x="6771513" y="2517037"/>
                  </a:moveTo>
                  <a:lnTo>
                    <a:pt x="3096822" y="2522078"/>
                  </a:lnTo>
                  <a:lnTo>
                    <a:pt x="6771513" y="2522078"/>
                  </a:lnTo>
                  <a:lnTo>
                    <a:pt x="6771513" y="2517037"/>
                  </a:lnTo>
                  <a:close/>
                </a:path>
                <a:path w="6771640" h="4184015">
                  <a:moveTo>
                    <a:pt x="0" y="3087311"/>
                  </a:moveTo>
                  <a:lnTo>
                    <a:pt x="0" y="3631702"/>
                  </a:lnTo>
                  <a:lnTo>
                    <a:pt x="2422042" y="3637330"/>
                  </a:lnTo>
                  <a:lnTo>
                    <a:pt x="2422085" y="3634401"/>
                  </a:lnTo>
                  <a:lnTo>
                    <a:pt x="2435004" y="3616797"/>
                  </a:lnTo>
                  <a:lnTo>
                    <a:pt x="2447963" y="3598456"/>
                  </a:lnTo>
                  <a:lnTo>
                    <a:pt x="2460922" y="3579576"/>
                  </a:lnTo>
                  <a:lnTo>
                    <a:pt x="2473883" y="3560291"/>
                  </a:lnTo>
                  <a:lnTo>
                    <a:pt x="6771513" y="3560291"/>
                  </a:lnTo>
                  <a:lnTo>
                    <a:pt x="6771513" y="3091570"/>
                  </a:lnTo>
                  <a:lnTo>
                    <a:pt x="3301028" y="3091570"/>
                  </a:lnTo>
                  <a:lnTo>
                    <a:pt x="0" y="3087311"/>
                  </a:lnTo>
                  <a:close/>
                </a:path>
                <a:path w="6771640" h="4184015">
                  <a:moveTo>
                    <a:pt x="6771513" y="3560291"/>
                  </a:moveTo>
                  <a:lnTo>
                    <a:pt x="2473883" y="3560291"/>
                  </a:lnTo>
                  <a:lnTo>
                    <a:pt x="2512222" y="3576484"/>
                  </a:lnTo>
                  <a:lnTo>
                    <a:pt x="2550561" y="3594767"/>
                  </a:lnTo>
                  <a:lnTo>
                    <a:pt x="2588903" y="3615071"/>
                  </a:lnTo>
                  <a:lnTo>
                    <a:pt x="2627249" y="3637330"/>
                  </a:lnTo>
                  <a:lnTo>
                    <a:pt x="3147796" y="3637330"/>
                  </a:lnTo>
                  <a:lnTo>
                    <a:pt x="4763452" y="3634459"/>
                  </a:lnTo>
                  <a:lnTo>
                    <a:pt x="4783995" y="3619001"/>
                  </a:lnTo>
                  <a:lnTo>
                    <a:pt x="4803052" y="3607456"/>
                  </a:lnTo>
                  <a:lnTo>
                    <a:pt x="4819950" y="3600230"/>
                  </a:lnTo>
                  <a:lnTo>
                    <a:pt x="4834013" y="3597731"/>
                  </a:lnTo>
                  <a:lnTo>
                    <a:pt x="6771513" y="3597731"/>
                  </a:lnTo>
                  <a:lnTo>
                    <a:pt x="6771513" y="3560291"/>
                  </a:lnTo>
                  <a:close/>
                </a:path>
                <a:path w="6771640" h="4184015">
                  <a:moveTo>
                    <a:pt x="6771513" y="3597731"/>
                  </a:moveTo>
                  <a:lnTo>
                    <a:pt x="4836896" y="3597731"/>
                  </a:lnTo>
                  <a:lnTo>
                    <a:pt x="4852805" y="3601850"/>
                  </a:lnTo>
                  <a:lnTo>
                    <a:pt x="4873977" y="3609613"/>
                  </a:lnTo>
                  <a:lnTo>
                    <a:pt x="4899468" y="3620618"/>
                  </a:lnTo>
                  <a:lnTo>
                    <a:pt x="4928336" y="3634459"/>
                  </a:lnTo>
                  <a:lnTo>
                    <a:pt x="6771513" y="3628694"/>
                  </a:lnTo>
                  <a:lnTo>
                    <a:pt x="6771513" y="3597731"/>
                  </a:lnTo>
                  <a:close/>
                </a:path>
                <a:path w="6771640" h="4184015">
                  <a:moveTo>
                    <a:pt x="6771513" y="3085819"/>
                  </a:moveTo>
                  <a:lnTo>
                    <a:pt x="3301028" y="3091570"/>
                  </a:lnTo>
                  <a:lnTo>
                    <a:pt x="6771513" y="3091570"/>
                  </a:lnTo>
                  <a:lnTo>
                    <a:pt x="6771513" y="3085819"/>
                  </a:lnTo>
                  <a:close/>
                </a:path>
                <a:path w="6771640" h="4184015">
                  <a:moveTo>
                    <a:pt x="6489854" y="3864850"/>
                  </a:moveTo>
                  <a:lnTo>
                    <a:pt x="6077445" y="3864850"/>
                  </a:lnTo>
                  <a:lnTo>
                    <a:pt x="6091508" y="3868303"/>
                  </a:lnTo>
                  <a:lnTo>
                    <a:pt x="6108406" y="3877358"/>
                  </a:lnTo>
                  <a:lnTo>
                    <a:pt x="6127464" y="3890059"/>
                  </a:lnTo>
                  <a:lnTo>
                    <a:pt x="6157141" y="3910881"/>
                  </a:lnTo>
                  <a:lnTo>
                    <a:pt x="6167086" y="3917044"/>
                  </a:lnTo>
                  <a:lnTo>
                    <a:pt x="6177572" y="3922669"/>
                  </a:lnTo>
                  <a:lnTo>
                    <a:pt x="6188329" y="3927486"/>
                  </a:lnTo>
                  <a:lnTo>
                    <a:pt x="6200866" y="3933380"/>
                  </a:lnTo>
                  <a:lnTo>
                    <a:pt x="6213611" y="3937926"/>
                  </a:lnTo>
                  <a:lnTo>
                    <a:pt x="6226494" y="3940852"/>
                  </a:lnTo>
                  <a:lnTo>
                    <a:pt x="6239446" y="3941888"/>
                  </a:lnTo>
                  <a:lnTo>
                    <a:pt x="6250965" y="3941888"/>
                  </a:lnTo>
                  <a:lnTo>
                    <a:pt x="6253848" y="3947654"/>
                  </a:lnTo>
                  <a:lnTo>
                    <a:pt x="6270396" y="3947654"/>
                  </a:lnTo>
                  <a:lnTo>
                    <a:pt x="6284821" y="3946528"/>
                  </a:lnTo>
                  <a:lnTo>
                    <a:pt x="6302078" y="3942971"/>
                  </a:lnTo>
                  <a:lnTo>
                    <a:pt x="6322033" y="3936713"/>
                  </a:lnTo>
                  <a:lnTo>
                    <a:pt x="6344551" y="3927486"/>
                  </a:lnTo>
                  <a:lnTo>
                    <a:pt x="6384083" y="3912193"/>
                  </a:lnTo>
                  <a:lnTo>
                    <a:pt x="6428053" y="3893297"/>
                  </a:lnTo>
                  <a:lnTo>
                    <a:pt x="6475407" y="3871675"/>
                  </a:lnTo>
                  <a:lnTo>
                    <a:pt x="6489854" y="3864850"/>
                  </a:lnTo>
                  <a:close/>
                </a:path>
                <a:path w="6771640" h="4184015">
                  <a:moveTo>
                    <a:pt x="6771513" y="3654614"/>
                  </a:moveTo>
                  <a:lnTo>
                    <a:pt x="4976571" y="3657497"/>
                  </a:lnTo>
                  <a:lnTo>
                    <a:pt x="5030454" y="3685326"/>
                  </a:lnTo>
                  <a:lnTo>
                    <a:pt x="5179347" y="3763887"/>
                  </a:lnTo>
                  <a:lnTo>
                    <a:pt x="5212790" y="3782235"/>
                  </a:lnTo>
                  <a:lnTo>
                    <a:pt x="5232171" y="3793565"/>
                  </a:lnTo>
                  <a:lnTo>
                    <a:pt x="5256513" y="3818142"/>
                  </a:lnTo>
                  <a:lnTo>
                    <a:pt x="5284275" y="3856888"/>
                  </a:lnTo>
                  <a:lnTo>
                    <a:pt x="5314494" y="3898185"/>
                  </a:lnTo>
                  <a:lnTo>
                    <a:pt x="5346820" y="3931259"/>
                  </a:lnTo>
                  <a:lnTo>
                    <a:pt x="5380494" y="3944771"/>
                  </a:lnTo>
                  <a:lnTo>
                    <a:pt x="5386247" y="3944771"/>
                  </a:lnTo>
                  <a:lnTo>
                    <a:pt x="5417401" y="3926038"/>
                  </a:lnTo>
                  <a:lnTo>
                    <a:pt x="5444301" y="3889420"/>
                  </a:lnTo>
                  <a:lnTo>
                    <a:pt x="5469174" y="3851318"/>
                  </a:lnTo>
                  <a:lnTo>
                    <a:pt x="5494248" y="3828134"/>
                  </a:lnTo>
                  <a:lnTo>
                    <a:pt x="5528583" y="3814675"/>
                  </a:lnTo>
                  <a:lnTo>
                    <a:pt x="5566965" y="3804728"/>
                  </a:lnTo>
                  <a:lnTo>
                    <a:pt x="5608048" y="3798563"/>
                  </a:lnTo>
                  <a:lnTo>
                    <a:pt x="5650484" y="3796448"/>
                  </a:lnTo>
                  <a:lnTo>
                    <a:pt x="6633103" y="3796448"/>
                  </a:lnTo>
                  <a:lnTo>
                    <a:pt x="6677560" y="3775468"/>
                  </a:lnTo>
                  <a:lnTo>
                    <a:pt x="6726009" y="3753372"/>
                  </a:lnTo>
                  <a:lnTo>
                    <a:pt x="6771513" y="3733811"/>
                  </a:lnTo>
                  <a:lnTo>
                    <a:pt x="6771513" y="3654614"/>
                  </a:lnTo>
                  <a:close/>
                </a:path>
                <a:path w="6771640" h="4184015">
                  <a:moveTo>
                    <a:pt x="6633103" y="3796448"/>
                  </a:moveTo>
                  <a:lnTo>
                    <a:pt x="5806732" y="3796448"/>
                  </a:lnTo>
                  <a:lnTo>
                    <a:pt x="5815236" y="3815732"/>
                  </a:lnTo>
                  <a:lnTo>
                    <a:pt x="5822929" y="3830290"/>
                  </a:lnTo>
                  <a:lnTo>
                    <a:pt x="5829001" y="3839985"/>
                  </a:lnTo>
                  <a:lnTo>
                    <a:pt x="5832640" y="3844682"/>
                  </a:lnTo>
                  <a:lnTo>
                    <a:pt x="5839068" y="3849007"/>
                  </a:lnTo>
                  <a:lnTo>
                    <a:pt x="5845156" y="3853330"/>
                  </a:lnTo>
                  <a:lnTo>
                    <a:pt x="5850567" y="3857650"/>
                  </a:lnTo>
                  <a:lnTo>
                    <a:pt x="5854966" y="3861967"/>
                  </a:lnTo>
                  <a:lnTo>
                    <a:pt x="5867883" y="3869527"/>
                  </a:lnTo>
                  <a:lnTo>
                    <a:pt x="5880527" y="3874929"/>
                  </a:lnTo>
                  <a:lnTo>
                    <a:pt x="5892630" y="3878171"/>
                  </a:lnTo>
                  <a:lnTo>
                    <a:pt x="5903925" y="3879252"/>
                  </a:lnTo>
                  <a:lnTo>
                    <a:pt x="5918135" y="3878261"/>
                  </a:lnTo>
                  <a:lnTo>
                    <a:pt x="5931735" y="3875650"/>
                  </a:lnTo>
                  <a:lnTo>
                    <a:pt x="5944930" y="3871960"/>
                  </a:lnTo>
                  <a:lnTo>
                    <a:pt x="5957925" y="3867733"/>
                  </a:lnTo>
                  <a:lnTo>
                    <a:pt x="5970470" y="3863501"/>
                  </a:lnTo>
                  <a:lnTo>
                    <a:pt x="5983217" y="3859811"/>
                  </a:lnTo>
                  <a:lnTo>
                    <a:pt x="5996098" y="3857203"/>
                  </a:lnTo>
                  <a:lnTo>
                    <a:pt x="6009043" y="3856214"/>
                  </a:lnTo>
                  <a:lnTo>
                    <a:pt x="6508134" y="3856214"/>
                  </a:lnTo>
                  <a:lnTo>
                    <a:pt x="6633103" y="3796448"/>
                  </a:lnTo>
                  <a:close/>
                </a:path>
                <a:path w="6771640" h="4184015">
                  <a:moveTo>
                    <a:pt x="6508134" y="3856214"/>
                  </a:moveTo>
                  <a:lnTo>
                    <a:pt x="6009043" y="3856214"/>
                  </a:lnTo>
                  <a:lnTo>
                    <a:pt x="6021137" y="3856888"/>
                  </a:lnTo>
                  <a:lnTo>
                    <a:pt x="6032895" y="3859449"/>
                  </a:lnTo>
                  <a:lnTo>
                    <a:pt x="6044788" y="3864712"/>
                  </a:lnTo>
                  <a:lnTo>
                    <a:pt x="6057290" y="3873486"/>
                  </a:lnTo>
                  <a:lnTo>
                    <a:pt x="6063043" y="3867733"/>
                  </a:lnTo>
                  <a:lnTo>
                    <a:pt x="6068809" y="3864850"/>
                  </a:lnTo>
                  <a:lnTo>
                    <a:pt x="6489854" y="3864850"/>
                  </a:lnTo>
                  <a:lnTo>
                    <a:pt x="6508134" y="3856214"/>
                  </a:lnTo>
                  <a:close/>
                </a:path>
                <a:path w="6771640" h="4184015">
                  <a:moveTo>
                    <a:pt x="5806732" y="3796448"/>
                  </a:moveTo>
                  <a:lnTo>
                    <a:pt x="5650484" y="3796448"/>
                  </a:lnTo>
                  <a:lnTo>
                    <a:pt x="5688205" y="3798024"/>
                  </a:lnTo>
                  <a:lnTo>
                    <a:pt x="5724375" y="3802571"/>
                  </a:lnTo>
                  <a:lnTo>
                    <a:pt x="5758522" y="3809816"/>
                  </a:lnTo>
                  <a:lnTo>
                    <a:pt x="5790171" y="3819486"/>
                  </a:lnTo>
                  <a:lnTo>
                    <a:pt x="5806732" y="3796448"/>
                  </a:lnTo>
                  <a:close/>
                </a:path>
                <a:path w="6771640" h="4184015">
                  <a:moveTo>
                    <a:pt x="4686779" y="3714368"/>
                  </a:moveTo>
                  <a:lnTo>
                    <a:pt x="3901630" y="3714368"/>
                  </a:lnTo>
                  <a:lnTo>
                    <a:pt x="3931825" y="3741365"/>
                  </a:lnTo>
                  <a:lnTo>
                    <a:pt x="3964048" y="3777718"/>
                  </a:lnTo>
                  <a:lnTo>
                    <a:pt x="3997769" y="3818504"/>
                  </a:lnTo>
                  <a:lnTo>
                    <a:pt x="4032461" y="3858798"/>
                  </a:lnTo>
                  <a:lnTo>
                    <a:pt x="4067592" y="3893675"/>
                  </a:lnTo>
                  <a:lnTo>
                    <a:pt x="4102636" y="3918213"/>
                  </a:lnTo>
                  <a:lnTo>
                    <a:pt x="4137063" y="3927486"/>
                  </a:lnTo>
                  <a:lnTo>
                    <a:pt x="4145208" y="3926946"/>
                  </a:lnTo>
                  <a:lnTo>
                    <a:pt x="4152546" y="3925326"/>
                  </a:lnTo>
                  <a:lnTo>
                    <a:pt x="4159342" y="3922627"/>
                  </a:lnTo>
                  <a:lnTo>
                    <a:pt x="4165866" y="3918850"/>
                  </a:lnTo>
                  <a:lnTo>
                    <a:pt x="4195646" y="3906342"/>
                  </a:lnTo>
                  <a:lnTo>
                    <a:pt x="4237437" y="3893495"/>
                  </a:lnTo>
                  <a:lnTo>
                    <a:pt x="4288318" y="3880612"/>
                  </a:lnTo>
                  <a:lnTo>
                    <a:pt x="4345368" y="3867996"/>
                  </a:lnTo>
                  <a:lnTo>
                    <a:pt x="4405664" y="3855947"/>
                  </a:lnTo>
                  <a:lnTo>
                    <a:pt x="4466286" y="3844770"/>
                  </a:lnTo>
                  <a:lnTo>
                    <a:pt x="4576823" y="3826237"/>
                  </a:lnTo>
                  <a:lnTo>
                    <a:pt x="4620895" y="3819486"/>
                  </a:lnTo>
                  <a:lnTo>
                    <a:pt x="4628289" y="3794120"/>
                  </a:lnTo>
                  <a:lnTo>
                    <a:pt x="4654648" y="3753701"/>
                  </a:lnTo>
                  <a:lnTo>
                    <a:pt x="4686779" y="3714368"/>
                  </a:lnTo>
                  <a:close/>
                </a:path>
                <a:path w="6771640" h="4184015">
                  <a:moveTo>
                    <a:pt x="4737531" y="3660380"/>
                  </a:moveTo>
                  <a:lnTo>
                    <a:pt x="2666847" y="3660380"/>
                  </a:lnTo>
                  <a:lnTo>
                    <a:pt x="2752371" y="3711236"/>
                  </a:lnTo>
                  <a:lnTo>
                    <a:pt x="2795296" y="3735547"/>
                  </a:lnTo>
                  <a:lnTo>
                    <a:pt x="2838417" y="3758134"/>
                  </a:lnTo>
                  <a:lnTo>
                    <a:pt x="2881799" y="3778261"/>
                  </a:lnTo>
                  <a:lnTo>
                    <a:pt x="2925507" y="3795195"/>
                  </a:lnTo>
                  <a:lnTo>
                    <a:pt x="2969606" y="3808200"/>
                  </a:lnTo>
                  <a:lnTo>
                    <a:pt x="3014162" y="3816542"/>
                  </a:lnTo>
                  <a:lnTo>
                    <a:pt x="3059239" y="3819486"/>
                  </a:lnTo>
                  <a:lnTo>
                    <a:pt x="3076957" y="3818947"/>
                  </a:lnTo>
                  <a:lnTo>
                    <a:pt x="3095147" y="3817330"/>
                  </a:lnTo>
                  <a:lnTo>
                    <a:pt x="3113201" y="3814632"/>
                  </a:lnTo>
                  <a:lnTo>
                    <a:pt x="3486188" y="3733811"/>
                  </a:lnTo>
                  <a:lnTo>
                    <a:pt x="3515633" y="3728031"/>
                  </a:lnTo>
                  <a:lnTo>
                    <a:pt x="3547843" y="3723734"/>
                  </a:lnTo>
                  <a:lnTo>
                    <a:pt x="3581267" y="3721056"/>
                  </a:lnTo>
                  <a:lnTo>
                    <a:pt x="3614356" y="3720134"/>
                  </a:lnTo>
                  <a:lnTo>
                    <a:pt x="3879042" y="3720134"/>
                  </a:lnTo>
                  <a:lnTo>
                    <a:pt x="3901630" y="3714368"/>
                  </a:lnTo>
                  <a:lnTo>
                    <a:pt x="4686779" y="3714368"/>
                  </a:lnTo>
                  <a:lnTo>
                    <a:pt x="4693289" y="3706398"/>
                  </a:lnTo>
                  <a:lnTo>
                    <a:pt x="4737531" y="3660380"/>
                  </a:lnTo>
                  <a:close/>
                </a:path>
                <a:path w="6771640" h="4184015">
                  <a:moveTo>
                    <a:pt x="3879042" y="3720134"/>
                  </a:moveTo>
                  <a:lnTo>
                    <a:pt x="3614356" y="3720134"/>
                  </a:lnTo>
                  <a:lnTo>
                    <a:pt x="3657429" y="3722315"/>
                  </a:lnTo>
                  <a:lnTo>
                    <a:pt x="3694360" y="3729492"/>
                  </a:lnTo>
                  <a:lnTo>
                    <a:pt x="3721166" y="3742610"/>
                  </a:lnTo>
                  <a:lnTo>
                    <a:pt x="3733863" y="3762615"/>
                  </a:lnTo>
                  <a:lnTo>
                    <a:pt x="3774859" y="3749708"/>
                  </a:lnTo>
                  <a:lnTo>
                    <a:pt x="3816666" y="3737139"/>
                  </a:lnTo>
                  <a:lnTo>
                    <a:pt x="3859013" y="3725246"/>
                  </a:lnTo>
                  <a:lnTo>
                    <a:pt x="3879042" y="3720134"/>
                  </a:lnTo>
                  <a:close/>
                </a:path>
                <a:path w="6771640" h="4184015">
                  <a:moveTo>
                    <a:pt x="2339962" y="3660380"/>
                  </a:moveTo>
                  <a:lnTo>
                    <a:pt x="2240597" y="3660380"/>
                  </a:lnTo>
                  <a:lnTo>
                    <a:pt x="2253102" y="3662039"/>
                  </a:lnTo>
                  <a:lnTo>
                    <a:pt x="2265535" y="3662892"/>
                  </a:lnTo>
                  <a:lnTo>
                    <a:pt x="2277561" y="3663205"/>
                  </a:lnTo>
                  <a:lnTo>
                    <a:pt x="2288844" y="3663250"/>
                  </a:lnTo>
                  <a:lnTo>
                    <a:pt x="2301695" y="3663205"/>
                  </a:lnTo>
                  <a:lnTo>
                    <a:pt x="2314408" y="3662892"/>
                  </a:lnTo>
                  <a:lnTo>
                    <a:pt x="2327119" y="3662039"/>
                  </a:lnTo>
                  <a:lnTo>
                    <a:pt x="2339962" y="3660380"/>
                  </a:lnTo>
                  <a:close/>
                </a:path>
              </a:pathLst>
            </a:custGeom>
            <a:solidFill>
              <a:srgbClr val="F2E7DB"/>
            </a:solidFill>
          </p:spPr>
          <p:txBody>
            <a:bodyPr wrap="square" lIns="0" tIns="0" rIns="0" bIns="0" rtlCol="0"/>
            <a:lstStyle/>
            <a:p>
              <a:endParaRPr/>
            </a:p>
          </p:txBody>
        </p:sp>
        <p:sp>
          <p:nvSpPr>
            <p:cNvPr id="11" name="object 11"/>
            <p:cNvSpPr/>
            <p:nvPr/>
          </p:nvSpPr>
          <p:spPr>
            <a:xfrm>
              <a:off x="0" y="214134"/>
              <a:ext cx="6774180" cy="2877820"/>
            </a:xfrm>
            <a:custGeom>
              <a:avLst/>
              <a:gdLst/>
              <a:ahLst/>
              <a:cxnLst/>
              <a:rect l="l" t="t" r="r" b="b"/>
              <a:pathLst>
                <a:path w="6774180" h="2877820">
                  <a:moveTo>
                    <a:pt x="6773672" y="2843530"/>
                  </a:moveTo>
                  <a:lnTo>
                    <a:pt x="6292710" y="2843530"/>
                  </a:lnTo>
                  <a:lnTo>
                    <a:pt x="6292710" y="2848610"/>
                  </a:lnTo>
                  <a:lnTo>
                    <a:pt x="46774" y="2848610"/>
                  </a:lnTo>
                  <a:lnTo>
                    <a:pt x="46774" y="2843530"/>
                  </a:lnTo>
                  <a:lnTo>
                    <a:pt x="0" y="2843530"/>
                  </a:lnTo>
                  <a:lnTo>
                    <a:pt x="0" y="2848610"/>
                  </a:lnTo>
                  <a:lnTo>
                    <a:pt x="0" y="2871470"/>
                  </a:lnTo>
                  <a:lnTo>
                    <a:pt x="41021" y="2871470"/>
                  </a:lnTo>
                  <a:lnTo>
                    <a:pt x="41021" y="2877820"/>
                  </a:lnTo>
                  <a:lnTo>
                    <a:pt x="6298476" y="2877820"/>
                  </a:lnTo>
                  <a:lnTo>
                    <a:pt x="6298476" y="2871470"/>
                  </a:lnTo>
                  <a:lnTo>
                    <a:pt x="6773672" y="2871470"/>
                  </a:lnTo>
                  <a:lnTo>
                    <a:pt x="6773672" y="2848610"/>
                  </a:lnTo>
                  <a:lnTo>
                    <a:pt x="6773672" y="2843530"/>
                  </a:lnTo>
                  <a:close/>
                </a:path>
                <a:path w="6774180" h="2877820">
                  <a:moveTo>
                    <a:pt x="6773672" y="2274570"/>
                  </a:moveTo>
                  <a:lnTo>
                    <a:pt x="6292710" y="2274570"/>
                  </a:lnTo>
                  <a:lnTo>
                    <a:pt x="6292710" y="2279650"/>
                  </a:lnTo>
                  <a:lnTo>
                    <a:pt x="46774" y="2279650"/>
                  </a:lnTo>
                  <a:lnTo>
                    <a:pt x="46774" y="2274570"/>
                  </a:lnTo>
                  <a:lnTo>
                    <a:pt x="0" y="2274570"/>
                  </a:lnTo>
                  <a:lnTo>
                    <a:pt x="0" y="2279650"/>
                  </a:lnTo>
                  <a:lnTo>
                    <a:pt x="0" y="2302510"/>
                  </a:lnTo>
                  <a:lnTo>
                    <a:pt x="41021" y="2302510"/>
                  </a:lnTo>
                  <a:lnTo>
                    <a:pt x="41021" y="2307590"/>
                  </a:lnTo>
                  <a:lnTo>
                    <a:pt x="6298476" y="2307590"/>
                  </a:lnTo>
                  <a:lnTo>
                    <a:pt x="6298476" y="2302510"/>
                  </a:lnTo>
                  <a:lnTo>
                    <a:pt x="6773672" y="2302510"/>
                  </a:lnTo>
                  <a:lnTo>
                    <a:pt x="6773672" y="2279650"/>
                  </a:lnTo>
                  <a:lnTo>
                    <a:pt x="6773672" y="2274570"/>
                  </a:lnTo>
                  <a:close/>
                </a:path>
                <a:path w="6774180" h="2877820">
                  <a:moveTo>
                    <a:pt x="6773672" y="1705610"/>
                  </a:moveTo>
                  <a:lnTo>
                    <a:pt x="6292710" y="1705610"/>
                  </a:lnTo>
                  <a:lnTo>
                    <a:pt x="6292710" y="1710690"/>
                  </a:lnTo>
                  <a:lnTo>
                    <a:pt x="46774" y="1710690"/>
                  </a:lnTo>
                  <a:lnTo>
                    <a:pt x="46774" y="1705610"/>
                  </a:lnTo>
                  <a:lnTo>
                    <a:pt x="0" y="1705610"/>
                  </a:lnTo>
                  <a:lnTo>
                    <a:pt x="0" y="1710690"/>
                  </a:lnTo>
                  <a:lnTo>
                    <a:pt x="0" y="1733550"/>
                  </a:lnTo>
                  <a:lnTo>
                    <a:pt x="41021" y="1733550"/>
                  </a:lnTo>
                  <a:lnTo>
                    <a:pt x="41021" y="1739900"/>
                  </a:lnTo>
                  <a:lnTo>
                    <a:pt x="6298476" y="1739900"/>
                  </a:lnTo>
                  <a:lnTo>
                    <a:pt x="6298476" y="1733550"/>
                  </a:lnTo>
                  <a:lnTo>
                    <a:pt x="6773672" y="1733550"/>
                  </a:lnTo>
                  <a:lnTo>
                    <a:pt x="6773672" y="1710690"/>
                  </a:lnTo>
                  <a:lnTo>
                    <a:pt x="6773672" y="1705610"/>
                  </a:lnTo>
                  <a:close/>
                </a:path>
                <a:path w="6774180" h="2877820">
                  <a:moveTo>
                    <a:pt x="6773672" y="1136650"/>
                  </a:moveTo>
                  <a:lnTo>
                    <a:pt x="6292710" y="1136650"/>
                  </a:lnTo>
                  <a:lnTo>
                    <a:pt x="6292710" y="1141730"/>
                  </a:lnTo>
                  <a:lnTo>
                    <a:pt x="46774" y="1141730"/>
                  </a:lnTo>
                  <a:lnTo>
                    <a:pt x="46774" y="1136650"/>
                  </a:lnTo>
                  <a:lnTo>
                    <a:pt x="0" y="1136650"/>
                  </a:lnTo>
                  <a:lnTo>
                    <a:pt x="0" y="1141730"/>
                  </a:lnTo>
                  <a:lnTo>
                    <a:pt x="0" y="1164590"/>
                  </a:lnTo>
                  <a:lnTo>
                    <a:pt x="41021" y="1164590"/>
                  </a:lnTo>
                  <a:lnTo>
                    <a:pt x="41021" y="1170940"/>
                  </a:lnTo>
                  <a:lnTo>
                    <a:pt x="6298476" y="1170940"/>
                  </a:lnTo>
                  <a:lnTo>
                    <a:pt x="6298476" y="1164590"/>
                  </a:lnTo>
                  <a:lnTo>
                    <a:pt x="6773672" y="1164590"/>
                  </a:lnTo>
                  <a:lnTo>
                    <a:pt x="6773672" y="1141730"/>
                  </a:lnTo>
                  <a:lnTo>
                    <a:pt x="6773672" y="1136650"/>
                  </a:lnTo>
                  <a:close/>
                </a:path>
                <a:path w="6774180" h="2877820">
                  <a:moveTo>
                    <a:pt x="6773672" y="567690"/>
                  </a:moveTo>
                  <a:lnTo>
                    <a:pt x="6292710" y="567690"/>
                  </a:lnTo>
                  <a:lnTo>
                    <a:pt x="6292710" y="574040"/>
                  </a:lnTo>
                  <a:lnTo>
                    <a:pt x="46774" y="574040"/>
                  </a:lnTo>
                  <a:lnTo>
                    <a:pt x="46774" y="567690"/>
                  </a:lnTo>
                  <a:lnTo>
                    <a:pt x="0" y="567690"/>
                  </a:lnTo>
                  <a:lnTo>
                    <a:pt x="0" y="574040"/>
                  </a:lnTo>
                  <a:lnTo>
                    <a:pt x="0" y="596900"/>
                  </a:lnTo>
                  <a:lnTo>
                    <a:pt x="41021" y="596900"/>
                  </a:lnTo>
                  <a:lnTo>
                    <a:pt x="41021" y="601980"/>
                  </a:lnTo>
                  <a:lnTo>
                    <a:pt x="6298476" y="601980"/>
                  </a:lnTo>
                  <a:lnTo>
                    <a:pt x="6298476" y="596900"/>
                  </a:lnTo>
                  <a:lnTo>
                    <a:pt x="6773672" y="596900"/>
                  </a:lnTo>
                  <a:lnTo>
                    <a:pt x="6773672" y="574040"/>
                  </a:lnTo>
                  <a:lnTo>
                    <a:pt x="6773672" y="567690"/>
                  </a:lnTo>
                  <a:close/>
                </a:path>
                <a:path w="6774180" h="2877820">
                  <a:moveTo>
                    <a:pt x="6773672" y="0"/>
                  </a:moveTo>
                  <a:lnTo>
                    <a:pt x="6292710" y="0"/>
                  </a:lnTo>
                  <a:lnTo>
                    <a:pt x="6292710" y="5080"/>
                  </a:lnTo>
                  <a:lnTo>
                    <a:pt x="46774" y="5080"/>
                  </a:lnTo>
                  <a:lnTo>
                    <a:pt x="46774" y="0"/>
                  </a:lnTo>
                  <a:lnTo>
                    <a:pt x="0" y="0"/>
                  </a:lnTo>
                  <a:lnTo>
                    <a:pt x="0" y="5080"/>
                  </a:lnTo>
                  <a:lnTo>
                    <a:pt x="0" y="27940"/>
                  </a:lnTo>
                  <a:lnTo>
                    <a:pt x="41021" y="27940"/>
                  </a:lnTo>
                  <a:lnTo>
                    <a:pt x="41021" y="33020"/>
                  </a:lnTo>
                  <a:lnTo>
                    <a:pt x="6298476" y="33020"/>
                  </a:lnTo>
                  <a:lnTo>
                    <a:pt x="6298476" y="27940"/>
                  </a:lnTo>
                  <a:lnTo>
                    <a:pt x="6773672" y="27940"/>
                  </a:lnTo>
                  <a:lnTo>
                    <a:pt x="6773672" y="5080"/>
                  </a:lnTo>
                  <a:lnTo>
                    <a:pt x="6773672" y="0"/>
                  </a:lnTo>
                  <a:close/>
                </a:path>
              </a:pathLst>
            </a:custGeom>
            <a:solidFill>
              <a:srgbClr val="E0CEBD"/>
            </a:solidFill>
          </p:spPr>
          <p:txBody>
            <a:bodyPr wrap="square" lIns="0" tIns="0" rIns="0" bIns="0" rtlCol="0"/>
            <a:lstStyle/>
            <a:p>
              <a:endParaRPr/>
            </a:p>
          </p:txBody>
        </p:sp>
        <p:sp>
          <p:nvSpPr>
            <p:cNvPr id="12" name="object 12"/>
            <p:cNvSpPr/>
            <p:nvPr/>
          </p:nvSpPr>
          <p:spPr>
            <a:xfrm>
              <a:off x="2624353" y="3631704"/>
              <a:ext cx="2144395" cy="27940"/>
            </a:xfrm>
            <a:custGeom>
              <a:avLst/>
              <a:gdLst/>
              <a:ahLst/>
              <a:cxnLst/>
              <a:rect l="l" t="t" r="r" b="b"/>
              <a:pathLst>
                <a:path w="2144395" h="27939">
                  <a:moveTo>
                    <a:pt x="2144141" y="0"/>
                  </a:moveTo>
                  <a:lnTo>
                    <a:pt x="0" y="0"/>
                  </a:lnTo>
                  <a:lnTo>
                    <a:pt x="0" y="5080"/>
                  </a:lnTo>
                  <a:lnTo>
                    <a:pt x="0" y="8890"/>
                  </a:lnTo>
                  <a:lnTo>
                    <a:pt x="10795" y="8890"/>
                  </a:lnTo>
                  <a:lnTo>
                    <a:pt x="10795" y="13970"/>
                  </a:lnTo>
                  <a:lnTo>
                    <a:pt x="13677" y="13970"/>
                  </a:lnTo>
                  <a:lnTo>
                    <a:pt x="13677" y="19050"/>
                  </a:lnTo>
                  <a:lnTo>
                    <a:pt x="25209" y="19050"/>
                  </a:lnTo>
                  <a:lnTo>
                    <a:pt x="25209" y="22860"/>
                  </a:lnTo>
                  <a:lnTo>
                    <a:pt x="33845" y="22860"/>
                  </a:lnTo>
                  <a:lnTo>
                    <a:pt x="33845" y="27940"/>
                  </a:lnTo>
                  <a:lnTo>
                    <a:pt x="2118944" y="27940"/>
                  </a:lnTo>
                  <a:lnTo>
                    <a:pt x="2118944" y="22860"/>
                  </a:lnTo>
                  <a:lnTo>
                    <a:pt x="2124697" y="22860"/>
                  </a:lnTo>
                  <a:lnTo>
                    <a:pt x="2124697" y="19050"/>
                  </a:lnTo>
                  <a:lnTo>
                    <a:pt x="2130463" y="19050"/>
                  </a:lnTo>
                  <a:lnTo>
                    <a:pt x="2130463" y="13970"/>
                  </a:lnTo>
                  <a:lnTo>
                    <a:pt x="2133346" y="13970"/>
                  </a:lnTo>
                  <a:lnTo>
                    <a:pt x="2133346" y="8890"/>
                  </a:lnTo>
                  <a:lnTo>
                    <a:pt x="2138388" y="8890"/>
                  </a:lnTo>
                  <a:lnTo>
                    <a:pt x="2138388" y="5080"/>
                  </a:lnTo>
                  <a:lnTo>
                    <a:pt x="2144141" y="5080"/>
                  </a:lnTo>
                  <a:lnTo>
                    <a:pt x="2144141" y="0"/>
                  </a:lnTo>
                  <a:close/>
                </a:path>
              </a:pathLst>
            </a:custGeom>
            <a:solidFill>
              <a:srgbClr val="C3C5C3"/>
            </a:solidFill>
          </p:spPr>
          <p:txBody>
            <a:bodyPr wrap="square" lIns="0" tIns="0" rIns="0" bIns="0" rtlCol="0"/>
            <a:lstStyle/>
            <a:p>
              <a:endParaRPr/>
            </a:p>
          </p:txBody>
        </p:sp>
        <p:sp>
          <p:nvSpPr>
            <p:cNvPr id="13" name="object 13"/>
            <p:cNvSpPr/>
            <p:nvPr/>
          </p:nvSpPr>
          <p:spPr>
            <a:xfrm>
              <a:off x="0" y="3625354"/>
              <a:ext cx="2425065" cy="34290"/>
            </a:xfrm>
            <a:custGeom>
              <a:avLst/>
              <a:gdLst/>
              <a:ahLst/>
              <a:cxnLst/>
              <a:rect l="l" t="t" r="r" b="b"/>
              <a:pathLst>
                <a:path w="2425065" h="34289">
                  <a:moveTo>
                    <a:pt x="2424925" y="6350"/>
                  </a:moveTo>
                  <a:lnTo>
                    <a:pt x="35255" y="6350"/>
                  </a:lnTo>
                  <a:lnTo>
                    <a:pt x="35255" y="0"/>
                  </a:lnTo>
                  <a:lnTo>
                    <a:pt x="0" y="0"/>
                  </a:lnTo>
                  <a:lnTo>
                    <a:pt x="0" y="29210"/>
                  </a:lnTo>
                  <a:lnTo>
                    <a:pt x="26619" y="29210"/>
                  </a:lnTo>
                  <a:lnTo>
                    <a:pt x="26619" y="34290"/>
                  </a:lnTo>
                  <a:lnTo>
                    <a:pt x="2365159" y="34290"/>
                  </a:lnTo>
                  <a:lnTo>
                    <a:pt x="2365159" y="29210"/>
                  </a:lnTo>
                  <a:lnTo>
                    <a:pt x="2381720" y="29210"/>
                  </a:lnTo>
                  <a:lnTo>
                    <a:pt x="2381720" y="25400"/>
                  </a:lnTo>
                  <a:lnTo>
                    <a:pt x="2396121" y="25400"/>
                  </a:lnTo>
                  <a:lnTo>
                    <a:pt x="2396121" y="20320"/>
                  </a:lnTo>
                  <a:lnTo>
                    <a:pt x="2410523" y="20320"/>
                  </a:lnTo>
                  <a:lnTo>
                    <a:pt x="2410523" y="15240"/>
                  </a:lnTo>
                  <a:lnTo>
                    <a:pt x="2424925" y="15240"/>
                  </a:lnTo>
                  <a:lnTo>
                    <a:pt x="2424925" y="6350"/>
                  </a:lnTo>
                  <a:close/>
                </a:path>
              </a:pathLst>
            </a:custGeom>
            <a:solidFill>
              <a:srgbClr val="E0CEBD"/>
            </a:solidFill>
          </p:spPr>
          <p:txBody>
            <a:bodyPr wrap="square" lIns="0" tIns="0" rIns="0" bIns="0" rtlCol="0"/>
            <a:lstStyle/>
            <a:p>
              <a:endParaRPr/>
            </a:p>
          </p:txBody>
        </p:sp>
        <p:sp>
          <p:nvSpPr>
            <p:cNvPr id="14" name="object 14"/>
            <p:cNvSpPr/>
            <p:nvPr/>
          </p:nvSpPr>
          <p:spPr>
            <a:xfrm>
              <a:off x="4927612" y="3625354"/>
              <a:ext cx="1846580" cy="34290"/>
            </a:xfrm>
            <a:custGeom>
              <a:avLst/>
              <a:gdLst/>
              <a:ahLst/>
              <a:cxnLst/>
              <a:rect l="l" t="t" r="r" b="b"/>
              <a:pathLst>
                <a:path w="1846579" h="34289">
                  <a:moveTo>
                    <a:pt x="1846059" y="0"/>
                  </a:moveTo>
                  <a:lnTo>
                    <a:pt x="1333423" y="0"/>
                  </a:lnTo>
                  <a:lnTo>
                    <a:pt x="1333423" y="6350"/>
                  </a:lnTo>
                  <a:lnTo>
                    <a:pt x="0" y="6350"/>
                  </a:lnTo>
                  <a:lnTo>
                    <a:pt x="0" y="15240"/>
                  </a:lnTo>
                  <a:lnTo>
                    <a:pt x="10807" y="15240"/>
                  </a:lnTo>
                  <a:lnTo>
                    <a:pt x="10807" y="20320"/>
                  </a:lnTo>
                  <a:lnTo>
                    <a:pt x="19443" y="20320"/>
                  </a:lnTo>
                  <a:lnTo>
                    <a:pt x="19443" y="25400"/>
                  </a:lnTo>
                  <a:lnTo>
                    <a:pt x="28079" y="25400"/>
                  </a:lnTo>
                  <a:lnTo>
                    <a:pt x="28079" y="29210"/>
                  </a:lnTo>
                  <a:lnTo>
                    <a:pt x="39598" y="29210"/>
                  </a:lnTo>
                  <a:lnTo>
                    <a:pt x="39598" y="34290"/>
                  </a:lnTo>
                  <a:lnTo>
                    <a:pt x="1342072" y="34290"/>
                  </a:lnTo>
                  <a:lnTo>
                    <a:pt x="1342072" y="29210"/>
                  </a:lnTo>
                  <a:lnTo>
                    <a:pt x="1846059" y="29210"/>
                  </a:lnTo>
                  <a:lnTo>
                    <a:pt x="1846059" y="25400"/>
                  </a:lnTo>
                  <a:lnTo>
                    <a:pt x="1846059" y="20320"/>
                  </a:lnTo>
                  <a:lnTo>
                    <a:pt x="1846059" y="15240"/>
                  </a:lnTo>
                  <a:lnTo>
                    <a:pt x="1846059" y="6350"/>
                  </a:lnTo>
                  <a:lnTo>
                    <a:pt x="1846059" y="0"/>
                  </a:lnTo>
                  <a:close/>
                </a:path>
              </a:pathLst>
            </a:custGeom>
            <a:solidFill>
              <a:srgbClr val="C3C5C3"/>
            </a:solidFill>
          </p:spPr>
          <p:txBody>
            <a:bodyPr wrap="square" lIns="0" tIns="0" rIns="0" bIns="0" rtlCol="0"/>
            <a:lstStyle/>
            <a:p>
              <a:endParaRPr/>
            </a:p>
          </p:txBody>
        </p:sp>
      </p:grpSp>
      <p:grpSp>
        <p:nvGrpSpPr>
          <p:cNvPr id="15" name="object 15"/>
          <p:cNvGrpSpPr/>
          <p:nvPr/>
        </p:nvGrpSpPr>
        <p:grpSpPr>
          <a:xfrm>
            <a:off x="14591498" y="0"/>
            <a:ext cx="3696970" cy="2089150"/>
            <a:chOff x="14591498" y="0"/>
            <a:chExt cx="3696970" cy="2089150"/>
          </a:xfrm>
        </p:grpSpPr>
        <p:sp>
          <p:nvSpPr>
            <p:cNvPr id="16" name="object 16"/>
            <p:cNvSpPr/>
            <p:nvPr/>
          </p:nvSpPr>
          <p:spPr>
            <a:xfrm>
              <a:off x="14591498" y="0"/>
              <a:ext cx="3696970" cy="2088514"/>
            </a:xfrm>
            <a:custGeom>
              <a:avLst/>
              <a:gdLst/>
              <a:ahLst/>
              <a:cxnLst/>
              <a:rect l="l" t="t" r="r" b="b"/>
              <a:pathLst>
                <a:path w="3696969" h="2088514">
                  <a:moveTo>
                    <a:pt x="3696500" y="1970556"/>
                  </a:moveTo>
                  <a:lnTo>
                    <a:pt x="3568231" y="1970556"/>
                  </a:lnTo>
                  <a:lnTo>
                    <a:pt x="3574708" y="1974163"/>
                  </a:lnTo>
                  <a:lnTo>
                    <a:pt x="3580550" y="1977770"/>
                  </a:lnTo>
                  <a:lnTo>
                    <a:pt x="3625667" y="2024018"/>
                  </a:lnTo>
                  <a:lnTo>
                    <a:pt x="3649638" y="2073515"/>
                  </a:lnTo>
                  <a:lnTo>
                    <a:pt x="3663856" y="2077951"/>
                  </a:lnTo>
                  <a:lnTo>
                    <a:pt x="3696500" y="2088462"/>
                  </a:lnTo>
                  <a:lnTo>
                    <a:pt x="3696500" y="1970556"/>
                  </a:lnTo>
                  <a:close/>
                </a:path>
                <a:path w="3696969" h="2088514">
                  <a:moveTo>
                    <a:pt x="3696500" y="804442"/>
                  </a:moveTo>
                  <a:lnTo>
                    <a:pt x="2006369" y="804442"/>
                  </a:lnTo>
                  <a:lnTo>
                    <a:pt x="2033188" y="807763"/>
                  </a:lnTo>
                  <a:lnTo>
                    <a:pt x="2060614" y="816418"/>
                  </a:lnTo>
                  <a:lnTo>
                    <a:pt x="2072550" y="822918"/>
                  </a:lnTo>
                  <a:lnTo>
                    <a:pt x="2085427" y="829015"/>
                  </a:lnTo>
                  <a:lnTo>
                    <a:pt x="2098851" y="834033"/>
                  </a:lnTo>
                  <a:lnTo>
                    <a:pt x="2112430" y="837297"/>
                  </a:lnTo>
                  <a:lnTo>
                    <a:pt x="2136663" y="844642"/>
                  </a:lnTo>
                  <a:lnTo>
                    <a:pt x="2181367" y="872834"/>
                  </a:lnTo>
                  <a:lnTo>
                    <a:pt x="2206029" y="879778"/>
                  </a:lnTo>
                  <a:lnTo>
                    <a:pt x="2209712" y="879778"/>
                  </a:lnTo>
                  <a:lnTo>
                    <a:pt x="2214665" y="881937"/>
                  </a:lnTo>
                  <a:lnTo>
                    <a:pt x="2221142" y="886967"/>
                  </a:lnTo>
                  <a:lnTo>
                    <a:pt x="2253221" y="918996"/>
                  </a:lnTo>
                  <a:lnTo>
                    <a:pt x="2290135" y="963379"/>
                  </a:lnTo>
                  <a:lnTo>
                    <a:pt x="2324048" y="1005739"/>
                  </a:lnTo>
                  <a:lnTo>
                    <a:pt x="2347126" y="1031696"/>
                  </a:lnTo>
                  <a:lnTo>
                    <a:pt x="2356103" y="1039223"/>
                  </a:lnTo>
                  <a:lnTo>
                    <a:pt x="2364652" y="1046545"/>
                  </a:lnTo>
                  <a:lnTo>
                    <a:pt x="2372915" y="1053463"/>
                  </a:lnTo>
                  <a:lnTo>
                    <a:pt x="2427216" y="1092074"/>
                  </a:lnTo>
                  <a:lnTo>
                    <a:pt x="2471136" y="1116011"/>
                  </a:lnTo>
                  <a:lnTo>
                    <a:pt x="2513276" y="1133590"/>
                  </a:lnTo>
                  <a:lnTo>
                    <a:pt x="2554117" y="1146816"/>
                  </a:lnTo>
                  <a:lnTo>
                    <a:pt x="2643681" y="1171573"/>
                  </a:lnTo>
                  <a:lnTo>
                    <a:pt x="2693661" y="1188830"/>
                  </a:lnTo>
                  <a:lnTo>
                    <a:pt x="2744999" y="1213378"/>
                  </a:lnTo>
                  <a:lnTo>
                    <a:pt x="2798611" y="1249133"/>
                  </a:lnTo>
                  <a:lnTo>
                    <a:pt x="2838705" y="1283857"/>
                  </a:lnTo>
                  <a:lnTo>
                    <a:pt x="2852586" y="1297367"/>
                  </a:lnTo>
                  <a:lnTo>
                    <a:pt x="2894734" y="1313299"/>
                  </a:lnTo>
                  <a:lnTo>
                    <a:pt x="2936787" y="1329765"/>
                  </a:lnTo>
                  <a:lnTo>
                    <a:pt x="2942620" y="1424755"/>
                  </a:lnTo>
                  <a:lnTo>
                    <a:pt x="2945566" y="1472148"/>
                  </a:lnTo>
                  <a:lnTo>
                    <a:pt x="2948565" y="1519420"/>
                  </a:lnTo>
                  <a:lnTo>
                    <a:pt x="2951642" y="1566532"/>
                  </a:lnTo>
                  <a:lnTo>
                    <a:pt x="2954821" y="1613445"/>
                  </a:lnTo>
                  <a:lnTo>
                    <a:pt x="2964981" y="1663127"/>
                  </a:lnTo>
                  <a:lnTo>
                    <a:pt x="2969573" y="1684116"/>
                  </a:lnTo>
                  <a:lnTo>
                    <a:pt x="2958568" y="1691742"/>
                  </a:lnTo>
                  <a:lnTo>
                    <a:pt x="2948229" y="1700180"/>
                  </a:lnTo>
                  <a:lnTo>
                    <a:pt x="2954821" y="1723605"/>
                  </a:lnTo>
                  <a:lnTo>
                    <a:pt x="2957742" y="1726488"/>
                  </a:lnTo>
                  <a:lnTo>
                    <a:pt x="2960663" y="1730082"/>
                  </a:lnTo>
                  <a:lnTo>
                    <a:pt x="3001097" y="1753750"/>
                  </a:lnTo>
                  <a:lnTo>
                    <a:pt x="3047785" y="1771839"/>
                  </a:lnTo>
                  <a:lnTo>
                    <a:pt x="3070087" y="1779526"/>
                  </a:lnTo>
                  <a:lnTo>
                    <a:pt x="3090759" y="1787416"/>
                  </a:lnTo>
                  <a:lnTo>
                    <a:pt x="3108453" y="1795439"/>
                  </a:lnTo>
                  <a:lnTo>
                    <a:pt x="3121826" y="1803526"/>
                  </a:lnTo>
                  <a:lnTo>
                    <a:pt x="3126144" y="1807844"/>
                  </a:lnTo>
                  <a:lnTo>
                    <a:pt x="3128303" y="1810727"/>
                  </a:lnTo>
                  <a:lnTo>
                    <a:pt x="3231300" y="1839518"/>
                  </a:lnTo>
                  <a:lnTo>
                    <a:pt x="3245943" y="1867892"/>
                  </a:lnTo>
                  <a:lnTo>
                    <a:pt x="3261288" y="1895859"/>
                  </a:lnTo>
                  <a:lnTo>
                    <a:pt x="3276752" y="1923558"/>
                  </a:lnTo>
                  <a:lnTo>
                    <a:pt x="3291752" y="1951125"/>
                  </a:lnTo>
                  <a:lnTo>
                    <a:pt x="3328562" y="1986761"/>
                  </a:lnTo>
                  <a:lnTo>
                    <a:pt x="3375318" y="1996477"/>
                  </a:lnTo>
                  <a:lnTo>
                    <a:pt x="3413029" y="1990270"/>
                  </a:lnTo>
                  <a:lnTo>
                    <a:pt x="3446883" y="1977582"/>
                  </a:lnTo>
                  <a:lnTo>
                    <a:pt x="3476259" y="1959222"/>
                  </a:lnTo>
                  <a:lnTo>
                    <a:pt x="3500540" y="1935999"/>
                  </a:lnTo>
                  <a:lnTo>
                    <a:pt x="3696500" y="1935999"/>
                  </a:lnTo>
                  <a:lnTo>
                    <a:pt x="3696500" y="804442"/>
                  </a:lnTo>
                  <a:close/>
                </a:path>
                <a:path w="3696969" h="2088514">
                  <a:moveTo>
                    <a:pt x="3696500" y="1935999"/>
                  </a:moveTo>
                  <a:lnTo>
                    <a:pt x="3500540" y="1935999"/>
                  </a:lnTo>
                  <a:lnTo>
                    <a:pt x="3504179" y="1941796"/>
                  </a:lnTo>
                  <a:lnTo>
                    <a:pt x="3542926" y="1969389"/>
                  </a:lnTo>
                  <a:lnTo>
                    <a:pt x="3555864" y="1971560"/>
                  </a:lnTo>
                  <a:lnTo>
                    <a:pt x="3568231" y="1970556"/>
                  </a:lnTo>
                  <a:lnTo>
                    <a:pt x="3696500" y="1970556"/>
                  </a:lnTo>
                  <a:lnTo>
                    <a:pt x="3696500" y="1935999"/>
                  </a:lnTo>
                  <a:close/>
                </a:path>
                <a:path w="3696969" h="2088514">
                  <a:moveTo>
                    <a:pt x="3696500" y="531464"/>
                  </a:moveTo>
                  <a:lnTo>
                    <a:pt x="1182619" y="531464"/>
                  </a:lnTo>
                  <a:lnTo>
                    <a:pt x="1215271" y="532237"/>
                  </a:lnTo>
                  <a:lnTo>
                    <a:pt x="1238258" y="533815"/>
                  </a:lnTo>
                  <a:lnTo>
                    <a:pt x="1250608" y="535621"/>
                  </a:lnTo>
                  <a:lnTo>
                    <a:pt x="1276405" y="543946"/>
                  </a:lnTo>
                  <a:lnTo>
                    <a:pt x="1302011" y="552538"/>
                  </a:lnTo>
                  <a:lnTo>
                    <a:pt x="1327475" y="559510"/>
                  </a:lnTo>
                  <a:lnTo>
                    <a:pt x="1352843" y="562977"/>
                  </a:lnTo>
                  <a:lnTo>
                    <a:pt x="1394828" y="566115"/>
                  </a:lnTo>
                  <a:lnTo>
                    <a:pt x="1535187" y="574821"/>
                  </a:lnTo>
                  <a:lnTo>
                    <a:pt x="1576744" y="575931"/>
                  </a:lnTo>
                  <a:lnTo>
                    <a:pt x="1621274" y="579709"/>
                  </a:lnTo>
                  <a:lnTo>
                    <a:pt x="1664356" y="593698"/>
                  </a:lnTo>
                  <a:lnTo>
                    <a:pt x="1706406" y="615419"/>
                  </a:lnTo>
                  <a:lnTo>
                    <a:pt x="1747844" y="642392"/>
                  </a:lnTo>
                  <a:lnTo>
                    <a:pt x="1830550" y="702166"/>
                  </a:lnTo>
                  <a:lnTo>
                    <a:pt x="1872654" y="730007"/>
                  </a:lnTo>
                  <a:lnTo>
                    <a:pt x="1936501" y="792894"/>
                  </a:lnTo>
                  <a:lnTo>
                    <a:pt x="1956982" y="813535"/>
                  </a:lnTo>
                  <a:lnTo>
                    <a:pt x="1980765" y="806388"/>
                  </a:lnTo>
                  <a:lnTo>
                    <a:pt x="2006369" y="804442"/>
                  </a:lnTo>
                  <a:lnTo>
                    <a:pt x="3696500" y="804442"/>
                  </a:lnTo>
                  <a:lnTo>
                    <a:pt x="3696500" y="531464"/>
                  </a:lnTo>
                  <a:close/>
                </a:path>
                <a:path w="3696969" h="2088514">
                  <a:moveTo>
                    <a:pt x="3696500" y="0"/>
                  </a:moveTo>
                  <a:lnTo>
                    <a:pt x="0" y="0"/>
                  </a:lnTo>
                  <a:lnTo>
                    <a:pt x="765341" y="596822"/>
                  </a:lnTo>
                  <a:lnTo>
                    <a:pt x="838350" y="575881"/>
                  </a:lnTo>
                  <a:lnTo>
                    <a:pt x="908517" y="559765"/>
                  </a:lnTo>
                  <a:lnTo>
                    <a:pt x="974868" y="547901"/>
                  </a:lnTo>
                  <a:lnTo>
                    <a:pt x="1036428" y="539713"/>
                  </a:lnTo>
                  <a:lnTo>
                    <a:pt x="1092223" y="534627"/>
                  </a:lnTo>
                  <a:lnTo>
                    <a:pt x="1141278" y="532069"/>
                  </a:lnTo>
                  <a:lnTo>
                    <a:pt x="1182619" y="531464"/>
                  </a:lnTo>
                  <a:lnTo>
                    <a:pt x="3696500" y="531464"/>
                  </a:lnTo>
                  <a:lnTo>
                    <a:pt x="3696500" y="0"/>
                  </a:lnTo>
                  <a:close/>
                </a:path>
              </a:pathLst>
            </a:custGeom>
            <a:solidFill>
              <a:srgbClr val="FCFDFC"/>
            </a:solidFill>
          </p:spPr>
          <p:txBody>
            <a:bodyPr wrap="square" lIns="0" tIns="0" rIns="0" bIns="0" rtlCol="0"/>
            <a:lstStyle/>
            <a:p>
              <a:endParaRPr/>
            </a:p>
          </p:txBody>
        </p:sp>
        <p:sp>
          <p:nvSpPr>
            <p:cNvPr id="17" name="object 17"/>
            <p:cNvSpPr/>
            <p:nvPr/>
          </p:nvSpPr>
          <p:spPr>
            <a:xfrm>
              <a:off x="14591498" y="0"/>
              <a:ext cx="3696970" cy="2073275"/>
            </a:xfrm>
            <a:custGeom>
              <a:avLst/>
              <a:gdLst/>
              <a:ahLst/>
              <a:cxnLst/>
              <a:rect l="l" t="t" r="r" b="b"/>
              <a:pathLst>
                <a:path w="3696969" h="2073275">
                  <a:moveTo>
                    <a:pt x="3696500" y="1911527"/>
                  </a:moveTo>
                  <a:lnTo>
                    <a:pt x="3512859" y="1911527"/>
                  </a:lnTo>
                  <a:lnTo>
                    <a:pt x="3517947" y="1922191"/>
                  </a:lnTo>
                  <a:lnTo>
                    <a:pt x="3523368" y="1935825"/>
                  </a:lnTo>
                  <a:lnTo>
                    <a:pt x="3538958" y="1974241"/>
                  </a:lnTo>
                  <a:lnTo>
                    <a:pt x="3558960" y="1995766"/>
                  </a:lnTo>
                  <a:lnTo>
                    <a:pt x="3563913" y="1995766"/>
                  </a:lnTo>
                  <a:lnTo>
                    <a:pt x="3580062" y="2003895"/>
                  </a:lnTo>
                  <a:lnTo>
                    <a:pt x="3595949" y="2010610"/>
                  </a:lnTo>
                  <a:lnTo>
                    <a:pt x="3611312" y="2016924"/>
                  </a:lnTo>
                  <a:lnTo>
                    <a:pt x="3625889" y="2023845"/>
                  </a:lnTo>
                  <a:lnTo>
                    <a:pt x="3630969" y="2025280"/>
                  </a:lnTo>
                  <a:lnTo>
                    <a:pt x="3635287" y="2028887"/>
                  </a:lnTo>
                  <a:lnTo>
                    <a:pt x="3639605" y="2031757"/>
                  </a:lnTo>
                  <a:lnTo>
                    <a:pt x="3646356" y="2037891"/>
                  </a:lnTo>
                  <a:lnTo>
                    <a:pt x="3651702" y="2044630"/>
                  </a:lnTo>
                  <a:lnTo>
                    <a:pt x="3655857" y="2052315"/>
                  </a:lnTo>
                  <a:lnTo>
                    <a:pt x="3659036" y="2061285"/>
                  </a:lnTo>
                  <a:lnTo>
                    <a:pt x="3696500" y="2072798"/>
                  </a:lnTo>
                  <a:lnTo>
                    <a:pt x="3696500" y="1911527"/>
                  </a:lnTo>
                  <a:close/>
                </a:path>
                <a:path w="3696969" h="2073275">
                  <a:moveTo>
                    <a:pt x="3696500" y="1871204"/>
                  </a:moveTo>
                  <a:lnTo>
                    <a:pt x="3316263" y="1871204"/>
                  </a:lnTo>
                  <a:lnTo>
                    <a:pt x="3412749" y="1946993"/>
                  </a:lnTo>
                  <a:lnTo>
                    <a:pt x="3446883" y="1948336"/>
                  </a:lnTo>
                  <a:lnTo>
                    <a:pt x="3482383" y="1938267"/>
                  </a:lnTo>
                  <a:lnTo>
                    <a:pt x="3512859" y="1911527"/>
                  </a:lnTo>
                  <a:lnTo>
                    <a:pt x="3696500" y="1911527"/>
                  </a:lnTo>
                  <a:lnTo>
                    <a:pt x="3696500" y="1871204"/>
                  </a:lnTo>
                  <a:close/>
                </a:path>
                <a:path w="3696969" h="2073275">
                  <a:moveTo>
                    <a:pt x="3407718" y="1946795"/>
                  </a:moveTo>
                  <a:lnTo>
                    <a:pt x="3413418" y="1947518"/>
                  </a:lnTo>
                  <a:lnTo>
                    <a:pt x="3412749" y="1946993"/>
                  </a:lnTo>
                  <a:lnTo>
                    <a:pt x="3407718" y="1946795"/>
                  </a:lnTo>
                  <a:close/>
                </a:path>
                <a:path w="3696969" h="2073275">
                  <a:moveTo>
                    <a:pt x="3399774" y="1945927"/>
                  </a:moveTo>
                  <a:lnTo>
                    <a:pt x="3404238" y="1946658"/>
                  </a:lnTo>
                  <a:lnTo>
                    <a:pt x="3407718" y="1946795"/>
                  </a:lnTo>
                  <a:lnTo>
                    <a:pt x="3406528" y="1946644"/>
                  </a:lnTo>
                  <a:lnTo>
                    <a:pt x="3399774" y="1945927"/>
                  </a:lnTo>
                  <a:close/>
                </a:path>
                <a:path w="3696969" h="2073275">
                  <a:moveTo>
                    <a:pt x="3387128" y="1943856"/>
                  </a:moveTo>
                  <a:lnTo>
                    <a:pt x="3392130" y="1944889"/>
                  </a:lnTo>
                  <a:lnTo>
                    <a:pt x="3399774" y="1945927"/>
                  </a:lnTo>
                  <a:lnTo>
                    <a:pt x="3387128" y="1943856"/>
                  </a:lnTo>
                  <a:close/>
                </a:path>
                <a:path w="3696969" h="2073275">
                  <a:moveTo>
                    <a:pt x="3333634" y="1903680"/>
                  </a:moveTo>
                  <a:lnTo>
                    <a:pt x="3352331" y="1938158"/>
                  </a:lnTo>
                  <a:lnTo>
                    <a:pt x="3387128" y="1943856"/>
                  </a:lnTo>
                  <a:lnTo>
                    <a:pt x="3383954" y="1943200"/>
                  </a:lnTo>
                  <a:lnTo>
                    <a:pt x="3333634" y="1903680"/>
                  </a:lnTo>
                  <a:close/>
                </a:path>
                <a:path w="3696969" h="2073275">
                  <a:moveTo>
                    <a:pt x="3332582" y="1901738"/>
                  </a:moveTo>
                  <a:lnTo>
                    <a:pt x="3333535" y="1903602"/>
                  </a:lnTo>
                  <a:lnTo>
                    <a:pt x="3332582" y="1901738"/>
                  </a:lnTo>
                  <a:close/>
                </a:path>
                <a:path w="3696969" h="2073275">
                  <a:moveTo>
                    <a:pt x="3696500" y="1784082"/>
                  </a:moveTo>
                  <a:lnTo>
                    <a:pt x="3270162" y="1784082"/>
                  </a:lnTo>
                  <a:lnTo>
                    <a:pt x="3289698" y="1822331"/>
                  </a:lnTo>
                  <a:lnTo>
                    <a:pt x="3310151" y="1860582"/>
                  </a:lnTo>
                  <a:lnTo>
                    <a:pt x="3332582" y="1901738"/>
                  </a:lnTo>
                  <a:lnTo>
                    <a:pt x="3329443" y="1895605"/>
                  </a:lnTo>
                  <a:lnTo>
                    <a:pt x="3325471" y="1887674"/>
                  </a:lnTo>
                  <a:lnTo>
                    <a:pt x="3321212" y="1879608"/>
                  </a:lnTo>
                  <a:lnTo>
                    <a:pt x="3316263" y="1871204"/>
                  </a:lnTo>
                  <a:lnTo>
                    <a:pt x="3696500" y="1871204"/>
                  </a:lnTo>
                  <a:lnTo>
                    <a:pt x="3696500" y="1784082"/>
                  </a:lnTo>
                  <a:close/>
                </a:path>
                <a:path w="3696969" h="2073275">
                  <a:moveTo>
                    <a:pt x="3168096" y="1775086"/>
                  </a:moveTo>
                  <a:lnTo>
                    <a:pt x="3119699" y="1775086"/>
                  </a:lnTo>
                  <a:lnTo>
                    <a:pt x="3128013" y="1776572"/>
                  </a:lnTo>
                  <a:lnTo>
                    <a:pt x="3136939" y="1781199"/>
                  </a:lnTo>
                  <a:lnTo>
                    <a:pt x="3138463" y="1785517"/>
                  </a:lnTo>
                  <a:lnTo>
                    <a:pt x="3139860" y="1786965"/>
                  </a:lnTo>
                  <a:lnTo>
                    <a:pt x="3182134" y="1786030"/>
                  </a:lnTo>
                  <a:lnTo>
                    <a:pt x="3168096" y="1775086"/>
                  </a:lnTo>
                  <a:close/>
                </a:path>
                <a:path w="3696969" h="2073275">
                  <a:moveTo>
                    <a:pt x="3187799" y="1785904"/>
                  </a:moveTo>
                  <a:lnTo>
                    <a:pt x="3182134" y="1786030"/>
                  </a:lnTo>
                  <a:lnTo>
                    <a:pt x="3182405" y="1786241"/>
                  </a:lnTo>
                  <a:lnTo>
                    <a:pt x="3187799" y="1785904"/>
                  </a:lnTo>
                  <a:close/>
                </a:path>
                <a:path w="3696969" h="2073275">
                  <a:moveTo>
                    <a:pt x="3461875" y="1563039"/>
                  </a:moveTo>
                  <a:lnTo>
                    <a:pt x="2921039" y="1563039"/>
                  </a:lnTo>
                  <a:lnTo>
                    <a:pt x="3205392" y="1784806"/>
                  </a:lnTo>
                  <a:lnTo>
                    <a:pt x="3187799" y="1785904"/>
                  </a:lnTo>
                  <a:lnTo>
                    <a:pt x="3270162" y="1784082"/>
                  </a:lnTo>
                  <a:lnTo>
                    <a:pt x="3696500" y="1784082"/>
                  </a:lnTo>
                  <a:lnTo>
                    <a:pt x="3696500" y="1746025"/>
                  </a:lnTo>
                  <a:lnTo>
                    <a:pt x="3461875" y="1563039"/>
                  </a:lnTo>
                  <a:close/>
                </a:path>
                <a:path w="3696969" h="2073275">
                  <a:moveTo>
                    <a:pt x="2921518" y="1582855"/>
                  </a:moveTo>
                  <a:lnTo>
                    <a:pt x="2922711" y="1602800"/>
                  </a:lnTo>
                  <a:lnTo>
                    <a:pt x="2925357" y="1650161"/>
                  </a:lnTo>
                  <a:lnTo>
                    <a:pt x="2926625" y="1662253"/>
                  </a:lnTo>
                  <a:lnTo>
                    <a:pt x="2940730" y="1705785"/>
                  </a:lnTo>
                  <a:lnTo>
                    <a:pt x="2984456" y="1742336"/>
                  </a:lnTo>
                  <a:lnTo>
                    <a:pt x="3039709" y="1759003"/>
                  </a:lnTo>
                  <a:lnTo>
                    <a:pt x="3067216" y="1762479"/>
                  </a:lnTo>
                  <a:lnTo>
                    <a:pt x="3067851" y="1767521"/>
                  </a:lnTo>
                  <a:lnTo>
                    <a:pt x="3070010" y="1771128"/>
                  </a:lnTo>
                  <a:lnTo>
                    <a:pt x="3072931" y="1773287"/>
                  </a:lnTo>
                  <a:lnTo>
                    <a:pt x="3077954" y="1775559"/>
                  </a:lnTo>
                  <a:lnTo>
                    <a:pt x="3084917" y="1776348"/>
                  </a:lnTo>
                  <a:lnTo>
                    <a:pt x="3093094" y="1776327"/>
                  </a:lnTo>
                  <a:lnTo>
                    <a:pt x="3101760" y="1776170"/>
                  </a:lnTo>
                  <a:lnTo>
                    <a:pt x="3110860" y="1775221"/>
                  </a:lnTo>
                  <a:lnTo>
                    <a:pt x="3119699" y="1775086"/>
                  </a:lnTo>
                  <a:lnTo>
                    <a:pt x="3168096" y="1775086"/>
                  </a:lnTo>
                  <a:lnTo>
                    <a:pt x="2921518" y="1582855"/>
                  </a:lnTo>
                  <a:close/>
                </a:path>
                <a:path w="3696969" h="2073275">
                  <a:moveTo>
                    <a:pt x="2024701" y="0"/>
                  </a:moveTo>
                  <a:lnTo>
                    <a:pt x="1483596" y="0"/>
                  </a:lnTo>
                  <a:lnTo>
                    <a:pt x="3696500" y="1725967"/>
                  </a:lnTo>
                  <a:lnTo>
                    <a:pt x="3696500" y="1303724"/>
                  </a:lnTo>
                  <a:lnTo>
                    <a:pt x="2024701" y="0"/>
                  </a:lnTo>
                  <a:close/>
                </a:path>
                <a:path w="3696969" h="2073275">
                  <a:moveTo>
                    <a:pt x="2921323" y="1579590"/>
                  </a:moveTo>
                  <a:lnTo>
                    <a:pt x="2921039" y="1582482"/>
                  </a:lnTo>
                  <a:lnTo>
                    <a:pt x="2921518" y="1582855"/>
                  </a:lnTo>
                  <a:lnTo>
                    <a:pt x="2921323" y="1579590"/>
                  </a:lnTo>
                  <a:close/>
                </a:path>
                <a:path w="3696969" h="2073275">
                  <a:moveTo>
                    <a:pt x="2920856" y="1571788"/>
                  </a:moveTo>
                  <a:lnTo>
                    <a:pt x="2921323" y="1579590"/>
                  </a:lnTo>
                  <a:lnTo>
                    <a:pt x="2921674" y="1576005"/>
                  </a:lnTo>
                  <a:lnTo>
                    <a:pt x="2920856" y="1571788"/>
                  </a:lnTo>
                  <a:close/>
                </a:path>
                <a:path w="3696969" h="2073275">
                  <a:moveTo>
                    <a:pt x="2920553" y="1566718"/>
                  </a:moveTo>
                  <a:lnTo>
                    <a:pt x="2920277" y="1568804"/>
                  </a:lnTo>
                  <a:lnTo>
                    <a:pt x="2920856" y="1571788"/>
                  </a:lnTo>
                  <a:lnTo>
                    <a:pt x="2920553" y="1566718"/>
                  </a:lnTo>
                  <a:close/>
                </a:path>
                <a:path w="3696969" h="2073275">
                  <a:moveTo>
                    <a:pt x="2409483" y="742263"/>
                  </a:moveTo>
                  <a:lnTo>
                    <a:pt x="2219745" y="742263"/>
                  </a:lnTo>
                  <a:lnTo>
                    <a:pt x="2226305" y="742709"/>
                  </a:lnTo>
                  <a:lnTo>
                    <a:pt x="2234033" y="745857"/>
                  </a:lnTo>
                  <a:lnTo>
                    <a:pt x="2285223" y="786998"/>
                  </a:lnTo>
                  <a:lnTo>
                    <a:pt x="2319329" y="820825"/>
                  </a:lnTo>
                  <a:lnTo>
                    <a:pt x="2348981" y="851547"/>
                  </a:lnTo>
                  <a:lnTo>
                    <a:pt x="2368716" y="871130"/>
                  </a:lnTo>
                  <a:lnTo>
                    <a:pt x="2412658" y="910886"/>
                  </a:lnTo>
                  <a:lnTo>
                    <a:pt x="2452718" y="948366"/>
                  </a:lnTo>
                  <a:lnTo>
                    <a:pt x="2489545" y="984014"/>
                  </a:lnTo>
                  <a:lnTo>
                    <a:pt x="2523791" y="1018275"/>
                  </a:lnTo>
                  <a:lnTo>
                    <a:pt x="2556108" y="1051594"/>
                  </a:lnTo>
                  <a:lnTo>
                    <a:pt x="2587147" y="1084415"/>
                  </a:lnTo>
                  <a:lnTo>
                    <a:pt x="2617558" y="1117183"/>
                  </a:lnTo>
                  <a:lnTo>
                    <a:pt x="2679104" y="1184337"/>
                  </a:lnTo>
                  <a:lnTo>
                    <a:pt x="2823122" y="1334083"/>
                  </a:lnTo>
                  <a:lnTo>
                    <a:pt x="2844345" y="1342487"/>
                  </a:lnTo>
                  <a:lnTo>
                    <a:pt x="2865270" y="1350553"/>
                  </a:lnTo>
                  <a:lnTo>
                    <a:pt x="2908085" y="1366481"/>
                  </a:lnTo>
                  <a:lnTo>
                    <a:pt x="2910996" y="1414148"/>
                  </a:lnTo>
                  <a:lnTo>
                    <a:pt x="2916959" y="1508597"/>
                  </a:lnTo>
                  <a:lnTo>
                    <a:pt x="2919891" y="1555659"/>
                  </a:lnTo>
                  <a:lnTo>
                    <a:pt x="2920553" y="1566718"/>
                  </a:lnTo>
                  <a:lnTo>
                    <a:pt x="2921039" y="1563039"/>
                  </a:lnTo>
                  <a:lnTo>
                    <a:pt x="3461875" y="1563039"/>
                  </a:lnTo>
                  <a:lnTo>
                    <a:pt x="2409483" y="742263"/>
                  </a:lnTo>
                  <a:close/>
                </a:path>
                <a:path w="3696969" h="2073275">
                  <a:moveTo>
                    <a:pt x="2590762" y="0"/>
                  </a:moveTo>
                  <a:lnTo>
                    <a:pt x="2050000" y="0"/>
                  </a:lnTo>
                  <a:lnTo>
                    <a:pt x="3696500" y="1284128"/>
                  </a:lnTo>
                  <a:lnTo>
                    <a:pt x="3696500" y="862519"/>
                  </a:lnTo>
                  <a:lnTo>
                    <a:pt x="2590762" y="0"/>
                  </a:lnTo>
                  <a:close/>
                </a:path>
                <a:path w="3696969" h="2073275">
                  <a:moveTo>
                    <a:pt x="3157684" y="0"/>
                  </a:moveTo>
                  <a:lnTo>
                    <a:pt x="2616981" y="0"/>
                  </a:lnTo>
                  <a:lnTo>
                    <a:pt x="3696500" y="841844"/>
                  </a:lnTo>
                  <a:lnTo>
                    <a:pt x="3696500" y="420236"/>
                  </a:lnTo>
                  <a:lnTo>
                    <a:pt x="3157684" y="0"/>
                  </a:lnTo>
                  <a:close/>
                </a:path>
                <a:path w="3696969" h="2073275">
                  <a:moveTo>
                    <a:pt x="2214293" y="743696"/>
                  </a:moveTo>
                  <a:lnTo>
                    <a:pt x="2030706" y="743696"/>
                  </a:lnTo>
                  <a:lnTo>
                    <a:pt x="2058030" y="747180"/>
                  </a:lnTo>
                  <a:lnTo>
                    <a:pt x="2085760" y="755928"/>
                  </a:lnTo>
                  <a:lnTo>
                    <a:pt x="2098014" y="762232"/>
                  </a:lnTo>
                  <a:lnTo>
                    <a:pt x="2110731" y="768536"/>
                  </a:lnTo>
                  <a:lnTo>
                    <a:pt x="2123568" y="773759"/>
                  </a:lnTo>
                  <a:lnTo>
                    <a:pt x="2136179" y="776820"/>
                  </a:lnTo>
                  <a:lnTo>
                    <a:pt x="2159470" y="772636"/>
                  </a:lnTo>
                  <a:lnTo>
                    <a:pt x="2178772" y="760622"/>
                  </a:lnTo>
                  <a:lnTo>
                    <a:pt x="2197669" y="748068"/>
                  </a:lnTo>
                  <a:lnTo>
                    <a:pt x="2214293" y="743696"/>
                  </a:lnTo>
                  <a:close/>
                </a:path>
                <a:path w="3696969" h="2073275">
                  <a:moveTo>
                    <a:pt x="1494956" y="470192"/>
                  </a:moveTo>
                  <a:lnTo>
                    <a:pt x="1223367" y="470192"/>
                  </a:lnTo>
                  <a:lnTo>
                    <a:pt x="1248743" y="470426"/>
                  </a:lnTo>
                  <a:lnTo>
                    <a:pt x="1275119" y="475855"/>
                  </a:lnTo>
                  <a:lnTo>
                    <a:pt x="1300297" y="483047"/>
                  </a:lnTo>
                  <a:lnTo>
                    <a:pt x="1325856" y="491249"/>
                  </a:lnTo>
                  <a:lnTo>
                    <a:pt x="1351414" y="498235"/>
                  </a:lnTo>
                  <a:lnTo>
                    <a:pt x="1392002" y="504822"/>
                  </a:lnTo>
                  <a:lnTo>
                    <a:pt x="1466108" y="523625"/>
                  </a:lnTo>
                  <a:lnTo>
                    <a:pt x="1518758" y="538026"/>
                  </a:lnTo>
                  <a:lnTo>
                    <a:pt x="1577778" y="554854"/>
                  </a:lnTo>
                  <a:lnTo>
                    <a:pt x="1640145" y="573431"/>
                  </a:lnTo>
                  <a:lnTo>
                    <a:pt x="1702836" y="593080"/>
                  </a:lnTo>
                  <a:lnTo>
                    <a:pt x="1762830" y="613121"/>
                  </a:lnTo>
                  <a:lnTo>
                    <a:pt x="1817104" y="632877"/>
                  </a:lnTo>
                  <a:lnTo>
                    <a:pt x="1862636" y="651669"/>
                  </a:lnTo>
                  <a:lnTo>
                    <a:pt x="1982128" y="753058"/>
                  </a:lnTo>
                  <a:lnTo>
                    <a:pt x="2005000" y="745611"/>
                  </a:lnTo>
                  <a:lnTo>
                    <a:pt x="2030706" y="743696"/>
                  </a:lnTo>
                  <a:lnTo>
                    <a:pt x="2214293" y="743696"/>
                  </a:lnTo>
                  <a:lnTo>
                    <a:pt x="2219745" y="742263"/>
                  </a:lnTo>
                  <a:lnTo>
                    <a:pt x="2409483" y="742263"/>
                  </a:lnTo>
                  <a:lnTo>
                    <a:pt x="2199910" y="578814"/>
                  </a:lnTo>
                  <a:lnTo>
                    <a:pt x="1658913" y="578814"/>
                  </a:lnTo>
                  <a:lnTo>
                    <a:pt x="1648959" y="575892"/>
                  </a:lnTo>
                  <a:lnTo>
                    <a:pt x="1628481" y="569500"/>
                  </a:lnTo>
                  <a:lnTo>
                    <a:pt x="1618527" y="566571"/>
                  </a:lnTo>
                  <a:lnTo>
                    <a:pt x="1494956" y="470192"/>
                  </a:lnTo>
                  <a:close/>
                </a:path>
                <a:path w="3696969" h="2073275">
                  <a:moveTo>
                    <a:pt x="326115" y="0"/>
                  </a:moveTo>
                  <a:lnTo>
                    <a:pt x="0" y="0"/>
                  </a:lnTo>
                  <a:lnTo>
                    <a:pt x="765341" y="596822"/>
                  </a:lnTo>
                  <a:lnTo>
                    <a:pt x="778803" y="593398"/>
                  </a:lnTo>
                  <a:lnTo>
                    <a:pt x="786165" y="591349"/>
                  </a:lnTo>
                  <a:lnTo>
                    <a:pt x="963530" y="533185"/>
                  </a:lnTo>
                  <a:lnTo>
                    <a:pt x="996732" y="522980"/>
                  </a:lnTo>
                  <a:lnTo>
                    <a:pt x="326115" y="0"/>
                  </a:lnTo>
                  <a:close/>
                </a:path>
                <a:path w="3696969" h="2073275">
                  <a:moveTo>
                    <a:pt x="1457759" y="0"/>
                  </a:moveTo>
                  <a:lnTo>
                    <a:pt x="916716" y="0"/>
                  </a:lnTo>
                  <a:lnTo>
                    <a:pt x="1658913" y="578814"/>
                  </a:lnTo>
                  <a:lnTo>
                    <a:pt x="2199910" y="578814"/>
                  </a:lnTo>
                  <a:lnTo>
                    <a:pt x="1457759" y="0"/>
                  </a:lnTo>
                  <a:close/>
                </a:path>
                <a:path w="3696969" h="2073275">
                  <a:moveTo>
                    <a:pt x="1014425" y="517542"/>
                  </a:moveTo>
                  <a:lnTo>
                    <a:pt x="996732" y="522980"/>
                  </a:lnTo>
                  <a:lnTo>
                    <a:pt x="997243" y="523378"/>
                  </a:lnTo>
                  <a:lnTo>
                    <a:pt x="1002958" y="521931"/>
                  </a:lnTo>
                  <a:lnTo>
                    <a:pt x="1014515" y="517613"/>
                  </a:lnTo>
                  <a:close/>
                </a:path>
                <a:path w="3696969" h="2073275">
                  <a:moveTo>
                    <a:pt x="892101" y="0"/>
                  </a:moveTo>
                  <a:lnTo>
                    <a:pt x="350668" y="0"/>
                  </a:lnTo>
                  <a:lnTo>
                    <a:pt x="1014425" y="517542"/>
                  </a:lnTo>
                  <a:lnTo>
                    <a:pt x="1024723" y="514377"/>
                  </a:lnTo>
                  <a:lnTo>
                    <a:pt x="1081528" y="498404"/>
                  </a:lnTo>
                  <a:lnTo>
                    <a:pt x="1129968" y="487039"/>
                  </a:lnTo>
                  <a:lnTo>
                    <a:pt x="1166064" y="482051"/>
                  </a:lnTo>
                  <a:lnTo>
                    <a:pt x="1196320" y="482051"/>
                  </a:lnTo>
                  <a:lnTo>
                    <a:pt x="1201896" y="476571"/>
                  </a:lnTo>
                  <a:lnTo>
                    <a:pt x="1223367" y="470192"/>
                  </a:lnTo>
                  <a:lnTo>
                    <a:pt x="1494956" y="470192"/>
                  </a:lnTo>
                  <a:lnTo>
                    <a:pt x="892101" y="0"/>
                  </a:lnTo>
                  <a:close/>
                </a:path>
                <a:path w="3696969" h="2073275">
                  <a:moveTo>
                    <a:pt x="1188759" y="489483"/>
                  </a:moveTo>
                  <a:lnTo>
                    <a:pt x="1187235" y="490981"/>
                  </a:lnTo>
                  <a:lnTo>
                    <a:pt x="1188759" y="489533"/>
                  </a:lnTo>
                  <a:close/>
                </a:path>
                <a:path w="3696969" h="2073275">
                  <a:moveTo>
                    <a:pt x="1196320" y="482051"/>
                  </a:moveTo>
                  <a:lnTo>
                    <a:pt x="1166064" y="482051"/>
                  </a:lnTo>
                  <a:lnTo>
                    <a:pt x="1185838" y="485215"/>
                  </a:lnTo>
                  <a:lnTo>
                    <a:pt x="1188759" y="487374"/>
                  </a:lnTo>
                  <a:lnTo>
                    <a:pt x="1188759" y="489483"/>
                  </a:lnTo>
                  <a:lnTo>
                    <a:pt x="1196320" y="482051"/>
                  </a:lnTo>
                  <a:close/>
                </a:path>
                <a:path w="3696969" h="2073275">
                  <a:moveTo>
                    <a:pt x="3696500" y="0"/>
                  </a:moveTo>
                  <a:lnTo>
                    <a:pt x="3183563" y="0"/>
                  </a:lnTo>
                  <a:lnTo>
                    <a:pt x="3696500" y="400064"/>
                  </a:lnTo>
                  <a:lnTo>
                    <a:pt x="3696500" y="0"/>
                  </a:lnTo>
                  <a:close/>
                </a:path>
              </a:pathLst>
            </a:custGeom>
            <a:solidFill>
              <a:srgbClr val="E0CEBD"/>
            </a:solidFill>
          </p:spPr>
          <p:txBody>
            <a:bodyPr wrap="square" lIns="0" tIns="0" rIns="0" bIns="0" rtlCol="0"/>
            <a:lstStyle/>
            <a:p>
              <a:endParaRPr/>
            </a:p>
          </p:txBody>
        </p:sp>
        <p:sp>
          <p:nvSpPr>
            <p:cNvPr id="18" name="object 18"/>
            <p:cNvSpPr/>
            <p:nvPr/>
          </p:nvSpPr>
          <p:spPr>
            <a:xfrm>
              <a:off x="14914954" y="0"/>
              <a:ext cx="689610" cy="525145"/>
            </a:xfrm>
            <a:custGeom>
              <a:avLst/>
              <a:gdLst/>
              <a:ahLst/>
              <a:cxnLst/>
              <a:rect l="l" t="t" r="r" b="b"/>
              <a:pathLst>
                <a:path w="689609" h="525145">
                  <a:moveTo>
                    <a:pt x="25948" y="0"/>
                  </a:moveTo>
                  <a:lnTo>
                    <a:pt x="0" y="0"/>
                  </a:lnTo>
                  <a:lnTo>
                    <a:pt x="673025" y="524813"/>
                  </a:lnTo>
                  <a:lnTo>
                    <a:pt x="674422" y="522654"/>
                  </a:lnTo>
                  <a:lnTo>
                    <a:pt x="679121" y="522654"/>
                  </a:lnTo>
                  <a:lnTo>
                    <a:pt x="680899" y="520495"/>
                  </a:lnTo>
                  <a:lnTo>
                    <a:pt x="687302" y="520495"/>
                  </a:lnTo>
                  <a:lnTo>
                    <a:pt x="689535" y="517613"/>
                  </a:lnTo>
                  <a:lnTo>
                    <a:pt x="25948" y="0"/>
                  </a:lnTo>
                  <a:close/>
                </a:path>
                <a:path w="689609" h="525145">
                  <a:moveTo>
                    <a:pt x="679121" y="522654"/>
                  </a:moveTo>
                  <a:lnTo>
                    <a:pt x="674422" y="522654"/>
                  </a:lnTo>
                  <a:lnTo>
                    <a:pt x="677343" y="524813"/>
                  </a:lnTo>
                  <a:lnTo>
                    <a:pt x="679121" y="522654"/>
                  </a:lnTo>
                  <a:close/>
                </a:path>
                <a:path w="689609" h="525145">
                  <a:moveTo>
                    <a:pt x="685979" y="520495"/>
                  </a:moveTo>
                  <a:lnTo>
                    <a:pt x="680899" y="520495"/>
                  </a:lnTo>
                  <a:lnTo>
                    <a:pt x="683820" y="522654"/>
                  </a:lnTo>
                  <a:lnTo>
                    <a:pt x="685979" y="520495"/>
                  </a:lnTo>
                  <a:close/>
                </a:path>
                <a:path w="689609" h="525145">
                  <a:moveTo>
                    <a:pt x="687302" y="520495"/>
                  </a:moveTo>
                  <a:lnTo>
                    <a:pt x="685979" y="520495"/>
                  </a:lnTo>
                  <a:lnTo>
                    <a:pt x="686741" y="521219"/>
                  </a:lnTo>
                  <a:lnTo>
                    <a:pt x="687302" y="520495"/>
                  </a:lnTo>
                  <a:close/>
                </a:path>
              </a:pathLst>
            </a:custGeom>
            <a:solidFill>
              <a:srgbClr val="4C2A13">
                <a:alpha val="38819"/>
              </a:srgbClr>
            </a:solidFill>
          </p:spPr>
          <p:txBody>
            <a:bodyPr wrap="square" lIns="0" tIns="0" rIns="0" bIns="0" rtlCol="0"/>
            <a:lstStyle/>
            <a:p>
              <a:endParaRPr/>
            </a:p>
          </p:txBody>
        </p:sp>
        <p:sp>
          <p:nvSpPr>
            <p:cNvPr id="19" name="object 19"/>
            <p:cNvSpPr/>
            <p:nvPr/>
          </p:nvSpPr>
          <p:spPr>
            <a:xfrm>
              <a:off x="14914954" y="0"/>
              <a:ext cx="689610" cy="525145"/>
            </a:xfrm>
            <a:custGeom>
              <a:avLst/>
              <a:gdLst/>
              <a:ahLst/>
              <a:cxnLst/>
              <a:rect l="l" t="t" r="r" b="b"/>
              <a:pathLst>
                <a:path w="689609" h="525145">
                  <a:moveTo>
                    <a:pt x="673025" y="524813"/>
                  </a:moveTo>
                  <a:lnTo>
                    <a:pt x="674422" y="522654"/>
                  </a:lnTo>
                  <a:lnTo>
                    <a:pt x="677343" y="524813"/>
                  </a:lnTo>
                  <a:lnTo>
                    <a:pt x="680899" y="520495"/>
                  </a:lnTo>
                  <a:lnTo>
                    <a:pt x="683820" y="522654"/>
                  </a:lnTo>
                  <a:lnTo>
                    <a:pt x="685979" y="520495"/>
                  </a:lnTo>
                  <a:lnTo>
                    <a:pt x="686741" y="521219"/>
                  </a:lnTo>
                  <a:lnTo>
                    <a:pt x="689535" y="517613"/>
                  </a:lnTo>
                  <a:lnTo>
                    <a:pt x="25945" y="0"/>
                  </a:lnTo>
                </a:path>
                <a:path w="689609" h="525145">
                  <a:moveTo>
                    <a:pt x="0" y="0"/>
                  </a:moveTo>
                  <a:lnTo>
                    <a:pt x="673025" y="524813"/>
                  </a:lnTo>
                </a:path>
              </a:pathLst>
            </a:custGeom>
            <a:ln w="3175">
              <a:solidFill>
                <a:srgbClr val="FFFFFF"/>
              </a:solidFill>
            </a:ln>
          </p:spPr>
          <p:txBody>
            <a:bodyPr wrap="square" lIns="0" tIns="0" rIns="0" bIns="0" rtlCol="0"/>
            <a:lstStyle/>
            <a:p>
              <a:endParaRPr/>
            </a:p>
          </p:txBody>
        </p:sp>
        <p:sp>
          <p:nvSpPr>
            <p:cNvPr id="20" name="object 20"/>
            <p:cNvSpPr/>
            <p:nvPr/>
          </p:nvSpPr>
          <p:spPr>
            <a:xfrm>
              <a:off x="15480767" y="0"/>
              <a:ext cx="2525395" cy="1950720"/>
            </a:xfrm>
            <a:custGeom>
              <a:avLst/>
              <a:gdLst/>
              <a:ahLst/>
              <a:cxnLst/>
              <a:rect l="l" t="t" r="r" b="b"/>
              <a:pathLst>
                <a:path w="2525394" h="1950720">
                  <a:moveTo>
                    <a:pt x="2523073" y="1946807"/>
                  </a:moveTo>
                  <a:lnTo>
                    <a:pt x="2514878" y="1946807"/>
                  </a:lnTo>
                  <a:lnTo>
                    <a:pt x="2519831" y="1950401"/>
                  </a:lnTo>
                  <a:lnTo>
                    <a:pt x="2521990" y="1947518"/>
                  </a:lnTo>
                  <a:lnTo>
                    <a:pt x="2523984" y="1947518"/>
                  </a:lnTo>
                  <a:lnTo>
                    <a:pt x="2523073" y="1946807"/>
                  </a:lnTo>
                  <a:close/>
                </a:path>
                <a:path w="2525394" h="1950720">
                  <a:moveTo>
                    <a:pt x="2514878" y="1946807"/>
                  </a:moveTo>
                  <a:lnTo>
                    <a:pt x="2509036" y="1946807"/>
                  </a:lnTo>
                  <a:lnTo>
                    <a:pt x="2512719" y="1949677"/>
                  </a:lnTo>
                  <a:lnTo>
                    <a:pt x="2514878" y="1946807"/>
                  </a:lnTo>
                  <a:close/>
                </a:path>
                <a:path w="2525394" h="1950720">
                  <a:moveTo>
                    <a:pt x="2523984" y="1947518"/>
                  </a:moveTo>
                  <a:lnTo>
                    <a:pt x="2521990" y="1947518"/>
                  </a:lnTo>
                  <a:lnTo>
                    <a:pt x="2524149" y="1949677"/>
                  </a:lnTo>
                  <a:lnTo>
                    <a:pt x="2524911" y="1948242"/>
                  </a:lnTo>
                  <a:lnTo>
                    <a:pt x="2523984" y="1947518"/>
                  </a:lnTo>
                  <a:close/>
                </a:path>
                <a:path w="2525394" h="1950720">
                  <a:moveTo>
                    <a:pt x="2505480" y="1945359"/>
                  </a:moveTo>
                  <a:lnTo>
                    <a:pt x="2499003" y="1945359"/>
                  </a:lnTo>
                  <a:lnTo>
                    <a:pt x="2503321" y="1948242"/>
                  </a:lnTo>
                  <a:lnTo>
                    <a:pt x="2505480" y="1945359"/>
                  </a:lnTo>
                  <a:close/>
                </a:path>
                <a:path w="2525394" h="1950720">
                  <a:moveTo>
                    <a:pt x="2426232" y="1871204"/>
                  </a:moveTo>
                  <a:lnTo>
                    <a:pt x="2425597" y="1872639"/>
                  </a:lnTo>
                  <a:lnTo>
                    <a:pt x="2428391" y="1874798"/>
                  </a:lnTo>
                  <a:lnTo>
                    <a:pt x="2426232" y="1877681"/>
                  </a:lnTo>
                  <a:lnTo>
                    <a:pt x="2429915" y="1880564"/>
                  </a:lnTo>
                  <a:lnTo>
                    <a:pt x="2427756" y="1883447"/>
                  </a:lnTo>
                  <a:lnTo>
                    <a:pt x="2433471" y="1887765"/>
                  </a:lnTo>
                  <a:lnTo>
                    <a:pt x="2432709" y="1889200"/>
                  </a:lnTo>
                  <a:lnTo>
                    <a:pt x="2439313" y="1894242"/>
                  </a:lnTo>
                  <a:lnTo>
                    <a:pt x="2437154" y="1897125"/>
                  </a:lnTo>
                  <a:lnTo>
                    <a:pt x="2441472" y="1899995"/>
                  </a:lnTo>
                  <a:lnTo>
                    <a:pt x="2439313" y="1902167"/>
                  </a:lnTo>
                  <a:lnTo>
                    <a:pt x="2497606" y="1947518"/>
                  </a:lnTo>
                  <a:lnTo>
                    <a:pt x="2499003" y="1945359"/>
                  </a:lnTo>
                  <a:lnTo>
                    <a:pt x="2521219" y="1945359"/>
                  </a:lnTo>
                  <a:lnTo>
                    <a:pt x="2426232" y="1871204"/>
                  </a:lnTo>
                  <a:close/>
                </a:path>
                <a:path w="2525394" h="1950720">
                  <a:moveTo>
                    <a:pt x="2521219" y="1945359"/>
                  </a:moveTo>
                  <a:lnTo>
                    <a:pt x="2505480" y="1945359"/>
                  </a:lnTo>
                  <a:lnTo>
                    <a:pt x="2508401" y="1947518"/>
                  </a:lnTo>
                  <a:lnTo>
                    <a:pt x="2509036" y="1946807"/>
                  </a:lnTo>
                  <a:lnTo>
                    <a:pt x="2523073" y="1946807"/>
                  </a:lnTo>
                  <a:lnTo>
                    <a:pt x="2521219" y="1945359"/>
                  </a:lnTo>
                  <a:close/>
                </a:path>
                <a:path w="2525394" h="1950720">
                  <a:moveTo>
                    <a:pt x="2308342" y="1786965"/>
                  </a:moveTo>
                  <a:lnTo>
                    <a:pt x="2304566" y="1786965"/>
                  </a:lnTo>
                  <a:lnTo>
                    <a:pt x="2306725" y="1789124"/>
                  </a:lnTo>
                  <a:lnTo>
                    <a:pt x="2308342" y="1786965"/>
                  </a:lnTo>
                  <a:close/>
                </a:path>
                <a:path w="2525394" h="1950720">
                  <a:moveTo>
                    <a:pt x="2315971" y="1784806"/>
                  </a:moveTo>
                  <a:lnTo>
                    <a:pt x="2298851" y="1784806"/>
                  </a:lnTo>
                  <a:lnTo>
                    <a:pt x="2303931" y="1788400"/>
                  </a:lnTo>
                  <a:lnTo>
                    <a:pt x="2304566" y="1786965"/>
                  </a:lnTo>
                  <a:lnTo>
                    <a:pt x="2308342" y="1786965"/>
                  </a:lnTo>
                  <a:lnTo>
                    <a:pt x="2308884" y="1786241"/>
                  </a:lnTo>
                  <a:lnTo>
                    <a:pt x="2313422" y="1786241"/>
                  </a:lnTo>
                  <a:lnTo>
                    <a:pt x="2313964" y="1785517"/>
                  </a:lnTo>
                  <a:lnTo>
                    <a:pt x="2316885" y="1785517"/>
                  </a:lnTo>
                  <a:lnTo>
                    <a:pt x="2315971" y="1784806"/>
                  </a:lnTo>
                  <a:close/>
                </a:path>
                <a:path w="2525394" h="1950720">
                  <a:moveTo>
                    <a:pt x="2313422" y="1786241"/>
                  </a:moveTo>
                  <a:lnTo>
                    <a:pt x="2308884" y="1786241"/>
                  </a:lnTo>
                  <a:lnTo>
                    <a:pt x="2311805" y="1788400"/>
                  </a:lnTo>
                  <a:lnTo>
                    <a:pt x="2313422" y="1786241"/>
                  </a:lnTo>
                  <a:close/>
                </a:path>
                <a:path w="2525394" h="1950720">
                  <a:moveTo>
                    <a:pt x="2028087" y="1560892"/>
                  </a:moveTo>
                  <a:lnTo>
                    <a:pt x="2027452" y="1562327"/>
                  </a:lnTo>
                  <a:lnTo>
                    <a:pt x="2030246" y="1564486"/>
                  </a:lnTo>
                  <a:lnTo>
                    <a:pt x="2028087" y="1567369"/>
                  </a:lnTo>
                  <a:lnTo>
                    <a:pt x="2030246" y="1568804"/>
                  </a:lnTo>
                  <a:lnTo>
                    <a:pt x="2028087" y="1571687"/>
                  </a:lnTo>
                  <a:lnTo>
                    <a:pt x="2029611" y="1573122"/>
                  </a:lnTo>
                  <a:lnTo>
                    <a:pt x="2028849" y="1573846"/>
                  </a:lnTo>
                  <a:lnTo>
                    <a:pt x="2031770" y="1576005"/>
                  </a:lnTo>
                  <a:lnTo>
                    <a:pt x="2027452" y="1581771"/>
                  </a:lnTo>
                  <a:lnTo>
                    <a:pt x="2292374" y="1787689"/>
                  </a:lnTo>
                  <a:lnTo>
                    <a:pt x="2293771" y="1785517"/>
                  </a:lnTo>
                  <a:lnTo>
                    <a:pt x="2298319" y="1785517"/>
                  </a:lnTo>
                  <a:lnTo>
                    <a:pt x="2298851" y="1784806"/>
                  </a:lnTo>
                  <a:lnTo>
                    <a:pt x="2315971" y="1784806"/>
                  </a:lnTo>
                  <a:lnTo>
                    <a:pt x="2028087" y="1560892"/>
                  </a:lnTo>
                  <a:close/>
                </a:path>
                <a:path w="2525394" h="1950720">
                  <a:moveTo>
                    <a:pt x="2298319" y="1785517"/>
                  </a:moveTo>
                  <a:lnTo>
                    <a:pt x="2293771" y="1785517"/>
                  </a:lnTo>
                  <a:lnTo>
                    <a:pt x="2296692" y="1787689"/>
                  </a:lnTo>
                  <a:lnTo>
                    <a:pt x="2298319" y="1785517"/>
                  </a:lnTo>
                  <a:close/>
                </a:path>
                <a:path w="2525394" h="1950720">
                  <a:moveTo>
                    <a:pt x="2316885" y="1785517"/>
                  </a:moveTo>
                  <a:lnTo>
                    <a:pt x="2313964" y="1785517"/>
                  </a:lnTo>
                  <a:lnTo>
                    <a:pt x="2316123" y="1786965"/>
                  </a:lnTo>
                  <a:lnTo>
                    <a:pt x="2316885" y="1785517"/>
                  </a:lnTo>
                  <a:close/>
                </a:path>
                <a:path w="2525394" h="1950720">
                  <a:moveTo>
                    <a:pt x="766582" y="576655"/>
                  </a:moveTo>
                  <a:lnTo>
                    <a:pt x="763802" y="576655"/>
                  </a:lnTo>
                  <a:lnTo>
                    <a:pt x="769644" y="580973"/>
                  </a:lnTo>
                  <a:lnTo>
                    <a:pt x="770279" y="579538"/>
                  </a:lnTo>
                  <a:lnTo>
                    <a:pt x="766582" y="576655"/>
                  </a:lnTo>
                  <a:close/>
                </a:path>
                <a:path w="2525394" h="1950720">
                  <a:moveTo>
                    <a:pt x="765653" y="575931"/>
                  </a:moveTo>
                  <a:lnTo>
                    <a:pt x="757325" y="575931"/>
                  </a:lnTo>
                  <a:lnTo>
                    <a:pt x="761643" y="579538"/>
                  </a:lnTo>
                  <a:lnTo>
                    <a:pt x="763802" y="576655"/>
                  </a:lnTo>
                  <a:lnTo>
                    <a:pt x="766582" y="576655"/>
                  </a:lnTo>
                  <a:lnTo>
                    <a:pt x="765653" y="575931"/>
                  </a:lnTo>
                  <a:close/>
                </a:path>
                <a:path w="2525394" h="1950720">
                  <a:moveTo>
                    <a:pt x="762900" y="573785"/>
                  </a:moveTo>
                  <a:lnTo>
                    <a:pt x="748689" y="573785"/>
                  </a:lnTo>
                  <a:lnTo>
                    <a:pt x="755166" y="578814"/>
                  </a:lnTo>
                  <a:lnTo>
                    <a:pt x="757325" y="575931"/>
                  </a:lnTo>
                  <a:lnTo>
                    <a:pt x="765653" y="575931"/>
                  </a:lnTo>
                  <a:lnTo>
                    <a:pt x="762900" y="573785"/>
                  </a:lnTo>
                  <a:close/>
                </a:path>
                <a:path w="2525394" h="1950720">
                  <a:moveTo>
                    <a:pt x="759203" y="570902"/>
                  </a:moveTo>
                  <a:lnTo>
                    <a:pt x="742974" y="570902"/>
                  </a:lnTo>
                  <a:lnTo>
                    <a:pt x="747292" y="574496"/>
                  </a:lnTo>
                  <a:lnTo>
                    <a:pt x="748689" y="573785"/>
                  </a:lnTo>
                  <a:lnTo>
                    <a:pt x="762900" y="573785"/>
                  </a:lnTo>
                  <a:lnTo>
                    <a:pt x="759203" y="570902"/>
                  </a:lnTo>
                  <a:close/>
                </a:path>
                <a:path w="2525394" h="1950720">
                  <a:moveTo>
                    <a:pt x="756433" y="568743"/>
                  </a:moveTo>
                  <a:lnTo>
                    <a:pt x="733576" y="568743"/>
                  </a:lnTo>
                  <a:lnTo>
                    <a:pt x="740815" y="573785"/>
                  </a:lnTo>
                  <a:lnTo>
                    <a:pt x="742974" y="570902"/>
                  </a:lnTo>
                  <a:lnTo>
                    <a:pt x="759203" y="570902"/>
                  </a:lnTo>
                  <a:lnTo>
                    <a:pt x="756433" y="568743"/>
                  </a:lnTo>
                  <a:close/>
                </a:path>
                <a:path w="2525394" h="1950720">
                  <a:moveTo>
                    <a:pt x="26959" y="0"/>
                  </a:moveTo>
                  <a:lnTo>
                    <a:pt x="0" y="0"/>
                  </a:lnTo>
                  <a:lnTo>
                    <a:pt x="732179" y="570902"/>
                  </a:lnTo>
                  <a:lnTo>
                    <a:pt x="733576" y="568743"/>
                  </a:lnTo>
                  <a:lnTo>
                    <a:pt x="756433" y="568743"/>
                  </a:lnTo>
                  <a:lnTo>
                    <a:pt x="26959" y="0"/>
                  </a:lnTo>
                  <a:close/>
                </a:path>
              </a:pathLst>
            </a:custGeom>
            <a:solidFill>
              <a:srgbClr val="4C2A13">
                <a:alpha val="38819"/>
              </a:srgbClr>
            </a:solidFill>
          </p:spPr>
          <p:txBody>
            <a:bodyPr wrap="square" lIns="0" tIns="0" rIns="0" bIns="0" rtlCol="0"/>
            <a:lstStyle/>
            <a:p>
              <a:endParaRPr/>
            </a:p>
          </p:txBody>
        </p:sp>
        <p:pic>
          <p:nvPicPr>
            <p:cNvPr id="21" name="object 21"/>
            <p:cNvPicPr/>
            <p:nvPr/>
          </p:nvPicPr>
          <p:blipFill>
            <a:blip r:embed="rId2" cstate="print"/>
            <a:stretch>
              <a:fillRect/>
            </a:stretch>
          </p:blipFill>
          <p:spPr>
            <a:xfrm>
              <a:off x="17906004" y="1870845"/>
              <a:ext cx="100033" cy="79917"/>
            </a:xfrm>
            <a:prstGeom prst="rect">
              <a:avLst/>
            </a:prstGeom>
          </p:spPr>
        </p:pic>
        <p:sp>
          <p:nvSpPr>
            <p:cNvPr id="22" name="object 22"/>
            <p:cNvSpPr/>
            <p:nvPr/>
          </p:nvSpPr>
          <p:spPr>
            <a:xfrm>
              <a:off x="15480780" y="0"/>
              <a:ext cx="2317115" cy="1789430"/>
            </a:xfrm>
            <a:custGeom>
              <a:avLst/>
              <a:gdLst/>
              <a:ahLst/>
              <a:cxnLst/>
              <a:rect l="l" t="t" r="r" b="b"/>
              <a:pathLst>
                <a:path w="2317115" h="1789430">
                  <a:moveTo>
                    <a:pt x="2292361" y="1787689"/>
                  </a:moveTo>
                  <a:lnTo>
                    <a:pt x="2293758" y="1785517"/>
                  </a:lnTo>
                  <a:lnTo>
                    <a:pt x="2296679" y="1787689"/>
                  </a:lnTo>
                  <a:lnTo>
                    <a:pt x="2298838" y="1784806"/>
                  </a:lnTo>
                  <a:lnTo>
                    <a:pt x="2303918" y="1788400"/>
                  </a:lnTo>
                  <a:lnTo>
                    <a:pt x="2304553" y="1786965"/>
                  </a:lnTo>
                  <a:lnTo>
                    <a:pt x="2306712" y="1789124"/>
                  </a:lnTo>
                  <a:lnTo>
                    <a:pt x="2308871" y="1786241"/>
                  </a:lnTo>
                  <a:lnTo>
                    <a:pt x="2311792" y="1788400"/>
                  </a:lnTo>
                  <a:lnTo>
                    <a:pt x="2313951" y="1785517"/>
                  </a:lnTo>
                  <a:lnTo>
                    <a:pt x="2316110" y="1786965"/>
                  </a:lnTo>
                  <a:lnTo>
                    <a:pt x="2316872" y="1785517"/>
                  </a:lnTo>
                  <a:lnTo>
                    <a:pt x="2028074" y="1560879"/>
                  </a:lnTo>
                  <a:lnTo>
                    <a:pt x="2027439" y="1562327"/>
                  </a:lnTo>
                  <a:lnTo>
                    <a:pt x="2030233" y="1564486"/>
                  </a:lnTo>
                  <a:lnTo>
                    <a:pt x="2028074" y="1567369"/>
                  </a:lnTo>
                  <a:lnTo>
                    <a:pt x="2030233" y="1568804"/>
                  </a:lnTo>
                  <a:lnTo>
                    <a:pt x="2028074" y="1571687"/>
                  </a:lnTo>
                  <a:lnTo>
                    <a:pt x="2029598" y="1573122"/>
                  </a:lnTo>
                  <a:lnTo>
                    <a:pt x="2028836" y="1573846"/>
                  </a:lnTo>
                  <a:lnTo>
                    <a:pt x="2031757" y="1576005"/>
                  </a:lnTo>
                  <a:lnTo>
                    <a:pt x="2027439" y="1581771"/>
                  </a:lnTo>
                  <a:lnTo>
                    <a:pt x="2292361" y="1787689"/>
                  </a:lnTo>
                </a:path>
                <a:path w="2317115" h="1789430">
                  <a:moveTo>
                    <a:pt x="732166" y="570889"/>
                  </a:moveTo>
                  <a:lnTo>
                    <a:pt x="733563" y="568743"/>
                  </a:lnTo>
                  <a:lnTo>
                    <a:pt x="740802" y="573772"/>
                  </a:lnTo>
                  <a:lnTo>
                    <a:pt x="742961" y="570889"/>
                  </a:lnTo>
                  <a:lnTo>
                    <a:pt x="747279" y="574496"/>
                  </a:lnTo>
                  <a:lnTo>
                    <a:pt x="748676" y="573772"/>
                  </a:lnTo>
                  <a:lnTo>
                    <a:pt x="755153" y="578814"/>
                  </a:lnTo>
                  <a:lnTo>
                    <a:pt x="757312" y="575931"/>
                  </a:lnTo>
                  <a:lnTo>
                    <a:pt x="761630" y="579538"/>
                  </a:lnTo>
                  <a:lnTo>
                    <a:pt x="763789" y="576655"/>
                  </a:lnTo>
                  <a:lnTo>
                    <a:pt x="769631" y="580973"/>
                  </a:lnTo>
                  <a:lnTo>
                    <a:pt x="770266" y="579538"/>
                  </a:lnTo>
                  <a:lnTo>
                    <a:pt x="26946" y="0"/>
                  </a:lnTo>
                </a:path>
                <a:path w="2317115" h="1789430">
                  <a:moveTo>
                    <a:pt x="0" y="0"/>
                  </a:moveTo>
                  <a:lnTo>
                    <a:pt x="732166" y="570889"/>
                  </a:lnTo>
                </a:path>
              </a:pathLst>
            </a:custGeom>
            <a:ln w="3175">
              <a:solidFill>
                <a:srgbClr val="FFFFFF"/>
              </a:solidFill>
            </a:ln>
          </p:spPr>
          <p:txBody>
            <a:bodyPr wrap="square" lIns="0" tIns="0" rIns="0" bIns="0" rtlCol="0"/>
            <a:lstStyle/>
            <a:p>
              <a:endParaRPr/>
            </a:p>
          </p:txBody>
        </p:sp>
        <p:sp>
          <p:nvSpPr>
            <p:cNvPr id="23" name="object 23"/>
            <p:cNvSpPr/>
            <p:nvPr/>
          </p:nvSpPr>
          <p:spPr>
            <a:xfrm>
              <a:off x="16047113" y="0"/>
              <a:ext cx="2240915" cy="1748155"/>
            </a:xfrm>
            <a:custGeom>
              <a:avLst/>
              <a:gdLst/>
              <a:ahLst/>
              <a:cxnLst/>
              <a:rect l="l" t="t" r="r" b="b"/>
              <a:pathLst>
                <a:path w="2240915" h="1748155">
                  <a:moveTo>
                    <a:pt x="28353" y="0"/>
                  </a:moveTo>
                  <a:lnTo>
                    <a:pt x="0" y="0"/>
                  </a:lnTo>
                  <a:lnTo>
                    <a:pt x="2240884" y="1747689"/>
                  </a:lnTo>
                  <a:lnTo>
                    <a:pt x="2240884" y="1725592"/>
                  </a:lnTo>
                  <a:lnTo>
                    <a:pt x="28353" y="0"/>
                  </a:lnTo>
                  <a:close/>
                </a:path>
              </a:pathLst>
            </a:custGeom>
            <a:solidFill>
              <a:srgbClr val="4C2A13">
                <a:alpha val="38819"/>
              </a:srgbClr>
            </a:solidFill>
          </p:spPr>
          <p:txBody>
            <a:bodyPr wrap="square" lIns="0" tIns="0" rIns="0" bIns="0" rtlCol="0"/>
            <a:lstStyle/>
            <a:p>
              <a:endParaRPr/>
            </a:p>
          </p:txBody>
        </p:sp>
        <p:sp>
          <p:nvSpPr>
            <p:cNvPr id="24" name="object 24"/>
            <p:cNvSpPr/>
            <p:nvPr/>
          </p:nvSpPr>
          <p:spPr>
            <a:xfrm>
              <a:off x="16047113" y="0"/>
              <a:ext cx="2240915" cy="1748155"/>
            </a:xfrm>
            <a:custGeom>
              <a:avLst/>
              <a:gdLst/>
              <a:ahLst/>
              <a:cxnLst/>
              <a:rect l="l" t="t" r="r" b="b"/>
              <a:pathLst>
                <a:path w="2240915" h="1748155">
                  <a:moveTo>
                    <a:pt x="2240884" y="1725592"/>
                  </a:moveTo>
                  <a:lnTo>
                    <a:pt x="28353" y="0"/>
                  </a:lnTo>
                </a:path>
                <a:path w="2240915" h="1748155">
                  <a:moveTo>
                    <a:pt x="0" y="0"/>
                  </a:moveTo>
                  <a:lnTo>
                    <a:pt x="2240884" y="1747689"/>
                  </a:lnTo>
                </a:path>
              </a:pathLst>
            </a:custGeom>
            <a:ln w="3175">
              <a:solidFill>
                <a:srgbClr val="FFFFFF"/>
              </a:solidFill>
            </a:ln>
          </p:spPr>
          <p:txBody>
            <a:bodyPr wrap="square" lIns="0" tIns="0" rIns="0" bIns="0" rtlCol="0"/>
            <a:lstStyle/>
            <a:p>
              <a:endParaRPr/>
            </a:p>
          </p:txBody>
        </p:sp>
        <p:pic>
          <p:nvPicPr>
            <p:cNvPr id="25" name="object 25"/>
            <p:cNvPicPr/>
            <p:nvPr/>
          </p:nvPicPr>
          <p:blipFill>
            <a:blip r:embed="rId3" cstate="print"/>
            <a:stretch>
              <a:fillRect/>
            </a:stretch>
          </p:blipFill>
          <p:spPr>
            <a:xfrm>
              <a:off x="16613105" y="0"/>
              <a:ext cx="1675252" cy="1306709"/>
            </a:xfrm>
            <a:prstGeom prst="rect">
              <a:avLst/>
            </a:prstGeom>
          </p:spPr>
        </p:pic>
      </p:grpSp>
      <p:pic>
        <p:nvPicPr>
          <p:cNvPr id="26" name="object 26"/>
          <p:cNvPicPr/>
          <p:nvPr/>
        </p:nvPicPr>
        <p:blipFill>
          <a:blip r:embed="rId4" cstate="print"/>
          <a:stretch>
            <a:fillRect/>
          </a:stretch>
        </p:blipFill>
        <p:spPr>
          <a:xfrm>
            <a:off x="16967465" y="8545655"/>
            <a:ext cx="462178" cy="670309"/>
          </a:xfrm>
          <a:prstGeom prst="rect">
            <a:avLst/>
          </a:prstGeom>
        </p:spPr>
      </p:pic>
      <p:sp>
        <p:nvSpPr>
          <p:cNvPr id="27" name="object 27"/>
          <p:cNvSpPr txBox="1">
            <a:spLocks noGrp="1"/>
          </p:cNvSpPr>
          <p:nvPr>
            <p:ph type="title"/>
          </p:nvPr>
        </p:nvSpPr>
        <p:spPr>
          <a:xfrm>
            <a:off x="7886602" y="915353"/>
            <a:ext cx="8463280" cy="745490"/>
          </a:xfrm>
          <a:prstGeom prst="rect">
            <a:avLst/>
          </a:prstGeom>
        </p:spPr>
        <p:txBody>
          <a:bodyPr vert="horz" wrap="square" lIns="0" tIns="15240" rIns="0" bIns="0" rtlCol="0">
            <a:spAutoFit/>
          </a:bodyPr>
          <a:lstStyle/>
          <a:p>
            <a:pPr marL="12700">
              <a:lnSpc>
                <a:spcPct val="100000"/>
              </a:lnSpc>
              <a:spcBef>
                <a:spcPts val="120"/>
              </a:spcBef>
            </a:pPr>
            <a:r>
              <a:rPr lang="en-US" sz="4700" spc="-50" dirty="0"/>
              <a:t>AWS SERVICES USED</a:t>
            </a:r>
            <a:endParaRPr sz="4700" dirty="0"/>
          </a:p>
        </p:txBody>
      </p:sp>
      <p:grpSp>
        <p:nvGrpSpPr>
          <p:cNvPr id="28" name="object 28"/>
          <p:cNvGrpSpPr/>
          <p:nvPr/>
        </p:nvGrpSpPr>
        <p:grpSpPr>
          <a:xfrm>
            <a:off x="0" y="737"/>
            <a:ext cx="6830695" cy="10286365"/>
            <a:chOff x="0" y="737"/>
            <a:chExt cx="6830695" cy="10286365"/>
          </a:xfrm>
        </p:grpSpPr>
        <p:pic>
          <p:nvPicPr>
            <p:cNvPr id="29" name="object 29"/>
            <p:cNvPicPr/>
            <p:nvPr/>
          </p:nvPicPr>
          <p:blipFill>
            <a:blip r:embed="rId5" cstate="print"/>
            <a:stretch>
              <a:fillRect/>
            </a:stretch>
          </p:blipFill>
          <p:spPr>
            <a:xfrm>
              <a:off x="204480" y="200881"/>
              <a:ext cx="6626123" cy="9658350"/>
            </a:xfrm>
            <a:prstGeom prst="rect">
              <a:avLst/>
            </a:prstGeom>
          </p:spPr>
        </p:pic>
        <p:pic>
          <p:nvPicPr>
            <p:cNvPr id="30" name="object 30"/>
            <p:cNvPicPr/>
            <p:nvPr/>
          </p:nvPicPr>
          <p:blipFill>
            <a:blip r:embed="rId6" cstate="print"/>
            <a:stretch>
              <a:fillRect/>
            </a:stretch>
          </p:blipFill>
          <p:spPr>
            <a:xfrm>
              <a:off x="1613247" y="737"/>
              <a:ext cx="3750184" cy="896620"/>
            </a:xfrm>
            <a:prstGeom prst="rect">
              <a:avLst/>
            </a:prstGeom>
          </p:spPr>
        </p:pic>
        <p:pic>
          <p:nvPicPr>
            <p:cNvPr id="31" name="object 31"/>
            <p:cNvPicPr/>
            <p:nvPr/>
          </p:nvPicPr>
          <p:blipFill>
            <a:blip r:embed="rId7" cstate="print"/>
            <a:stretch>
              <a:fillRect/>
            </a:stretch>
          </p:blipFill>
          <p:spPr>
            <a:xfrm>
              <a:off x="0" y="8547098"/>
              <a:ext cx="1838820" cy="1739900"/>
            </a:xfrm>
            <a:prstGeom prst="rect">
              <a:avLst/>
            </a:prstGeom>
          </p:spPr>
        </p:pic>
      </p:grpSp>
      <p:sp>
        <p:nvSpPr>
          <p:cNvPr id="36" name="TextBox 35">
            <a:extLst>
              <a:ext uri="{FF2B5EF4-FFF2-40B4-BE49-F238E27FC236}">
                <a16:creationId xmlns:a16="http://schemas.microsoft.com/office/drawing/2014/main" id="{C6D7233F-D28C-15FF-E28C-4E39077F92B3}"/>
              </a:ext>
            </a:extLst>
          </p:cNvPr>
          <p:cNvSpPr txBox="1"/>
          <p:nvPr/>
        </p:nvSpPr>
        <p:spPr>
          <a:xfrm>
            <a:off x="7886602" y="1870845"/>
            <a:ext cx="7811163" cy="9140964"/>
          </a:xfrm>
          <a:prstGeom prst="rect">
            <a:avLst/>
          </a:prstGeom>
          <a:noFill/>
        </p:spPr>
        <p:txBody>
          <a:bodyPr wrap="square" rtlCol="0">
            <a:spAutoFit/>
          </a:bodyPr>
          <a:lstStyle/>
          <a:p>
            <a:pPr marL="457200" indent="-457200">
              <a:buFont typeface="Wingdings" panose="05000000000000000000" pitchFamily="2" charset="2"/>
              <a:buChar char="v"/>
            </a:pPr>
            <a:r>
              <a:rPr lang="en-US" sz="2800" b="1" dirty="0">
                <a:solidFill>
                  <a:srgbClr val="4E2813"/>
                </a:solidFill>
              </a:rPr>
              <a:t>ELASTIC BEAN STALK</a:t>
            </a:r>
          </a:p>
          <a:p>
            <a:pPr marL="342900" indent="-342900">
              <a:buFont typeface="Wingdings" panose="05000000000000000000" pitchFamily="2" charset="2"/>
              <a:buChar char="v"/>
            </a:pPr>
            <a:endParaRPr lang="en-US" sz="2000" b="1" dirty="0">
              <a:solidFill>
                <a:srgbClr val="4E2813"/>
              </a:solidFill>
            </a:endParaRPr>
          </a:p>
          <a:p>
            <a:r>
              <a:rPr lang="en-US" sz="2400" dirty="0">
                <a:solidFill>
                  <a:srgbClr val="4E2B13"/>
                </a:solidFill>
                <a:latin typeface="Courier New" panose="02070309020205020404" pitchFamily="49" charset="0"/>
                <a:cs typeface="Courier New" panose="02070309020205020404" pitchFamily="49" charset="0"/>
              </a:rPr>
              <a:t>The website is deployed on AWS Elastic Beanstalk, a fully managed service for deploying and scaling web applications. Elastic Beanstalk automatically handles the deployment, capacity provisioning, load balancing, and auto-scaling of the PHP application, allowing seamless management without the need for infrastructure management.</a:t>
            </a:r>
          </a:p>
          <a:p>
            <a:pPr marL="342900" indent="-342900">
              <a:buFont typeface="Wingdings" panose="05000000000000000000" pitchFamily="2" charset="2"/>
              <a:buChar char="v"/>
            </a:pPr>
            <a:endParaRPr lang="en-US" sz="2400" dirty="0">
              <a:solidFill>
                <a:srgbClr val="4E2B13"/>
              </a:solidFill>
              <a:latin typeface="Courier New" panose="02070309020205020404" pitchFamily="49" charset="0"/>
              <a:cs typeface="Courier New" panose="02070309020205020404" pitchFamily="49" charset="0"/>
            </a:endParaRPr>
          </a:p>
          <a:p>
            <a:pPr marL="457200" indent="-457200">
              <a:buFont typeface="Wingdings" panose="05000000000000000000" pitchFamily="2" charset="2"/>
              <a:buChar char="v"/>
            </a:pPr>
            <a:r>
              <a:rPr lang="en-US" sz="2800" b="1" dirty="0">
                <a:solidFill>
                  <a:srgbClr val="4E2813"/>
                </a:solidFill>
              </a:rPr>
              <a:t>AWS RDS (Relational Database Service)</a:t>
            </a:r>
          </a:p>
          <a:p>
            <a:pPr marL="342900" indent="-342900">
              <a:buFont typeface="Wingdings" panose="05000000000000000000" pitchFamily="2" charset="2"/>
              <a:buChar char="v"/>
            </a:pPr>
            <a:endParaRPr lang="en-US" sz="2000" b="1" dirty="0">
              <a:solidFill>
                <a:srgbClr val="4E2813"/>
              </a:solidFill>
            </a:endParaRPr>
          </a:p>
          <a:p>
            <a:r>
              <a:rPr lang="en-IN" sz="2400" b="0" i="0" dirty="0">
                <a:solidFill>
                  <a:srgbClr val="4E2B13"/>
                </a:solidFill>
                <a:effectLst/>
                <a:highlight>
                  <a:srgbClr val="FFFFFF"/>
                </a:highlight>
                <a:latin typeface="Courier New" panose="02070309020205020404" pitchFamily="49" charset="0"/>
                <a:cs typeface="Courier New" panose="02070309020205020404" pitchFamily="49" charset="0"/>
              </a:rPr>
              <a:t>For data storage and management, the website utilizes Amazon RDS as an external database service. RDS provides a scalable, high-performance relational database in the cloud, ensuring secure and efficient storage of task data for it’s users.</a:t>
            </a:r>
            <a:endParaRPr lang="en-IN" sz="2400" b="1" dirty="0">
              <a:solidFill>
                <a:srgbClr val="4E2B13"/>
              </a:solidFill>
              <a:latin typeface="Courier New" panose="02070309020205020404" pitchFamily="49" charset="0"/>
              <a:cs typeface="Courier New" panose="02070309020205020404" pitchFamily="49" charset="0"/>
            </a:endParaRPr>
          </a:p>
          <a:p>
            <a:endParaRPr lang="en-US" sz="2000" b="1" dirty="0">
              <a:solidFill>
                <a:srgbClr val="4E2813"/>
              </a:solidFill>
            </a:endParaRPr>
          </a:p>
          <a:p>
            <a:endParaRPr lang="en-US" sz="2400" dirty="0">
              <a:solidFill>
                <a:srgbClr val="4E2B13"/>
              </a:solidFill>
              <a:latin typeface="Courier New" panose="02070309020205020404" pitchFamily="49" charset="0"/>
              <a:cs typeface="Courier New" panose="02070309020205020404" pitchFamily="49" charset="0"/>
            </a:endParaRPr>
          </a:p>
          <a:p>
            <a:endParaRPr lang="en-US" sz="2000" b="1" dirty="0">
              <a:solidFill>
                <a:srgbClr val="4E2813"/>
              </a:solidFill>
            </a:endParaRPr>
          </a:p>
          <a:p>
            <a:endParaRPr lang="en-US" sz="2000" b="1" dirty="0">
              <a:solidFill>
                <a:srgbClr val="4E281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737301" y="10261"/>
            <a:ext cx="7550697" cy="5359400"/>
          </a:xfrm>
          <a:prstGeom prst="rect">
            <a:avLst/>
          </a:prstGeom>
        </p:spPr>
      </p:pic>
      <p:pic>
        <p:nvPicPr>
          <p:cNvPr id="3" name="object 3"/>
          <p:cNvPicPr/>
          <p:nvPr/>
        </p:nvPicPr>
        <p:blipFill>
          <a:blip r:embed="rId3" cstate="print"/>
          <a:stretch>
            <a:fillRect/>
          </a:stretch>
        </p:blipFill>
        <p:spPr>
          <a:xfrm>
            <a:off x="0" y="9213848"/>
            <a:ext cx="1472285" cy="1073150"/>
          </a:xfrm>
          <a:prstGeom prst="rect">
            <a:avLst/>
          </a:prstGeom>
        </p:spPr>
      </p:pic>
      <p:grpSp>
        <p:nvGrpSpPr>
          <p:cNvPr id="4" name="object 4"/>
          <p:cNvGrpSpPr/>
          <p:nvPr/>
        </p:nvGrpSpPr>
        <p:grpSpPr>
          <a:xfrm>
            <a:off x="-359" y="902"/>
            <a:ext cx="7962265" cy="3119755"/>
            <a:chOff x="-359" y="902"/>
            <a:chExt cx="7962265" cy="3119755"/>
          </a:xfrm>
        </p:grpSpPr>
        <p:sp>
          <p:nvSpPr>
            <p:cNvPr id="5" name="object 5"/>
            <p:cNvSpPr/>
            <p:nvPr/>
          </p:nvSpPr>
          <p:spPr>
            <a:xfrm>
              <a:off x="0" y="8890"/>
              <a:ext cx="7962265" cy="3111500"/>
            </a:xfrm>
            <a:custGeom>
              <a:avLst/>
              <a:gdLst/>
              <a:ahLst/>
              <a:cxnLst/>
              <a:rect l="l" t="t" r="r" b="b"/>
              <a:pathLst>
                <a:path w="7962265" h="3111500">
                  <a:moveTo>
                    <a:pt x="7899627" y="3022600"/>
                  </a:moveTo>
                  <a:lnTo>
                    <a:pt x="7652052" y="3022600"/>
                  </a:lnTo>
                  <a:lnTo>
                    <a:pt x="7674651" y="3035300"/>
                  </a:lnTo>
                  <a:lnTo>
                    <a:pt x="7696035" y="3035300"/>
                  </a:lnTo>
                  <a:lnTo>
                    <a:pt x="7716139" y="3048000"/>
                  </a:lnTo>
                  <a:lnTo>
                    <a:pt x="7740899" y="3073400"/>
                  </a:lnTo>
                  <a:lnTo>
                    <a:pt x="7764648" y="3086100"/>
                  </a:lnTo>
                  <a:lnTo>
                    <a:pt x="7789343" y="3111500"/>
                  </a:lnTo>
                  <a:lnTo>
                    <a:pt x="7847661" y="3111500"/>
                  </a:lnTo>
                  <a:lnTo>
                    <a:pt x="7860589" y="3098800"/>
                  </a:lnTo>
                  <a:lnTo>
                    <a:pt x="7870411" y="3086100"/>
                  </a:lnTo>
                  <a:lnTo>
                    <a:pt x="7878140" y="3073400"/>
                  </a:lnTo>
                  <a:lnTo>
                    <a:pt x="7894306" y="3035300"/>
                  </a:lnTo>
                  <a:lnTo>
                    <a:pt x="7899627" y="3022600"/>
                  </a:lnTo>
                  <a:close/>
                </a:path>
                <a:path w="7962265" h="3111500">
                  <a:moveTo>
                    <a:pt x="7950406" y="2921000"/>
                  </a:moveTo>
                  <a:lnTo>
                    <a:pt x="7061846" y="2921000"/>
                  </a:lnTo>
                  <a:lnTo>
                    <a:pt x="7271860" y="2971800"/>
                  </a:lnTo>
                  <a:lnTo>
                    <a:pt x="7322137" y="2997200"/>
                  </a:lnTo>
                  <a:lnTo>
                    <a:pt x="7424730" y="3022600"/>
                  </a:lnTo>
                  <a:lnTo>
                    <a:pt x="7479258" y="3035300"/>
                  </a:lnTo>
                  <a:lnTo>
                    <a:pt x="7575954" y="3035300"/>
                  </a:lnTo>
                  <a:lnTo>
                    <a:pt x="7593830" y="3022600"/>
                  </a:lnTo>
                  <a:lnTo>
                    <a:pt x="7899627" y="3022600"/>
                  </a:lnTo>
                  <a:lnTo>
                    <a:pt x="7910268" y="2997200"/>
                  </a:lnTo>
                  <a:lnTo>
                    <a:pt x="7925824" y="2971800"/>
                  </a:lnTo>
                  <a:lnTo>
                    <a:pt x="7940776" y="2933700"/>
                  </a:lnTo>
                  <a:lnTo>
                    <a:pt x="7950406" y="2921000"/>
                  </a:lnTo>
                  <a:close/>
                </a:path>
                <a:path w="7962265" h="3111500">
                  <a:moveTo>
                    <a:pt x="7961655" y="2743200"/>
                  </a:moveTo>
                  <a:lnTo>
                    <a:pt x="6198439" y="2743200"/>
                  </a:lnTo>
                  <a:lnTo>
                    <a:pt x="6229751" y="2768600"/>
                  </a:lnTo>
                  <a:lnTo>
                    <a:pt x="6260754" y="2806700"/>
                  </a:lnTo>
                  <a:lnTo>
                    <a:pt x="6322237" y="2882900"/>
                  </a:lnTo>
                  <a:lnTo>
                    <a:pt x="6353824" y="2921000"/>
                  </a:lnTo>
                  <a:lnTo>
                    <a:pt x="6384858" y="2971800"/>
                  </a:lnTo>
                  <a:lnTo>
                    <a:pt x="6446510" y="3022600"/>
                  </a:lnTo>
                  <a:lnTo>
                    <a:pt x="6515598" y="3022600"/>
                  </a:lnTo>
                  <a:lnTo>
                    <a:pt x="6523113" y="3009900"/>
                  </a:lnTo>
                  <a:lnTo>
                    <a:pt x="6542821" y="3009900"/>
                  </a:lnTo>
                  <a:lnTo>
                    <a:pt x="6550753" y="2997200"/>
                  </a:lnTo>
                  <a:lnTo>
                    <a:pt x="6611670" y="2997200"/>
                  </a:lnTo>
                  <a:lnTo>
                    <a:pt x="6621459" y="2984500"/>
                  </a:lnTo>
                  <a:lnTo>
                    <a:pt x="6623551" y="2959100"/>
                  </a:lnTo>
                  <a:lnTo>
                    <a:pt x="6625644" y="2946400"/>
                  </a:lnTo>
                  <a:lnTo>
                    <a:pt x="6635432" y="2933700"/>
                  </a:lnTo>
                  <a:lnTo>
                    <a:pt x="6642551" y="2921000"/>
                  </a:lnTo>
                  <a:lnTo>
                    <a:pt x="6664858" y="2908300"/>
                  </a:lnTo>
                  <a:lnTo>
                    <a:pt x="6697290" y="2895600"/>
                  </a:lnTo>
                  <a:lnTo>
                    <a:pt x="7961655" y="2895600"/>
                  </a:lnTo>
                  <a:lnTo>
                    <a:pt x="7961655" y="2743200"/>
                  </a:lnTo>
                  <a:close/>
                </a:path>
                <a:path w="7962265" h="3111500">
                  <a:moveTo>
                    <a:pt x="6592047" y="2997200"/>
                  </a:moveTo>
                  <a:lnTo>
                    <a:pt x="6568465" y="2997200"/>
                  </a:lnTo>
                  <a:lnTo>
                    <a:pt x="6574231" y="3009900"/>
                  </a:lnTo>
                  <a:lnTo>
                    <a:pt x="6584330" y="3009900"/>
                  </a:lnTo>
                  <a:lnTo>
                    <a:pt x="6592047" y="2997200"/>
                  </a:lnTo>
                  <a:close/>
                </a:path>
                <a:path w="7962265" h="3111500">
                  <a:moveTo>
                    <a:pt x="1391341" y="2768600"/>
                  </a:moveTo>
                  <a:lnTo>
                    <a:pt x="215212" y="2768600"/>
                  </a:lnTo>
                  <a:lnTo>
                    <a:pt x="238297" y="2781300"/>
                  </a:lnTo>
                  <a:lnTo>
                    <a:pt x="259222" y="2781300"/>
                  </a:lnTo>
                  <a:lnTo>
                    <a:pt x="277177" y="2794000"/>
                  </a:lnTo>
                  <a:lnTo>
                    <a:pt x="304936" y="2806700"/>
                  </a:lnTo>
                  <a:lnTo>
                    <a:pt x="352191" y="2819400"/>
                  </a:lnTo>
                  <a:lnTo>
                    <a:pt x="411197" y="2832100"/>
                  </a:lnTo>
                  <a:lnTo>
                    <a:pt x="474208" y="2844800"/>
                  </a:lnTo>
                  <a:lnTo>
                    <a:pt x="533477" y="2870200"/>
                  </a:lnTo>
                  <a:lnTo>
                    <a:pt x="581261" y="2882900"/>
                  </a:lnTo>
                  <a:lnTo>
                    <a:pt x="609813" y="2895600"/>
                  </a:lnTo>
                  <a:lnTo>
                    <a:pt x="627070" y="2895600"/>
                  </a:lnTo>
                  <a:lnTo>
                    <a:pt x="645813" y="2908300"/>
                  </a:lnTo>
                  <a:lnTo>
                    <a:pt x="665096" y="2908300"/>
                  </a:lnTo>
                  <a:lnTo>
                    <a:pt x="683975" y="2921000"/>
                  </a:lnTo>
                  <a:lnTo>
                    <a:pt x="720998" y="2933700"/>
                  </a:lnTo>
                  <a:lnTo>
                    <a:pt x="752823" y="2946400"/>
                  </a:lnTo>
                  <a:lnTo>
                    <a:pt x="778844" y="2971800"/>
                  </a:lnTo>
                  <a:lnTo>
                    <a:pt x="798452" y="2997200"/>
                  </a:lnTo>
                  <a:lnTo>
                    <a:pt x="838256" y="2997200"/>
                  </a:lnTo>
                  <a:lnTo>
                    <a:pt x="878733" y="2984500"/>
                  </a:lnTo>
                  <a:lnTo>
                    <a:pt x="919750" y="2984500"/>
                  </a:lnTo>
                  <a:lnTo>
                    <a:pt x="961171" y="2971800"/>
                  </a:lnTo>
                  <a:lnTo>
                    <a:pt x="1018578" y="2971800"/>
                  </a:lnTo>
                  <a:lnTo>
                    <a:pt x="1050748" y="2959100"/>
                  </a:lnTo>
                  <a:lnTo>
                    <a:pt x="1087019" y="2946400"/>
                  </a:lnTo>
                  <a:lnTo>
                    <a:pt x="1126936" y="2921000"/>
                  </a:lnTo>
                  <a:lnTo>
                    <a:pt x="1170042" y="2895600"/>
                  </a:lnTo>
                  <a:lnTo>
                    <a:pt x="1215881" y="2870200"/>
                  </a:lnTo>
                  <a:lnTo>
                    <a:pt x="1263997" y="2844800"/>
                  </a:lnTo>
                  <a:lnTo>
                    <a:pt x="1313934" y="2819400"/>
                  </a:lnTo>
                  <a:lnTo>
                    <a:pt x="1365236" y="2781300"/>
                  </a:lnTo>
                  <a:lnTo>
                    <a:pt x="1391341" y="2768600"/>
                  </a:lnTo>
                  <a:close/>
                </a:path>
                <a:path w="7962265" h="3111500">
                  <a:moveTo>
                    <a:pt x="7961655" y="2895600"/>
                  </a:moveTo>
                  <a:lnTo>
                    <a:pt x="6765219" y="2895600"/>
                  </a:lnTo>
                  <a:lnTo>
                    <a:pt x="6793019" y="2908300"/>
                  </a:lnTo>
                  <a:lnTo>
                    <a:pt x="6815282" y="2921000"/>
                  </a:lnTo>
                  <a:lnTo>
                    <a:pt x="6829107" y="2933700"/>
                  </a:lnTo>
                  <a:lnTo>
                    <a:pt x="6860957" y="2921000"/>
                  </a:lnTo>
                  <a:lnTo>
                    <a:pt x="7950406" y="2921000"/>
                  </a:lnTo>
                  <a:lnTo>
                    <a:pt x="7955457" y="2908300"/>
                  </a:lnTo>
                  <a:lnTo>
                    <a:pt x="7961655" y="2908300"/>
                  </a:lnTo>
                  <a:lnTo>
                    <a:pt x="7961655" y="2895600"/>
                  </a:lnTo>
                  <a:close/>
                </a:path>
                <a:path w="7962265" h="3111500">
                  <a:moveTo>
                    <a:pt x="5909432" y="2819400"/>
                  </a:moveTo>
                  <a:lnTo>
                    <a:pt x="5607278" y="2819400"/>
                  </a:lnTo>
                  <a:lnTo>
                    <a:pt x="5615976" y="2832100"/>
                  </a:lnTo>
                  <a:lnTo>
                    <a:pt x="5623931" y="2857500"/>
                  </a:lnTo>
                  <a:lnTo>
                    <a:pt x="5631481" y="2870200"/>
                  </a:lnTo>
                  <a:lnTo>
                    <a:pt x="5638965" y="2882900"/>
                  </a:lnTo>
                  <a:lnTo>
                    <a:pt x="5658435" y="2895600"/>
                  </a:lnTo>
                  <a:lnTo>
                    <a:pt x="5679730" y="2908300"/>
                  </a:lnTo>
                  <a:lnTo>
                    <a:pt x="5767844" y="2908300"/>
                  </a:lnTo>
                  <a:lnTo>
                    <a:pt x="5796138" y="2895600"/>
                  </a:lnTo>
                  <a:lnTo>
                    <a:pt x="5821392" y="2882900"/>
                  </a:lnTo>
                  <a:lnTo>
                    <a:pt x="5844892" y="2857500"/>
                  </a:lnTo>
                  <a:lnTo>
                    <a:pt x="5867920" y="2844800"/>
                  </a:lnTo>
                  <a:lnTo>
                    <a:pt x="5909432" y="2819400"/>
                  </a:lnTo>
                  <a:close/>
                </a:path>
                <a:path w="7962265" h="3111500">
                  <a:moveTo>
                    <a:pt x="7961655" y="2654300"/>
                  </a:moveTo>
                  <a:lnTo>
                    <a:pt x="5134241" y="2654300"/>
                  </a:lnTo>
                  <a:lnTo>
                    <a:pt x="5178130" y="2679700"/>
                  </a:lnTo>
                  <a:lnTo>
                    <a:pt x="5223156" y="2692400"/>
                  </a:lnTo>
                  <a:lnTo>
                    <a:pt x="5452904" y="2819400"/>
                  </a:lnTo>
                  <a:lnTo>
                    <a:pt x="5497290" y="2832100"/>
                  </a:lnTo>
                  <a:lnTo>
                    <a:pt x="5591350" y="2832100"/>
                  </a:lnTo>
                  <a:lnTo>
                    <a:pt x="5607278" y="2819400"/>
                  </a:lnTo>
                  <a:lnTo>
                    <a:pt x="5909432" y="2819400"/>
                  </a:lnTo>
                  <a:lnTo>
                    <a:pt x="5954505" y="2794000"/>
                  </a:lnTo>
                  <a:lnTo>
                    <a:pt x="6002737" y="2768600"/>
                  </a:lnTo>
                  <a:lnTo>
                    <a:pt x="6053730" y="2755900"/>
                  </a:lnTo>
                  <a:lnTo>
                    <a:pt x="6107083" y="2743200"/>
                  </a:lnTo>
                  <a:lnTo>
                    <a:pt x="7961655" y="2743200"/>
                  </a:lnTo>
                  <a:lnTo>
                    <a:pt x="7961655" y="2654300"/>
                  </a:lnTo>
                  <a:close/>
                </a:path>
                <a:path w="7962265" h="3111500">
                  <a:moveTo>
                    <a:pt x="7961655" y="0"/>
                  </a:moveTo>
                  <a:lnTo>
                    <a:pt x="0" y="0"/>
                  </a:lnTo>
                  <a:lnTo>
                    <a:pt x="0" y="2781300"/>
                  </a:lnTo>
                  <a:lnTo>
                    <a:pt x="101680" y="2781300"/>
                  </a:lnTo>
                  <a:lnTo>
                    <a:pt x="165871" y="2768600"/>
                  </a:lnTo>
                  <a:lnTo>
                    <a:pt x="1391341" y="2768600"/>
                  </a:lnTo>
                  <a:lnTo>
                    <a:pt x="1417446" y="2755900"/>
                  </a:lnTo>
                  <a:lnTo>
                    <a:pt x="1470109" y="2717800"/>
                  </a:lnTo>
                  <a:lnTo>
                    <a:pt x="1584118" y="2641600"/>
                  </a:lnTo>
                  <a:lnTo>
                    <a:pt x="1643950" y="2603500"/>
                  </a:lnTo>
                  <a:lnTo>
                    <a:pt x="1701494" y="2565400"/>
                  </a:lnTo>
                  <a:lnTo>
                    <a:pt x="1755981" y="2527300"/>
                  </a:lnTo>
                  <a:lnTo>
                    <a:pt x="1806641" y="2501900"/>
                  </a:lnTo>
                  <a:lnTo>
                    <a:pt x="1852704" y="2463800"/>
                  </a:lnTo>
                  <a:lnTo>
                    <a:pt x="1893403" y="2438400"/>
                  </a:lnTo>
                  <a:lnTo>
                    <a:pt x="1927966" y="2425700"/>
                  </a:lnTo>
                  <a:lnTo>
                    <a:pt x="1955626" y="2400300"/>
                  </a:lnTo>
                  <a:lnTo>
                    <a:pt x="1975612" y="2400300"/>
                  </a:lnTo>
                  <a:lnTo>
                    <a:pt x="1987156" y="2387600"/>
                  </a:lnTo>
                  <a:lnTo>
                    <a:pt x="7961655" y="2387600"/>
                  </a:lnTo>
                  <a:lnTo>
                    <a:pt x="7961655" y="0"/>
                  </a:lnTo>
                  <a:close/>
                </a:path>
                <a:path w="7962265" h="3111500">
                  <a:moveTo>
                    <a:pt x="7961655" y="2438400"/>
                  </a:moveTo>
                  <a:lnTo>
                    <a:pt x="4025550" y="2438400"/>
                  </a:lnTo>
                  <a:lnTo>
                    <a:pt x="4031299" y="2451100"/>
                  </a:lnTo>
                  <a:lnTo>
                    <a:pt x="4032656" y="2451100"/>
                  </a:lnTo>
                  <a:lnTo>
                    <a:pt x="4067928" y="2463800"/>
                  </a:lnTo>
                  <a:lnTo>
                    <a:pt x="4113562" y="2476500"/>
                  </a:lnTo>
                  <a:lnTo>
                    <a:pt x="4165137" y="2501900"/>
                  </a:lnTo>
                  <a:lnTo>
                    <a:pt x="4218230" y="2527300"/>
                  </a:lnTo>
                  <a:lnTo>
                    <a:pt x="4268421" y="2552700"/>
                  </a:lnTo>
                  <a:lnTo>
                    <a:pt x="4311289" y="2578100"/>
                  </a:lnTo>
                  <a:lnTo>
                    <a:pt x="4342412" y="2603500"/>
                  </a:lnTo>
                  <a:lnTo>
                    <a:pt x="4367496" y="2667000"/>
                  </a:lnTo>
                  <a:lnTo>
                    <a:pt x="4378972" y="2692400"/>
                  </a:lnTo>
                  <a:lnTo>
                    <a:pt x="4395849" y="2730500"/>
                  </a:lnTo>
                  <a:lnTo>
                    <a:pt x="4422178" y="2755900"/>
                  </a:lnTo>
                  <a:lnTo>
                    <a:pt x="4433744" y="2768600"/>
                  </a:lnTo>
                  <a:lnTo>
                    <a:pt x="4460652" y="2768600"/>
                  </a:lnTo>
                  <a:lnTo>
                    <a:pt x="4475454" y="2781300"/>
                  </a:lnTo>
                  <a:lnTo>
                    <a:pt x="4564556" y="2755900"/>
                  </a:lnTo>
                  <a:lnTo>
                    <a:pt x="4605258" y="2730500"/>
                  </a:lnTo>
                  <a:lnTo>
                    <a:pt x="4637455" y="2705100"/>
                  </a:lnTo>
                  <a:lnTo>
                    <a:pt x="4951077" y="2705100"/>
                  </a:lnTo>
                  <a:lnTo>
                    <a:pt x="5134241" y="2654300"/>
                  </a:lnTo>
                  <a:lnTo>
                    <a:pt x="7961655" y="2654300"/>
                  </a:lnTo>
                  <a:lnTo>
                    <a:pt x="7961655" y="2438400"/>
                  </a:lnTo>
                  <a:close/>
                </a:path>
                <a:path w="7962265" h="3111500">
                  <a:moveTo>
                    <a:pt x="4795592" y="2705100"/>
                  </a:moveTo>
                  <a:lnTo>
                    <a:pt x="4637455" y="2705100"/>
                  </a:lnTo>
                  <a:lnTo>
                    <a:pt x="4664072" y="2717800"/>
                  </a:lnTo>
                  <a:lnTo>
                    <a:pt x="4691092" y="2717800"/>
                  </a:lnTo>
                  <a:lnTo>
                    <a:pt x="4718653" y="2730500"/>
                  </a:lnTo>
                  <a:lnTo>
                    <a:pt x="4746891" y="2743200"/>
                  </a:lnTo>
                  <a:lnTo>
                    <a:pt x="4754576" y="2730500"/>
                  </a:lnTo>
                  <a:lnTo>
                    <a:pt x="4771642" y="2717800"/>
                  </a:lnTo>
                  <a:lnTo>
                    <a:pt x="4795592" y="2705100"/>
                  </a:lnTo>
                  <a:close/>
                </a:path>
                <a:path w="7962265" h="3111500">
                  <a:moveTo>
                    <a:pt x="4951077" y="2705100"/>
                  </a:moveTo>
                  <a:lnTo>
                    <a:pt x="4865422" y="2705100"/>
                  </a:lnTo>
                  <a:lnTo>
                    <a:pt x="4885996" y="2717800"/>
                  </a:lnTo>
                  <a:lnTo>
                    <a:pt x="4905286" y="2717800"/>
                  </a:lnTo>
                  <a:lnTo>
                    <a:pt x="4951077" y="2705100"/>
                  </a:lnTo>
                  <a:close/>
                </a:path>
                <a:path w="7962265" h="3111500">
                  <a:moveTo>
                    <a:pt x="2960770" y="2540000"/>
                  </a:moveTo>
                  <a:lnTo>
                    <a:pt x="2753944" y="2540000"/>
                  </a:lnTo>
                  <a:lnTo>
                    <a:pt x="2771962" y="2565400"/>
                  </a:lnTo>
                  <a:lnTo>
                    <a:pt x="2791121" y="2578100"/>
                  </a:lnTo>
                  <a:lnTo>
                    <a:pt x="2812574" y="2590800"/>
                  </a:lnTo>
                  <a:lnTo>
                    <a:pt x="2837472" y="2603500"/>
                  </a:lnTo>
                  <a:lnTo>
                    <a:pt x="2847572" y="2616200"/>
                  </a:lnTo>
                  <a:lnTo>
                    <a:pt x="2900502" y="2616200"/>
                  </a:lnTo>
                  <a:lnTo>
                    <a:pt x="2918198" y="2603500"/>
                  </a:lnTo>
                  <a:lnTo>
                    <a:pt x="2933329" y="2603500"/>
                  </a:lnTo>
                  <a:lnTo>
                    <a:pt x="2944749" y="2590800"/>
                  </a:lnTo>
                  <a:lnTo>
                    <a:pt x="2955325" y="2565400"/>
                  </a:lnTo>
                  <a:lnTo>
                    <a:pt x="2960770" y="2540000"/>
                  </a:lnTo>
                  <a:close/>
                </a:path>
                <a:path w="7962265" h="3111500">
                  <a:moveTo>
                    <a:pt x="3457971" y="2501900"/>
                  </a:moveTo>
                  <a:lnTo>
                    <a:pt x="3042666" y="2501900"/>
                  </a:lnTo>
                  <a:lnTo>
                    <a:pt x="3080646" y="2514600"/>
                  </a:lnTo>
                  <a:lnTo>
                    <a:pt x="3121326" y="2552700"/>
                  </a:lnTo>
                  <a:lnTo>
                    <a:pt x="3160116" y="2578100"/>
                  </a:lnTo>
                  <a:lnTo>
                    <a:pt x="3192424" y="2590800"/>
                  </a:lnTo>
                  <a:lnTo>
                    <a:pt x="3198611" y="2590800"/>
                  </a:lnTo>
                  <a:lnTo>
                    <a:pt x="3204127" y="2578100"/>
                  </a:lnTo>
                  <a:lnTo>
                    <a:pt x="3208833" y="2578100"/>
                  </a:lnTo>
                  <a:lnTo>
                    <a:pt x="3212592" y="2565400"/>
                  </a:lnTo>
                  <a:lnTo>
                    <a:pt x="3273112" y="2565400"/>
                  </a:lnTo>
                  <a:lnTo>
                    <a:pt x="3405868" y="2514600"/>
                  </a:lnTo>
                  <a:lnTo>
                    <a:pt x="3457971" y="2501900"/>
                  </a:lnTo>
                  <a:close/>
                </a:path>
                <a:path w="7962265" h="3111500">
                  <a:moveTo>
                    <a:pt x="3273112" y="2565400"/>
                  </a:moveTo>
                  <a:lnTo>
                    <a:pt x="3212592" y="2565400"/>
                  </a:lnTo>
                  <a:lnTo>
                    <a:pt x="3215462" y="2578100"/>
                  </a:lnTo>
                  <a:lnTo>
                    <a:pt x="3222663" y="2578100"/>
                  </a:lnTo>
                  <a:lnTo>
                    <a:pt x="3273112" y="2565400"/>
                  </a:lnTo>
                  <a:close/>
                </a:path>
                <a:path w="7962265" h="3111500">
                  <a:moveTo>
                    <a:pt x="2740269" y="2552700"/>
                  </a:moveTo>
                  <a:lnTo>
                    <a:pt x="2688161" y="2552700"/>
                  </a:lnTo>
                  <a:lnTo>
                    <a:pt x="2701945" y="2565400"/>
                  </a:lnTo>
                  <a:lnTo>
                    <a:pt x="2728841" y="2565400"/>
                  </a:lnTo>
                  <a:lnTo>
                    <a:pt x="2740269" y="2552700"/>
                  </a:lnTo>
                  <a:close/>
                </a:path>
                <a:path w="7962265" h="3111500">
                  <a:moveTo>
                    <a:pt x="3537119" y="2463800"/>
                  </a:moveTo>
                  <a:lnTo>
                    <a:pt x="2597047" y="2463800"/>
                  </a:lnTo>
                  <a:lnTo>
                    <a:pt x="2607792" y="2476500"/>
                  </a:lnTo>
                  <a:lnTo>
                    <a:pt x="2623071" y="2489200"/>
                  </a:lnTo>
                  <a:lnTo>
                    <a:pt x="2635513" y="2514600"/>
                  </a:lnTo>
                  <a:lnTo>
                    <a:pt x="2648494" y="2527300"/>
                  </a:lnTo>
                  <a:lnTo>
                    <a:pt x="2665387" y="2540000"/>
                  </a:lnTo>
                  <a:lnTo>
                    <a:pt x="2675592" y="2552700"/>
                  </a:lnTo>
                  <a:lnTo>
                    <a:pt x="2748997" y="2552700"/>
                  </a:lnTo>
                  <a:lnTo>
                    <a:pt x="2753944" y="2540000"/>
                  </a:lnTo>
                  <a:lnTo>
                    <a:pt x="2960770" y="2540000"/>
                  </a:lnTo>
                  <a:lnTo>
                    <a:pt x="2970262" y="2514600"/>
                  </a:lnTo>
                  <a:lnTo>
                    <a:pt x="2992983" y="2501900"/>
                  </a:lnTo>
                  <a:lnTo>
                    <a:pt x="3457971" y="2501900"/>
                  </a:lnTo>
                  <a:lnTo>
                    <a:pt x="3480422" y="2489200"/>
                  </a:lnTo>
                  <a:lnTo>
                    <a:pt x="3497632" y="2476500"/>
                  </a:lnTo>
                  <a:lnTo>
                    <a:pt x="3537119" y="2463800"/>
                  </a:lnTo>
                  <a:close/>
                </a:path>
                <a:path w="7962265" h="3111500">
                  <a:moveTo>
                    <a:pt x="7961655" y="2387600"/>
                  </a:moveTo>
                  <a:lnTo>
                    <a:pt x="1988604" y="2387600"/>
                  </a:lnTo>
                  <a:lnTo>
                    <a:pt x="2017387" y="2413000"/>
                  </a:lnTo>
                  <a:lnTo>
                    <a:pt x="2061450" y="2438400"/>
                  </a:lnTo>
                  <a:lnTo>
                    <a:pt x="2111356" y="2463800"/>
                  </a:lnTo>
                  <a:lnTo>
                    <a:pt x="2157662" y="2489200"/>
                  </a:lnTo>
                  <a:lnTo>
                    <a:pt x="2190931" y="2514600"/>
                  </a:lnTo>
                  <a:lnTo>
                    <a:pt x="2201722" y="2540000"/>
                  </a:lnTo>
                  <a:lnTo>
                    <a:pt x="2237014" y="2514600"/>
                  </a:lnTo>
                  <a:lnTo>
                    <a:pt x="2293320" y="2489200"/>
                  </a:lnTo>
                  <a:lnTo>
                    <a:pt x="2355885" y="2476500"/>
                  </a:lnTo>
                  <a:lnTo>
                    <a:pt x="2409951" y="2451100"/>
                  </a:lnTo>
                  <a:lnTo>
                    <a:pt x="2440762" y="2438400"/>
                  </a:lnTo>
                  <a:lnTo>
                    <a:pt x="7961655" y="2438400"/>
                  </a:lnTo>
                  <a:lnTo>
                    <a:pt x="7961655" y="2387600"/>
                  </a:lnTo>
                  <a:close/>
                </a:path>
                <a:path w="7962265" h="3111500">
                  <a:moveTo>
                    <a:pt x="3926103" y="2451100"/>
                  </a:moveTo>
                  <a:lnTo>
                    <a:pt x="3659523" y="2451100"/>
                  </a:lnTo>
                  <a:lnTo>
                    <a:pt x="3675002" y="2463800"/>
                  </a:lnTo>
                  <a:lnTo>
                    <a:pt x="3700018" y="2463800"/>
                  </a:lnTo>
                  <a:lnTo>
                    <a:pt x="3715995" y="2476500"/>
                  </a:lnTo>
                  <a:lnTo>
                    <a:pt x="3732241" y="2489200"/>
                  </a:lnTo>
                  <a:lnTo>
                    <a:pt x="3749835" y="2501900"/>
                  </a:lnTo>
                  <a:lnTo>
                    <a:pt x="3769855" y="2514600"/>
                  </a:lnTo>
                  <a:lnTo>
                    <a:pt x="3786416" y="2514600"/>
                  </a:lnTo>
                  <a:lnTo>
                    <a:pt x="3809559" y="2501900"/>
                  </a:lnTo>
                  <a:lnTo>
                    <a:pt x="3831148" y="2501900"/>
                  </a:lnTo>
                  <a:lnTo>
                    <a:pt x="3850713" y="2489200"/>
                  </a:lnTo>
                  <a:lnTo>
                    <a:pt x="3867785" y="2476500"/>
                  </a:lnTo>
                  <a:lnTo>
                    <a:pt x="3890060" y="2463800"/>
                  </a:lnTo>
                  <a:lnTo>
                    <a:pt x="3926103" y="2451100"/>
                  </a:lnTo>
                  <a:close/>
                </a:path>
                <a:path w="7962265" h="3111500">
                  <a:moveTo>
                    <a:pt x="3967004" y="2438400"/>
                  </a:moveTo>
                  <a:lnTo>
                    <a:pt x="2463414" y="2438400"/>
                  </a:lnTo>
                  <a:lnTo>
                    <a:pt x="2484315" y="2451100"/>
                  </a:lnTo>
                  <a:lnTo>
                    <a:pt x="2502518" y="2463800"/>
                  </a:lnTo>
                  <a:lnTo>
                    <a:pt x="2517076" y="2476500"/>
                  </a:lnTo>
                  <a:lnTo>
                    <a:pt x="2523036" y="2463800"/>
                  </a:lnTo>
                  <a:lnTo>
                    <a:pt x="2531833" y="2463800"/>
                  </a:lnTo>
                  <a:lnTo>
                    <a:pt x="2542794" y="2451100"/>
                  </a:lnTo>
                  <a:lnTo>
                    <a:pt x="3926103" y="2451100"/>
                  </a:lnTo>
                  <a:lnTo>
                    <a:pt x="3967004" y="2438400"/>
                  </a:lnTo>
                  <a:close/>
                </a:path>
                <a:path w="7962265" h="3111500">
                  <a:moveTo>
                    <a:pt x="3642423" y="2451100"/>
                  </a:moveTo>
                  <a:lnTo>
                    <a:pt x="2569621" y="2451100"/>
                  </a:lnTo>
                  <a:lnTo>
                    <a:pt x="2583940" y="2463800"/>
                  </a:lnTo>
                  <a:lnTo>
                    <a:pt x="3588759" y="2463800"/>
                  </a:lnTo>
                  <a:lnTo>
                    <a:pt x="3642423" y="2451100"/>
                  </a:lnTo>
                  <a:close/>
                </a:path>
              </a:pathLst>
            </a:custGeom>
            <a:solidFill>
              <a:srgbClr val="FCFDFC"/>
            </a:solidFill>
          </p:spPr>
          <p:txBody>
            <a:bodyPr wrap="square" lIns="0" tIns="0" rIns="0" bIns="0" rtlCol="0"/>
            <a:lstStyle/>
            <a:p>
              <a:endParaRPr/>
            </a:p>
          </p:txBody>
        </p:sp>
        <p:sp>
          <p:nvSpPr>
            <p:cNvPr id="6" name="object 6"/>
            <p:cNvSpPr/>
            <p:nvPr/>
          </p:nvSpPr>
          <p:spPr>
            <a:xfrm>
              <a:off x="0" y="8305"/>
              <a:ext cx="7962265" cy="3048000"/>
            </a:xfrm>
            <a:custGeom>
              <a:avLst/>
              <a:gdLst/>
              <a:ahLst/>
              <a:cxnLst/>
              <a:rect l="l" t="t" r="r" b="b"/>
              <a:pathLst>
                <a:path w="7962265" h="3048000">
                  <a:moveTo>
                    <a:pt x="7899558" y="2959100"/>
                  </a:moveTo>
                  <a:lnTo>
                    <a:pt x="7651645" y="2959100"/>
                  </a:lnTo>
                  <a:lnTo>
                    <a:pt x="7674289" y="2971800"/>
                  </a:lnTo>
                  <a:lnTo>
                    <a:pt x="7695719" y="2971800"/>
                  </a:lnTo>
                  <a:lnTo>
                    <a:pt x="7716139" y="2984500"/>
                  </a:lnTo>
                  <a:lnTo>
                    <a:pt x="7741023" y="3009900"/>
                  </a:lnTo>
                  <a:lnTo>
                    <a:pt x="7764556" y="3022600"/>
                  </a:lnTo>
                  <a:lnTo>
                    <a:pt x="7789439" y="3048000"/>
                  </a:lnTo>
                  <a:lnTo>
                    <a:pt x="7847661" y="3048000"/>
                  </a:lnTo>
                  <a:lnTo>
                    <a:pt x="7860589" y="3035300"/>
                  </a:lnTo>
                  <a:lnTo>
                    <a:pt x="7870411" y="3022600"/>
                  </a:lnTo>
                  <a:lnTo>
                    <a:pt x="7878140" y="3009900"/>
                  </a:lnTo>
                  <a:lnTo>
                    <a:pt x="7899558" y="2959100"/>
                  </a:lnTo>
                  <a:close/>
                </a:path>
                <a:path w="7962265" h="3048000">
                  <a:moveTo>
                    <a:pt x="7961655" y="2679700"/>
                  </a:moveTo>
                  <a:lnTo>
                    <a:pt x="6193358" y="2679700"/>
                  </a:lnTo>
                  <a:lnTo>
                    <a:pt x="6222161" y="2705100"/>
                  </a:lnTo>
                  <a:lnTo>
                    <a:pt x="7773022" y="2705100"/>
                  </a:lnTo>
                  <a:lnTo>
                    <a:pt x="7773022" y="2717800"/>
                  </a:lnTo>
                  <a:lnTo>
                    <a:pt x="6240869" y="2717800"/>
                  </a:lnTo>
                  <a:lnTo>
                    <a:pt x="6263753" y="2743200"/>
                  </a:lnTo>
                  <a:lnTo>
                    <a:pt x="6286233" y="2781300"/>
                  </a:lnTo>
                  <a:lnTo>
                    <a:pt x="6308713" y="2806700"/>
                  </a:lnTo>
                  <a:lnTo>
                    <a:pt x="6331597" y="2844800"/>
                  </a:lnTo>
                  <a:lnTo>
                    <a:pt x="6364762" y="2895600"/>
                  </a:lnTo>
                  <a:lnTo>
                    <a:pt x="6397685" y="2946400"/>
                  </a:lnTo>
                  <a:lnTo>
                    <a:pt x="6430298" y="2984500"/>
                  </a:lnTo>
                  <a:lnTo>
                    <a:pt x="6462529" y="3009900"/>
                  </a:lnTo>
                  <a:lnTo>
                    <a:pt x="6531259" y="3009900"/>
                  </a:lnTo>
                  <a:lnTo>
                    <a:pt x="6537515" y="2997200"/>
                  </a:lnTo>
                  <a:lnTo>
                    <a:pt x="6555287" y="2971800"/>
                  </a:lnTo>
                  <a:lnTo>
                    <a:pt x="6555735" y="2908300"/>
                  </a:lnTo>
                  <a:lnTo>
                    <a:pt x="6573507" y="2882900"/>
                  </a:lnTo>
                  <a:lnTo>
                    <a:pt x="6604470" y="2882900"/>
                  </a:lnTo>
                  <a:lnTo>
                    <a:pt x="6619681" y="2870200"/>
                  </a:lnTo>
                  <a:lnTo>
                    <a:pt x="6637525" y="2870200"/>
                  </a:lnTo>
                  <a:lnTo>
                    <a:pt x="6646232" y="2857500"/>
                  </a:lnTo>
                  <a:lnTo>
                    <a:pt x="7950406" y="2857500"/>
                  </a:lnTo>
                  <a:lnTo>
                    <a:pt x="7955457" y="2844800"/>
                  </a:lnTo>
                  <a:lnTo>
                    <a:pt x="7961655" y="2844800"/>
                  </a:lnTo>
                  <a:lnTo>
                    <a:pt x="7961655" y="2679700"/>
                  </a:lnTo>
                  <a:close/>
                </a:path>
                <a:path w="7962265" h="3048000">
                  <a:moveTo>
                    <a:pt x="7935792" y="2882900"/>
                  </a:moveTo>
                  <a:lnTo>
                    <a:pt x="7183031" y="2882900"/>
                  </a:lnTo>
                  <a:lnTo>
                    <a:pt x="7220788" y="2895600"/>
                  </a:lnTo>
                  <a:lnTo>
                    <a:pt x="7271860" y="2908300"/>
                  </a:lnTo>
                  <a:lnTo>
                    <a:pt x="7322137" y="2933700"/>
                  </a:lnTo>
                  <a:lnTo>
                    <a:pt x="7424730" y="2959100"/>
                  </a:lnTo>
                  <a:lnTo>
                    <a:pt x="7479258" y="2971800"/>
                  </a:lnTo>
                  <a:lnTo>
                    <a:pt x="7575943" y="2971800"/>
                  </a:lnTo>
                  <a:lnTo>
                    <a:pt x="7593739" y="2959100"/>
                  </a:lnTo>
                  <a:lnTo>
                    <a:pt x="7899558" y="2959100"/>
                  </a:lnTo>
                  <a:lnTo>
                    <a:pt x="7910268" y="2933700"/>
                  </a:lnTo>
                  <a:lnTo>
                    <a:pt x="7925824" y="2908300"/>
                  </a:lnTo>
                  <a:lnTo>
                    <a:pt x="7935792" y="2882900"/>
                  </a:lnTo>
                  <a:close/>
                </a:path>
                <a:path w="7962265" h="3048000">
                  <a:moveTo>
                    <a:pt x="7950406" y="2857500"/>
                  </a:moveTo>
                  <a:lnTo>
                    <a:pt x="6717608" y="2857500"/>
                  </a:lnTo>
                  <a:lnTo>
                    <a:pt x="6758276" y="2870200"/>
                  </a:lnTo>
                  <a:lnTo>
                    <a:pt x="6793139" y="2882900"/>
                  </a:lnTo>
                  <a:lnTo>
                    <a:pt x="6814705" y="2908300"/>
                  </a:lnTo>
                  <a:lnTo>
                    <a:pt x="6863993" y="2895600"/>
                  </a:lnTo>
                  <a:lnTo>
                    <a:pt x="6914042" y="2895600"/>
                  </a:lnTo>
                  <a:lnTo>
                    <a:pt x="6964576" y="2882900"/>
                  </a:lnTo>
                  <a:lnTo>
                    <a:pt x="7935792" y="2882900"/>
                  </a:lnTo>
                  <a:lnTo>
                    <a:pt x="7940776" y="2870200"/>
                  </a:lnTo>
                  <a:lnTo>
                    <a:pt x="7945760" y="2870200"/>
                  </a:lnTo>
                  <a:lnTo>
                    <a:pt x="7950406" y="2857500"/>
                  </a:lnTo>
                  <a:close/>
                </a:path>
                <a:path w="7962265" h="3048000">
                  <a:moveTo>
                    <a:pt x="5975921" y="2717800"/>
                  </a:moveTo>
                  <a:lnTo>
                    <a:pt x="5456809" y="2717800"/>
                  </a:lnTo>
                  <a:lnTo>
                    <a:pt x="5485019" y="2743200"/>
                  </a:lnTo>
                  <a:lnTo>
                    <a:pt x="5512422" y="2755900"/>
                  </a:lnTo>
                  <a:lnTo>
                    <a:pt x="5607278" y="2755900"/>
                  </a:lnTo>
                  <a:lnTo>
                    <a:pt x="5615976" y="2768600"/>
                  </a:lnTo>
                  <a:lnTo>
                    <a:pt x="5623931" y="2794000"/>
                  </a:lnTo>
                  <a:lnTo>
                    <a:pt x="5631481" y="2806700"/>
                  </a:lnTo>
                  <a:lnTo>
                    <a:pt x="5638965" y="2819400"/>
                  </a:lnTo>
                  <a:lnTo>
                    <a:pt x="5658022" y="2832100"/>
                  </a:lnTo>
                  <a:lnTo>
                    <a:pt x="5679102" y="2844800"/>
                  </a:lnTo>
                  <a:lnTo>
                    <a:pt x="5767844" y="2844800"/>
                  </a:lnTo>
                  <a:lnTo>
                    <a:pt x="5796138" y="2832100"/>
                  </a:lnTo>
                  <a:lnTo>
                    <a:pt x="5821392" y="2819400"/>
                  </a:lnTo>
                  <a:lnTo>
                    <a:pt x="5844892" y="2794000"/>
                  </a:lnTo>
                  <a:lnTo>
                    <a:pt x="5867920" y="2781300"/>
                  </a:lnTo>
                  <a:lnTo>
                    <a:pt x="5893297" y="2768600"/>
                  </a:lnTo>
                  <a:lnTo>
                    <a:pt x="5919216" y="2743200"/>
                  </a:lnTo>
                  <a:lnTo>
                    <a:pt x="5946487" y="2730500"/>
                  </a:lnTo>
                  <a:lnTo>
                    <a:pt x="5975921" y="2717800"/>
                  </a:lnTo>
                  <a:close/>
                </a:path>
                <a:path w="7962265" h="3048000">
                  <a:moveTo>
                    <a:pt x="1216769" y="2717800"/>
                  </a:moveTo>
                  <a:lnTo>
                    <a:pt x="550053" y="2717800"/>
                  </a:lnTo>
                  <a:lnTo>
                    <a:pt x="560404" y="2730500"/>
                  </a:lnTo>
                  <a:lnTo>
                    <a:pt x="642664" y="2730500"/>
                  </a:lnTo>
                  <a:lnTo>
                    <a:pt x="652823" y="2743200"/>
                  </a:lnTo>
                  <a:lnTo>
                    <a:pt x="662374" y="2743200"/>
                  </a:lnTo>
                  <a:lnTo>
                    <a:pt x="681533" y="2755900"/>
                  </a:lnTo>
                  <a:lnTo>
                    <a:pt x="704404" y="2768600"/>
                  </a:lnTo>
                  <a:lnTo>
                    <a:pt x="727680" y="2768600"/>
                  </a:lnTo>
                  <a:lnTo>
                    <a:pt x="748055" y="2781300"/>
                  </a:lnTo>
                  <a:lnTo>
                    <a:pt x="781431" y="2781300"/>
                  </a:lnTo>
                  <a:lnTo>
                    <a:pt x="805021" y="2794000"/>
                  </a:lnTo>
                  <a:lnTo>
                    <a:pt x="822267" y="2806700"/>
                  </a:lnTo>
                  <a:lnTo>
                    <a:pt x="836612" y="2819400"/>
                  </a:lnTo>
                  <a:lnTo>
                    <a:pt x="917971" y="2819400"/>
                  </a:lnTo>
                  <a:lnTo>
                    <a:pt x="958314" y="2806700"/>
                  </a:lnTo>
                  <a:lnTo>
                    <a:pt x="1034962" y="2806700"/>
                  </a:lnTo>
                  <a:lnTo>
                    <a:pt x="1071204" y="2794000"/>
                  </a:lnTo>
                  <a:lnTo>
                    <a:pt x="1114254" y="2768600"/>
                  </a:lnTo>
                  <a:lnTo>
                    <a:pt x="1163109" y="2755900"/>
                  </a:lnTo>
                  <a:lnTo>
                    <a:pt x="1216769" y="2717800"/>
                  </a:lnTo>
                  <a:close/>
                </a:path>
                <a:path w="7962265" h="3048000">
                  <a:moveTo>
                    <a:pt x="5596895" y="2755900"/>
                  </a:moveTo>
                  <a:lnTo>
                    <a:pt x="5539015" y="2755900"/>
                  </a:lnTo>
                  <a:lnTo>
                    <a:pt x="5564797" y="2768600"/>
                  </a:lnTo>
                  <a:lnTo>
                    <a:pt x="5586309" y="2768600"/>
                  </a:lnTo>
                  <a:lnTo>
                    <a:pt x="5596895" y="2755900"/>
                  </a:lnTo>
                  <a:close/>
                </a:path>
                <a:path w="7962265" h="3048000">
                  <a:moveTo>
                    <a:pt x="1402345" y="2616200"/>
                  </a:moveTo>
                  <a:lnTo>
                    <a:pt x="329501" y="2616200"/>
                  </a:lnTo>
                  <a:lnTo>
                    <a:pt x="373841" y="2641600"/>
                  </a:lnTo>
                  <a:lnTo>
                    <a:pt x="424851" y="2654300"/>
                  </a:lnTo>
                  <a:lnTo>
                    <a:pt x="475585" y="2679700"/>
                  </a:lnTo>
                  <a:lnTo>
                    <a:pt x="519097" y="2705100"/>
                  </a:lnTo>
                  <a:lnTo>
                    <a:pt x="1252766" y="2705100"/>
                  </a:lnTo>
                  <a:lnTo>
                    <a:pt x="1293562" y="2679700"/>
                  </a:lnTo>
                  <a:lnTo>
                    <a:pt x="1336085" y="2654300"/>
                  </a:lnTo>
                  <a:lnTo>
                    <a:pt x="1379943" y="2628900"/>
                  </a:lnTo>
                  <a:lnTo>
                    <a:pt x="1402345" y="2616200"/>
                  </a:lnTo>
                  <a:close/>
                </a:path>
                <a:path w="7962265" h="3048000">
                  <a:moveTo>
                    <a:pt x="7961655" y="2476500"/>
                  </a:moveTo>
                  <a:lnTo>
                    <a:pt x="5153685" y="2476500"/>
                  </a:lnTo>
                  <a:lnTo>
                    <a:pt x="5192850" y="2501900"/>
                  </a:lnTo>
                  <a:lnTo>
                    <a:pt x="5272479" y="2552700"/>
                  </a:lnTo>
                  <a:lnTo>
                    <a:pt x="5433047" y="2705100"/>
                  </a:lnTo>
                  <a:lnTo>
                    <a:pt x="6025591" y="2705100"/>
                  </a:lnTo>
                  <a:lnTo>
                    <a:pt x="6058411" y="2692400"/>
                  </a:lnTo>
                  <a:lnTo>
                    <a:pt x="6092107" y="2679700"/>
                  </a:lnTo>
                  <a:lnTo>
                    <a:pt x="7961655" y="2679700"/>
                  </a:lnTo>
                  <a:lnTo>
                    <a:pt x="7961655" y="2476500"/>
                  </a:lnTo>
                  <a:close/>
                </a:path>
                <a:path w="7962265" h="3048000">
                  <a:moveTo>
                    <a:pt x="1972043" y="2247900"/>
                  </a:moveTo>
                  <a:lnTo>
                    <a:pt x="0" y="2247900"/>
                  </a:lnTo>
                  <a:lnTo>
                    <a:pt x="0" y="2654300"/>
                  </a:lnTo>
                  <a:lnTo>
                    <a:pt x="23303" y="2654300"/>
                  </a:lnTo>
                  <a:lnTo>
                    <a:pt x="127261" y="2628900"/>
                  </a:lnTo>
                  <a:lnTo>
                    <a:pt x="181675" y="2628900"/>
                  </a:lnTo>
                  <a:lnTo>
                    <a:pt x="238045" y="2616200"/>
                  </a:lnTo>
                  <a:lnTo>
                    <a:pt x="1402345" y="2616200"/>
                  </a:lnTo>
                  <a:lnTo>
                    <a:pt x="1424746" y="2603500"/>
                  </a:lnTo>
                  <a:lnTo>
                    <a:pt x="1470103" y="2565400"/>
                  </a:lnTo>
                  <a:lnTo>
                    <a:pt x="1560918" y="2514600"/>
                  </a:lnTo>
                  <a:lnTo>
                    <a:pt x="1611525" y="2476500"/>
                  </a:lnTo>
                  <a:lnTo>
                    <a:pt x="1661117" y="2451100"/>
                  </a:lnTo>
                  <a:lnTo>
                    <a:pt x="1709282" y="2413000"/>
                  </a:lnTo>
                  <a:lnTo>
                    <a:pt x="1799694" y="2349500"/>
                  </a:lnTo>
                  <a:lnTo>
                    <a:pt x="1841120" y="2324100"/>
                  </a:lnTo>
                  <a:lnTo>
                    <a:pt x="1879478" y="2298700"/>
                  </a:lnTo>
                  <a:lnTo>
                    <a:pt x="1914358" y="2286000"/>
                  </a:lnTo>
                  <a:lnTo>
                    <a:pt x="1945350" y="2260600"/>
                  </a:lnTo>
                  <a:lnTo>
                    <a:pt x="1972043" y="2247900"/>
                  </a:lnTo>
                  <a:close/>
                </a:path>
                <a:path w="7962265" h="3048000">
                  <a:moveTo>
                    <a:pt x="7961655" y="2336800"/>
                  </a:moveTo>
                  <a:lnTo>
                    <a:pt x="4090473" y="2336800"/>
                  </a:lnTo>
                  <a:lnTo>
                    <a:pt x="4120408" y="2349500"/>
                  </a:lnTo>
                  <a:lnTo>
                    <a:pt x="4142107" y="2362200"/>
                  </a:lnTo>
                  <a:lnTo>
                    <a:pt x="4149293" y="2374900"/>
                  </a:lnTo>
                  <a:lnTo>
                    <a:pt x="4186566" y="2387600"/>
                  </a:lnTo>
                  <a:lnTo>
                    <a:pt x="4232102" y="2413000"/>
                  </a:lnTo>
                  <a:lnTo>
                    <a:pt x="4331640" y="2489200"/>
                  </a:lnTo>
                  <a:lnTo>
                    <a:pt x="4377481" y="2527300"/>
                  </a:lnTo>
                  <a:lnTo>
                    <a:pt x="4415260" y="2552700"/>
                  </a:lnTo>
                  <a:lnTo>
                    <a:pt x="4440898" y="2578100"/>
                  </a:lnTo>
                  <a:lnTo>
                    <a:pt x="4454112" y="2590800"/>
                  </a:lnTo>
                  <a:lnTo>
                    <a:pt x="4540243" y="2590800"/>
                  </a:lnTo>
                  <a:lnTo>
                    <a:pt x="4584084" y="2578100"/>
                  </a:lnTo>
                  <a:lnTo>
                    <a:pt x="4624010" y="2552700"/>
                  </a:lnTo>
                  <a:lnTo>
                    <a:pt x="4656175" y="2527300"/>
                  </a:lnTo>
                  <a:lnTo>
                    <a:pt x="4969941" y="2527300"/>
                  </a:lnTo>
                  <a:lnTo>
                    <a:pt x="5153685" y="2476500"/>
                  </a:lnTo>
                  <a:lnTo>
                    <a:pt x="7961655" y="2476500"/>
                  </a:lnTo>
                  <a:lnTo>
                    <a:pt x="7961655" y="2336800"/>
                  </a:lnTo>
                  <a:close/>
                </a:path>
                <a:path w="7962265" h="3048000">
                  <a:moveTo>
                    <a:pt x="4814929" y="2527300"/>
                  </a:moveTo>
                  <a:lnTo>
                    <a:pt x="4683509" y="2527300"/>
                  </a:lnTo>
                  <a:lnTo>
                    <a:pt x="4766335" y="2565400"/>
                  </a:lnTo>
                  <a:lnTo>
                    <a:pt x="4773803" y="2552700"/>
                  </a:lnTo>
                  <a:lnTo>
                    <a:pt x="4790991" y="2540000"/>
                  </a:lnTo>
                  <a:lnTo>
                    <a:pt x="4814929" y="2527300"/>
                  </a:lnTo>
                  <a:close/>
                </a:path>
                <a:path w="7962265" h="3048000">
                  <a:moveTo>
                    <a:pt x="2918109" y="2540000"/>
                  </a:moveTo>
                  <a:lnTo>
                    <a:pt x="2847057" y="2540000"/>
                  </a:lnTo>
                  <a:lnTo>
                    <a:pt x="2857993" y="2552700"/>
                  </a:lnTo>
                  <a:lnTo>
                    <a:pt x="2899998" y="2552700"/>
                  </a:lnTo>
                  <a:lnTo>
                    <a:pt x="2918109" y="2540000"/>
                  </a:lnTo>
                  <a:close/>
                </a:path>
                <a:path w="7962265" h="3048000">
                  <a:moveTo>
                    <a:pt x="2960770" y="2476500"/>
                  </a:moveTo>
                  <a:lnTo>
                    <a:pt x="2753944" y="2476500"/>
                  </a:lnTo>
                  <a:lnTo>
                    <a:pt x="2771962" y="2501900"/>
                  </a:lnTo>
                  <a:lnTo>
                    <a:pt x="2791121" y="2514600"/>
                  </a:lnTo>
                  <a:lnTo>
                    <a:pt x="2812574" y="2527300"/>
                  </a:lnTo>
                  <a:lnTo>
                    <a:pt x="2837472" y="2540000"/>
                  </a:lnTo>
                  <a:lnTo>
                    <a:pt x="2933521" y="2540000"/>
                  </a:lnTo>
                  <a:lnTo>
                    <a:pt x="2944749" y="2527300"/>
                  </a:lnTo>
                  <a:lnTo>
                    <a:pt x="2955325" y="2501900"/>
                  </a:lnTo>
                  <a:lnTo>
                    <a:pt x="2960770" y="2476500"/>
                  </a:lnTo>
                  <a:close/>
                </a:path>
                <a:path w="7962265" h="3048000">
                  <a:moveTo>
                    <a:pt x="4969941" y="2527300"/>
                  </a:moveTo>
                  <a:lnTo>
                    <a:pt x="4905320" y="2527300"/>
                  </a:lnTo>
                  <a:lnTo>
                    <a:pt x="4924006" y="2540000"/>
                  </a:lnTo>
                  <a:lnTo>
                    <a:pt x="4969941" y="2527300"/>
                  </a:lnTo>
                  <a:close/>
                </a:path>
                <a:path w="7962265" h="3048000">
                  <a:moveTo>
                    <a:pt x="3466020" y="2438400"/>
                  </a:moveTo>
                  <a:lnTo>
                    <a:pt x="3042666" y="2438400"/>
                  </a:lnTo>
                  <a:lnTo>
                    <a:pt x="3080367" y="2451100"/>
                  </a:lnTo>
                  <a:lnTo>
                    <a:pt x="3121779" y="2476500"/>
                  </a:lnTo>
                  <a:lnTo>
                    <a:pt x="3161436" y="2514600"/>
                  </a:lnTo>
                  <a:lnTo>
                    <a:pt x="3193872" y="2527300"/>
                  </a:lnTo>
                  <a:lnTo>
                    <a:pt x="3200349" y="2527300"/>
                  </a:lnTo>
                  <a:lnTo>
                    <a:pt x="3207550" y="2514600"/>
                  </a:lnTo>
                  <a:lnTo>
                    <a:pt x="3212592" y="2501900"/>
                  </a:lnTo>
                  <a:lnTo>
                    <a:pt x="3333576" y="2501900"/>
                  </a:lnTo>
                  <a:lnTo>
                    <a:pt x="3386424" y="2476500"/>
                  </a:lnTo>
                  <a:lnTo>
                    <a:pt x="3432876" y="2463800"/>
                  </a:lnTo>
                  <a:lnTo>
                    <a:pt x="3466020" y="2438400"/>
                  </a:lnTo>
                  <a:close/>
                </a:path>
                <a:path w="7962265" h="3048000">
                  <a:moveTo>
                    <a:pt x="3281244" y="2501900"/>
                  </a:moveTo>
                  <a:lnTo>
                    <a:pt x="3212592" y="2501900"/>
                  </a:lnTo>
                  <a:lnTo>
                    <a:pt x="3217633" y="2514600"/>
                  </a:lnTo>
                  <a:lnTo>
                    <a:pt x="3236341" y="2514600"/>
                  </a:lnTo>
                  <a:lnTo>
                    <a:pt x="3281244" y="2501900"/>
                  </a:lnTo>
                  <a:close/>
                </a:path>
                <a:path w="7962265" h="3048000">
                  <a:moveTo>
                    <a:pt x="3867785" y="2374900"/>
                  </a:moveTo>
                  <a:lnTo>
                    <a:pt x="3625808" y="2374900"/>
                  </a:lnTo>
                  <a:lnTo>
                    <a:pt x="3652415" y="2387600"/>
                  </a:lnTo>
                  <a:lnTo>
                    <a:pt x="3677264" y="2400300"/>
                  </a:lnTo>
                  <a:lnTo>
                    <a:pt x="3700018" y="2400300"/>
                  </a:lnTo>
                  <a:lnTo>
                    <a:pt x="3715995" y="2425700"/>
                  </a:lnTo>
                  <a:lnTo>
                    <a:pt x="3732241" y="2463800"/>
                  </a:lnTo>
                  <a:lnTo>
                    <a:pt x="3749835" y="2489200"/>
                  </a:lnTo>
                  <a:lnTo>
                    <a:pt x="3769855" y="2514600"/>
                  </a:lnTo>
                  <a:lnTo>
                    <a:pt x="3772014" y="2514600"/>
                  </a:lnTo>
                  <a:lnTo>
                    <a:pt x="3799737" y="2489200"/>
                  </a:lnTo>
                  <a:lnTo>
                    <a:pt x="3825300" y="2451100"/>
                  </a:lnTo>
                  <a:lnTo>
                    <a:pt x="3848163" y="2400300"/>
                  </a:lnTo>
                  <a:lnTo>
                    <a:pt x="3867785" y="2374900"/>
                  </a:lnTo>
                  <a:close/>
                </a:path>
                <a:path w="7962265" h="3048000">
                  <a:moveTo>
                    <a:pt x="2739193" y="2489200"/>
                  </a:moveTo>
                  <a:lnTo>
                    <a:pt x="2687618" y="2489200"/>
                  </a:lnTo>
                  <a:lnTo>
                    <a:pt x="2701334" y="2501900"/>
                  </a:lnTo>
                  <a:lnTo>
                    <a:pt x="2728033" y="2501900"/>
                  </a:lnTo>
                  <a:lnTo>
                    <a:pt x="2739193" y="2489200"/>
                  </a:lnTo>
                  <a:close/>
                </a:path>
                <a:path w="7962265" h="3048000">
                  <a:moveTo>
                    <a:pt x="3495392" y="2387600"/>
                  </a:moveTo>
                  <a:lnTo>
                    <a:pt x="2567901" y="2387600"/>
                  </a:lnTo>
                  <a:lnTo>
                    <a:pt x="2583135" y="2400300"/>
                  </a:lnTo>
                  <a:lnTo>
                    <a:pt x="2597016" y="2400300"/>
                  </a:lnTo>
                  <a:lnTo>
                    <a:pt x="2607792" y="2413000"/>
                  </a:lnTo>
                  <a:lnTo>
                    <a:pt x="2623071" y="2425700"/>
                  </a:lnTo>
                  <a:lnTo>
                    <a:pt x="2635513" y="2451100"/>
                  </a:lnTo>
                  <a:lnTo>
                    <a:pt x="2648494" y="2463800"/>
                  </a:lnTo>
                  <a:lnTo>
                    <a:pt x="2665387" y="2476500"/>
                  </a:lnTo>
                  <a:lnTo>
                    <a:pt x="2675388" y="2489200"/>
                  </a:lnTo>
                  <a:lnTo>
                    <a:pt x="2748190" y="2489200"/>
                  </a:lnTo>
                  <a:lnTo>
                    <a:pt x="2753944" y="2476500"/>
                  </a:lnTo>
                  <a:lnTo>
                    <a:pt x="2960770" y="2476500"/>
                  </a:lnTo>
                  <a:lnTo>
                    <a:pt x="2970262" y="2451100"/>
                  </a:lnTo>
                  <a:lnTo>
                    <a:pt x="2992983" y="2438400"/>
                  </a:lnTo>
                  <a:lnTo>
                    <a:pt x="3471062" y="2438400"/>
                  </a:lnTo>
                  <a:lnTo>
                    <a:pt x="3475380" y="2425700"/>
                  </a:lnTo>
                  <a:lnTo>
                    <a:pt x="3480422" y="2425700"/>
                  </a:lnTo>
                  <a:lnTo>
                    <a:pt x="3483852" y="2413000"/>
                  </a:lnTo>
                  <a:lnTo>
                    <a:pt x="3487891" y="2413000"/>
                  </a:lnTo>
                  <a:lnTo>
                    <a:pt x="3495392" y="2387600"/>
                  </a:lnTo>
                  <a:close/>
                </a:path>
                <a:path w="7962265" h="3048000">
                  <a:moveTo>
                    <a:pt x="3942024" y="2349500"/>
                  </a:moveTo>
                  <a:lnTo>
                    <a:pt x="2294958" y="2349500"/>
                  </a:lnTo>
                  <a:lnTo>
                    <a:pt x="2312958" y="2362200"/>
                  </a:lnTo>
                  <a:lnTo>
                    <a:pt x="2440762" y="2362200"/>
                  </a:lnTo>
                  <a:lnTo>
                    <a:pt x="2463414" y="2374900"/>
                  </a:lnTo>
                  <a:lnTo>
                    <a:pt x="2484315" y="2387600"/>
                  </a:lnTo>
                  <a:lnTo>
                    <a:pt x="2502518" y="2400300"/>
                  </a:lnTo>
                  <a:lnTo>
                    <a:pt x="2517076" y="2413000"/>
                  </a:lnTo>
                  <a:lnTo>
                    <a:pt x="2522498" y="2400300"/>
                  </a:lnTo>
                  <a:lnTo>
                    <a:pt x="2530752" y="2400300"/>
                  </a:lnTo>
                  <a:lnTo>
                    <a:pt x="2541167" y="2387600"/>
                  </a:lnTo>
                  <a:lnTo>
                    <a:pt x="3495392" y="2387600"/>
                  </a:lnTo>
                  <a:lnTo>
                    <a:pt x="3499142" y="2374900"/>
                  </a:lnTo>
                  <a:lnTo>
                    <a:pt x="3867785" y="2374900"/>
                  </a:lnTo>
                  <a:lnTo>
                    <a:pt x="3897377" y="2362200"/>
                  </a:lnTo>
                  <a:lnTo>
                    <a:pt x="3942024" y="2349500"/>
                  </a:lnTo>
                  <a:close/>
                </a:path>
                <a:path w="7962265" h="3048000">
                  <a:moveTo>
                    <a:pt x="3574228" y="2374900"/>
                  </a:moveTo>
                  <a:lnTo>
                    <a:pt x="3499142" y="2374900"/>
                  </a:lnTo>
                  <a:lnTo>
                    <a:pt x="3509226" y="2400300"/>
                  </a:lnTo>
                  <a:lnTo>
                    <a:pt x="3529544" y="2387600"/>
                  </a:lnTo>
                  <a:lnTo>
                    <a:pt x="3551347" y="2387600"/>
                  </a:lnTo>
                  <a:lnTo>
                    <a:pt x="3574228" y="2374900"/>
                  </a:lnTo>
                  <a:close/>
                </a:path>
                <a:path w="7962265" h="3048000">
                  <a:moveTo>
                    <a:pt x="2440762" y="2362200"/>
                  </a:moveTo>
                  <a:lnTo>
                    <a:pt x="2350033" y="2362200"/>
                  </a:lnTo>
                  <a:lnTo>
                    <a:pt x="2369001" y="2374900"/>
                  </a:lnTo>
                  <a:lnTo>
                    <a:pt x="2435720" y="2374900"/>
                  </a:lnTo>
                  <a:lnTo>
                    <a:pt x="2440762" y="2362200"/>
                  </a:lnTo>
                  <a:close/>
                </a:path>
                <a:path w="7962265" h="3048000">
                  <a:moveTo>
                    <a:pt x="7961655" y="0"/>
                  </a:moveTo>
                  <a:lnTo>
                    <a:pt x="0" y="0"/>
                  </a:lnTo>
                  <a:lnTo>
                    <a:pt x="0" y="304800"/>
                  </a:lnTo>
                  <a:lnTo>
                    <a:pt x="7773022" y="304800"/>
                  </a:lnTo>
                  <a:lnTo>
                    <a:pt x="7773022" y="330200"/>
                  </a:lnTo>
                  <a:lnTo>
                    <a:pt x="0" y="330200"/>
                  </a:lnTo>
                  <a:lnTo>
                    <a:pt x="0" y="787400"/>
                  </a:lnTo>
                  <a:lnTo>
                    <a:pt x="7773022" y="787400"/>
                  </a:lnTo>
                  <a:lnTo>
                    <a:pt x="7773022" y="812800"/>
                  </a:lnTo>
                  <a:lnTo>
                    <a:pt x="0" y="812800"/>
                  </a:lnTo>
                  <a:lnTo>
                    <a:pt x="0" y="1270000"/>
                  </a:lnTo>
                  <a:lnTo>
                    <a:pt x="7773022" y="1270000"/>
                  </a:lnTo>
                  <a:lnTo>
                    <a:pt x="7773022" y="1282700"/>
                  </a:lnTo>
                  <a:lnTo>
                    <a:pt x="0" y="1282700"/>
                  </a:lnTo>
                  <a:lnTo>
                    <a:pt x="0" y="1739900"/>
                  </a:lnTo>
                  <a:lnTo>
                    <a:pt x="7773022" y="1739900"/>
                  </a:lnTo>
                  <a:lnTo>
                    <a:pt x="7773022" y="1765300"/>
                  </a:lnTo>
                  <a:lnTo>
                    <a:pt x="0" y="1765300"/>
                  </a:lnTo>
                  <a:lnTo>
                    <a:pt x="0" y="2222500"/>
                  </a:lnTo>
                  <a:lnTo>
                    <a:pt x="7773022" y="2222500"/>
                  </a:lnTo>
                  <a:lnTo>
                    <a:pt x="7773022" y="2247900"/>
                  </a:lnTo>
                  <a:lnTo>
                    <a:pt x="2096591" y="2247900"/>
                  </a:lnTo>
                  <a:lnTo>
                    <a:pt x="2118110" y="2260600"/>
                  </a:lnTo>
                  <a:lnTo>
                    <a:pt x="2139494" y="2260600"/>
                  </a:lnTo>
                  <a:lnTo>
                    <a:pt x="2160676" y="2273300"/>
                  </a:lnTo>
                  <a:lnTo>
                    <a:pt x="2192290" y="2286000"/>
                  </a:lnTo>
                  <a:lnTo>
                    <a:pt x="2219177" y="2311400"/>
                  </a:lnTo>
                  <a:lnTo>
                    <a:pt x="2236612" y="2336800"/>
                  </a:lnTo>
                  <a:lnTo>
                    <a:pt x="2239873" y="2362200"/>
                  </a:lnTo>
                  <a:lnTo>
                    <a:pt x="2246545" y="2362200"/>
                  </a:lnTo>
                  <a:lnTo>
                    <a:pt x="2255445" y="2349500"/>
                  </a:lnTo>
                  <a:lnTo>
                    <a:pt x="3988969" y="2349500"/>
                  </a:lnTo>
                  <a:lnTo>
                    <a:pt x="4025455" y="2336800"/>
                  </a:lnTo>
                  <a:lnTo>
                    <a:pt x="7961655" y="2336800"/>
                  </a:lnTo>
                  <a:lnTo>
                    <a:pt x="7961655" y="0"/>
                  </a:lnTo>
                  <a:close/>
                </a:path>
              </a:pathLst>
            </a:custGeom>
            <a:solidFill>
              <a:srgbClr val="E0CEBD"/>
            </a:solidFill>
          </p:spPr>
          <p:txBody>
            <a:bodyPr wrap="square" lIns="0" tIns="0" rIns="0" bIns="0" rtlCol="0"/>
            <a:lstStyle/>
            <a:p>
              <a:endParaRPr/>
            </a:p>
          </p:txBody>
        </p:sp>
        <p:sp>
          <p:nvSpPr>
            <p:cNvPr id="7" name="object 7"/>
            <p:cNvSpPr/>
            <p:nvPr/>
          </p:nvSpPr>
          <p:spPr>
            <a:xfrm>
              <a:off x="0" y="310273"/>
              <a:ext cx="7775575" cy="23495"/>
            </a:xfrm>
            <a:custGeom>
              <a:avLst/>
              <a:gdLst/>
              <a:ahLst/>
              <a:cxnLst/>
              <a:rect l="l" t="t" r="r" b="b"/>
              <a:pathLst>
                <a:path w="7775575" h="23495">
                  <a:moveTo>
                    <a:pt x="7775168" y="0"/>
                  </a:moveTo>
                  <a:lnTo>
                    <a:pt x="0" y="0"/>
                  </a:lnTo>
                  <a:lnTo>
                    <a:pt x="0" y="23038"/>
                  </a:lnTo>
                  <a:lnTo>
                    <a:pt x="7775168" y="23038"/>
                  </a:lnTo>
                  <a:lnTo>
                    <a:pt x="7775168" y="0"/>
                  </a:lnTo>
                  <a:close/>
                </a:path>
              </a:pathLst>
            </a:custGeom>
            <a:solidFill>
              <a:srgbClr val="4C2A13">
                <a:alpha val="38819"/>
              </a:srgbClr>
            </a:solidFill>
          </p:spPr>
          <p:txBody>
            <a:bodyPr wrap="square" lIns="0" tIns="0" rIns="0" bIns="0" rtlCol="0"/>
            <a:lstStyle/>
            <a:p>
              <a:endParaRPr/>
            </a:p>
          </p:txBody>
        </p:sp>
        <p:sp>
          <p:nvSpPr>
            <p:cNvPr id="8" name="object 8"/>
            <p:cNvSpPr/>
            <p:nvPr/>
          </p:nvSpPr>
          <p:spPr>
            <a:xfrm>
              <a:off x="0" y="310278"/>
              <a:ext cx="7775575" cy="23495"/>
            </a:xfrm>
            <a:custGeom>
              <a:avLst/>
              <a:gdLst/>
              <a:ahLst/>
              <a:cxnLst/>
              <a:rect l="l" t="t" r="r" b="b"/>
              <a:pathLst>
                <a:path w="7775575" h="23495">
                  <a:moveTo>
                    <a:pt x="0" y="0"/>
                  </a:moveTo>
                  <a:lnTo>
                    <a:pt x="7775156" y="0"/>
                  </a:lnTo>
                  <a:lnTo>
                    <a:pt x="7775156" y="23037"/>
                  </a:lnTo>
                  <a:lnTo>
                    <a:pt x="0" y="23037"/>
                  </a:lnTo>
                </a:path>
              </a:pathLst>
            </a:custGeom>
            <a:ln w="3175">
              <a:solidFill>
                <a:srgbClr val="FFFFFF"/>
              </a:solidFill>
            </a:ln>
          </p:spPr>
          <p:txBody>
            <a:bodyPr wrap="square" lIns="0" tIns="0" rIns="0" bIns="0" rtlCol="0"/>
            <a:lstStyle/>
            <a:p>
              <a:endParaRPr/>
            </a:p>
          </p:txBody>
        </p:sp>
        <p:sp>
          <p:nvSpPr>
            <p:cNvPr id="9" name="object 9"/>
            <p:cNvSpPr/>
            <p:nvPr/>
          </p:nvSpPr>
          <p:spPr>
            <a:xfrm>
              <a:off x="0" y="788351"/>
              <a:ext cx="7775575" cy="24130"/>
            </a:xfrm>
            <a:custGeom>
              <a:avLst/>
              <a:gdLst/>
              <a:ahLst/>
              <a:cxnLst/>
              <a:rect l="l" t="t" r="r" b="b"/>
              <a:pathLst>
                <a:path w="7775575" h="24129">
                  <a:moveTo>
                    <a:pt x="7775168" y="0"/>
                  </a:moveTo>
                  <a:lnTo>
                    <a:pt x="0" y="0"/>
                  </a:lnTo>
                  <a:lnTo>
                    <a:pt x="0" y="23762"/>
                  </a:lnTo>
                  <a:lnTo>
                    <a:pt x="7775168" y="23762"/>
                  </a:lnTo>
                  <a:lnTo>
                    <a:pt x="7775168" y="0"/>
                  </a:lnTo>
                  <a:close/>
                </a:path>
              </a:pathLst>
            </a:custGeom>
            <a:solidFill>
              <a:srgbClr val="4C2A13">
                <a:alpha val="38819"/>
              </a:srgbClr>
            </a:solidFill>
          </p:spPr>
          <p:txBody>
            <a:bodyPr wrap="square" lIns="0" tIns="0" rIns="0" bIns="0" rtlCol="0"/>
            <a:lstStyle/>
            <a:p>
              <a:endParaRPr/>
            </a:p>
          </p:txBody>
        </p:sp>
        <p:sp>
          <p:nvSpPr>
            <p:cNvPr id="10" name="object 10"/>
            <p:cNvSpPr/>
            <p:nvPr/>
          </p:nvSpPr>
          <p:spPr>
            <a:xfrm>
              <a:off x="0" y="788342"/>
              <a:ext cx="7775575" cy="24130"/>
            </a:xfrm>
            <a:custGeom>
              <a:avLst/>
              <a:gdLst/>
              <a:ahLst/>
              <a:cxnLst/>
              <a:rect l="l" t="t" r="r" b="b"/>
              <a:pathLst>
                <a:path w="7775575" h="24129">
                  <a:moveTo>
                    <a:pt x="0" y="0"/>
                  </a:moveTo>
                  <a:lnTo>
                    <a:pt x="7775156" y="0"/>
                  </a:lnTo>
                  <a:lnTo>
                    <a:pt x="7775156" y="23761"/>
                  </a:lnTo>
                  <a:lnTo>
                    <a:pt x="0" y="23761"/>
                  </a:lnTo>
                </a:path>
              </a:pathLst>
            </a:custGeom>
            <a:ln w="3175">
              <a:solidFill>
                <a:srgbClr val="FFFFFF"/>
              </a:solidFill>
            </a:ln>
          </p:spPr>
          <p:txBody>
            <a:bodyPr wrap="square" lIns="0" tIns="0" rIns="0" bIns="0" rtlCol="0"/>
            <a:lstStyle/>
            <a:p>
              <a:endParaRPr/>
            </a:p>
          </p:txBody>
        </p:sp>
        <p:sp>
          <p:nvSpPr>
            <p:cNvPr id="11" name="object 11"/>
            <p:cNvSpPr/>
            <p:nvPr/>
          </p:nvSpPr>
          <p:spPr>
            <a:xfrm>
              <a:off x="0" y="1266413"/>
              <a:ext cx="7775575" cy="23495"/>
            </a:xfrm>
            <a:custGeom>
              <a:avLst/>
              <a:gdLst/>
              <a:ahLst/>
              <a:cxnLst/>
              <a:rect l="l" t="t" r="r" b="b"/>
              <a:pathLst>
                <a:path w="7775575" h="23494">
                  <a:moveTo>
                    <a:pt x="7775168" y="0"/>
                  </a:moveTo>
                  <a:lnTo>
                    <a:pt x="0" y="0"/>
                  </a:lnTo>
                  <a:lnTo>
                    <a:pt x="0" y="23043"/>
                  </a:lnTo>
                  <a:lnTo>
                    <a:pt x="7775168" y="23043"/>
                  </a:lnTo>
                  <a:lnTo>
                    <a:pt x="7775168" y="0"/>
                  </a:lnTo>
                  <a:close/>
                </a:path>
              </a:pathLst>
            </a:custGeom>
            <a:solidFill>
              <a:srgbClr val="4C2A13">
                <a:alpha val="38819"/>
              </a:srgbClr>
            </a:solidFill>
          </p:spPr>
          <p:txBody>
            <a:bodyPr wrap="square" lIns="0" tIns="0" rIns="0" bIns="0" rtlCol="0"/>
            <a:lstStyle/>
            <a:p>
              <a:endParaRPr/>
            </a:p>
          </p:txBody>
        </p:sp>
        <p:sp>
          <p:nvSpPr>
            <p:cNvPr id="12" name="object 12"/>
            <p:cNvSpPr/>
            <p:nvPr/>
          </p:nvSpPr>
          <p:spPr>
            <a:xfrm>
              <a:off x="0" y="1266420"/>
              <a:ext cx="7775575" cy="23495"/>
            </a:xfrm>
            <a:custGeom>
              <a:avLst/>
              <a:gdLst/>
              <a:ahLst/>
              <a:cxnLst/>
              <a:rect l="l" t="t" r="r" b="b"/>
              <a:pathLst>
                <a:path w="7775575" h="23494">
                  <a:moveTo>
                    <a:pt x="0" y="0"/>
                  </a:moveTo>
                  <a:lnTo>
                    <a:pt x="7775156" y="0"/>
                  </a:lnTo>
                  <a:lnTo>
                    <a:pt x="7775156" y="23037"/>
                  </a:lnTo>
                  <a:lnTo>
                    <a:pt x="0" y="23037"/>
                  </a:lnTo>
                </a:path>
              </a:pathLst>
            </a:custGeom>
            <a:ln w="3175">
              <a:solidFill>
                <a:srgbClr val="FFFFFF"/>
              </a:solidFill>
            </a:ln>
          </p:spPr>
          <p:txBody>
            <a:bodyPr wrap="square" lIns="0" tIns="0" rIns="0" bIns="0" rtlCol="0"/>
            <a:lstStyle/>
            <a:p>
              <a:endParaRPr/>
            </a:p>
          </p:txBody>
        </p:sp>
        <p:sp>
          <p:nvSpPr>
            <p:cNvPr id="13" name="object 13"/>
            <p:cNvSpPr/>
            <p:nvPr/>
          </p:nvSpPr>
          <p:spPr>
            <a:xfrm>
              <a:off x="0" y="1744488"/>
              <a:ext cx="7775575" cy="24130"/>
            </a:xfrm>
            <a:custGeom>
              <a:avLst/>
              <a:gdLst/>
              <a:ahLst/>
              <a:cxnLst/>
              <a:rect l="l" t="t" r="r" b="b"/>
              <a:pathLst>
                <a:path w="7775575" h="24130">
                  <a:moveTo>
                    <a:pt x="7775168" y="0"/>
                  </a:moveTo>
                  <a:lnTo>
                    <a:pt x="0" y="0"/>
                  </a:lnTo>
                  <a:lnTo>
                    <a:pt x="0" y="23757"/>
                  </a:lnTo>
                  <a:lnTo>
                    <a:pt x="7775168" y="23757"/>
                  </a:lnTo>
                  <a:lnTo>
                    <a:pt x="7775168" y="0"/>
                  </a:lnTo>
                  <a:close/>
                </a:path>
              </a:pathLst>
            </a:custGeom>
            <a:solidFill>
              <a:srgbClr val="4C2A13">
                <a:alpha val="38819"/>
              </a:srgbClr>
            </a:solidFill>
          </p:spPr>
          <p:txBody>
            <a:bodyPr wrap="square" lIns="0" tIns="0" rIns="0" bIns="0" rtlCol="0"/>
            <a:lstStyle/>
            <a:p>
              <a:endParaRPr/>
            </a:p>
          </p:txBody>
        </p:sp>
        <p:sp>
          <p:nvSpPr>
            <p:cNvPr id="14" name="object 14"/>
            <p:cNvSpPr/>
            <p:nvPr/>
          </p:nvSpPr>
          <p:spPr>
            <a:xfrm>
              <a:off x="0" y="1744484"/>
              <a:ext cx="7775575" cy="24130"/>
            </a:xfrm>
            <a:custGeom>
              <a:avLst/>
              <a:gdLst/>
              <a:ahLst/>
              <a:cxnLst/>
              <a:rect l="l" t="t" r="r" b="b"/>
              <a:pathLst>
                <a:path w="7775575" h="24130">
                  <a:moveTo>
                    <a:pt x="0" y="0"/>
                  </a:moveTo>
                  <a:lnTo>
                    <a:pt x="7775156" y="0"/>
                  </a:lnTo>
                  <a:lnTo>
                    <a:pt x="7775156" y="23761"/>
                  </a:lnTo>
                  <a:lnTo>
                    <a:pt x="0" y="23761"/>
                  </a:lnTo>
                </a:path>
              </a:pathLst>
            </a:custGeom>
            <a:ln w="3175">
              <a:solidFill>
                <a:srgbClr val="FFFFFF"/>
              </a:solidFill>
            </a:ln>
          </p:spPr>
          <p:txBody>
            <a:bodyPr wrap="square" lIns="0" tIns="0" rIns="0" bIns="0" rtlCol="0"/>
            <a:lstStyle/>
            <a:p>
              <a:endParaRPr/>
            </a:p>
          </p:txBody>
        </p:sp>
        <p:sp>
          <p:nvSpPr>
            <p:cNvPr id="15" name="object 15"/>
            <p:cNvSpPr/>
            <p:nvPr/>
          </p:nvSpPr>
          <p:spPr>
            <a:xfrm>
              <a:off x="0" y="2222004"/>
              <a:ext cx="2009775" cy="24130"/>
            </a:xfrm>
            <a:custGeom>
              <a:avLst/>
              <a:gdLst/>
              <a:ahLst/>
              <a:cxnLst/>
              <a:rect l="l" t="t" r="r" b="b"/>
              <a:pathLst>
                <a:path w="2009775" h="24130">
                  <a:moveTo>
                    <a:pt x="2009482" y="0"/>
                  </a:moveTo>
                  <a:lnTo>
                    <a:pt x="0" y="0"/>
                  </a:lnTo>
                  <a:lnTo>
                    <a:pt x="0" y="5080"/>
                  </a:lnTo>
                  <a:lnTo>
                    <a:pt x="0" y="10160"/>
                  </a:lnTo>
                  <a:lnTo>
                    <a:pt x="0" y="12700"/>
                  </a:lnTo>
                  <a:lnTo>
                    <a:pt x="0" y="16510"/>
                  </a:lnTo>
                  <a:lnTo>
                    <a:pt x="0" y="21590"/>
                  </a:lnTo>
                  <a:lnTo>
                    <a:pt x="0" y="24130"/>
                  </a:lnTo>
                  <a:lnTo>
                    <a:pt x="1978520" y="24130"/>
                  </a:lnTo>
                  <a:lnTo>
                    <a:pt x="1978520" y="21590"/>
                  </a:lnTo>
                  <a:lnTo>
                    <a:pt x="1985721" y="21590"/>
                  </a:lnTo>
                  <a:lnTo>
                    <a:pt x="1985721" y="16510"/>
                  </a:lnTo>
                  <a:lnTo>
                    <a:pt x="1990763" y="16510"/>
                  </a:lnTo>
                  <a:lnTo>
                    <a:pt x="1990763" y="12700"/>
                  </a:lnTo>
                  <a:lnTo>
                    <a:pt x="1997964" y="12700"/>
                  </a:lnTo>
                  <a:lnTo>
                    <a:pt x="1997964" y="10160"/>
                  </a:lnTo>
                  <a:lnTo>
                    <a:pt x="2005164" y="10160"/>
                  </a:lnTo>
                  <a:lnTo>
                    <a:pt x="2005164" y="5080"/>
                  </a:lnTo>
                  <a:lnTo>
                    <a:pt x="2009482" y="5080"/>
                  </a:lnTo>
                  <a:lnTo>
                    <a:pt x="2009482" y="0"/>
                  </a:lnTo>
                  <a:close/>
                </a:path>
              </a:pathLst>
            </a:custGeom>
            <a:solidFill>
              <a:srgbClr val="4C2A13">
                <a:alpha val="38819"/>
              </a:srgbClr>
            </a:solidFill>
          </p:spPr>
          <p:txBody>
            <a:bodyPr wrap="square" lIns="0" tIns="0" rIns="0" bIns="0" rtlCol="0"/>
            <a:lstStyle/>
            <a:p>
              <a:endParaRPr/>
            </a:p>
          </p:txBody>
        </p:sp>
        <p:sp>
          <p:nvSpPr>
            <p:cNvPr id="16" name="object 16"/>
            <p:cNvSpPr/>
            <p:nvPr/>
          </p:nvSpPr>
          <p:spPr>
            <a:xfrm>
              <a:off x="0" y="2222562"/>
              <a:ext cx="2009775" cy="23495"/>
            </a:xfrm>
            <a:custGeom>
              <a:avLst/>
              <a:gdLst/>
              <a:ahLst/>
              <a:cxnLst/>
              <a:rect l="l" t="t" r="r" b="b"/>
              <a:pathLst>
                <a:path w="2009775" h="23494">
                  <a:moveTo>
                    <a:pt x="2009470" y="0"/>
                  </a:moveTo>
                  <a:lnTo>
                    <a:pt x="2009470" y="4317"/>
                  </a:lnTo>
                  <a:lnTo>
                    <a:pt x="2005152" y="4317"/>
                  </a:lnTo>
                  <a:lnTo>
                    <a:pt x="2005152" y="9359"/>
                  </a:lnTo>
                  <a:lnTo>
                    <a:pt x="1997951" y="9359"/>
                  </a:lnTo>
                  <a:lnTo>
                    <a:pt x="1997951" y="11518"/>
                  </a:lnTo>
                  <a:lnTo>
                    <a:pt x="1990750" y="11518"/>
                  </a:lnTo>
                  <a:lnTo>
                    <a:pt x="1990750" y="16560"/>
                  </a:lnTo>
                  <a:lnTo>
                    <a:pt x="1985708" y="16560"/>
                  </a:lnTo>
                  <a:lnTo>
                    <a:pt x="1985708" y="20878"/>
                  </a:lnTo>
                  <a:lnTo>
                    <a:pt x="1978520" y="20878"/>
                  </a:lnTo>
                  <a:lnTo>
                    <a:pt x="1978520" y="23037"/>
                  </a:lnTo>
                  <a:lnTo>
                    <a:pt x="0" y="23037"/>
                  </a:lnTo>
                </a:path>
                <a:path w="2009775" h="23494">
                  <a:moveTo>
                    <a:pt x="0" y="0"/>
                  </a:moveTo>
                  <a:lnTo>
                    <a:pt x="2009470" y="0"/>
                  </a:lnTo>
                </a:path>
              </a:pathLst>
            </a:custGeom>
            <a:ln w="3175">
              <a:solidFill>
                <a:srgbClr val="FFFFFF"/>
              </a:solidFill>
            </a:ln>
          </p:spPr>
          <p:txBody>
            <a:bodyPr wrap="square" lIns="0" tIns="0" rIns="0" bIns="0" rtlCol="0"/>
            <a:lstStyle/>
            <a:p>
              <a:endParaRPr/>
            </a:p>
          </p:txBody>
        </p:sp>
        <p:sp>
          <p:nvSpPr>
            <p:cNvPr id="17" name="object 17"/>
            <p:cNvSpPr/>
            <p:nvPr/>
          </p:nvSpPr>
          <p:spPr>
            <a:xfrm>
              <a:off x="2033244" y="2222004"/>
              <a:ext cx="5741035" cy="24130"/>
            </a:xfrm>
            <a:custGeom>
              <a:avLst/>
              <a:gdLst/>
              <a:ahLst/>
              <a:cxnLst/>
              <a:rect l="l" t="t" r="r" b="b"/>
              <a:pathLst>
                <a:path w="5741034" h="24130">
                  <a:moveTo>
                    <a:pt x="5740489" y="10160"/>
                  </a:moveTo>
                  <a:lnTo>
                    <a:pt x="5740476" y="0"/>
                  </a:lnTo>
                  <a:lnTo>
                    <a:pt x="0" y="0"/>
                  </a:lnTo>
                  <a:lnTo>
                    <a:pt x="0" y="10160"/>
                  </a:lnTo>
                  <a:lnTo>
                    <a:pt x="7188" y="10160"/>
                  </a:lnTo>
                  <a:lnTo>
                    <a:pt x="7188" y="12700"/>
                  </a:lnTo>
                  <a:lnTo>
                    <a:pt x="16560" y="12700"/>
                  </a:lnTo>
                  <a:lnTo>
                    <a:pt x="16560" y="16510"/>
                  </a:lnTo>
                  <a:lnTo>
                    <a:pt x="23749" y="16510"/>
                  </a:lnTo>
                  <a:lnTo>
                    <a:pt x="23749" y="21590"/>
                  </a:lnTo>
                  <a:lnTo>
                    <a:pt x="35267" y="21590"/>
                  </a:lnTo>
                  <a:lnTo>
                    <a:pt x="35267" y="24130"/>
                  </a:lnTo>
                  <a:lnTo>
                    <a:pt x="5740489" y="24130"/>
                  </a:lnTo>
                  <a:lnTo>
                    <a:pt x="5740489" y="21590"/>
                  </a:lnTo>
                  <a:lnTo>
                    <a:pt x="5740489" y="16510"/>
                  </a:lnTo>
                  <a:lnTo>
                    <a:pt x="5740489" y="12700"/>
                  </a:lnTo>
                  <a:lnTo>
                    <a:pt x="5740489" y="10160"/>
                  </a:lnTo>
                  <a:close/>
                </a:path>
              </a:pathLst>
            </a:custGeom>
            <a:solidFill>
              <a:srgbClr val="4C2A13">
                <a:alpha val="38819"/>
              </a:srgbClr>
            </a:solidFill>
          </p:spPr>
          <p:txBody>
            <a:bodyPr wrap="square" lIns="0" tIns="0" rIns="0" bIns="0" rtlCol="0"/>
            <a:lstStyle/>
            <a:p>
              <a:endParaRPr/>
            </a:p>
          </p:txBody>
        </p:sp>
        <p:sp>
          <p:nvSpPr>
            <p:cNvPr id="18" name="object 18"/>
            <p:cNvSpPr/>
            <p:nvPr/>
          </p:nvSpPr>
          <p:spPr>
            <a:xfrm>
              <a:off x="2033231" y="2222562"/>
              <a:ext cx="5741035" cy="23495"/>
            </a:xfrm>
            <a:custGeom>
              <a:avLst/>
              <a:gdLst/>
              <a:ahLst/>
              <a:cxnLst/>
              <a:rect l="l" t="t" r="r" b="b"/>
              <a:pathLst>
                <a:path w="5741034" h="23494">
                  <a:moveTo>
                    <a:pt x="5740476" y="0"/>
                  </a:moveTo>
                  <a:lnTo>
                    <a:pt x="5740476" y="23037"/>
                  </a:lnTo>
                  <a:lnTo>
                    <a:pt x="35280" y="23037"/>
                  </a:lnTo>
                  <a:lnTo>
                    <a:pt x="35280" y="20878"/>
                  </a:lnTo>
                  <a:lnTo>
                    <a:pt x="23761" y="20878"/>
                  </a:lnTo>
                  <a:lnTo>
                    <a:pt x="23761" y="16560"/>
                  </a:lnTo>
                  <a:lnTo>
                    <a:pt x="16560" y="16560"/>
                  </a:lnTo>
                  <a:lnTo>
                    <a:pt x="16560" y="11518"/>
                  </a:lnTo>
                  <a:lnTo>
                    <a:pt x="7200" y="11518"/>
                  </a:lnTo>
                  <a:lnTo>
                    <a:pt x="7200" y="9359"/>
                  </a:lnTo>
                  <a:lnTo>
                    <a:pt x="0" y="9359"/>
                  </a:lnTo>
                  <a:lnTo>
                    <a:pt x="0" y="0"/>
                  </a:lnTo>
                  <a:lnTo>
                    <a:pt x="5740476" y="0"/>
                  </a:lnTo>
                  <a:close/>
                </a:path>
              </a:pathLst>
            </a:custGeom>
            <a:ln w="3175">
              <a:solidFill>
                <a:srgbClr val="FFFFFF"/>
              </a:solidFill>
            </a:ln>
          </p:spPr>
          <p:txBody>
            <a:bodyPr wrap="square" lIns="0" tIns="0" rIns="0" bIns="0" rtlCol="0"/>
            <a:lstStyle/>
            <a:p>
              <a:endParaRPr/>
            </a:p>
          </p:txBody>
        </p:sp>
        <p:sp>
          <p:nvSpPr>
            <p:cNvPr id="19" name="object 19"/>
            <p:cNvSpPr/>
            <p:nvPr/>
          </p:nvSpPr>
          <p:spPr>
            <a:xfrm>
              <a:off x="516204" y="2700794"/>
              <a:ext cx="5513070" cy="22860"/>
            </a:xfrm>
            <a:custGeom>
              <a:avLst/>
              <a:gdLst/>
              <a:ahLst/>
              <a:cxnLst/>
              <a:rect l="l" t="t" r="r" b="b"/>
              <a:pathLst>
                <a:path w="5513070" h="22860">
                  <a:moveTo>
                    <a:pt x="735838" y="0"/>
                  </a:moveTo>
                  <a:lnTo>
                    <a:pt x="0" y="0"/>
                  </a:lnTo>
                  <a:lnTo>
                    <a:pt x="0" y="3810"/>
                  </a:lnTo>
                  <a:lnTo>
                    <a:pt x="4330" y="3810"/>
                  </a:lnTo>
                  <a:lnTo>
                    <a:pt x="4330" y="8890"/>
                  </a:lnTo>
                  <a:lnTo>
                    <a:pt x="7200" y="8890"/>
                  </a:lnTo>
                  <a:lnTo>
                    <a:pt x="7200" y="11430"/>
                  </a:lnTo>
                  <a:lnTo>
                    <a:pt x="16560" y="11430"/>
                  </a:lnTo>
                  <a:lnTo>
                    <a:pt x="16560" y="16510"/>
                  </a:lnTo>
                  <a:lnTo>
                    <a:pt x="23761" y="16510"/>
                  </a:lnTo>
                  <a:lnTo>
                    <a:pt x="23761" y="20320"/>
                  </a:lnTo>
                  <a:lnTo>
                    <a:pt x="28803" y="20320"/>
                  </a:lnTo>
                  <a:lnTo>
                    <a:pt x="28803" y="22860"/>
                  </a:lnTo>
                  <a:lnTo>
                    <a:pt x="704875" y="22860"/>
                  </a:lnTo>
                  <a:lnTo>
                    <a:pt x="704875" y="20320"/>
                  </a:lnTo>
                  <a:lnTo>
                    <a:pt x="712076" y="20320"/>
                  </a:lnTo>
                  <a:lnTo>
                    <a:pt x="712076" y="16510"/>
                  </a:lnTo>
                  <a:lnTo>
                    <a:pt x="722160" y="16510"/>
                  </a:lnTo>
                  <a:lnTo>
                    <a:pt x="722160" y="11430"/>
                  </a:lnTo>
                  <a:lnTo>
                    <a:pt x="729361" y="11430"/>
                  </a:lnTo>
                  <a:lnTo>
                    <a:pt x="729361" y="8890"/>
                  </a:lnTo>
                  <a:lnTo>
                    <a:pt x="733679" y="8890"/>
                  </a:lnTo>
                  <a:lnTo>
                    <a:pt x="733679" y="3810"/>
                  </a:lnTo>
                  <a:lnTo>
                    <a:pt x="735838" y="3810"/>
                  </a:lnTo>
                  <a:lnTo>
                    <a:pt x="735838" y="0"/>
                  </a:lnTo>
                  <a:close/>
                </a:path>
                <a:path w="5513070" h="22860">
                  <a:moveTo>
                    <a:pt x="5512981" y="0"/>
                  </a:moveTo>
                  <a:lnTo>
                    <a:pt x="4915395" y="0"/>
                  </a:lnTo>
                  <a:lnTo>
                    <a:pt x="4915395" y="3810"/>
                  </a:lnTo>
                  <a:lnTo>
                    <a:pt x="4915395" y="8890"/>
                  </a:lnTo>
                  <a:lnTo>
                    <a:pt x="4918278" y="8890"/>
                  </a:lnTo>
                  <a:lnTo>
                    <a:pt x="4918278" y="11430"/>
                  </a:lnTo>
                  <a:lnTo>
                    <a:pt x="4927638" y="11430"/>
                  </a:lnTo>
                  <a:lnTo>
                    <a:pt x="4927638" y="16510"/>
                  </a:lnTo>
                  <a:lnTo>
                    <a:pt x="4929784" y="16510"/>
                  </a:lnTo>
                  <a:lnTo>
                    <a:pt x="4929784" y="20320"/>
                  </a:lnTo>
                  <a:lnTo>
                    <a:pt x="4934839" y="20320"/>
                  </a:lnTo>
                  <a:lnTo>
                    <a:pt x="4934839" y="22860"/>
                  </a:lnTo>
                  <a:lnTo>
                    <a:pt x="5465457" y="22860"/>
                  </a:lnTo>
                  <a:lnTo>
                    <a:pt x="5465457" y="20320"/>
                  </a:lnTo>
                  <a:lnTo>
                    <a:pt x="5477713" y="20320"/>
                  </a:lnTo>
                  <a:lnTo>
                    <a:pt x="5477713" y="16510"/>
                  </a:lnTo>
                  <a:lnTo>
                    <a:pt x="5484914" y="16510"/>
                  </a:lnTo>
                  <a:lnTo>
                    <a:pt x="5484914" y="11430"/>
                  </a:lnTo>
                  <a:lnTo>
                    <a:pt x="5496420" y="11430"/>
                  </a:lnTo>
                  <a:lnTo>
                    <a:pt x="5496420" y="8890"/>
                  </a:lnTo>
                  <a:lnTo>
                    <a:pt x="5503634" y="8890"/>
                  </a:lnTo>
                  <a:lnTo>
                    <a:pt x="5503634" y="3810"/>
                  </a:lnTo>
                  <a:lnTo>
                    <a:pt x="5512981" y="3810"/>
                  </a:lnTo>
                  <a:lnTo>
                    <a:pt x="5512981" y="0"/>
                  </a:lnTo>
                  <a:close/>
                </a:path>
              </a:pathLst>
            </a:custGeom>
            <a:solidFill>
              <a:srgbClr val="C3C5C3"/>
            </a:solidFill>
          </p:spPr>
          <p:txBody>
            <a:bodyPr wrap="square" lIns="0" tIns="0" rIns="0" bIns="0" rtlCol="0"/>
            <a:lstStyle/>
            <a:p>
              <a:endParaRPr/>
            </a:p>
          </p:txBody>
        </p:sp>
        <p:sp>
          <p:nvSpPr>
            <p:cNvPr id="20" name="object 20"/>
            <p:cNvSpPr/>
            <p:nvPr/>
          </p:nvSpPr>
          <p:spPr>
            <a:xfrm>
              <a:off x="6220714" y="2700794"/>
              <a:ext cx="1553845" cy="22860"/>
            </a:xfrm>
            <a:custGeom>
              <a:avLst/>
              <a:gdLst/>
              <a:ahLst/>
              <a:cxnLst/>
              <a:rect l="l" t="t" r="r" b="b"/>
              <a:pathLst>
                <a:path w="1553845" h="22860">
                  <a:moveTo>
                    <a:pt x="1553743" y="0"/>
                  </a:moveTo>
                  <a:lnTo>
                    <a:pt x="0" y="0"/>
                  </a:lnTo>
                  <a:lnTo>
                    <a:pt x="0" y="8890"/>
                  </a:lnTo>
                  <a:lnTo>
                    <a:pt x="2882" y="8890"/>
                  </a:lnTo>
                  <a:lnTo>
                    <a:pt x="2882" y="11430"/>
                  </a:lnTo>
                  <a:lnTo>
                    <a:pt x="7912" y="11430"/>
                  </a:lnTo>
                  <a:lnTo>
                    <a:pt x="7912" y="16510"/>
                  </a:lnTo>
                  <a:lnTo>
                    <a:pt x="12242" y="16510"/>
                  </a:lnTo>
                  <a:lnTo>
                    <a:pt x="12242" y="20320"/>
                  </a:lnTo>
                  <a:lnTo>
                    <a:pt x="14401" y="20320"/>
                  </a:lnTo>
                  <a:lnTo>
                    <a:pt x="14401" y="22860"/>
                  </a:lnTo>
                  <a:lnTo>
                    <a:pt x="1553743" y="22860"/>
                  </a:lnTo>
                  <a:lnTo>
                    <a:pt x="1553743" y="20320"/>
                  </a:lnTo>
                  <a:lnTo>
                    <a:pt x="1553743" y="16510"/>
                  </a:lnTo>
                  <a:lnTo>
                    <a:pt x="1553743" y="11430"/>
                  </a:lnTo>
                  <a:lnTo>
                    <a:pt x="1553743" y="8890"/>
                  </a:lnTo>
                  <a:lnTo>
                    <a:pt x="1553743" y="0"/>
                  </a:lnTo>
                  <a:close/>
                </a:path>
              </a:pathLst>
            </a:custGeom>
            <a:solidFill>
              <a:srgbClr val="4C2A13">
                <a:alpha val="38819"/>
              </a:srgbClr>
            </a:solidFill>
          </p:spPr>
          <p:txBody>
            <a:bodyPr wrap="square" lIns="0" tIns="0" rIns="0" bIns="0" rtlCol="0"/>
            <a:lstStyle/>
            <a:p>
              <a:endParaRPr/>
            </a:p>
          </p:txBody>
        </p:sp>
        <p:sp>
          <p:nvSpPr>
            <p:cNvPr id="21" name="object 21"/>
            <p:cNvSpPr/>
            <p:nvPr/>
          </p:nvSpPr>
          <p:spPr>
            <a:xfrm>
              <a:off x="6220688" y="2700626"/>
              <a:ext cx="1553845" cy="23495"/>
            </a:xfrm>
            <a:custGeom>
              <a:avLst/>
              <a:gdLst/>
              <a:ahLst/>
              <a:cxnLst/>
              <a:rect l="l" t="t" r="r" b="b"/>
              <a:pathLst>
                <a:path w="1553845" h="23494">
                  <a:moveTo>
                    <a:pt x="1553743" y="0"/>
                  </a:moveTo>
                  <a:lnTo>
                    <a:pt x="1553743" y="23037"/>
                  </a:lnTo>
                  <a:lnTo>
                    <a:pt x="14401" y="23037"/>
                  </a:lnTo>
                  <a:lnTo>
                    <a:pt x="14401" y="20891"/>
                  </a:lnTo>
                  <a:lnTo>
                    <a:pt x="12242" y="20891"/>
                  </a:lnTo>
                  <a:lnTo>
                    <a:pt x="12242" y="16560"/>
                  </a:lnTo>
                  <a:lnTo>
                    <a:pt x="7924" y="16560"/>
                  </a:lnTo>
                  <a:lnTo>
                    <a:pt x="7924" y="11518"/>
                  </a:lnTo>
                  <a:lnTo>
                    <a:pt x="2882" y="11518"/>
                  </a:lnTo>
                  <a:lnTo>
                    <a:pt x="2882" y="9359"/>
                  </a:lnTo>
                  <a:lnTo>
                    <a:pt x="0" y="9359"/>
                  </a:lnTo>
                  <a:lnTo>
                    <a:pt x="0" y="0"/>
                  </a:lnTo>
                  <a:lnTo>
                    <a:pt x="1553743" y="0"/>
                  </a:lnTo>
                  <a:close/>
                </a:path>
              </a:pathLst>
            </a:custGeom>
            <a:ln w="3175">
              <a:solidFill>
                <a:srgbClr val="FFFFFF"/>
              </a:solidFill>
            </a:ln>
          </p:spPr>
          <p:txBody>
            <a:bodyPr wrap="square" lIns="0" tIns="0" rIns="0" bIns="0" rtlCol="0"/>
            <a:lstStyle/>
            <a:p>
              <a:endParaRPr/>
            </a:p>
          </p:txBody>
        </p:sp>
        <p:pic>
          <p:nvPicPr>
            <p:cNvPr id="22" name="object 22"/>
            <p:cNvPicPr/>
            <p:nvPr/>
          </p:nvPicPr>
          <p:blipFill>
            <a:blip r:embed="rId4" cstate="print"/>
            <a:stretch>
              <a:fillRect/>
            </a:stretch>
          </p:blipFill>
          <p:spPr>
            <a:xfrm>
              <a:off x="433935" y="902"/>
              <a:ext cx="1350710" cy="1248410"/>
            </a:xfrm>
            <a:prstGeom prst="rect">
              <a:avLst/>
            </a:prstGeom>
          </p:spPr>
        </p:pic>
      </p:grpSp>
      <p:sp>
        <p:nvSpPr>
          <p:cNvPr id="23" name="object 23"/>
          <p:cNvSpPr txBox="1">
            <a:spLocks noGrp="1"/>
          </p:cNvSpPr>
          <p:nvPr>
            <p:ph type="title"/>
          </p:nvPr>
        </p:nvSpPr>
        <p:spPr>
          <a:xfrm>
            <a:off x="682314" y="1411833"/>
            <a:ext cx="7316470" cy="569387"/>
          </a:xfrm>
          <a:prstGeom prst="rect">
            <a:avLst/>
          </a:prstGeom>
        </p:spPr>
        <p:txBody>
          <a:bodyPr vert="horz" wrap="square" lIns="0" tIns="15240" rIns="0" bIns="0" rtlCol="0">
            <a:spAutoFit/>
          </a:bodyPr>
          <a:lstStyle/>
          <a:p>
            <a:pPr marL="12700">
              <a:lnSpc>
                <a:spcPct val="100000"/>
              </a:lnSpc>
              <a:spcBef>
                <a:spcPts val="120"/>
              </a:spcBef>
            </a:pPr>
            <a:r>
              <a:rPr lang="en-US" sz="3600" spc="-50" dirty="0"/>
              <a:t>AWS SERVICES USED</a:t>
            </a:r>
            <a:endParaRPr sz="3350" dirty="0"/>
          </a:p>
        </p:txBody>
      </p:sp>
      <p:grpSp>
        <p:nvGrpSpPr>
          <p:cNvPr id="24" name="object 24"/>
          <p:cNvGrpSpPr/>
          <p:nvPr/>
        </p:nvGrpSpPr>
        <p:grpSpPr>
          <a:xfrm>
            <a:off x="10876318" y="344158"/>
            <a:ext cx="7411720" cy="9943465"/>
            <a:chOff x="10876318" y="344158"/>
            <a:chExt cx="7411720" cy="9943465"/>
          </a:xfrm>
        </p:grpSpPr>
        <p:pic>
          <p:nvPicPr>
            <p:cNvPr id="25" name="object 25"/>
            <p:cNvPicPr/>
            <p:nvPr/>
          </p:nvPicPr>
          <p:blipFill>
            <a:blip r:embed="rId5" cstate="print"/>
            <a:stretch>
              <a:fillRect/>
            </a:stretch>
          </p:blipFill>
          <p:spPr>
            <a:xfrm>
              <a:off x="10876318" y="344158"/>
              <a:ext cx="6629399" cy="9353550"/>
            </a:xfrm>
            <a:prstGeom prst="rect">
              <a:avLst/>
            </a:prstGeom>
          </p:spPr>
        </p:pic>
        <p:sp>
          <p:nvSpPr>
            <p:cNvPr id="26" name="object 26"/>
            <p:cNvSpPr/>
            <p:nvPr/>
          </p:nvSpPr>
          <p:spPr>
            <a:xfrm>
              <a:off x="16586581" y="8963990"/>
              <a:ext cx="1701800" cy="1323340"/>
            </a:xfrm>
            <a:custGeom>
              <a:avLst/>
              <a:gdLst/>
              <a:ahLst/>
              <a:cxnLst/>
              <a:rect l="l" t="t" r="r" b="b"/>
              <a:pathLst>
                <a:path w="1701800" h="1323340">
                  <a:moveTo>
                    <a:pt x="0" y="94327"/>
                  </a:moveTo>
                  <a:lnTo>
                    <a:pt x="0" y="1323007"/>
                  </a:lnTo>
                  <a:lnTo>
                    <a:pt x="1701354" y="1323007"/>
                  </a:lnTo>
                  <a:lnTo>
                    <a:pt x="1701354" y="127326"/>
                  </a:lnTo>
                  <a:lnTo>
                    <a:pt x="1669102" y="120967"/>
                  </a:lnTo>
                  <a:lnTo>
                    <a:pt x="1387475" y="120967"/>
                  </a:lnTo>
                  <a:lnTo>
                    <a:pt x="1385169" y="119523"/>
                  </a:lnTo>
                  <a:lnTo>
                    <a:pt x="164211" y="119523"/>
                  </a:lnTo>
                  <a:lnTo>
                    <a:pt x="151745" y="119062"/>
                  </a:lnTo>
                  <a:lnTo>
                    <a:pt x="138017" y="117455"/>
                  </a:lnTo>
                  <a:lnTo>
                    <a:pt x="122812" y="114362"/>
                  </a:lnTo>
                  <a:lnTo>
                    <a:pt x="105918" y="109448"/>
                  </a:lnTo>
                  <a:lnTo>
                    <a:pt x="86365" y="105284"/>
                  </a:lnTo>
                  <a:lnTo>
                    <a:pt x="75078" y="103689"/>
                  </a:lnTo>
                  <a:lnTo>
                    <a:pt x="36830" y="103689"/>
                  </a:lnTo>
                  <a:lnTo>
                    <a:pt x="29128" y="103238"/>
                  </a:lnTo>
                  <a:lnTo>
                    <a:pt x="20843" y="101707"/>
                  </a:lnTo>
                  <a:lnTo>
                    <a:pt x="11344" y="98827"/>
                  </a:lnTo>
                  <a:lnTo>
                    <a:pt x="0" y="94327"/>
                  </a:lnTo>
                  <a:close/>
                </a:path>
                <a:path w="1701800" h="1323340">
                  <a:moveTo>
                    <a:pt x="1506220" y="97204"/>
                  </a:moveTo>
                  <a:lnTo>
                    <a:pt x="1476343" y="103348"/>
                  </a:lnTo>
                  <a:lnTo>
                    <a:pt x="1417351" y="114823"/>
                  </a:lnTo>
                  <a:lnTo>
                    <a:pt x="1387475" y="120967"/>
                  </a:lnTo>
                  <a:lnTo>
                    <a:pt x="1669102" y="120967"/>
                  </a:lnTo>
                  <a:lnTo>
                    <a:pt x="1667260" y="120604"/>
                  </a:lnTo>
                  <a:lnTo>
                    <a:pt x="1623793" y="112795"/>
                  </a:lnTo>
                  <a:lnTo>
                    <a:pt x="1582352" y="106221"/>
                  </a:lnTo>
                  <a:lnTo>
                    <a:pt x="1543105" y="100988"/>
                  </a:lnTo>
                  <a:lnTo>
                    <a:pt x="1506220" y="97204"/>
                  </a:lnTo>
                  <a:close/>
                </a:path>
                <a:path w="1701800" h="1323340">
                  <a:moveTo>
                    <a:pt x="242697" y="105126"/>
                  </a:moveTo>
                  <a:lnTo>
                    <a:pt x="238379" y="105126"/>
                  </a:lnTo>
                  <a:lnTo>
                    <a:pt x="231638" y="105745"/>
                  </a:lnTo>
                  <a:lnTo>
                    <a:pt x="224361" y="107375"/>
                  </a:lnTo>
                  <a:lnTo>
                    <a:pt x="216536" y="109681"/>
                  </a:lnTo>
                  <a:lnTo>
                    <a:pt x="208153" y="112325"/>
                  </a:lnTo>
                  <a:lnTo>
                    <a:pt x="198947" y="114969"/>
                  </a:lnTo>
                  <a:lnTo>
                    <a:pt x="188610" y="117274"/>
                  </a:lnTo>
                  <a:lnTo>
                    <a:pt x="177059" y="118905"/>
                  </a:lnTo>
                  <a:lnTo>
                    <a:pt x="164211" y="119523"/>
                  </a:lnTo>
                  <a:lnTo>
                    <a:pt x="1385169" y="119523"/>
                  </a:lnTo>
                  <a:lnTo>
                    <a:pt x="1365627" y="107285"/>
                  </a:lnTo>
                  <a:lnTo>
                    <a:pt x="249912" y="107276"/>
                  </a:lnTo>
                  <a:lnTo>
                    <a:pt x="246253" y="105846"/>
                  </a:lnTo>
                  <a:lnTo>
                    <a:pt x="242697" y="105126"/>
                  </a:lnTo>
                  <a:close/>
                </a:path>
                <a:path w="1701800" h="1323340">
                  <a:moveTo>
                    <a:pt x="417703" y="0"/>
                  </a:moveTo>
                  <a:lnTo>
                    <a:pt x="358842" y="29421"/>
                  </a:lnTo>
                  <a:lnTo>
                    <a:pt x="314864" y="62014"/>
                  </a:lnTo>
                  <a:lnTo>
                    <a:pt x="280364" y="90421"/>
                  </a:lnTo>
                  <a:lnTo>
                    <a:pt x="249936" y="107285"/>
                  </a:lnTo>
                  <a:lnTo>
                    <a:pt x="1365627" y="107285"/>
                  </a:lnTo>
                  <a:lnTo>
                    <a:pt x="1343358" y="98918"/>
                  </a:lnTo>
                  <a:lnTo>
                    <a:pt x="1337999" y="97924"/>
                  </a:lnTo>
                  <a:lnTo>
                    <a:pt x="1215390" y="97924"/>
                  </a:lnTo>
                  <a:lnTo>
                    <a:pt x="1192720" y="96789"/>
                  </a:lnTo>
                  <a:lnTo>
                    <a:pt x="1170051" y="92616"/>
                  </a:lnTo>
                  <a:lnTo>
                    <a:pt x="1147381" y="84257"/>
                  </a:lnTo>
                  <a:lnTo>
                    <a:pt x="1124712" y="70565"/>
                  </a:lnTo>
                  <a:lnTo>
                    <a:pt x="1122650" y="69126"/>
                  </a:lnTo>
                  <a:lnTo>
                    <a:pt x="878459" y="69126"/>
                  </a:lnTo>
                  <a:lnTo>
                    <a:pt x="869195" y="64084"/>
                  </a:lnTo>
                  <a:lnTo>
                    <a:pt x="637286" y="64084"/>
                  </a:lnTo>
                  <a:lnTo>
                    <a:pt x="549304" y="39231"/>
                  </a:lnTo>
                  <a:lnTo>
                    <a:pt x="417703" y="0"/>
                  </a:lnTo>
                  <a:close/>
                </a:path>
                <a:path w="1701800" h="1323340">
                  <a:moveTo>
                    <a:pt x="49022" y="102245"/>
                  </a:moveTo>
                  <a:lnTo>
                    <a:pt x="44704" y="102963"/>
                  </a:lnTo>
                  <a:lnTo>
                    <a:pt x="41148" y="103689"/>
                  </a:lnTo>
                  <a:lnTo>
                    <a:pt x="75078" y="103689"/>
                  </a:lnTo>
                  <a:lnTo>
                    <a:pt x="71231" y="103145"/>
                  </a:lnTo>
                  <a:lnTo>
                    <a:pt x="59215" y="102357"/>
                  </a:lnTo>
                  <a:lnTo>
                    <a:pt x="49022" y="102245"/>
                  </a:lnTo>
                  <a:close/>
                </a:path>
                <a:path w="1701800" h="1323340">
                  <a:moveTo>
                    <a:pt x="1298194" y="93607"/>
                  </a:moveTo>
                  <a:lnTo>
                    <a:pt x="1287807" y="93843"/>
                  </a:lnTo>
                  <a:lnTo>
                    <a:pt x="1277302" y="94417"/>
                  </a:lnTo>
                  <a:lnTo>
                    <a:pt x="1235900" y="97115"/>
                  </a:lnTo>
                  <a:lnTo>
                    <a:pt x="1225657" y="97688"/>
                  </a:lnTo>
                  <a:lnTo>
                    <a:pt x="1215390" y="97924"/>
                  </a:lnTo>
                  <a:lnTo>
                    <a:pt x="1337999" y="97924"/>
                  </a:lnTo>
                  <a:lnTo>
                    <a:pt x="1320841" y="94744"/>
                  </a:lnTo>
                  <a:lnTo>
                    <a:pt x="1298194" y="93607"/>
                  </a:lnTo>
                  <a:close/>
                </a:path>
                <a:path w="1701800" h="1323340">
                  <a:moveTo>
                    <a:pt x="1023874" y="35293"/>
                  </a:moveTo>
                  <a:lnTo>
                    <a:pt x="986079" y="38250"/>
                  </a:lnTo>
                  <a:lnTo>
                    <a:pt x="948213" y="45999"/>
                  </a:lnTo>
                  <a:lnTo>
                    <a:pt x="911824" y="56853"/>
                  </a:lnTo>
                  <a:lnTo>
                    <a:pt x="878459" y="69126"/>
                  </a:lnTo>
                  <a:lnTo>
                    <a:pt x="1122650" y="69126"/>
                  </a:lnTo>
                  <a:lnTo>
                    <a:pt x="1088600" y="48185"/>
                  </a:lnTo>
                  <a:lnTo>
                    <a:pt x="1049274" y="36996"/>
                  </a:lnTo>
                  <a:lnTo>
                    <a:pt x="1023874" y="35293"/>
                  </a:lnTo>
                  <a:close/>
                </a:path>
                <a:path w="1701800" h="1323340">
                  <a:moveTo>
                    <a:pt x="774065" y="27368"/>
                  </a:moveTo>
                  <a:lnTo>
                    <a:pt x="637286" y="64084"/>
                  </a:lnTo>
                  <a:lnTo>
                    <a:pt x="869195" y="64084"/>
                  </a:lnTo>
                  <a:lnTo>
                    <a:pt x="856236" y="57031"/>
                  </a:lnTo>
                  <a:lnTo>
                    <a:pt x="831072" y="45813"/>
                  </a:lnTo>
                  <a:lnTo>
                    <a:pt x="803503" y="35813"/>
                  </a:lnTo>
                  <a:lnTo>
                    <a:pt x="774065" y="27368"/>
                  </a:lnTo>
                  <a:close/>
                </a:path>
              </a:pathLst>
            </a:custGeom>
            <a:solidFill>
              <a:srgbClr val="FFFFFF"/>
            </a:solidFill>
          </p:spPr>
          <p:txBody>
            <a:bodyPr wrap="square" lIns="0" tIns="0" rIns="0" bIns="0" rtlCol="0"/>
            <a:lstStyle/>
            <a:p>
              <a:endParaRPr/>
            </a:p>
          </p:txBody>
        </p:sp>
        <p:sp>
          <p:nvSpPr>
            <p:cNvPr id="27" name="object 27"/>
            <p:cNvSpPr/>
            <p:nvPr/>
          </p:nvSpPr>
          <p:spPr>
            <a:xfrm>
              <a:off x="16586581" y="8957513"/>
              <a:ext cx="1701800" cy="1329690"/>
            </a:xfrm>
            <a:custGeom>
              <a:avLst/>
              <a:gdLst/>
              <a:ahLst/>
              <a:cxnLst/>
              <a:rect l="l" t="t" r="r" b="b"/>
              <a:pathLst>
                <a:path w="1701800" h="1329690">
                  <a:moveTo>
                    <a:pt x="0" y="98640"/>
                  </a:moveTo>
                  <a:lnTo>
                    <a:pt x="0" y="1329484"/>
                  </a:lnTo>
                  <a:lnTo>
                    <a:pt x="1701354" y="1329484"/>
                  </a:lnTo>
                  <a:lnTo>
                    <a:pt x="1701354" y="1246967"/>
                  </a:lnTo>
                  <a:lnTo>
                    <a:pt x="189357" y="1244151"/>
                  </a:lnTo>
                  <a:lnTo>
                    <a:pt x="189357" y="1229030"/>
                  </a:lnTo>
                  <a:lnTo>
                    <a:pt x="1701354" y="1229030"/>
                  </a:lnTo>
                  <a:lnTo>
                    <a:pt x="1701354" y="911452"/>
                  </a:lnTo>
                  <a:lnTo>
                    <a:pt x="189357" y="908634"/>
                  </a:lnTo>
                  <a:lnTo>
                    <a:pt x="189357" y="893512"/>
                  </a:lnTo>
                  <a:lnTo>
                    <a:pt x="1701354" y="893512"/>
                  </a:lnTo>
                  <a:lnTo>
                    <a:pt x="1701354" y="575936"/>
                  </a:lnTo>
                  <a:lnTo>
                    <a:pt x="189357" y="573120"/>
                  </a:lnTo>
                  <a:lnTo>
                    <a:pt x="189357" y="557999"/>
                  </a:lnTo>
                  <a:lnTo>
                    <a:pt x="1701354" y="557999"/>
                  </a:lnTo>
                  <a:lnTo>
                    <a:pt x="1701354" y="241013"/>
                  </a:lnTo>
                  <a:lnTo>
                    <a:pt x="189357" y="237601"/>
                  </a:lnTo>
                  <a:lnTo>
                    <a:pt x="189357" y="222481"/>
                  </a:lnTo>
                  <a:lnTo>
                    <a:pt x="1701354" y="222481"/>
                  </a:lnTo>
                  <a:lnTo>
                    <a:pt x="1701354" y="175685"/>
                  </a:lnTo>
                  <a:lnTo>
                    <a:pt x="273685" y="175685"/>
                  </a:lnTo>
                  <a:lnTo>
                    <a:pt x="248812" y="166526"/>
                  </a:lnTo>
                  <a:lnTo>
                    <a:pt x="218630" y="154803"/>
                  </a:lnTo>
                  <a:lnTo>
                    <a:pt x="190314" y="145442"/>
                  </a:lnTo>
                  <a:lnTo>
                    <a:pt x="134747" y="145442"/>
                  </a:lnTo>
                  <a:lnTo>
                    <a:pt x="101598" y="141775"/>
                  </a:lnTo>
                  <a:lnTo>
                    <a:pt x="70246" y="132303"/>
                  </a:lnTo>
                  <a:lnTo>
                    <a:pt x="40538" y="119321"/>
                  </a:lnTo>
                  <a:lnTo>
                    <a:pt x="12319" y="105125"/>
                  </a:lnTo>
                  <a:lnTo>
                    <a:pt x="8636" y="103681"/>
                  </a:lnTo>
                  <a:lnTo>
                    <a:pt x="3683" y="100084"/>
                  </a:lnTo>
                  <a:lnTo>
                    <a:pt x="0" y="98640"/>
                  </a:lnTo>
                  <a:close/>
                </a:path>
                <a:path w="1701800" h="1329690">
                  <a:moveTo>
                    <a:pt x="1701354" y="1229030"/>
                  </a:moveTo>
                  <a:lnTo>
                    <a:pt x="189357" y="1229030"/>
                  </a:lnTo>
                  <a:lnTo>
                    <a:pt x="1701354" y="1233404"/>
                  </a:lnTo>
                  <a:lnTo>
                    <a:pt x="1701354" y="1229030"/>
                  </a:lnTo>
                  <a:close/>
                </a:path>
                <a:path w="1701800" h="1329690">
                  <a:moveTo>
                    <a:pt x="1701354" y="893512"/>
                  </a:moveTo>
                  <a:lnTo>
                    <a:pt x="189357" y="893512"/>
                  </a:lnTo>
                  <a:lnTo>
                    <a:pt x="1701354" y="897886"/>
                  </a:lnTo>
                  <a:lnTo>
                    <a:pt x="1701354" y="893512"/>
                  </a:lnTo>
                  <a:close/>
                </a:path>
                <a:path w="1701800" h="1329690">
                  <a:moveTo>
                    <a:pt x="1701354" y="557999"/>
                  </a:moveTo>
                  <a:lnTo>
                    <a:pt x="189357" y="557999"/>
                  </a:lnTo>
                  <a:lnTo>
                    <a:pt x="1701354" y="562371"/>
                  </a:lnTo>
                  <a:lnTo>
                    <a:pt x="1701354" y="557999"/>
                  </a:lnTo>
                  <a:close/>
                </a:path>
                <a:path w="1701800" h="1329690">
                  <a:moveTo>
                    <a:pt x="1701354" y="222481"/>
                  </a:moveTo>
                  <a:lnTo>
                    <a:pt x="189357" y="222481"/>
                  </a:lnTo>
                  <a:lnTo>
                    <a:pt x="1701354" y="226661"/>
                  </a:lnTo>
                  <a:lnTo>
                    <a:pt x="1701354" y="222481"/>
                  </a:lnTo>
                  <a:close/>
                </a:path>
                <a:path w="1701800" h="1329690">
                  <a:moveTo>
                    <a:pt x="423418" y="29527"/>
                  </a:moveTo>
                  <a:lnTo>
                    <a:pt x="372732" y="52258"/>
                  </a:lnTo>
                  <a:lnTo>
                    <a:pt x="331209" y="79208"/>
                  </a:lnTo>
                  <a:lnTo>
                    <a:pt x="300056" y="109408"/>
                  </a:lnTo>
                  <a:lnTo>
                    <a:pt x="273685" y="175685"/>
                  </a:lnTo>
                  <a:lnTo>
                    <a:pt x="1701354" y="175685"/>
                  </a:lnTo>
                  <a:lnTo>
                    <a:pt x="1701354" y="101211"/>
                  </a:lnTo>
                  <a:lnTo>
                    <a:pt x="1678984" y="95044"/>
                  </a:lnTo>
                  <a:lnTo>
                    <a:pt x="644398" y="95044"/>
                  </a:lnTo>
                  <a:lnTo>
                    <a:pt x="519840" y="58318"/>
                  </a:lnTo>
                  <a:lnTo>
                    <a:pt x="485844" y="48247"/>
                  </a:lnTo>
                  <a:lnTo>
                    <a:pt x="423418" y="29527"/>
                  </a:lnTo>
                  <a:close/>
                </a:path>
                <a:path w="1701800" h="1329690">
                  <a:moveTo>
                    <a:pt x="162052" y="140402"/>
                  </a:moveTo>
                  <a:lnTo>
                    <a:pt x="151257" y="140402"/>
                  </a:lnTo>
                  <a:lnTo>
                    <a:pt x="147701" y="144004"/>
                  </a:lnTo>
                  <a:lnTo>
                    <a:pt x="144018" y="144004"/>
                  </a:lnTo>
                  <a:lnTo>
                    <a:pt x="140462" y="145442"/>
                  </a:lnTo>
                  <a:lnTo>
                    <a:pt x="190314" y="145442"/>
                  </a:lnTo>
                  <a:lnTo>
                    <a:pt x="188067" y="144699"/>
                  </a:lnTo>
                  <a:lnTo>
                    <a:pt x="162052" y="140402"/>
                  </a:lnTo>
                  <a:close/>
                </a:path>
                <a:path w="1701800" h="1329690">
                  <a:moveTo>
                    <a:pt x="781304" y="56883"/>
                  </a:moveTo>
                  <a:lnTo>
                    <a:pt x="644398" y="95044"/>
                  </a:lnTo>
                  <a:lnTo>
                    <a:pt x="1678984" y="95044"/>
                  </a:lnTo>
                  <a:lnTo>
                    <a:pt x="1670855" y="92803"/>
                  </a:lnTo>
                  <a:lnTo>
                    <a:pt x="1639082" y="84964"/>
                  </a:lnTo>
                  <a:lnTo>
                    <a:pt x="1387475" y="84964"/>
                  </a:lnTo>
                  <a:lnTo>
                    <a:pt x="1365720" y="71686"/>
                  </a:lnTo>
                  <a:lnTo>
                    <a:pt x="1343644" y="63539"/>
                  </a:lnTo>
                  <a:lnTo>
                    <a:pt x="1334782" y="61925"/>
                  </a:lnTo>
                  <a:lnTo>
                    <a:pt x="1213993" y="61925"/>
                  </a:lnTo>
                  <a:lnTo>
                    <a:pt x="1192238" y="60788"/>
                  </a:lnTo>
                  <a:lnTo>
                    <a:pt x="1179171" y="58318"/>
                  </a:lnTo>
                  <a:lnTo>
                    <a:pt x="784860" y="58318"/>
                  </a:lnTo>
                  <a:lnTo>
                    <a:pt x="781304" y="56883"/>
                  </a:lnTo>
                  <a:close/>
                </a:path>
                <a:path w="1701800" h="1329690">
                  <a:moveTo>
                    <a:pt x="1506220" y="61925"/>
                  </a:moveTo>
                  <a:lnTo>
                    <a:pt x="1476343" y="67143"/>
                  </a:lnTo>
                  <a:lnTo>
                    <a:pt x="1387475" y="84964"/>
                  </a:lnTo>
                  <a:lnTo>
                    <a:pt x="1639082" y="84964"/>
                  </a:lnTo>
                  <a:lnTo>
                    <a:pt x="1625661" y="81653"/>
                  </a:lnTo>
                  <a:lnTo>
                    <a:pt x="1583019" y="72658"/>
                  </a:lnTo>
                  <a:lnTo>
                    <a:pt x="1543136" y="66016"/>
                  </a:lnTo>
                  <a:lnTo>
                    <a:pt x="1506220" y="61925"/>
                  </a:lnTo>
                  <a:close/>
                </a:path>
                <a:path w="1701800" h="1329690">
                  <a:moveTo>
                    <a:pt x="1298194" y="58318"/>
                  </a:moveTo>
                  <a:lnTo>
                    <a:pt x="1256411" y="59766"/>
                  </a:lnTo>
                  <a:lnTo>
                    <a:pt x="1246443" y="61014"/>
                  </a:lnTo>
                  <a:lnTo>
                    <a:pt x="1236011" y="61655"/>
                  </a:lnTo>
                  <a:lnTo>
                    <a:pt x="1225174" y="61891"/>
                  </a:lnTo>
                  <a:lnTo>
                    <a:pt x="1213993" y="61925"/>
                  </a:lnTo>
                  <a:lnTo>
                    <a:pt x="1334782" y="61925"/>
                  </a:lnTo>
                  <a:lnTo>
                    <a:pt x="1321163" y="59443"/>
                  </a:lnTo>
                  <a:lnTo>
                    <a:pt x="1298194" y="58318"/>
                  </a:lnTo>
                  <a:close/>
                </a:path>
                <a:path w="1701800" h="1329690">
                  <a:moveTo>
                    <a:pt x="869061" y="29527"/>
                  </a:moveTo>
                  <a:lnTo>
                    <a:pt x="865505" y="29527"/>
                  </a:lnTo>
                  <a:lnTo>
                    <a:pt x="857375" y="30776"/>
                  </a:lnTo>
                  <a:lnTo>
                    <a:pt x="849042" y="34116"/>
                  </a:lnTo>
                  <a:lnTo>
                    <a:pt x="840305" y="38941"/>
                  </a:lnTo>
                  <a:lnTo>
                    <a:pt x="830961" y="44640"/>
                  </a:lnTo>
                  <a:lnTo>
                    <a:pt x="828802" y="46799"/>
                  </a:lnTo>
                  <a:lnTo>
                    <a:pt x="825119" y="46799"/>
                  </a:lnTo>
                  <a:lnTo>
                    <a:pt x="792099" y="58318"/>
                  </a:lnTo>
                  <a:lnTo>
                    <a:pt x="1179171" y="58318"/>
                  </a:lnTo>
                  <a:lnTo>
                    <a:pt x="1170162" y="56615"/>
                  </a:lnTo>
                  <a:lnTo>
                    <a:pt x="1147664" y="48247"/>
                  </a:lnTo>
                  <a:lnTo>
                    <a:pt x="1124712" y="34569"/>
                  </a:lnTo>
                  <a:lnTo>
                    <a:pt x="1122639" y="33121"/>
                  </a:lnTo>
                  <a:lnTo>
                    <a:pt x="878459" y="33121"/>
                  </a:lnTo>
                  <a:lnTo>
                    <a:pt x="874903" y="31686"/>
                  </a:lnTo>
                  <a:lnTo>
                    <a:pt x="869061" y="29527"/>
                  </a:lnTo>
                  <a:close/>
                </a:path>
                <a:path w="1701800" h="1329690">
                  <a:moveTo>
                    <a:pt x="1024636" y="0"/>
                  </a:moveTo>
                  <a:lnTo>
                    <a:pt x="986079" y="2846"/>
                  </a:lnTo>
                  <a:lnTo>
                    <a:pt x="948023" y="10350"/>
                  </a:lnTo>
                  <a:lnTo>
                    <a:pt x="911729" y="20959"/>
                  </a:lnTo>
                  <a:lnTo>
                    <a:pt x="878459" y="33121"/>
                  </a:lnTo>
                  <a:lnTo>
                    <a:pt x="1122639" y="33121"/>
                  </a:lnTo>
                  <a:lnTo>
                    <a:pt x="1088600" y="12186"/>
                  </a:lnTo>
                  <a:lnTo>
                    <a:pt x="1048797" y="1352"/>
                  </a:lnTo>
                  <a:lnTo>
                    <a:pt x="1024636" y="0"/>
                  </a:lnTo>
                  <a:close/>
                </a:path>
              </a:pathLst>
            </a:custGeom>
            <a:solidFill>
              <a:srgbClr val="F2E7DB"/>
            </a:solidFill>
          </p:spPr>
          <p:txBody>
            <a:bodyPr wrap="square" lIns="0" tIns="0" rIns="0" bIns="0" rtlCol="0"/>
            <a:lstStyle/>
            <a:p>
              <a:endParaRPr/>
            </a:p>
          </p:txBody>
        </p:sp>
        <p:sp>
          <p:nvSpPr>
            <p:cNvPr id="28" name="object 28"/>
            <p:cNvSpPr/>
            <p:nvPr/>
          </p:nvSpPr>
          <p:spPr>
            <a:xfrm>
              <a:off x="16775303" y="9179065"/>
              <a:ext cx="1513205" cy="1026160"/>
            </a:xfrm>
            <a:custGeom>
              <a:avLst/>
              <a:gdLst/>
              <a:ahLst/>
              <a:cxnLst/>
              <a:rect l="l" t="t" r="r" b="b"/>
              <a:pathLst>
                <a:path w="1513205" h="1026159">
                  <a:moveTo>
                    <a:pt x="1512620" y="1008380"/>
                  </a:moveTo>
                  <a:lnTo>
                    <a:pt x="456438" y="1008380"/>
                  </a:lnTo>
                  <a:lnTo>
                    <a:pt x="456438" y="1005840"/>
                  </a:lnTo>
                  <a:lnTo>
                    <a:pt x="0" y="1005840"/>
                  </a:lnTo>
                  <a:lnTo>
                    <a:pt x="0" y="1008380"/>
                  </a:lnTo>
                  <a:lnTo>
                    <a:pt x="0" y="1022350"/>
                  </a:lnTo>
                  <a:lnTo>
                    <a:pt x="452882" y="1022350"/>
                  </a:lnTo>
                  <a:lnTo>
                    <a:pt x="452882" y="1026160"/>
                  </a:lnTo>
                  <a:lnTo>
                    <a:pt x="1512620" y="1026160"/>
                  </a:lnTo>
                  <a:lnTo>
                    <a:pt x="1512620" y="1022350"/>
                  </a:lnTo>
                  <a:lnTo>
                    <a:pt x="1512620" y="1008380"/>
                  </a:lnTo>
                  <a:close/>
                </a:path>
                <a:path w="1513205" h="1026159">
                  <a:moveTo>
                    <a:pt x="1512620" y="673100"/>
                  </a:moveTo>
                  <a:lnTo>
                    <a:pt x="456438" y="673100"/>
                  </a:lnTo>
                  <a:lnTo>
                    <a:pt x="456438" y="670560"/>
                  </a:lnTo>
                  <a:lnTo>
                    <a:pt x="0" y="670560"/>
                  </a:lnTo>
                  <a:lnTo>
                    <a:pt x="0" y="673100"/>
                  </a:lnTo>
                  <a:lnTo>
                    <a:pt x="0" y="687070"/>
                  </a:lnTo>
                  <a:lnTo>
                    <a:pt x="452882" y="687070"/>
                  </a:lnTo>
                  <a:lnTo>
                    <a:pt x="452882" y="689610"/>
                  </a:lnTo>
                  <a:lnTo>
                    <a:pt x="1512620" y="689610"/>
                  </a:lnTo>
                  <a:lnTo>
                    <a:pt x="1512620" y="687070"/>
                  </a:lnTo>
                  <a:lnTo>
                    <a:pt x="1512620" y="673100"/>
                  </a:lnTo>
                  <a:close/>
                </a:path>
                <a:path w="1513205" h="1026159">
                  <a:moveTo>
                    <a:pt x="1512620" y="337820"/>
                  </a:moveTo>
                  <a:lnTo>
                    <a:pt x="456438" y="337820"/>
                  </a:lnTo>
                  <a:lnTo>
                    <a:pt x="456438" y="335280"/>
                  </a:lnTo>
                  <a:lnTo>
                    <a:pt x="0" y="335280"/>
                  </a:lnTo>
                  <a:lnTo>
                    <a:pt x="0" y="337820"/>
                  </a:lnTo>
                  <a:lnTo>
                    <a:pt x="0" y="351790"/>
                  </a:lnTo>
                  <a:lnTo>
                    <a:pt x="452882" y="351790"/>
                  </a:lnTo>
                  <a:lnTo>
                    <a:pt x="452882" y="355600"/>
                  </a:lnTo>
                  <a:lnTo>
                    <a:pt x="1512620" y="355600"/>
                  </a:lnTo>
                  <a:lnTo>
                    <a:pt x="1512620" y="351790"/>
                  </a:lnTo>
                  <a:lnTo>
                    <a:pt x="1512620" y="337820"/>
                  </a:lnTo>
                  <a:close/>
                </a:path>
                <a:path w="1513205" h="1026159">
                  <a:moveTo>
                    <a:pt x="1512620" y="2540"/>
                  </a:moveTo>
                  <a:lnTo>
                    <a:pt x="448564" y="2540"/>
                  </a:lnTo>
                  <a:lnTo>
                    <a:pt x="448564" y="0"/>
                  </a:lnTo>
                  <a:lnTo>
                    <a:pt x="0" y="0"/>
                  </a:lnTo>
                  <a:lnTo>
                    <a:pt x="0" y="2540"/>
                  </a:lnTo>
                  <a:lnTo>
                    <a:pt x="0" y="16510"/>
                  </a:lnTo>
                  <a:lnTo>
                    <a:pt x="443484" y="16510"/>
                  </a:lnTo>
                  <a:lnTo>
                    <a:pt x="443484" y="19050"/>
                  </a:lnTo>
                  <a:lnTo>
                    <a:pt x="1512620" y="19050"/>
                  </a:lnTo>
                  <a:lnTo>
                    <a:pt x="1512620" y="16510"/>
                  </a:lnTo>
                  <a:lnTo>
                    <a:pt x="1512620" y="2540"/>
                  </a:lnTo>
                  <a:close/>
                </a:path>
              </a:pathLst>
            </a:custGeom>
            <a:solidFill>
              <a:srgbClr val="E0CEBD"/>
            </a:solidFill>
          </p:spPr>
          <p:txBody>
            <a:bodyPr wrap="square" lIns="0" tIns="0" rIns="0" bIns="0" rtlCol="0"/>
            <a:lstStyle/>
            <a:p>
              <a:endParaRPr/>
            </a:p>
          </p:txBody>
        </p:sp>
      </p:grpSp>
      <p:sp>
        <p:nvSpPr>
          <p:cNvPr id="29" name="object 29"/>
          <p:cNvSpPr/>
          <p:nvPr/>
        </p:nvSpPr>
        <p:spPr>
          <a:xfrm>
            <a:off x="9161637" y="4274045"/>
            <a:ext cx="1181100" cy="1066800"/>
          </a:xfrm>
          <a:custGeom>
            <a:avLst/>
            <a:gdLst/>
            <a:ahLst/>
            <a:cxnLst/>
            <a:rect l="l" t="t" r="r" b="b"/>
            <a:pathLst>
              <a:path w="1181100" h="1066800">
                <a:moveTo>
                  <a:pt x="1114550" y="923022"/>
                </a:moveTo>
                <a:lnTo>
                  <a:pt x="1020041" y="923022"/>
                </a:lnTo>
                <a:lnTo>
                  <a:pt x="1022200" y="924457"/>
                </a:lnTo>
                <a:lnTo>
                  <a:pt x="1025083" y="928064"/>
                </a:lnTo>
                <a:lnTo>
                  <a:pt x="1015106" y="943277"/>
                </a:lnTo>
                <a:lnTo>
                  <a:pt x="1005197" y="958486"/>
                </a:lnTo>
                <a:lnTo>
                  <a:pt x="994613" y="973425"/>
                </a:lnTo>
                <a:lnTo>
                  <a:pt x="965700" y="1009896"/>
                </a:lnTo>
                <a:lnTo>
                  <a:pt x="960288" y="1017345"/>
                </a:lnTo>
                <a:lnTo>
                  <a:pt x="954535" y="1024546"/>
                </a:lnTo>
                <a:lnTo>
                  <a:pt x="975072" y="1057672"/>
                </a:lnTo>
                <a:lnTo>
                  <a:pt x="980443" y="1064145"/>
                </a:lnTo>
                <a:lnTo>
                  <a:pt x="982047" y="1066799"/>
                </a:lnTo>
                <a:lnTo>
                  <a:pt x="1002985" y="1066799"/>
                </a:lnTo>
                <a:lnTo>
                  <a:pt x="1005640" y="1064145"/>
                </a:lnTo>
                <a:lnTo>
                  <a:pt x="1009951" y="1058722"/>
                </a:lnTo>
                <a:lnTo>
                  <a:pt x="1014191" y="1053164"/>
                </a:lnTo>
                <a:lnTo>
                  <a:pt x="1018296" y="1047337"/>
                </a:lnTo>
                <a:lnTo>
                  <a:pt x="1022200" y="1041107"/>
                </a:lnTo>
                <a:lnTo>
                  <a:pt x="1029761" y="1029652"/>
                </a:lnTo>
                <a:lnTo>
                  <a:pt x="1044878" y="1006474"/>
                </a:lnTo>
                <a:lnTo>
                  <a:pt x="1052439" y="995019"/>
                </a:lnTo>
                <a:lnTo>
                  <a:pt x="1072586" y="968054"/>
                </a:lnTo>
                <a:lnTo>
                  <a:pt x="1094825" y="942914"/>
                </a:lnTo>
                <a:lnTo>
                  <a:pt x="1114550" y="923022"/>
                </a:lnTo>
                <a:close/>
              </a:path>
              <a:path w="1181100" h="1066800">
                <a:moveTo>
                  <a:pt x="9985" y="0"/>
                </a:moveTo>
                <a:lnTo>
                  <a:pt x="3508" y="0"/>
                </a:lnTo>
                <a:lnTo>
                  <a:pt x="1349" y="2882"/>
                </a:lnTo>
                <a:lnTo>
                  <a:pt x="372" y="10185"/>
                </a:lnTo>
                <a:lnTo>
                  <a:pt x="0" y="17014"/>
                </a:lnTo>
                <a:lnTo>
                  <a:pt x="842" y="23438"/>
                </a:lnTo>
                <a:lnTo>
                  <a:pt x="19705" y="57468"/>
                </a:lnTo>
                <a:lnTo>
                  <a:pt x="26546" y="65518"/>
                </a:lnTo>
                <a:lnTo>
                  <a:pt x="61750" y="107816"/>
                </a:lnTo>
                <a:lnTo>
                  <a:pt x="100171" y="146415"/>
                </a:lnTo>
                <a:lnTo>
                  <a:pt x="142083" y="181072"/>
                </a:lnTo>
                <a:lnTo>
                  <a:pt x="187761" y="211545"/>
                </a:lnTo>
                <a:lnTo>
                  <a:pt x="237480" y="237591"/>
                </a:lnTo>
                <a:lnTo>
                  <a:pt x="244907" y="240700"/>
                </a:lnTo>
                <a:lnTo>
                  <a:pt x="252063" y="244076"/>
                </a:lnTo>
                <a:lnTo>
                  <a:pt x="258947" y="248529"/>
                </a:lnTo>
                <a:lnTo>
                  <a:pt x="265560" y="254875"/>
                </a:lnTo>
                <a:lnTo>
                  <a:pt x="259924" y="264485"/>
                </a:lnTo>
                <a:lnTo>
                  <a:pt x="253952" y="273957"/>
                </a:lnTo>
                <a:lnTo>
                  <a:pt x="247847" y="283429"/>
                </a:lnTo>
                <a:lnTo>
                  <a:pt x="241811" y="293039"/>
                </a:lnTo>
                <a:lnTo>
                  <a:pt x="222188" y="332634"/>
                </a:lnTo>
                <a:lnTo>
                  <a:pt x="214442" y="376554"/>
                </a:lnTo>
                <a:lnTo>
                  <a:pt x="214218" y="396897"/>
                </a:lnTo>
                <a:lnTo>
                  <a:pt x="213231" y="438926"/>
                </a:lnTo>
                <a:lnTo>
                  <a:pt x="216909" y="507722"/>
                </a:lnTo>
                <a:lnTo>
                  <a:pt x="228033" y="553487"/>
                </a:lnTo>
                <a:lnTo>
                  <a:pt x="245502" y="597361"/>
                </a:lnTo>
                <a:lnTo>
                  <a:pt x="268443" y="639342"/>
                </a:lnTo>
                <a:lnTo>
                  <a:pt x="305155" y="690649"/>
                </a:lnTo>
                <a:lnTo>
                  <a:pt x="346192" y="738707"/>
                </a:lnTo>
                <a:lnTo>
                  <a:pt x="383628" y="775607"/>
                </a:lnTo>
                <a:lnTo>
                  <a:pt x="425389" y="809268"/>
                </a:lnTo>
                <a:lnTo>
                  <a:pt x="466332" y="835211"/>
                </a:lnTo>
                <a:lnTo>
                  <a:pt x="508357" y="859668"/>
                </a:lnTo>
                <a:lnTo>
                  <a:pt x="551791" y="881989"/>
                </a:lnTo>
                <a:lnTo>
                  <a:pt x="596725" y="901420"/>
                </a:lnTo>
                <a:lnTo>
                  <a:pt x="646827" y="920065"/>
                </a:lnTo>
                <a:lnTo>
                  <a:pt x="697877" y="935537"/>
                </a:lnTo>
                <a:lnTo>
                  <a:pt x="750008" y="947091"/>
                </a:lnTo>
                <a:lnTo>
                  <a:pt x="803354" y="953985"/>
                </a:lnTo>
                <a:lnTo>
                  <a:pt x="851589" y="956144"/>
                </a:lnTo>
                <a:lnTo>
                  <a:pt x="885569" y="954760"/>
                </a:lnTo>
                <a:lnTo>
                  <a:pt x="919346" y="950473"/>
                </a:lnTo>
                <a:lnTo>
                  <a:pt x="952719" y="943082"/>
                </a:lnTo>
                <a:lnTo>
                  <a:pt x="985485" y="932382"/>
                </a:lnTo>
                <a:lnTo>
                  <a:pt x="855894" y="932382"/>
                </a:lnTo>
                <a:lnTo>
                  <a:pt x="838934" y="932135"/>
                </a:lnTo>
                <a:lnTo>
                  <a:pt x="787504" y="929499"/>
                </a:lnTo>
                <a:lnTo>
                  <a:pt x="730451" y="922933"/>
                </a:lnTo>
                <a:lnTo>
                  <a:pt x="674474" y="907185"/>
                </a:lnTo>
                <a:lnTo>
                  <a:pt x="629112" y="889580"/>
                </a:lnTo>
                <a:lnTo>
                  <a:pt x="584219" y="870557"/>
                </a:lnTo>
                <a:lnTo>
                  <a:pt x="540540" y="848969"/>
                </a:lnTo>
                <a:lnTo>
                  <a:pt x="498821" y="823670"/>
                </a:lnTo>
                <a:lnTo>
                  <a:pt x="466646" y="802462"/>
                </a:lnTo>
                <a:lnTo>
                  <a:pt x="434642" y="780839"/>
                </a:lnTo>
                <a:lnTo>
                  <a:pt x="404464" y="757351"/>
                </a:lnTo>
                <a:lnTo>
                  <a:pt x="377155" y="730071"/>
                </a:lnTo>
                <a:lnTo>
                  <a:pt x="344214" y="691728"/>
                </a:lnTo>
                <a:lnTo>
                  <a:pt x="312359" y="652309"/>
                </a:lnTo>
                <a:lnTo>
                  <a:pt x="287634" y="617343"/>
                </a:lnTo>
                <a:lnTo>
                  <a:pt x="268441" y="580489"/>
                </a:lnTo>
                <a:lnTo>
                  <a:pt x="254647" y="541747"/>
                </a:lnTo>
                <a:lnTo>
                  <a:pt x="246116" y="501116"/>
                </a:lnTo>
                <a:lnTo>
                  <a:pt x="242151" y="462585"/>
                </a:lnTo>
                <a:lnTo>
                  <a:pt x="241355" y="423985"/>
                </a:lnTo>
                <a:lnTo>
                  <a:pt x="244200" y="385790"/>
                </a:lnTo>
                <a:lnTo>
                  <a:pt x="261318" y="318347"/>
                </a:lnTo>
                <a:lnTo>
                  <a:pt x="300260" y="272945"/>
                </a:lnTo>
                <a:lnTo>
                  <a:pt x="331066" y="260641"/>
                </a:lnTo>
                <a:lnTo>
                  <a:pt x="334673" y="260641"/>
                </a:lnTo>
                <a:lnTo>
                  <a:pt x="340439" y="259193"/>
                </a:lnTo>
                <a:lnTo>
                  <a:pt x="343309" y="256310"/>
                </a:lnTo>
                <a:lnTo>
                  <a:pt x="347627" y="253440"/>
                </a:lnTo>
                <a:lnTo>
                  <a:pt x="350510" y="249122"/>
                </a:lnTo>
                <a:lnTo>
                  <a:pt x="350510" y="240474"/>
                </a:lnTo>
                <a:lnTo>
                  <a:pt x="346192" y="234720"/>
                </a:lnTo>
                <a:lnTo>
                  <a:pt x="343309" y="233273"/>
                </a:lnTo>
                <a:lnTo>
                  <a:pt x="339715" y="232561"/>
                </a:lnTo>
                <a:lnTo>
                  <a:pt x="312359" y="232561"/>
                </a:lnTo>
                <a:lnTo>
                  <a:pt x="292134" y="231109"/>
                </a:lnTo>
                <a:lnTo>
                  <a:pt x="253841" y="220105"/>
                </a:lnTo>
                <a:lnTo>
                  <a:pt x="187405" y="182744"/>
                </a:lnTo>
                <a:lnTo>
                  <a:pt x="142274" y="150480"/>
                </a:lnTo>
                <a:lnTo>
                  <a:pt x="101192" y="113355"/>
                </a:lnTo>
                <a:lnTo>
                  <a:pt x="64696" y="70560"/>
                </a:lnTo>
                <a:lnTo>
                  <a:pt x="24404" y="18522"/>
                </a:lnTo>
                <a:lnTo>
                  <a:pt x="10709" y="1447"/>
                </a:lnTo>
                <a:lnTo>
                  <a:pt x="9985" y="0"/>
                </a:lnTo>
                <a:close/>
              </a:path>
              <a:path w="1181100" h="1066800">
                <a:moveTo>
                  <a:pt x="923572" y="749502"/>
                </a:moveTo>
                <a:lnTo>
                  <a:pt x="917095" y="749638"/>
                </a:lnTo>
                <a:lnTo>
                  <a:pt x="910617" y="750045"/>
                </a:lnTo>
                <a:lnTo>
                  <a:pt x="904136" y="750724"/>
                </a:lnTo>
                <a:lnTo>
                  <a:pt x="897651" y="751674"/>
                </a:lnTo>
                <a:lnTo>
                  <a:pt x="891174" y="752385"/>
                </a:lnTo>
                <a:lnTo>
                  <a:pt x="883974" y="755992"/>
                </a:lnTo>
                <a:lnTo>
                  <a:pt x="878220" y="759586"/>
                </a:lnTo>
                <a:lnTo>
                  <a:pt x="871741" y="766787"/>
                </a:lnTo>
                <a:lnTo>
                  <a:pt x="869581" y="776147"/>
                </a:lnTo>
                <a:lnTo>
                  <a:pt x="871741" y="785507"/>
                </a:lnTo>
                <a:lnTo>
                  <a:pt x="878220" y="792708"/>
                </a:lnTo>
                <a:lnTo>
                  <a:pt x="886856" y="797026"/>
                </a:lnTo>
                <a:lnTo>
                  <a:pt x="917794" y="805034"/>
                </a:lnTo>
                <a:lnTo>
                  <a:pt x="947515" y="817363"/>
                </a:lnTo>
                <a:lnTo>
                  <a:pt x="976964" y="831042"/>
                </a:lnTo>
                <a:lnTo>
                  <a:pt x="1007087" y="843101"/>
                </a:lnTo>
                <a:lnTo>
                  <a:pt x="1019876" y="849177"/>
                </a:lnTo>
                <a:lnTo>
                  <a:pt x="1031114" y="857144"/>
                </a:lnTo>
                <a:lnTo>
                  <a:pt x="1040597" y="867811"/>
                </a:lnTo>
                <a:lnTo>
                  <a:pt x="1048121" y="881989"/>
                </a:lnTo>
                <a:lnTo>
                  <a:pt x="1009944" y="901685"/>
                </a:lnTo>
                <a:lnTo>
                  <a:pt x="970010" y="916455"/>
                </a:lnTo>
                <a:lnTo>
                  <a:pt x="928456" y="926232"/>
                </a:lnTo>
                <a:lnTo>
                  <a:pt x="885421" y="930947"/>
                </a:lnTo>
                <a:lnTo>
                  <a:pt x="855894" y="932382"/>
                </a:lnTo>
                <a:lnTo>
                  <a:pt x="985485" y="932382"/>
                </a:lnTo>
                <a:lnTo>
                  <a:pt x="992188" y="930233"/>
                </a:lnTo>
                <a:lnTo>
                  <a:pt x="999164" y="928153"/>
                </a:lnTo>
                <a:lnTo>
                  <a:pt x="1006143" y="926206"/>
                </a:lnTo>
                <a:lnTo>
                  <a:pt x="1012853" y="924457"/>
                </a:lnTo>
                <a:lnTo>
                  <a:pt x="1015723" y="923022"/>
                </a:lnTo>
                <a:lnTo>
                  <a:pt x="1114550" y="923022"/>
                </a:lnTo>
                <a:lnTo>
                  <a:pt x="1118551" y="918988"/>
                </a:lnTo>
                <a:lnTo>
                  <a:pt x="1143155" y="895667"/>
                </a:lnTo>
                <a:lnTo>
                  <a:pt x="1172714" y="862153"/>
                </a:lnTo>
                <a:lnTo>
                  <a:pt x="1181089" y="847459"/>
                </a:lnTo>
                <a:lnTo>
                  <a:pt x="1181089" y="820790"/>
                </a:lnTo>
                <a:lnTo>
                  <a:pt x="1142930" y="800388"/>
                </a:lnTo>
                <a:lnTo>
                  <a:pt x="1091001" y="780839"/>
                </a:lnTo>
                <a:lnTo>
                  <a:pt x="1036840" y="765958"/>
                </a:lnTo>
                <a:lnTo>
                  <a:pt x="954535" y="752385"/>
                </a:lnTo>
                <a:lnTo>
                  <a:pt x="946861" y="751024"/>
                </a:lnTo>
                <a:lnTo>
                  <a:pt x="939053" y="750134"/>
                </a:lnTo>
                <a:lnTo>
                  <a:pt x="931246" y="749649"/>
                </a:lnTo>
                <a:lnTo>
                  <a:pt x="923572" y="749502"/>
                </a:lnTo>
                <a:close/>
              </a:path>
              <a:path w="1181100" h="1066800">
                <a:moveTo>
                  <a:pt x="334673" y="231838"/>
                </a:moveTo>
                <a:lnTo>
                  <a:pt x="326761" y="231838"/>
                </a:lnTo>
                <a:lnTo>
                  <a:pt x="325313" y="232561"/>
                </a:lnTo>
                <a:lnTo>
                  <a:pt x="339715" y="232561"/>
                </a:lnTo>
                <a:lnTo>
                  <a:pt x="334673" y="231838"/>
                </a:lnTo>
                <a:close/>
              </a:path>
            </a:pathLst>
          </a:custGeom>
          <a:solidFill>
            <a:srgbClr val="798AC5"/>
          </a:solidFill>
        </p:spPr>
        <p:txBody>
          <a:bodyPr wrap="square" lIns="0" tIns="0" rIns="0" bIns="0" rtlCol="0"/>
          <a:lstStyle/>
          <a:p>
            <a:endParaRPr/>
          </a:p>
        </p:txBody>
      </p:sp>
      <p:sp>
        <p:nvSpPr>
          <p:cNvPr id="30" name="TextBox 29">
            <a:extLst>
              <a:ext uri="{FF2B5EF4-FFF2-40B4-BE49-F238E27FC236}">
                <a16:creationId xmlns:a16="http://schemas.microsoft.com/office/drawing/2014/main" id="{E2143FEB-BA56-0C05-17F7-3280AF679829}"/>
              </a:ext>
            </a:extLst>
          </p:cNvPr>
          <p:cNvSpPr txBox="1"/>
          <p:nvPr/>
        </p:nvSpPr>
        <p:spPr>
          <a:xfrm>
            <a:off x="695629" y="2954911"/>
            <a:ext cx="6301981" cy="7417415"/>
          </a:xfrm>
          <a:prstGeom prst="rect">
            <a:avLst/>
          </a:prstGeom>
          <a:noFill/>
        </p:spPr>
        <p:txBody>
          <a:bodyPr wrap="square" rtlCol="0">
            <a:spAutoFit/>
          </a:bodyPr>
          <a:lstStyle/>
          <a:p>
            <a:pPr marL="342900" indent="-342900" algn="just">
              <a:buFont typeface="Wingdings" panose="05000000000000000000" pitchFamily="2" charset="2"/>
              <a:buChar char="v"/>
            </a:pPr>
            <a:r>
              <a:rPr lang="en-US" sz="2800" b="1" dirty="0">
                <a:solidFill>
                  <a:srgbClr val="4E2B13"/>
                </a:solidFill>
              </a:rPr>
              <a:t>Amazon EC2 (Elastic Compute Cloud)</a:t>
            </a:r>
          </a:p>
          <a:p>
            <a:pPr marL="342900" indent="-342900" algn="just">
              <a:buFont typeface="Wingdings" panose="05000000000000000000" pitchFamily="2" charset="2"/>
              <a:buChar char="v"/>
            </a:pPr>
            <a:endParaRPr lang="en-US" sz="2800" b="1" dirty="0">
              <a:solidFill>
                <a:srgbClr val="4E2B13"/>
              </a:solidFill>
            </a:endParaRPr>
          </a:p>
          <a:p>
            <a:pPr algn="just"/>
            <a:r>
              <a:rPr lang="en-US" sz="2400" b="0" i="0" dirty="0">
                <a:solidFill>
                  <a:srgbClr val="4E2B13"/>
                </a:solidFill>
                <a:effectLst/>
                <a:highlight>
                  <a:srgbClr val="FFFFFF"/>
                </a:highlight>
                <a:latin typeface="Courier New" panose="02070309020205020404" pitchFamily="49" charset="0"/>
                <a:cs typeface="Courier New" panose="02070309020205020404" pitchFamily="49" charset="0"/>
              </a:rPr>
              <a:t>Behind the scenes, Elastic Beanstalk provisions Amazon EC2 instances to host the PHP application. These EC2 instances provide the compute resources necessary to run the website, ensuring that it remains responsive and accessible to users at all times.</a:t>
            </a:r>
          </a:p>
          <a:p>
            <a:pPr algn="just"/>
            <a:endParaRPr lang="en-US" sz="2400" dirty="0">
              <a:solidFill>
                <a:srgbClr val="4E2B13"/>
              </a:solidFill>
              <a:highlight>
                <a:srgbClr val="FFFFFF"/>
              </a:highlight>
              <a:latin typeface="Courier New" panose="02070309020205020404" pitchFamily="49" charset="0"/>
              <a:cs typeface="Courier New" panose="02070309020205020404" pitchFamily="49" charset="0"/>
            </a:endParaRPr>
          </a:p>
          <a:p>
            <a:pPr marL="457200" indent="-457200" algn="just">
              <a:buFont typeface="Wingdings" panose="05000000000000000000" pitchFamily="2" charset="2"/>
              <a:buChar char="v"/>
            </a:pPr>
            <a:r>
              <a:rPr lang="en-US" sz="2800" b="1" dirty="0">
                <a:solidFill>
                  <a:srgbClr val="4E2B13"/>
                </a:solidFill>
              </a:rPr>
              <a:t>Amazon S3 (Simple Storage Service)</a:t>
            </a:r>
          </a:p>
          <a:p>
            <a:pPr algn="just"/>
            <a:endParaRPr lang="en-US" sz="2800" b="1" dirty="0">
              <a:solidFill>
                <a:srgbClr val="4E2B13"/>
              </a:solidFill>
            </a:endParaRPr>
          </a:p>
          <a:p>
            <a:pPr algn="just"/>
            <a:r>
              <a:rPr lang="en-US" sz="2400" b="0" i="0" dirty="0">
                <a:solidFill>
                  <a:srgbClr val="4E2B13"/>
                </a:solidFill>
                <a:effectLst/>
                <a:highlight>
                  <a:srgbClr val="FFFFFF"/>
                </a:highlight>
              </a:rPr>
              <a:t>Elastic Beanstalk automatically creates an Amazon S3 bucket to store application artifacts, logs, and other files required for deployment.</a:t>
            </a:r>
            <a:endParaRPr lang="en-US" sz="2400" b="1" dirty="0">
              <a:solidFill>
                <a:srgbClr val="4E2B13"/>
              </a:solidFill>
            </a:endParaRPr>
          </a:p>
          <a:p>
            <a:pPr algn="just"/>
            <a:endParaRPr lang="en-US" sz="2400" b="0" i="0" dirty="0">
              <a:solidFill>
                <a:srgbClr val="4E2B13"/>
              </a:solidFill>
              <a:effectLst/>
              <a:highlight>
                <a:srgbClr val="FFFFFF"/>
              </a:highlight>
              <a:latin typeface="Courier New" panose="02070309020205020404" pitchFamily="49" charset="0"/>
              <a:cs typeface="Courier New" panose="02070309020205020404" pitchFamily="49" charset="0"/>
            </a:endParaRPr>
          </a:p>
          <a:p>
            <a:pPr algn="just"/>
            <a:endParaRPr lang="en-US" sz="2800" b="1" dirty="0">
              <a:solidFill>
                <a:srgbClr val="4E2B1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737301" y="10261"/>
            <a:ext cx="7550697" cy="5359400"/>
          </a:xfrm>
          <a:prstGeom prst="rect">
            <a:avLst/>
          </a:prstGeom>
        </p:spPr>
      </p:pic>
      <p:pic>
        <p:nvPicPr>
          <p:cNvPr id="3" name="object 3"/>
          <p:cNvPicPr/>
          <p:nvPr/>
        </p:nvPicPr>
        <p:blipFill>
          <a:blip r:embed="rId3" cstate="print"/>
          <a:stretch>
            <a:fillRect/>
          </a:stretch>
        </p:blipFill>
        <p:spPr>
          <a:xfrm>
            <a:off x="0" y="9213848"/>
            <a:ext cx="1472285" cy="1073150"/>
          </a:xfrm>
          <a:prstGeom prst="rect">
            <a:avLst/>
          </a:prstGeom>
        </p:spPr>
      </p:pic>
      <p:grpSp>
        <p:nvGrpSpPr>
          <p:cNvPr id="4" name="object 4"/>
          <p:cNvGrpSpPr/>
          <p:nvPr/>
        </p:nvGrpSpPr>
        <p:grpSpPr>
          <a:xfrm>
            <a:off x="-359" y="902"/>
            <a:ext cx="7962265" cy="3119755"/>
            <a:chOff x="-359" y="902"/>
            <a:chExt cx="7962265" cy="3119755"/>
          </a:xfrm>
        </p:grpSpPr>
        <p:sp>
          <p:nvSpPr>
            <p:cNvPr id="5" name="object 5"/>
            <p:cNvSpPr/>
            <p:nvPr/>
          </p:nvSpPr>
          <p:spPr>
            <a:xfrm>
              <a:off x="0" y="8890"/>
              <a:ext cx="7962265" cy="3111500"/>
            </a:xfrm>
            <a:custGeom>
              <a:avLst/>
              <a:gdLst/>
              <a:ahLst/>
              <a:cxnLst/>
              <a:rect l="l" t="t" r="r" b="b"/>
              <a:pathLst>
                <a:path w="7962265" h="3111500">
                  <a:moveTo>
                    <a:pt x="7899627" y="3022600"/>
                  </a:moveTo>
                  <a:lnTo>
                    <a:pt x="7652052" y="3022600"/>
                  </a:lnTo>
                  <a:lnTo>
                    <a:pt x="7674651" y="3035300"/>
                  </a:lnTo>
                  <a:lnTo>
                    <a:pt x="7696035" y="3035300"/>
                  </a:lnTo>
                  <a:lnTo>
                    <a:pt x="7716139" y="3048000"/>
                  </a:lnTo>
                  <a:lnTo>
                    <a:pt x="7740899" y="3073400"/>
                  </a:lnTo>
                  <a:lnTo>
                    <a:pt x="7764648" y="3086100"/>
                  </a:lnTo>
                  <a:lnTo>
                    <a:pt x="7789343" y="3111500"/>
                  </a:lnTo>
                  <a:lnTo>
                    <a:pt x="7847661" y="3111500"/>
                  </a:lnTo>
                  <a:lnTo>
                    <a:pt x="7860589" y="3098800"/>
                  </a:lnTo>
                  <a:lnTo>
                    <a:pt x="7870411" y="3086100"/>
                  </a:lnTo>
                  <a:lnTo>
                    <a:pt x="7878140" y="3073400"/>
                  </a:lnTo>
                  <a:lnTo>
                    <a:pt x="7894306" y="3035300"/>
                  </a:lnTo>
                  <a:lnTo>
                    <a:pt x="7899627" y="3022600"/>
                  </a:lnTo>
                  <a:close/>
                </a:path>
                <a:path w="7962265" h="3111500">
                  <a:moveTo>
                    <a:pt x="7950406" y="2921000"/>
                  </a:moveTo>
                  <a:lnTo>
                    <a:pt x="7061846" y="2921000"/>
                  </a:lnTo>
                  <a:lnTo>
                    <a:pt x="7271860" y="2971800"/>
                  </a:lnTo>
                  <a:lnTo>
                    <a:pt x="7322137" y="2997200"/>
                  </a:lnTo>
                  <a:lnTo>
                    <a:pt x="7424730" y="3022600"/>
                  </a:lnTo>
                  <a:lnTo>
                    <a:pt x="7479258" y="3035300"/>
                  </a:lnTo>
                  <a:lnTo>
                    <a:pt x="7575954" y="3035300"/>
                  </a:lnTo>
                  <a:lnTo>
                    <a:pt x="7593830" y="3022600"/>
                  </a:lnTo>
                  <a:lnTo>
                    <a:pt x="7899627" y="3022600"/>
                  </a:lnTo>
                  <a:lnTo>
                    <a:pt x="7910268" y="2997200"/>
                  </a:lnTo>
                  <a:lnTo>
                    <a:pt x="7925824" y="2971800"/>
                  </a:lnTo>
                  <a:lnTo>
                    <a:pt x="7940776" y="2933700"/>
                  </a:lnTo>
                  <a:lnTo>
                    <a:pt x="7950406" y="2921000"/>
                  </a:lnTo>
                  <a:close/>
                </a:path>
                <a:path w="7962265" h="3111500">
                  <a:moveTo>
                    <a:pt x="7961655" y="2743200"/>
                  </a:moveTo>
                  <a:lnTo>
                    <a:pt x="6198439" y="2743200"/>
                  </a:lnTo>
                  <a:lnTo>
                    <a:pt x="6229751" y="2768600"/>
                  </a:lnTo>
                  <a:lnTo>
                    <a:pt x="6260754" y="2806700"/>
                  </a:lnTo>
                  <a:lnTo>
                    <a:pt x="6322237" y="2882900"/>
                  </a:lnTo>
                  <a:lnTo>
                    <a:pt x="6353824" y="2921000"/>
                  </a:lnTo>
                  <a:lnTo>
                    <a:pt x="6384858" y="2971800"/>
                  </a:lnTo>
                  <a:lnTo>
                    <a:pt x="6446510" y="3022600"/>
                  </a:lnTo>
                  <a:lnTo>
                    <a:pt x="6515598" y="3022600"/>
                  </a:lnTo>
                  <a:lnTo>
                    <a:pt x="6523113" y="3009900"/>
                  </a:lnTo>
                  <a:lnTo>
                    <a:pt x="6542821" y="3009900"/>
                  </a:lnTo>
                  <a:lnTo>
                    <a:pt x="6550753" y="2997200"/>
                  </a:lnTo>
                  <a:lnTo>
                    <a:pt x="6611670" y="2997200"/>
                  </a:lnTo>
                  <a:lnTo>
                    <a:pt x="6621459" y="2984500"/>
                  </a:lnTo>
                  <a:lnTo>
                    <a:pt x="6623551" y="2959100"/>
                  </a:lnTo>
                  <a:lnTo>
                    <a:pt x="6625644" y="2946400"/>
                  </a:lnTo>
                  <a:lnTo>
                    <a:pt x="6635432" y="2933700"/>
                  </a:lnTo>
                  <a:lnTo>
                    <a:pt x="6642551" y="2921000"/>
                  </a:lnTo>
                  <a:lnTo>
                    <a:pt x="6664858" y="2908300"/>
                  </a:lnTo>
                  <a:lnTo>
                    <a:pt x="6697290" y="2895600"/>
                  </a:lnTo>
                  <a:lnTo>
                    <a:pt x="7961655" y="2895600"/>
                  </a:lnTo>
                  <a:lnTo>
                    <a:pt x="7961655" y="2743200"/>
                  </a:lnTo>
                  <a:close/>
                </a:path>
                <a:path w="7962265" h="3111500">
                  <a:moveTo>
                    <a:pt x="6592047" y="2997200"/>
                  </a:moveTo>
                  <a:lnTo>
                    <a:pt x="6568465" y="2997200"/>
                  </a:lnTo>
                  <a:lnTo>
                    <a:pt x="6574231" y="3009900"/>
                  </a:lnTo>
                  <a:lnTo>
                    <a:pt x="6584330" y="3009900"/>
                  </a:lnTo>
                  <a:lnTo>
                    <a:pt x="6592047" y="2997200"/>
                  </a:lnTo>
                  <a:close/>
                </a:path>
                <a:path w="7962265" h="3111500">
                  <a:moveTo>
                    <a:pt x="1391341" y="2768600"/>
                  </a:moveTo>
                  <a:lnTo>
                    <a:pt x="215212" y="2768600"/>
                  </a:lnTo>
                  <a:lnTo>
                    <a:pt x="238297" y="2781300"/>
                  </a:lnTo>
                  <a:lnTo>
                    <a:pt x="259222" y="2781300"/>
                  </a:lnTo>
                  <a:lnTo>
                    <a:pt x="277177" y="2794000"/>
                  </a:lnTo>
                  <a:lnTo>
                    <a:pt x="304936" y="2806700"/>
                  </a:lnTo>
                  <a:lnTo>
                    <a:pt x="352191" y="2819400"/>
                  </a:lnTo>
                  <a:lnTo>
                    <a:pt x="411197" y="2832100"/>
                  </a:lnTo>
                  <a:lnTo>
                    <a:pt x="474208" y="2844800"/>
                  </a:lnTo>
                  <a:lnTo>
                    <a:pt x="533477" y="2870200"/>
                  </a:lnTo>
                  <a:lnTo>
                    <a:pt x="581261" y="2882900"/>
                  </a:lnTo>
                  <a:lnTo>
                    <a:pt x="609813" y="2895600"/>
                  </a:lnTo>
                  <a:lnTo>
                    <a:pt x="627070" y="2895600"/>
                  </a:lnTo>
                  <a:lnTo>
                    <a:pt x="645813" y="2908300"/>
                  </a:lnTo>
                  <a:lnTo>
                    <a:pt x="665096" y="2908300"/>
                  </a:lnTo>
                  <a:lnTo>
                    <a:pt x="683975" y="2921000"/>
                  </a:lnTo>
                  <a:lnTo>
                    <a:pt x="720998" y="2933700"/>
                  </a:lnTo>
                  <a:lnTo>
                    <a:pt x="752823" y="2946400"/>
                  </a:lnTo>
                  <a:lnTo>
                    <a:pt x="778844" y="2971800"/>
                  </a:lnTo>
                  <a:lnTo>
                    <a:pt x="798452" y="2997200"/>
                  </a:lnTo>
                  <a:lnTo>
                    <a:pt x="838256" y="2997200"/>
                  </a:lnTo>
                  <a:lnTo>
                    <a:pt x="878733" y="2984500"/>
                  </a:lnTo>
                  <a:lnTo>
                    <a:pt x="919750" y="2984500"/>
                  </a:lnTo>
                  <a:lnTo>
                    <a:pt x="961171" y="2971800"/>
                  </a:lnTo>
                  <a:lnTo>
                    <a:pt x="1018578" y="2971800"/>
                  </a:lnTo>
                  <a:lnTo>
                    <a:pt x="1050748" y="2959100"/>
                  </a:lnTo>
                  <a:lnTo>
                    <a:pt x="1087019" y="2946400"/>
                  </a:lnTo>
                  <a:lnTo>
                    <a:pt x="1126936" y="2921000"/>
                  </a:lnTo>
                  <a:lnTo>
                    <a:pt x="1170042" y="2895600"/>
                  </a:lnTo>
                  <a:lnTo>
                    <a:pt x="1215881" y="2870200"/>
                  </a:lnTo>
                  <a:lnTo>
                    <a:pt x="1263997" y="2844800"/>
                  </a:lnTo>
                  <a:lnTo>
                    <a:pt x="1313934" y="2819400"/>
                  </a:lnTo>
                  <a:lnTo>
                    <a:pt x="1365236" y="2781300"/>
                  </a:lnTo>
                  <a:lnTo>
                    <a:pt x="1391341" y="2768600"/>
                  </a:lnTo>
                  <a:close/>
                </a:path>
                <a:path w="7962265" h="3111500">
                  <a:moveTo>
                    <a:pt x="7961655" y="2895600"/>
                  </a:moveTo>
                  <a:lnTo>
                    <a:pt x="6765219" y="2895600"/>
                  </a:lnTo>
                  <a:lnTo>
                    <a:pt x="6793019" y="2908300"/>
                  </a:lnTo>
                  <a:lnTo>
                    <a:pt x="6815282" y="2921000"/>
                  </a:lnTo>
                  <a:lnTo>
                    <a:pt x="6829107" y="2933700"/>
                  </a:lnTo>
                  <a:lnTo>
                    <a:pt x="6860957" y="2921000"/>
                  </a:lnTo>
                  <a:lnTo>
                    <a:pt x="7950406" y="2921000"/>
                  </a:lnTo>
                  <a:lnTo>
                    <a:pt x="7955457" y="2908300"/>
                  </a:lnTo>
                  <a:lnTo>
                    <a:pt x="7961655" y="2908300"/>
                  </a:lnTo>
                  <a:lnTo>
                    <a:pt x="7961655" y="2895600"/>
                  </a:lnTo>
                  <a:close/>
                </a:path>
                <a:path w="7962265" h="3111500">
                  <a:moveTo>
                    <a:pt x="5909432" y="2819400"/>
                  </a:moveTo>
                  <a:lnTo>
                    <a:pt x="5607278" y="2819400"/>
                  </a:lnTo>
                  <a:lnTo>
                    <a:pt x="5615976" y="2832100"/>
                  </a:lnTo>
                  <a:lnTo>
                    <a:pt x="5623931" y="2857500"/>
                  </a:lnTo>
                  <a:lnTo>
                    <a:pt x="5631481" y="2870200"/>
                  </a:lnTo>
                  <a:lnTo>
                    <a:pt x="5638965" y="2882900"/>
                  </a:lnTo>
                  <a:lnTo>
                    <a:pt x="5658435" y="2895600"/>
                  </a:lnTo>
                  <a:lnTo>
                    <a:pt x="5679730" y="2908300"/>
                  </a:lnTo>
                  <a:lnTo>
                    <a:pt x="5767844" y="2908300"/>
                  </a:lnTo>
                  <a:lnTo>
                    <a:pt x="5796138" y="2895600"/>
                  </a:lnTo>
                  <a:lnTo>
                    <a:pt x="5821392" y="2882900"/>
                  </a:lnTo>
                  <a:lnTo>
                    <a:pt x="5844892" y="2857500"/>
                  </a:lnTo>
                  <a:lnTo>
                    <a:pt x="5867920" y="2844800"/>
                  </a:lnTo>
                  <a:lnTo>
                    <a:pt x="5909432" y="2819400"/>
                  </a:lnTo>
                  <a:close/>
                </a:path>
                <a:path w="7962265" h="3111500">
                  <a:moveTo>
                    <a:pt x="7961655" y="2654300"/>
                  </a:moveTo>
                  <a:lnTo>
                    <a:pt x="5134241" y="2654300"/>
                  </a:lnTo>
                  <a:lnTo>
                    <a:pt x="5178130" y="2679700"/>
                  </a:lnTo>
                  <a:lnTo>
                    <a:pt x="5223156" y="2692400"/>
                  </a:lnTo>
                  <a:lnTo>
                    <a:pt x="5452904" y="2819400"/>
                  </a:lnTo>
                  <a:lnTo>
                    <a:pt x="5497290" y="2832100"/>
                  </a:lnTo>
                  <a:lnTo>
                    <a:pt x="5591350" y="2832100"/>
                  </a:lnTo>
                  <a:lnTo>
                    <a:pt x="5607278" y="2819400"/>
                  </a:lnTo>
                  <a:lnTo>
                    <a:pt x="5909432" y="2819400"/>
                  </a:lnTo>
                  <a:lnTo>
                    <a:pt x="5954505" y="2794000"/>
                  </a:lnTo>
                  <a:lnTo>
                    <a:pt x="6002737" y="2768600"/>
                  </a:lnTo>
                  <a:lnTo>
                    <a:pt x="6053730" y="2755900"/>
                  </a:lnTo>
                  <a:lnTo>
                    <a:pt x="6107083" y="2743200"/>
                  </a:lnTo>
                  <a:lnTo>
                    <a:pt x="7961655" y="2743200"/>
                  </a:lnTo>
                  <a:lnTo>
                    <a:pt x="7961655" y="2654300"/>
                  </a:lnTo>
                  <a:close/>
                </a:path>
                <a:path w="7962265" h="3111500">
                  <a:moveTo>
                    <a:pt x="7961655" y="0"/>
                  </a:moveTo>
                  <a:lnTo>
                    <a:pt x="0" y="0"/>
                  </a:lnTo>
                  <a:lnTo>
                    <a:pt x="0" y="2781300"/>
                  </a:lnTo>
                  <a:lnTo>
                    <a:pt x="101680" y="2781300"/>
                  </a:lnTo>
                  <a:lnTo>
                    <a:pt x="165871" y="2768600"/>
                  </a:lnTo>
                  <a:lnTo>
                    <a:pt x="1391341" y="2768600"/>
                  </a:lnTo>
                  <a:lnTo>
                    <a:pt x="1417446" y="2755900"/>
                  </a:lnTo>
                  <a:lnTo>
                    <a:pt x="1470109" y="2717800"/>
                  </a:lnTo>
                  <a:lnTo>
                    <a:pt x="1584118" y="2641600"/>
                  </a:lnTo>
                  <a:lnTo>
                    <a:pt x="1643950" y="2603500"/>
                  </a:lnTo>
                  <a:lnTo>
                    <a:pt x="1701494" y="2565400"/>
                  </a:lnTo>
                  <a:lnTo>
                    <a:pt x="1755981" y="2527300"/>
                  </a:lnTo>
                  <a:lnTo>
                    <a:pt x="1806641" y="2501900"/>
                  </a:lnTo>
                  <a:lnTo>
                    <a:pt x="1852704" y="2463800"/>
                  </a:lnTo>
                  <a:lnTo>
                    <a:pt x="1893403" y="2438400"/>
                  </a:lnTo>
                  <a:lnTo>
                    <a:pt x="1927966" y="2425700"/>
                  </a:lnTo>
                  <a:lnTo>
                    <a:pt x="1955626" y="2400300"/>
                  </a:lnTo>
                  <a:lnTo>
                    <a:pt x="1975612" y="2400300"/>
                  </a:lnTo>
                  <a:lnTo>
                    <a:pt x="1987156" y="2387600"/>
                  </a:lnTo>
                  <a:lnTo>
                    <a:pt x="7961655" y="2387600"/>
                  </a:lnTo>
                  <a:lnTo>
                    <a:pt x="7961655" y="0"/>
                  </a:lnTo>
                  <a:close/>
                </a:path>
                <a:path w="7962265" h="3111500">
                  <a:moveTo>
                    <a:pt x="7961655" y="2438400"/>
                  </a:moveTo>
                  <a:lnTo>
                    <a:pt x="4025550" y="2438400"/>
                  </a:lnTo>
                  <a:lnTo>
                    <a:pt x="4031299" y="2451100"/>
                  </a:lnTo>
                  <a:lnTo>
                    <a:pt x="4032656" y="2451100"/>
                  </a:lnTo>
                  <a:lnTo>
                    <a:pt x="4067928" y="2463800"/>
                  </a:lnTo>
                  <a:lnTo>
                    <a:pt x="4113562" y="2476500"/>
                  </a:lnTo>
                  <a:lnTo>
                    <a:pt x="4165137" y="2501900"/>
                  </a:lnTo>
                  <a:lnTo>
                    <a:pt x="4218230" y="2527300"/>
                  </a:lnTo>
                  <a:lnTo>
                    <a:pt x="4268421" y="2552700"/>
                  </a:lnTo>
                  <a:lnTo>
                    <a:pt x="4311289" y="2578100"/>
                  </a:lnTo>
                  <a:lnTo>
                    <a:pt x="4342412" y="2603500"/>
                  </a:lnTo>
                  <a:lnTo>
                    <a:pt x="4367496" y="2667000"/>
                  </a:lnTo>
                  <a:lnTo>
                    <a:pt x="4378972" y="2692400"/>
                  </a:lnTo>
                  <a:lnTo>
                    <a:pt x="4395849" y="2730500"/>
                  </a:lnTo>
                  <a:lnTo>
                    <a:pt x="4422178" y="2755900"/>
                  </a:lnTo>
                  <a:lnTo>
                    <a:pt x="4433744" y="2768600"/>
                  </a:lnTo>
                  <a:lnTo>
                    <a:pt x="4460652" y="2768600"/>
                  </a:lnTo>
                  <a:lnTo>
                    <a:pt x="4475454" y="2781300"/>
                  </a:lnTo>
                  <a:lnTo>
                    <a:pt x="4564556" y="2755900"/>
                  </a:lnTo>
                  <a:lnTo>
                    <a:pt x="4605258" y="2730500"/>
                  </a:lnTo>
                  <a:lnTo>
                    <a:pt x="4637455" y="2705100"/>
                  </a:lnTo>
                  <a:lnTo>
                    <a:pt x="4951077" y="2705100"/>
                  </a:lnTo>
                  <a:lnTo>
                    <a:pt x="5134241" y="2654300"/>
                  </a:lnTo>
                  <a:lnTo>
                    <a:pt x="7961655" y="2654300"/>
                  </a:lnTo>
                  <a:lnTo>
                    <a:pt x="7961655" y="2438400"/>
                  </a:lnTo>
                  <a:close/>
                </a:path>
                <a:path w="7962265" h="3111500">
                  <a:moveTo>
                    <a:pt x="4795592" y="2705100"/>
                  </a:moveTo>
                  <a:lnTo>
                    <a:pt x="4637455" y="2705100"/>
                  </a:lnTo>
                  <a:lnTo>
                    <a:pt x="4664072" y="2717800"/>
                  </a:lnTo>
                  <a:lnTo>
                    <a:pt x="4691092" y="2717800"/>
                  </a:lnTo>
                  <a:lnTo>
                    <a:pt x="4718653" y="2730500"/>
                  </a:lnTo>
                  <a:lnTo>
                    <a:pt x="4746891" y="2743200"/>
                  </a:lnTo>
                  <a:lnTo>
                    <a:pt x="4754576" y="2730500"/>
                  </a:lnTo>
                  <a:lnTo>
                    <a:pt x="4771642" y="2717800"/>
                  </a:lnTo>
                  <a:lnTo>
                    <a:pt x="4795592" y="2705100"/>
                  </a:lnTo>
                  <a:close/>
                </a:path>
                <a:path w="7962265" h="3111500">
                  <a:moveTo>
                    <a:pt x="4951077" y="2705100"/>
                  </a:moveTo>
                  <a:lnTo>
                    <a:pt x="4865422" y="2705100"/>
                  </a:lnTo>
                  <a:lnTo>
                    <a:pt x="4885996" y="2717800"/>
                  </a:lnTo>
                  <a:lnTo>
                    <a:pt x="4905286" y="2717800"/>
                  </a:lnTo>
                  <a:lnTo>
                    <a:pt x="4951077" y="2705100"/>
                  </a:lnTo>
                  <a:close/>
                </a:path>
                <a:path w="7962265" h="3111500">
                  <a:moveTo>
                    <a:pt x="2960770" y="2540000"/>
                  </a:moveTo>
                  <a:lnTo>
                    <a:pt x="2753944" y="2540000"/>
                  </a:lnTo>
                  <a:lnTo>
                    <a:pt x="2771962" y="2565400"/>
                  </a:lnTo>
                  <a:lnTo>
                    <a:pt x="2791121" y="2578100"/>
                  </a:lnTo>
                  <a:lnTo>
                    <a:pt x="2812574" y="2590800"/>
                  </a:lnTo>
                  <a:lnTo>
                    <a:pt x="2837472" y="2603500"/>
                  </a:lnTo>
                  <a:lnTo>
                    <a:pt x="2847572" y="2616200"/>
                  </a:lnTo>
                  <a:lnTo>
                    <a:pt x="2900502" y="2616200"/>
                  </a:lnTo>
                  <a:lnTo>
                    <a:pt x="2918198" y="2603500"/>
                  </a:lnTo>
                  <a:lnTo>
                    <a:pt x="2933329" y="2603500"/>
                  </a:lnTo>
                  <a:lnTo>
                    <a:pt x="2944749" y="2590800"/>
                  </a:lnTo>
                  <a:lnTo>
                    <a:pt x="2955325" y="2565400"/>
                  </a:lnTo>
                  <a:lnTo>
                    <a:pt x="2960770" y="2540000"/>
                  </a:lnTo>
                  <a:close/>
                </a:path>
                <a:path w="7962265" h="3111500">
                  <a:moveTo>
                    <a:pt x="3457971" y="2501900"/>
                  </a:moveTo>
                  <a:lnTo>
                    <a:pt x="3042666" y="2501900"/>
                  </a:lnTo>
                  <a:lnTo>
                    <a:pt x="3080646" y="2514600"/>
                  </a:lnTo>
                  <a:lnTo>
                    <a:pt x="3121326" y="2552700"/>
                  </a:lnTo>
                  <a:lnTo>
                    <a:pt x="3160116" y="2578100"/>
                  </a:lnTo>
                  <a:lnTo>
                    <a:pt x="3192424" y="2590800"/>
                  </a:lnTo>
                  <a:lnTo>
                    <a:pt x="3198611" y="2590800"/>
                  </a:lnTo>
                  <a:lnTo>
                    <a:pt x="3204127" y="2578100"/>
                  </a:lnTo>
                  <a:lnTo>
                    <a:pt x="3208833" y="2578100"/>
                  </a:lnTo>
                  <a:lnTo>
                    <a:pt x="3212592" y="2565400"/>
                  </a:lnTo>
                  <a:lnTo>
                    <a:pt x="3273112" y="2565400"/>
                  </a:lnTo>
                  <a:lnTo>
                    <a:pt x="3405868" y="2514600"/>
                  </a:lnTo>
                  <a:lnTo>
                    <a:pt x="3457971" y="2501900"/>
                  </a:lnTo>
                  <a:close/>
                </a:path>
                <a:path w="7962265" h="3111500">
                  <a:moveTo>
                    <a:pt x="3273112" y="2565400"/>
                  </a:moveTo>
                  <a:lnTo>
                    <a:pt x="3212592" y="2565400"/>
                  </a:lnTo>
                  <a:lnTo>
                    <a:pt x="3215462" y="2578100"/>
                  </a:lnTo>
                  <a:lnTo>
                    <a:pt x="3222663" y="2578100"/>
                  </a:lnTo>
                  <a:lnTo>
                    <a:pt x="3273112" y="2565400"/>
                  </a:lnTo>
                  <a:close/>
                </a:path>
                <a:path w="7962265" h="3111500">
                  <a:moveTo>
                    <a:pt x="2740269" y="2552700"/>
                  </a:moveTo>
                  <a:lnTo>
                    <a:pt x="2688161" y="2552700"/>
                  </a:lnTo>
                  <a:lnTo>
                    <a:pt x="2701945" y="2565400"/>
                  </a:lnTo>
                  <a:lnTo>
                    <a:pt x="2728841" y="2565400"/>
                  </a:lnTo>
                  <a:lnTo>
                    <a:pt x="2740269" y="2552700"/>
                  </a:lnTo>
                  <a:close/>
                </a:path>
                <a:path w="7962265" h="3111500">
                  <a:moveTo>
                    <a:pt x="3537119" y="2463800"/>
                  </a:moveTo>
                  <a:lnTo>
                    <a:pt x="2597047" y="2463800"/>
                  </a:lnTo>
                  <a:lnTo>
                    <a:pt x="2607792" y="2476500"/>
                  </a:lnTo>
                  <a:lnTo>
                    <a:pt x="2623071" y="2489200"/>
                  </a:lnTo>
                  <a:lnTo>
                    <a:pt x="2635513" y="2514600"/>
                  </a:lnTo>
                  <a:lnTo>
                    <a:pt x="2648494" y="2527300"/>
                  </a:lnTo>
                  <a:lnTo>
                    <a:pt x="2665387" y="2540000"/>
                  </a:lnTo>
                  <a:lnTo>
                    <a:pt x="2675592" y="2552700"/>
                  </a:lnTo>
                  <a:lnTo>
                    <a:pt x="2748997" y="2552700"/>
                  </a:lnTo>
                  <a:lnTo>
                    <a:pt x="2753944" y="2540000"/>
                  </a:lnTo>
                  <a:lnTo>
                    <a:pt x="2960770" y="2540000"/>
                  </a:lnTo>
                  <a:lnTo>
                    <a:pt x="2970262" y="2514600"/>
                  </a:lnTo>
                  <a:lnTo>
                    <a:pt x="2992983" y="2501900"/>
                  </a:lnTo>
                  <a:lnTo>
                    <a:pt x="3457971" y="2501900"/>
                  </a:lnTo>
                  <a:lnTo>
                    <a:pt x="3480422" y="2489200"/>
                  </a:lnTo>
                  <a:lnTo>
                    <a:pt x="3497632" y="2476500"/>
                  </a:lnTo>
                  <a:lnTo>
                    <a:pt x="3537119" y="2463800"/>
                  </a:lnTo>
                  <a:close/>
                </a:path>
                <a:path w="7962265" h="3111500">
                  <a:moveTo>
                    <a:pt x="7961655" y="2387600"/>
                  </a:moveTo>
                  <a:lnTo>
                    <a:pt x="1988604" y="2387600"/>
                  </a:lnTo>
                  <a:lnTo>
                    <a:pt x="2017387" y="2413000"/>
                  </a:lnTo>
                  <a:lnTo>
                    <a:pt x="2061450" y="2438400"/>
                  </a:lnTo>
                  <a:lnTo>
                    <a:pt x="2111356" y="2463800"/>
                  </a:lnTo>
                  <a:lnTo>
                    <a:pt x="2157662" y="2489200"/>
                  </a:lnTo>
                  <a:lnTo>
                    <a:pt x="2190931" y="2514600"/>
                  </a:lnTo>
                  <a:lnTo>
                    <a:pt x="2201722" y="2540000"/>
                  </a:lnTo>
                  <a:lnTo>
                    <a:pt x="2237014" y="2514600"/>
                  </a:lnTo>
                  <a:lnTo>
                    <a:pt x="2293320" y="2489200"/>
                  </a:lnTo>
                  <a:lnTo>
                    <a:pt x="2355885" y="2476500"/>
                  </a:lnTo>
                  <a:lnTo>
                    <a:pt x="2409951" y="2451100"/>
                  </a:lnTo>
                  <a:lnTo>
                    <a:pt x="2440762" y="2438400"/>
                  </a:lnTo>
                  <a:lnTo>
                    <a:pt x="7961655" y="2438400"/>
                  </a:lnTo>
                  <a:lnTo>
                    <a:pt x="7961655" y="2387600"/>
                  </a:lnTo>
                  <a:close/>
                </a:path>
                <a:path w="7962265" h="3111500">
                  <a:moveTo>
                    <a:pt x="3926103" y="2451100"/>
                  </a:moveTo>
                  <a:lnTo>
                    <a:pt x="3659523" y="2451100"/>
                  </a:lnTo>
                  <a:lnTo>
                    <a:pt x="3675002" y="2463800"/>
                  </a:lnTo>
                  <a:lnTo>
                    <a:pt x="3700018" y="2463800"/>
                  </a:lnTo>
                  <a:lnTo>
                    <a:pt x="3715995" y="2476500"/>
                  </a:lnTo>
                  <a:lnTo>
                    <a:pt x="3732241" y="2489200"/>
                  </a:lnTo>
                  <a:lnTo>
                    <a:pt x="3749835" y="2501900"/>
                  </a:lnTo>
                  <a:lnTo>
                    <a:pt x="3769855" y="2514600"/>
                  </a:lnTo>
                  <a:lnTo>
                    <a:pt x="3786416" y="2514600"/>
                  </a:lnTo>
                  <a:lnTo>
                    <a:pt x="3809559" y="2501900"/>
                  </a:lnTo>
                  <a:lnTo>
                    <a:pt x="3831148" y="2501900"/>
                  </a:lnTo>
                  <a:lnTo>
                    <a:pt x="3850713" y="2489200"/>
                  </a:lnTo>
                  <a:lnTo>
                    <a:pt x="3867785" y="2476500"/>
                  </a:lnTo>
                  <a:lnTo>
                    <a:pt x="3890060" y="2463800"/>
                  </a:lnTo>
                  <a:lnTo>
                    <a:pt x="3926103" y="2451100"/>
                  </a:lnTo>
                  <a:close/>
                </a:path>
                <a:path w="7962265" h="3111500">
                  <a:moveTo>
                    <a:pt x="3967004" y="2438400"/>
                  </a:moveTo>
                  <a:lnTo>
                    <a:pt x="2463414" y="2438400"/>
                  </a:lnTo>
                  <a:lnTo>
                    <a:pt x="2484315" y="2451100"/>
                  </a:lnTo>
                  <a:lnTo>
                    <a:pt x="2502518" y="2463800"/>
                  </a:lnTo>
                  <a:lnTo>
                    <a:pt x="2517076" y="2476500"/>
                  </a:lnTo>
                  <a:lnTo>
                    <a:pt x="2523036" y="2463800"/>
                  </a:lnTo>
                  <a:lnTo>
                    <a:pt x="2531833" y="2463800"/>
                  </a:lnTo>
                  <a:lnTo>
                    <a:pt x="2542794" y="2451100"/>
                  </a:lnTo>
                  <a:lnTo>
                    <a:pt x="3926103" y="2451100"/>
                  </a:lnTo>
                  <a:lnTo>
                    <a:pt x="3967004" y="2438400"/>
                  </a:lnTo>
                  <a:close/>
                </a:path>
                <a:path w="7962265" h="3111500">
                  <a:moveTo>
                    <a:pt x="3642423" y="2451100"/>
                  </a:moveTo>
                  <a:lnTo>
                    <a:pt x="2569621" y="2451100"/>
                  </a:lnTo>
                  <a:lnTo>
                    <a:pt x="2583940" y="2463800"/>
                  </a:lnTo>
                  <a:lnTo>
                    <a:pt x="3588759" y="2463800"/>
                  </a:lnTo>
                  <a:lnTo>
                    <a:pt x="3642423" y="2451100"/>
                  </a:lnTo>
                  <a:close/>
                </a:path>
              </a:pathLst>
            </a:custGeom>
            <a:solidFill>
              <a:srgbClr val="FCFDFC"/>
            </a:solidFill>
          </p:spPr>
          <p:txBody>
            <a:bodyPr wrap="square" lIns="0" tIns="0" rIns="0" bIns="0" rtlCol="0"/>
            <a:lstStyle/>
            <a:p>
              <a:endParaRPr/>
            </a:p>
          </p:txBody>
        </p:sp>
        <p:sp>
          <p:nvSpPr>
            <p:cNvPr id="6" name="object 6"/>
            <p:cNvSpPr/>
            <p:nvPr/>
          </p:nvSpPr>
          <p:spPr>
            <a:xfrm>
              <a:off x="0" y="8305"/>
              <a:ext cx="7962265" cy="3048000"/>
            </a:xfrm>
            <a:custGeom>
              <a:avLst/>
              <a:gdLst/>
              <a:ahLst/>
              <a:cxnLst/>
              <a:rect l="l" t="t" r="r" b="b"/>
              <a:pathLst>
                <a:path w="7962265" h="3048000">
                  <a:moveTo>
                    <a:pt x="7899558" y="2959100"/>
                  </a:moveTo>
                  <a:lnTo>
                    <a:pt x="7651645" y="2959100"/>
                  </a:lnTo>
                  <a:lnTo>
                    <a:pt x="7674289" y="2971800"/>
                  </a:lnTo>
                  <a:lnTo>
                    <a:pt x="7695719" y="2971800"/>
                  </a:lnTo>
                  <a:lnTo>
                    <a:pt x="7716139" y="2984500"/>
                  </a:lnTo>
                  <a:lnTo>
                    <a:pt x="7741023" y="3009900"/>
                  </a:lnTo>
                  <a:lnTo>
                    <a:pt x="7764556" y="3022600"/>
                  </a:lnTo>
                  <a:lnTo>
                    <a:pt x="7789439" y="3048000"/>
                  </a:lnTo>
                  <a:lnTo>
                    <a:pt x="7847661" y="3048000"/>
                  </a:lnTo>
                  <a:lnTo>
                    <a:pt x="7860589" y="3035300"/>
                  </a:lnTo>
                  <a:lnTo>
                    <a:pt x="7870411" y="3022600"/>
                  </a:lnTo>
                  <a:lnTo>
                    <a:pt x="7878140" y="3009900"/>
                  </a:lnTo>
                  <a:lnTo>
                    <a:pt x="7899558" y="2959100"/>
                  </a:lnTo>
                  <a:close/>
                </a:path>
                <a:path w="7962265" h="3048000">
                  <a:moveTo>
                    <a:pt x="7961655" y="2679700"/>
                  </a:moveTo>
                  <a:lnTo>
                    <a:pt x="6193358" y="2679700"/>
                  </a:lnTo>
                  <a:lnTo>
                    <a:pt x="6222161" y="2705100"/>
                  </a:lnTo>
                  <a:lnTo>
                    <a:pt x="7773022" y="2705100"/>
                  </a:lnTo>
                  <a:lnTo>
                    <a:pt x="7773022" y="2717800"/>
                  </a:lnTo>
                  <a:lnTo>
                    <a:pt x="6240869" y="2717800"/>
                  </a:lnTo>
                  <a:lnTo>
                    <a:pt x="6263753" y="2743200"/>
                  </a:lnTo>
                  <a:lnTo>
                    <a:pt x="6286233" y="2781300"/>
                  </a:lnTo>
                  <a:lnTo>
                    <a:pt x="6308713" y="2806700"/>
                  </a:lnTo>
                  <a:lnTo>
                    <a:pt x="6331597" y="2844800"/>
                  </a:lnTo>
                  <a:lnTo>
                    <a:pt x="6364762" y="2895600"/>
                  </a:lnTo>
                  <a:lnTo>
                    <a:pt x="6397685" y="2946400"/>
                  </a:lnTo>
                  <a:lnTo>
                    <a:pt x="6430298" y="2984500"/>
                  </a:lnTo>
                  <a:lnTo>
                    <a:pt x="6462529" y="3009900"/>
                  </a:lnTo>
                  <a:lnTo>
                    <a:pt x="6531259" y="3009900"/>
                  </a:lnTo>
                  <a:lnTo>
                    <a:pt x="6537515" y="2997200"/>
                  </a:lnTo>
                  <a:lnTo>
                    <a:pt x="6555287" y="2971800"/>
                  </a:lnTo>
                  <a:lnTo>
                    <a:pt x="6555735" y="2908300"/>
                  </a:lnTo>
                  <a:lnTo>
                    <a:pt x="6573507" y="2882900"/>
                  </a:lnTo>
                  <a:lnTo>
                    <a:pt x="6604470" y="2882900"/>
                  </a:lnTo>
                  <a:lnTo>
                    <a:pt x="6619681" y="2870200"/>
                  </a:lnTo>
                  <a:lnTo>
                    <a:pt x="6637525" y="2870200"/>
                  </a:lnTo>
                  <a:lnTo>
                    <a:pt x="6646232" y="2857500"/>
                  </a:lnTo>
                  <a:lnTo>
                    <a:pt x="7950406" y="2857500"/>
                  </a:lnTo>
                  <a:lnTo>
                    <a:pt x="7955457" y="2844800"/>
                  </a:lnTo>
                  <a:lnTo>
                    <a:pt x="7961655" y="2844800"/>
                  </a:lnTo>
                  <a:lnTo>
                    <a:pt x="7961655" y="2679700"/>
                  </a:lnTo>
                  <a:close/>
                </a:path>
                <a:path w="7962265" h="3048000">
                  <a:moveTo>
                    <a:pt x="7935792" y="2882900"/>
                  </a:moveTo>
                  <a:lnTo>
                    <a:pt x="7183031" y="2882900"/>
                  </a:lnTo>
                  <a:lnTo>
                    <a:pt x="7220788" y="2895600"/>
                  </a:lnTo>
                  <a:lnTo>
                    <a:pt x="7271860" y="2908300"/>
                  </a:lnTo>
                  <a:lnTo>
                    <a:pt x="7322137" y="2933700"/>
                  </a:lnTo>
                  <a:lnTo>
                    <a:pt x="7424730" y="2959100"/>
                  </a:lnTo>
                  <a:lnTo>
                    <a:pt x="7479258" y="2971800"/>
                  </a:lnTo>
                  <a:lnTo>
                    <a:pt x="7575943" y="2971800"/>
                  </a:lnTo>
                  <a:lnTo>
                    <a:pt x="7593739" y="2959100"/>
                  </a:lnTo>
                  <a:lnTo>
                    <a:pt x="7899558" y="2959100"/>
                  </a:lnTo>
                  <a:lnTo>
                    <a:pt x="7910268" y="2933700"/>
                  </a:lnTo>
                  <a:lnTo>
                    <a:pt x="7925824" y="2908300"/>
                  </a:lnTo>
                  <a:lnTo>
                    <a:pt x="7935792" y="2882900"/>
                  </a:lnTo>
                  <a:close/>
                </a:path>
                <a:path w="7962265" h="3048000">
                  <a:moveTo>
                    <a:pt x="7950406" y="2857500"/>
                  </a:moveTo>
                  <a:lnTo>
                    <a:pt x="6717608" y="2857500"/>
                  </a:lnTo>
                  <a:lnTo>
                    <a:pt x="6758276" y="2870200"/>
                  </a:lnTo>
                  <a:lnTo>
                    <a:pt x="6793139" y="2882900"/>
                  </a:lnTo>
                  <a:lnTo>
                    <a:pt x="6814705" y="2908300"/>
                  </a:lnTo>
                  <a:lnTo>
                    <a:pt x="6863993" y="2895600"/>
                  </a:lnTo>
                  <a:lnTo>
                    <a:pt x="6914042" y="2895600"/>
                  </a:lnTo>
                  <a:lnTo>
                    <a:pt x="6964576" y="2882900"/>
                  </a:lnTo>
                  <a:lnTo>
                    <a:pt x="7935792" y="2882900"/>
                  </a:lnTo>
                  <a:lnTo>
                    <a:pt x="7940776" y="2870200"/>
                  </a:lnTo>
                  <a:lnTo>
                    <a:pt x="7945760" y="2870200"/>
                  </a:lnTo>
                  <a:lnTo>
                    <a:pt x="7950406" y="2857500"/>
                  </a:lnTo>
                  <a:close/>
                </a:path>
                <a:path w="7962265" h="3048000">
                  <a:moveTo>
                    <a:pt x="5975921" y="2717800"/>
                  </a:moveTo>
                  <a:lnTo>
                    <a:pt x="5456809" y="2717800"/>
                  </a:lnTo>
                  <a:lnTo>
                    <a:pt x="5485019" y="2743200"/>
                  </a:lnTo>
                  <a:lnTo>
                    <a:pt x="5512422" y="2755900"/>
                  </a:lnTo>
                  <a:lnTo>
                    <a:pt x="5607278" y="2755900"/>
                  </a:lnTo>
                  <a:lnTo>
                    <a:pt x="5615976" y="2768600"/>
                  </a:lnTo>
                  <a:lnTo>
                    <a:pt x="5623931" y="2794000"/>
                  </a:lnTo>
                  <a:lnTo>
                    <a:pt x="5631481" y="2806700"/>
                  </a:lnTo>
                  <a:lnTo>
                    <a:pt x="5638965" y="2819400"/>
                  </a:lnTo>
                  <a:lnTo>
                    <a:pt x="5658022" y="2832100"/>
                  </a:lnTo>
                  <a:lnTo>
                    <a:pt x="5679102" y="2844800"/>
                  </a:lnTo>
                  <a:lnTo>
                    <a:pt x="5767844" y="2844800"/>
                  </a:lnTo>
                  <a:lnTo>
                    <a:pt x="5796138" y="2832100"/>
                  </a:lnTo>
                  <a:lnTo>
                    <a:pt x="5821392" y="2819400"/>
                  </a:lnTo>
                  <a:lnTo>
                    <a:pt x="5844892" y="2794000"/>
                  </a:lnTo>
                  <a:lnTo>
                    <a:pt x="5867920" y="2781300"/>
                  </a:lnTo>
                  <a:lnTo>
                    <a:pt x="5893297" y="2768600"/>
                  </a:lnTo>
                  <a:lnTo>
                    <a:pt x="5919216" y="2743200"/>
                  </a:lnTo>
                  <a:lnTo>
                    <a:pt x="5946487" y="2730500"/>
                  </a:lnTo>
                  <a:lnTo>
                    <a:pt x="5975921" y="2717800"/>
                  </a:lnTo>
                  <a:close/>
                </a:path>
                <a:path w="7962265" h="3048000">
                  <a:moveTo>
                    <a:pt x="1216769" y="2717800"/>
                  </a:moveTo>
                  <a:lnTo>
                    <a:pt x="550053" y="2717800"/>
                  </a:lnTo>
                  <a:lnTo>
                    <a:pt x="560404" y="2730500"/>
                  </a:lnTo>
                  <a:lnTo>
                    <a:pt x="642664" y="2730500"/>
                  </a:lnTo>
                  <a:lnTo>
                    <a:pt x="652823" y="2743200"/>
                  </a:lnTo>
                  <a:lnTo>
                    <a:pt x="662374" y="2743200"/>
                  </a:lnTo>
                  <a:lnTo>
                    <a:pt x="681533" y="2755900"/>
                  </a:lnTo>
                  <a:lnTo>
                    <a:pt x="704404" y="2768600"/>
                  </a:lnTo>
                  <a:lnTo>
                    <a:pt x="727680" y="2768600"/>
                  </a:lnTo>
                  <a:lnTo>
                    <a:pt x="748055" y="2781300"/>
                  </a:lnTo>
                  <a:lnTo>
                    <a:pt x="781431" y="2781300"/>
                  </a:lnTo>
                  <a:lnTo>
                    <a:pt x="805021" y="2794000"/>
                  </a:lnTo>
                  <a:lnTo>
                    <a:pt x="822267" y="2806700"/>
                  </a:lnTo>
                  <a:lnTo>
                    <a:pt x="836612" y="2819400"/>
                  </a:lnTo>
                  <a:lnTo>
                    <a:pt x="917971" y="2819400"/>
                  </a:lnTo>
                  <a:lnTo>
                    <a:pt x="958314" y="2806700"/>
                  </a:lnTo>
                  <a:lnTo>
                    <a:pt x="1034962" y="2806700"/>
                  </a:lnTo>
                  <a:lnTo>
                    <a:pt x="1071204" y="2794000"/>
                  </a:lnTo>
                  <a:lnTo>
                    <a:pt x="1114254" y="2768600"/>
                  </a:lnTo>
                  <a:lnTo>
                    <a:pt x="1163109" y="2755900"/>
                  </a:lnTo>
                  <a:lnTo>
                    <a:pt x="1216769" y="2717800"/>
                  </a:lnTo>
                  <a:close/>
                </a:path>
                <a:path w="7962265" h="3048000">
                  <a:moveTo>
                    <a:pt x="5596895" y="2755900"/>
                  </a:moveTo>
                  <a:lnTo>
                    <a:pt x="5539015" y="2755900"/>
                  </a:lnTo>
                  <a:lnTo>
                    <a:pt x="5564797" y="2768600"/>
                  </a:lnTo>
                  <a:lnTo>
                    <a:pt x="5586309" y="2768600"/>
                  </a:lnTo>
                  <a:lnTo>
                    <a:pt x="5596895" y="2755900"/>
                  </a:lnTo>
                  <a:close/>
                </a:path>
                <a:path w="7962265" h="3048000">
                  <a:moveTo>
                    <a:pt x="1402345" y="2616200"/>
                  </a:moveTo>
                  <a:lnTo>
                    <a:pt x="329501" y="2616200"/>
                  </a:lnTo>
                  <a:lnTo>
                    <a:pt x="373841" y="2641600"/>
                  </a:lnTo>
                  <a:lnTo>
                    <a:pt x="424851" y="2654300"/>
                  </a:lnTo>
                  <a:lnTo>
                    <a:pt x="475585" y="2679700"/>
                  </a:lnTo>
                  <a:lnTo>
                    <a:pt x="519097" y="2705100"/>
                  </a:lnTo>
                  <a:lnTo>
                    <a:pt x="1252766" y="2705100"/>
                  </a:lnTo>
                  <a:lnTo>
                    <a:pt x="1293562" y="2679700"/>
                  </a:lnTo>
                  <a:lnTo>
                    <a:pt x="1336085" y="2654300"/>
                  </a:lnTo>
                  <a:lnTo>
                    <a:pt x="1379943" y="2628900"/>
                  </a:lnTo>
                  <a:lnTo>
                    <a:pt x="1402345" y="2616200"/>
                  </a:lnTo>
                  <a:close/>
                </a:path>
                <a:path w="7962265" h="3048000">
                  <a:moveTo>
                    <a:pt x="7961655" y="2476500"/>
                  </a:moveTo>
                  <a:lnTo>
                    <a:pt x="5153685" y="2476500"/>
                  </a:lnTo>
                  <a:lnTo>
                    <a:pt x="5192850" y="2501900"/>
                  </a:lnTo>
                  <a:lnTo>
                    <a:pt x="5272479" y="2552700"/>
                  </a:lnTo>
                  <a:lnTo>
                    <a:pt x="5433047" y="2705100"/>
                  </a:lnTo>
                  <a:lnTo>
                    <a:pt x="6025591" y="2705100"/>
                  </a:lnTo>
                  <a:lnTo>
                    <a:pt x="6058411" y="2692400"/>
                  </a:lnTo>
                  <a:lnTo>
                    <a:pt x="6092107" y="2679700"/>
                  </a:lnTo>
                  <a:lnTo>
                    <a:pt x="7961655" y="2679700"/>
                  </a:lnTo>
                  <a:lnTo>
                    <a:pt x="7961655" y="2476500"/>
                  </a:lnTo>
                  <a:close/>
                </a:path>
                <a:path w="7962265" h="3048000">
                  <a:moveTo>
                    <a:pt x="1972043" y="2247900"/>
                  </a:moveTo>
                  <a:lnTo>
                    <a:pt x="0" y="2247900"/>
                  </a:lnTo>
                  <a:lnTo>
                    <a:pt x="0" y="2654300"/>
                  </a:lnTo>
                  <a:lnTo>
                    <a:pt x="23303" y="2654300"/>
                  </a:lnTo>
                  <a:lnTo>
                    <a:pt x="127261" y="2628900"/>
                  </a:lnTo>
                  <a:lnTo>
                    <a:pt x="181675" y="2628900"/>
                  </a:lnTo>
                  <a:lnTo>
                    <a:pt x="238045" y="2616200"/>
                  </a:lnTo>
                  <a:lnTo>
                    <a:pt x="1402345" y="2616200"/>
                  </a:lnTo>
                  <a:lnTo>
                    <a:pt x="1424746" y="2603500"/>
                  </a:lnTo>
                  <a:lnTo>
                    <a:pt x="1470103" y="2565400"/>
                  </a:lnTo>
                  <a:lnTo>
                    <a:pt x="1560918" y="2514600"/>
                  </a:lnTo>
                  <a:lnTo>
                    <a:pt x="1611525" y="2476500"/>
                  </a:lnTo>
                  <a:lnTo>
                    <a:pt x="1661117" y="2451100"/>
                  </a:lnTo>
                  <a:lnTo>
                    <a:pt x="1709282" y="2413000"/>
                  </a:lnTo>
                  <a:lnTo>
                    <a:pt x="1799694" y="2349500"/>
                  </a:lnTo>
                  <a:lnTo>
                    <a:pt x="1841120" y="2324100"/>
                  </a:lnTo>
                  <a:lnTo>
                    <a:pt x="1879478" y="2298700"/>
                  </a:lnTo>
                  <a:lnTo>
                    <a:pt x="1914358" y="2286000"/>
                  </a:lnTo>
                  <a:lnTo>
                    <a:pt x="1945350" y="2260600"/>
                  </a:lnTo>
                  <a:lnTo>
                    <a:pt x="1972043" y="2247900"/>
                  </a:lnTo>
                  <a:close/>
                </a:path>
                <a:path w="7962265" h="3048000">
                  <a:moveTo>
                    <a:pt x="7961655" y="2336800"/>
                  </a:moveTo>
                  <a:lnTo>
                    <a:pt x="4090473" y="2336800"/>
                  </a:lnTo>
                  <a:lnTo>
                    <a:pt x="4120408" y="2349500"/>
                  </a:lnTo>
                  <a:lnTo>
                    <a:pt x="4142107" y="2362200"/>
                  </a:lnTo>
                  <a:lnTo>
                    <a:pt x="4149293" y="2374900"/>
                  </a:lnTo>
                  <a:lnTo>
                    <a:pt x="4186566" y="2387600"/>
                  </a:lnTo>
                  <a:lnTo>
                    <a:pt x="4232102" y="2413000"/>
                  </a:lnTo>
                  <a:lnTo>
                    <a:pt x="4331640" y="2489200"/>
                  </a:lnTo>
                  <a:lnTo>
                    <a:pt x="4377481" y="2527300"/>
                  </a:lnTo>
                  <a:lnTo>
                    <a:pt x="4415260" y="2552700"/>
                  </a:lnTo>
                  <a:lnTo>
                    <a:pt x="4440898" y="2578100"/>
                  </a:lnTo>
                  <a:lnTo>
                    <a:pt x="4454112" y="2590800"/>
                  </a:lnTo>
                  <a:lnTo>
                    <a:pt x="4540243" y="2590800"/>
                  </a:lnTo>
                  <a:lnTo>
                    <a:pt x="4584084" y="2578100"/>
                  </a:lnTo>
                  <a:lnTo>
                    <a:pt x="4624010" y="2552700"/>
                  </a:lnTo>
                  <a:lnTo>
                    <a:pt x="4656175" y="2527300"/>
                  </a:lnTo>
                  <a:lnTo>
                    <a:pt x="4969941" y="2527300"/>
                  </a:lnTo>
                  <a:lnTo>
                    <a:pt x="5153685" y="2476500"/>
                  </a:lnTo>
                  <a:lnTo>
                    <a:pt x="7961655" y="2476500"/>
                  </a:lnTo>
                  <a:lnTo>
                    <a:pt x="7961655" y="2336800"/>
                  </a:lnTo>
                  <a:close/>
                </a:path>
                <a:path w="7962265" h="3048000">
                  <a:moveTo>
                    <a:pt x="4814929" y="2527300"/>
                  </a:moveTo>
                  <a:lnTo>
                    <a:pt x="4683509" y="2527300"/>
                  </a:lnTo>
                  <a:lnTo>
                    <a:pt x="4766335" y="2565400"/>
                  </a:lnTo>
                  <a:lnTo>
                    <a:pt x="4773803" y="2552700"/>
                  </a:lnTo>
                  <a:lnTo>
                    <a:pt x="4790991" y="2540000"/>
                  </a:lnTo>
                  <a:lnTo>
                    <a:pt x="4814929" y="2527300"/>
                  </a:lnTo>
                  <a:close/>
                </a:path>
                <a:path w="7962265" h="3048000">
                  <a:moveTo>
                    <a:pt x="2918109" y="2540000"/>
                  </a:moveTo>
                  <a:lnTo>
                    <a:pt x="2847057" y="2540000"/>
                  </a:lnTo>
                  <a:lnTo>
                    <a:pt x="2857993" y="2552700"/>
                  </a:lnTo>
                  <a:lnTo>
                    <a:pt x="2899998" y="2552700"/>
                  </a:lnTo>
                  <a:lnTo>
                    <a:pt x="2918109" y="2540000"/>
                  </a:lnTo>
                  <a:close/>
                </a:path>
                <a:path w="7962265" h="3048000">
                  <a:moveTo>
                    <a:pt x="2960770" y="2476500"/>
                  </a:moveTo>
                  <a:lnTo>
                    <a:pt x="2753944" y="2476500"/>
                  </a:lnTo>
                  <a:lnTo>
                    <a:pt x="2771962" y="2501900"/>
                  </a:lnTo>
                  <a:lnTo>
                    <a:pt x="2791121" y="2514600"/>
                  </a:lnTo>
                  <a:lnTo>
                    <a:pt x="2812574" y="2527300"/>
                  </a:lnTo>
                  <a:lnTo>
                    <a:pt x="2837472" y="2540000"/>
                  </a:lnTo>
                  <a:lnTo>
                    <a:pt x="2933521" y="2540000"/>
                  </a:lnTo>
                  <a:lnTo>
                    <a:pt x="2944749" y="2527300"/>
                  </a:lnTo>
                  <a:lnTo>
                    <a:pt x="2955325" y="2501900"/>
                  </a:lnTo>
                  <a:lnTo>
                    <a:pt x="2960770" y="2476500"/>
                  </a:lnTo>
                  <a:close/>
                </a:path>
                <a:path w="7962265" h="3048000">
                  <a:moveTo>
                    <a:pt x="4969941" y="2527300"/>
                  </a:moveTo>
                  <a:lnTo>
                    <a:pt x="4905320" y="2527300"/>
                  </a:lnTo>
                  <a:lnTo>
                    <a:pt x="4924006" y="2540000"/>
                  </a:lnTo>
                  <a:lnTo>
                    <a:pt x="4969941" y="2527300"/>
                  </a:lnTo>
                  <a:close/>
                </a:path>
                <a:path w="7962265" h="3048000">
                  <a:moveTo>
                    <a:pt x="3466020" y="2438400"/>
                  </a:moveTo>
                  <a:lnTo>
                    <a:pt x="3042666" y="2438400"/>
                  </a:lnTo>
                  <a:lnTo>
                    <a:pt x="3080367" y="2451100"/>
                  </a:lnTo>
                  <a:lnTo>
                    <a:pt x="3121779" y="2476500"/>
                  </a:lnTo>
                  <a:lnTo>
                    <a:pt x="3161436" y="2514600"/>
                  </a:lnTo>
                  <a:lnTo>
                    <a:pt x="3193872" y="2527300"/>
                  </a:lnTo>
                  <a:lnTo>
                    <a:pt x="3200349" y="2527300"/>
                  </a:lnTo>
                  <a:lnTo>
                    <a:pt x="3207550" y="2514600"/>
                  </a:lnTo>
                  <a:lnTo>
                    <a:pt x="3212592" y="2501900"/>
                  </a:lnTo>
                  <a:lnTo>
                    <a:pt x="3333576" y="2501900"/>
                  </a:lnTo>
                  <a:lnTo>
                    <a:pt x="3386424" y="2476500"/>
                  </a:lnTo>
                  <a:lnTo>
                    <a:pt x="3432876" y="2463800"/>
                  </a:lnTo>
                  <a:lnTo>
                    <a:pt x="3466020" y="2438400"/>
                  </a:lnTo>
                  <a:close/>
                </a:path>
                <a:path w="7962265" h="3048000">
                  <a:moveTo>
                    <a:pt x="3281244" y="2501900"/>
                  </a:moveTo>
                  <a:lnTo>
                    <a:pt x="3212592" y="2501900"/>
                  </a:lnTo>
                  <a:lnTo>
                    <a:pt x="3217633" y="2514600"/>
                  </a:lnTo>
                  <a:lnTo>
                    <a:pt x="3236341" y="2514600"/>
                  </a:lnTo>
                  <a:lnTo>
                    <a:pt x="3281244" y="2501900"/>
                  </a:lnTo>
                  <a:close/>
                </a:path>
                <a:path w="7962265" h="3048000">
                  <a:moveTo>
                    <a:pt x="3867785" y="2374900"/>
                  </a:moveTo>
                  <a:lnTo>
                    <a:pt x="3625808" y="2374900"/>
                  </a:lnTo>
                  <a:lnTo>
                    <a:pt x="3652415" y="2387600"/>
                  </a:lnTo>
                  <a:lnTo>
                    <a:pt x="3677264" y="2400300"/>
                  </a:lnTo>
                  <a:lnTo>
                    <a:pt x="3700018" y="2400300"/>
                  </a:lnTo>
                  <a:lnTo>
                    <a:pt x="3715995" y="2425700"/>
                  </a:lnTo>
                  <a:lnTo>
                    <a:pt x="3732241" y="2463800"/>
                  </a:lnTo>
                  <a:lnTo>
                    <a:pt x="3749835" y="2489200"/>
                  </a:lnTo>
                  <a:lnTo>
                    <a:pt x="3769855" y="2514600"/>
                  </a:lnTo>
                  <a:lnTo>
                    <a:pt x="3772014" y="2514600"/>
                  </a:lnTo>
                  <a:lnTo>
                    <a:pt x="3799737" y="2489200"/>
                  </a:lnTo>
                  <a:lnTo>
                    <a:pt x="3825300" y="2451100"/>
                  </a:lnTo>
                  <a:lnTo>
                    <a:pt x="3848163" y="2400300"/>
                  </a:lnTo>
                  <a:lnTo>
                    <a:pt x="3867785" y="2374900"/>
                  </a:lnTo>
                  <a:close/>
                </a:path>
                <a:path w="7962265" h="3048000">
                  <a:moveTo>
                    <a:pt x="2739193" y="2489200"/>
                  </a:moveTo>
                  <a:lnTo>
                    <a:pt x="2687618" y="2489200"/>
                  </a:lnTo>
                  <a:lnTo>
                    <a:pt x="2701334" y="2501900"/>
                  </a:lnTo>
                  <a:lnTo>
                    <a:pt x="2728033" y="2501900"/>
                  </a:lnTo>
                  <a:lnTo>
                    <a:pt x="2739193" y="2489200"/>
                  </a:lnTo>
                  <a:close/>
                </a:path>
                <a:path w="7962265" h="3048000">
                  <a:moveTo>
                    <a:pt x="3495392" y="2387600"/>
                  </a:moveTo>
                  <a:lnTo>
                    <a:pt x="2567901" y="2387600"/>
                  </a:lnTo>
                  <a:lnTo>
                    <a:pt x="2583135" y="2400300"/>
                  </a:lnTo>
                  <a:lnTo>
                    <a:pt x="2597016" y="2400300"/>
                  </a:lnTo>
                  <a:lnTo>
                    <a:pt x="2607792" y="2413000"/>
                  </a:lnTo>
                  <a:lnTo>
                    <a:pt x="2623071" y="2425700"/>
                  </a:lnTo>
                  <a:lnTo>
                    <a:pt x="2635513" y="2451100"/>
                  </a:lnTo>
                  <a:lnTo>
                    <a:pt x="2648494" y="2463800"/>
                  </a:lnTo>
                  <a:lnTo>
                    <a:pt x="2665387" y="2476500"/>
                  </a:lnTo>
                  <a:lnTo>
                    <a:pt x="2675388" y="2489200"/>
                  </a:lnTo>
                  <a:lnTo>
                    <a:pt x="2748190" y="2489200"/>
                  </a:lnTo>
                  <a:lnTo>
                    <a:pt x="2753944" y="2476500"/>
                  </a:lnTo>
                  <a:lnTo>
                    <a:pt x="2960770" y="2476500"/>
                  </a:lnTo>
                  <a:lnTo>
                    <a:pt x="2970262" y="2451100"/>
                  </a:lnTo>
                  <a:lnTo>
                    <a:pt x="2992983" y="2438400"/>
                  </a:lnTo>
                  <a:lnTo>
                    <a:pt x="3471062" y="2438400"/>
                  </a:lnTo>
                  <a:lnTo>
                    <a:pt x="3475380" y="2425700"/>
                  </a:lnTo>
                  <a:lnTo>
                    <a:pt x="3480422" y="2425700"/>
                  </a:lnTo>
                  <a:lnTo>
                    <a:pt x="3483852" y="2413000"/>
                  </a:lnTo>
                  <a:lnTo>
                    <a:pt x="3487891" y="2413000"/>
                  </a:lnTo>
                  <a:lnTo>
                    <a:pt x="3495392" y="2387600"/>
                  </a:lnTo>
                  <a:close/>
                </a:path>
                <a:path w="7962265" h="3048000">
                  <a:moveTo>
                    <a:pt x="3942024" y="2349500"/>
                  </a:moveTo>
                  <a:lnTo>
                    <a:pt x="2294958" y="2349500"/>
                  </a:lnTo>
                  <a:lnTo>
                    <a:pt x="2312958" y="2362200"/>
                  </a:lnTo>
                  <a:lnTo>
                    <a:pt x="2440762" y="2362200"/>
                  </a:lnTo>
                  <a:lnTo>
                    <a:pt x="2463414" y="2374900"/>
                  </a:lnTo>
                  <a:lnTo>
                    <a:pt x="2484315" y="2387600"/>
                  </a:lnTo>
                  <a:lnTo>
                    <a:pt x="2502518" y="2400300"/>
                  </a:lnTo>
                  <a:lnTo>
                    <a:pt x="2517076" y="2413000"/>
                  </a:lnTo>
                  <a:lnTo>
                    <a:pt x="2522498" y="2400300"/>
                  </a:lnTo>
                  <a:lnTo>
                    <a:pt x="2530752" y="2400300"/>
                  </a:lnTo>
                  <a:lnTo>
                    <a:pt x="2541167" y="2387600"/>
                  </a:lnTo>
                  <a:lnTo>
                    <a:pt x="3495392" y="2387600"/>
                  </a:lnTo>
                  <a:lnTo>
                    <a:pt x="3499142" y="2374900"/>
                  </a:lnTo>
                  <a:lnTo>
                    <a:pt x="3867785" y="2374900"/>
                  </a:lnTo>
                  <a:lnTo>
                    <a:pt x="3897377" y="2362200"/>
                  </a:lnTo>
                  <a:lnTo>
                    <a:pt x="3942024" y="2349500"/>
                  </a:lnTo>
                  <a:close/>
                </a:path>
                <a:path w="7962265" h="3048000">
                  <a:moveTo>
                    <a:pt x="3574228" y="2374900"/>
                  </a:moveTo>
                  <a:lnTo>
                    <a:pt x="3499142" y="2374900"/>
                  </a:lnTo>
                  <a:lnTo>
                    <a:pt x="3509226" y="2400300"/>
                  </a:lnTo>
                  <a:lnTo>
                    <a:pt x="3529544" y="2387600"/>
                  </a:lnTo>
                  <a:lnTo>
                    <a:pt x="3551347" y="2387600"/>
                  </a:lnTo>
                  <a:lnTo>
                    <a:pt x="3574228" y="2374900"/>
                  </a:lnTo>
                  <a:close/>
                </a:path>
                <a:path w="7962265" h="3048000">
                  <a:moveTo>
                    <a:pt x="2440762" y="2362200"/>
                  </a:moveTo>
                  <a:lnTo>
                    <a:pt x="2350033" y="2362200"/>
                  </a:lnTo>
                  <a:lnTo>
                    <a:pt x="2369001" y="2374900"/>
                  </a:lnTo>
                  <a:lnTo>
                    <a:pt x="2435720" y="2374900"/>
                  </a:lnTo>
                  <a:lnTo>
                    <a:pt x="2440762" y="2362200"/>
                  </a:lnTo>
                  <a:close/>
                </a:path>
                <a:path w="7962265" h="3048000">
                  <a:moveTo>
                    <a:pt x="7961655" y="0"/>
                  </a:moveTo>
                  <a:lnTo>
                    <a:pt x="0" y="0"/>
                  </a:lnTo>
                  <a:lnTo>
                    <a:pt x="0" y="304800"/>
                  </a:lnTo>
                  <a:lnTo>
                    <a:pt x="7773022" y="304800"/>
                  </a:lnTo>
                  <a:lnTo>
                    <a:pt x="7773022" y="330200"/>
                  </a:lnTo>
                  <a:lnTo>
                    <a:pt x="0" y="330200"/>
                  </a:lnTo>
                  <a:lnTo>
                    <a:pt x="0" y="787400"/>
                  </a:lnTo>
                  <a:lnTo>
                    <a:pt x="7773022" y="787400"/>
                  </a:lnTo>
                  <a:lnTo>
                    <a:pt x="7773022" y="812800"/>
                  </a:lnTo>
                  <a:lnTo>
                    <a:pt x="0" y="812800"/>
                  </a:lnTo>
                  <a:lnTo>
                    <a:pt x="0" y="1270000"/>
                  </a:lnTo>
                  <a:lnTo>
                    <a:pt x="7773022" y="1270000"/>
                  </a:lnTo>
                  <a:lnTo>
                    <a:pt x="7773022" y="1282700"/>
                  </a:lnTo>
                  <a:lnTo>
                    <a:pt x="0" y="1282700"/>
                  </a:lnTo>
                  <a:lnTo>
                    <a:pt x="0" y="1739900"/>
                  </a:lnTo>
                  <a:lnTo>
                    <a:pt x="7773022" y="1739900"/>
                  </a:lnTo>
                  <a:lnTo>
                    <a:pt x="7773022" y="1765300"/>
                  </a:lnTo>
                  <a:lnTo>
                    <a:pt x="0" y="1765300"/>
                  </a:lnTo>
                  <a:lnTo>
                    <a:pt x="0" y="2222500"/>
                  </a:lnTo>
                  <a:lnTo>
                    <a:pt x="7773022" y="2222500"/>
                  </a:lnTo>
                  <a:lnTo>
                    <a:pt x="7773022" y="2247900"/>
                  </a:lnTo>
                  <a:lnTo>
                    <a:pt x="2096591" y="2247900"/>
                  </a:lnTo>
                  <a:lnTo>
                    <a:pt x="2118110" y="2260600"/>
                  </a:lnTo>
                  <a:lnTo>
                    <a:pt x="2139494" y="2260600"/>
                  </a:lnTo>
                  <a:lnTo>
                    <a:pt x="2160676" y="2273300"/>
                  </a:lnTo>
                  <a:lnTo>
                    <a:pt x="2192290" y="2286000"/>
                  </a:lnTo>
                  <a:lnTo>
                    <a:pt x="2219177" y="2311400"/>
                  </a:lnTo>
                  <a:lnTo>
                    <a:pt x="2236612" y="2336800"/>
                  </a:lnTo>
                  <a:lnTo>
                    <a:pt x="2239873" y="2362200"/>
                  </a:lnTo>
                  <a:lnTo>
                    <a:pt x="2246545" y="2362200"/>
                  </a:lnTo>
                  <a:lnTo>
                    <a:pt x="2255445" y="2349500"/>
                  </a:lnTo>
                  <a:lnTo>
                    <a:pt x="3988969" y="2349500"/>
                  </a:lnTo>
                  <a:lnTo>
                    <a:pt x="4025455" y="2336800"/>
                  </a:lnTo>
                  <a:lnTo>
                    <a:pt x="7961655" y="2336800"/>
                  </a:lnTo>
                  <a:lnTo>
                    <a:pt x="7961655" y="0"/>
                  </a:lnTo>
                  <a:close/>
                </a:path>
              </a:pathLst>
            </a:custGeom>
            <a:solidFill>
              <a:srgbClr val="E0CEBD"/>
            </a:solidFill>
          </p:spPr>
          <p:txBody>
            <a:bodyPr wrap="square" lIns="0" tIns="0" rIns="0" bIns="0" rtlCol="0"/>
            <a:lstStyle/>
            <a:p>
              <a:endParaRPr/>
            </a:p>
          </p:txBody>
        </p:sp>
        <p:sp>
          <p:nvSpPr>
            <p:cNvPr id="7" name="object 7"/>
            <p:cNvSpPr/>
            <p:nvPr/>
          </p:nvSpPr>
          <p:spPr>
            <a:xfrm>
              <a:off x="0" y="310273"/>
              <a:ext cx="7775575" cy="23495"/>
            </a:xfrm>
            <a:custGeom>
              <a:avLst/>
              <a:gdLst/>
              <a:ahLst/>
              <a:cxnLst/>
              <a:rect l="l" t="t" r="r" b="b"/>
              <a:pathLst>
                <a:path w="7775575" h="23495">
                  <a:moveTo>
                    <a:pt x="7775168" y="0"/>
                  </a:moveTo>
                  <a:lnTo>
                    <a:pt x="0" y="0"/>
                  </a:lnTo>
                  <a:lnTo>
                    <a:pt x="0" y="23038"/>
                  </a:lnTo>
                  <a:lnTo>
                    <a:pt x="7775168" y="23038"/>
                  </a:lnTo>
                  <a:lnTo>
                    <a:pt x="7775168" y="0"/>
                  </a:lnTo>
                  <a:close/>
                </a:path>
              </a:pathLst>
            </a:custGeom>
            <a:solidFill>
              <a:srgbClr val="4C2A13">
                <a:alpha val="38819"/>
              </a:srgbClr>
            </a:solidFill>
          </p:spPr>
          <p:txBody>
            <a:bodyPr wrap="square" lIns="0" tIns="0" rIns="0" bIns="0" rtlCol="0"/>
            <a:lstStyle/>
            <a:p>
              <a:endParaRPr/>
            </a:p>
          </p:txBody>
        </p:sp>
        <p:sp>
          <p:nvSpPr>
            <p:cNvPr id="8" name="object 8"/>
            <p:cNvSpPr/>
            <p:nvPr/>
          </p:nvSpPr>
          <p:spPr>
            <a:xfrm>
              <a:off x="0" y="310278"/>
              <a:ext cx="7775575" cy="23495"/>
            </a:xfrm>
            <a:custGeom>
              <a:avLst/>
              <a:gdLst/>
              <a:ahLst/>
              <a:cxnLst/>
              <a:rect l="l" t="t" r="r" b="b"/>
              <a:pathLst>
                <a:path w="7775575" h="23495">
                  <a:moveTo>
                    <a:pt x="0" y="0"/>
                  </a:moveTo>
                  <a:lnTo>
                    <a:pt x="7775156" y="0"/>
                  </a:lnTo>
                  <a:lnTo>
                    <a:pt x="7775156" y="23037"/>
                  </a:lnTo>
                  <a:lnTo>
                    <a:pt x="0" y="23037"/>
                  </a:lnTo>
                </a:path>
              </a:pathLst>
            </a:custGeom>
            <a:ln w="3175">
              <a:solidFill>
                <a:srgbClr val="FFFFFF"/>
              </a:solidFill>
            </a:ln>
          </p:spPr>
          <p:txBody>
            <a:bodyPr wrap="square" lIns="0" tIns="0" rIns="0" bIns="0" rtlCol="0"/>
            <a:lstStyle/>
            <a:p>
              <a:endParaRPr/>
            </a:p>
          </p:txBody>
        </p:sp>
        <p:sp>
          <p:nvSpPr>
            <p:cNvPr id="9" name="object 9"/>
            <p:cNvSpPr/>
            <p:nvPr/>
          </p:nvSpPr>
          <p:spPr>
            <a:xfrm>
              <a:off x="0" y="788351"/>
              <a:ext cx="7775575" cy="24130"/>
            </a:xfrm>
            <a:custGeom>
              <a:avLst/>
              <a:gdLst/>
              <a:ahLst/>
              <a:cxnLst/>
              <a:rect l="l" t="t" r="r" b="b"/>
              <a:pathLst>
                <a:path w="7775575" h="24129">
                  <a:moveTo>
                    <a:pt x="7775168" y="0"/>
                  </a:moveTo>
                  <a:lnTo>
                    <a:pt x="0" y="0"/>
                  </a:lnTo>
                  <a:lnTo>
                    <a:pt x="0" y="23762"/>
                  </a:lnTo>
                  <a:lnTo>
                    <a:pt x="7775168" y="23762"/>
                  </a:lnTo>
                  <a:lnTo>
                    <a:pt x="7775168" y="0"/>
                  </a:lnTo>
                  <a:close/>
                </a:path>
              </a:pathLst>
            </a:custGeom>
            <a:solidFill>
              <a:srgbClr val="4C2A13">
                <a:alpha val="38819"/>
              </a:srgbClr>
            </a:solidFill>
          </p:spPr>
          <p:txBody>
            <a:bodyPr wrap="square" lIns="0" tIns="0" rIns="0" bIns="0" rtlCol="0"/>
            <a:lstStyle/>
            <a:p>
              <a:endParaRPr/>
            </a:p>
          </p:txBody>
        </p:sp>
        <p:sp>
          <p:nvSpPr>
            <p:cNvPr id="10" name="object 10"/>
            <p:cNvSpPr/>
            <p:nvPr/>
          </p:nvSpPr>
          <p:spPr>
            <a:xfrm>
              <a:off x="0" y="788342"/>
              <a:ext cx="7775575" cy="24130"/>
            </a:xfrm>
            <a:custGeom>
              <a:avLst/>
              <a:gdLst/>
              <a:ahLst/>
              <a:cxnLst/>
              <a:rect l="l" t="t" r="r" b="b"/>
              <a:pathLst>
                <a:path w="7775575" h="24129">
                  <a:moveTo>
                    <a:pt x="0" y="0"/>
                  </a:moveTo>
                  <a:lnTo>
                    <a:pt x="7775156" y="0"/>
                  </a:lnTo>
                  <a:lnTo>
                    <a:pt x="7775156" y="23761"/>
                  </a:lnTo>
                  <a:lnTo>
                    <a:pt x="0" y="23761"/>
                  </a:lnTo>
                </a:path>
              </a:pathLst>
            </a:custGeom>
            <a:ln w="3175">
              <a:solidFill>
                <a:srgbClr val="FFFFFF"/>
              </a:solidFill>
            </a:ln>
          </p:spPr>
          <p:txBody>
            <a:bodyPr wrap="square" lIns="0" tIns="0" rIns="0" bIns="0" rtlCol="0"/>
            <a:lstStyle/>
            <a:p>
              <a:endParaRPr/>
            </a:p>
          </p:txBody>
        </p:sp>
        <p:sp>
          <p:nvSpPr>
            <p:cNvPr id="11" name="object 11"/>
            <p:cNvSpPr/>
            <p:nvPr/>
          </p:nvSpPr>
          <p:spPr>
            <a:xfrm>
              <a:off x="0" y="1266413"/>
              <a:ext cx="7775575" cy="23495"/>
            </a:xfrm>
            <a:custGeom>
              <a:avLst/>
              <a:gdLst/>
              <a:ahLst/>
              <a:cxnLst/>
              <a:rect l="l" t="t" r="r" b="b"/>
              <a:pathLst>
                <a:path w="7775575" h="23494">
                  <a:moveTo>
                    <a:pt x="7775168" y="0"/>
                  </a:moveTo>
                  <a:lnTo>
                    <a:pt x="0" y="0"/>
                  </a:lnTo>
                  <a:lnTo>
                    <a:pt x="0" y="23043"/>
                  </a:lnTo>
                  <a:lnTo>
                    <a:pt x="7775168" y="23043"/>
                  </a:lnTo>
                  <a:lnTo>
                    <a:pt x="7775168" y="0"/>
                  </a:lnTo>
                  <a:close/>
                </a:path>
              </a:pathLst>
            </a:custGeom>
            <a:solidFill>
              <a:srgbClr val="4C2A13">
                <a:alpha val="38819"/>
              </a:srgbClr>
            </a:solidFill>
          </p:spPr>
          <p:txBody>
            <a:bodyPr wrap="square" lIns="0" tIns="0" rIns="0" bIns="0" rtlCol="0"/>
            <a:lstStyle/>
            <a:p>
              <a:endParaRPr/>
            </a:p>
          </p:txBody>
        </p:sp>
        <p:sp>
          <p:nvSpPr>
            <p:cNvPr id="12" name="object 12"/>
            <p:cNvSpPr/>
            <p:nvPr/>
          </p:nvSpPr>
          <p:spPr>
            <a:xfrm>
              <a:off x="0" y="1266420"/>
              <a:ext cx="7775575" cy="23495"/>
            </a:xfrm>
            <a:custGeom>
              <a:avLst/>
              <a:gdLst/>
              <a:ahLst/>
              <a:cxnLst/>
              <a:rect l="l" t="t" r="r" b="b"/>
              <a:pathLst>
                <a:path w="7775575" h="23494">
                  <a:moveTo>
                    <a:pt x="0" y="0"/>
                  </a:moveTo>
                  <a:lnTo>
                    <a:pt x="7775156" y="0"/>
                  </a:lnTo>
                  <a:lnTo>
                    <a:pt x="7775156" y="23037"/>
                  </a:lnTo>
                  <a:lnTo>
                    <a:pt x="0" y="23037"/>
                  </a:lnTo>
                </a:path>
              </a:pathLst>
            </a:custGeom>
            <a:ln w="3175">
              <a:solidFill>
                <a:srgbClr val="FFFFFF"/>
              </a:solidFill>
            </a:ln>
          </p:spPr>
          <p:txBody>
            <a:bodyPr wrap="square" lIns="0" tIns="0" rIns="0" bIns="0" rtlCol="0"/>
            <a:lstStyle/>
            <a:p>
              <a:endParaRPr/>
            </a:p>
          </p:txBody>
        </p:sp>
        <p:sp>
          <p:nvSpPr>
            <p:cNvPr id="13" name="object 13"/>
            <p:cNvSpPr/>
            <p:nvPr/>
          </p:nvSpPr>
          <p:spPr>
            <a:xfrm>
              <a:off x="0" y="1744488"/>
              <a:ext cx="7775575" cy="24130"/>
            </a:xfrm>
            <a:custGeom>
              <a:avLst/>
              <a:gdLst/>
              <a:ahLst/>
              <a:cxnLst/>
              <a:rect l="l" t="t" r="r" b="b"/>
              <a:pathLst>
                <a:path w="7775575" h="24130">
                  <a:moveTo>
                    <a:pt x="7775168" y="0"/>
                  </a:moveTo>
                  <a:lnTo>
                    <a:pt x="0" y="0"/>
                  </a:lnTo>
                  <a:lnTo>
                    <a:pt x="0" y="23757"/>
                  </a:lnTo>
                  <a:lnTo>
                    <a:pt x="7775168" y="23757"/>
                  </a:lnTo>
                  <a:lnTo>
                    <a:pt x="7775168" y="0"/>
                  </a:lnTo>
                  <a:close/>
                </a:path>
              </a:pathLst>
            </a:custGeom>
            <a:solidFill>
              <a:srgbClr val="4C2A13">
                <a:alpha val="38819"/>
              </a:srgbClr>
            </a:solidFill>
          </p:spPr>
          <p:txBody>
            <a:bodyPr wrap="square" lIns="0" tIns="0" rIns="0" bIns="0" rtlCol="0"/>
            <a:lstStyle/>
            <a:p>
              <a:endParaRPr/>
            </a:p>
          </p:txBody>
        </p:sp>
        <p:sp>
          <p:nvSpPr>
            <p:cNvPr id="14" name="object 14"/>
            <p:cNvSpPr/>
            <p:nvPr/>
          </p:nvSpPr>
          <p:spPr>
            <a:xfrm>
              <a:off x="0" y="1744484"/>
              <a:ext cx="7775575" cy="24130"/>
            </a:xfrm>
            <a:custGeom>
              <a:avLst/>
              <a:gdLst/>
              <a:ahLst/>
              <a:cxnLst/>
              <a:rect l="l" t="t" r="r" b="b"/>
              <a:pathLst>
                <a:path w="7775575" h="24130">
                  <a:moveTo>
                    <a:pt x="0" y="0"/>
                  </a:moveTo>
                  <a:lnTo>
                    <a:pt x="7775156" y="0"/>
                  </a:lnTo>
                  <a:lnTo>
                    <a:pt x="7775156" y="23761"/>
                  </a:lnTo>
                  <a:lnTo>
                    <a:pt x="0" y="23761"/>
                  </a:lnTo>
                </a:path>
              </a:pathLst>
            </a:custGeom>
            <a:ln w="3175">
              <a:solidFill>
                <a:srgbClr val="FFFFFF"/>
              </a:solidFill>
            </a:ln>
          </p:spPr>
          <p:txBody>
            <a:bodyPr wrap="square" lIns="0" tIns="0" rIns="0" bIns="0" rtlCol="0"/>
            <a:lstStyle/>
            <a:p>
              <a:endParaRPr/>
            </a:p>
          </p:txBody>
        </p:sp>
        <p:sp>
          <p:nvSpPr>
            <p:cNvPr id="15" name="object 15"/>
            <p:cNvSpPr/>
            <p:nvPr/>
          </p:nvSpPr>
          <p:spPr>
            <a:xfrm>
              <a:off x="0" y="2222004"/>
              <a:ext cx="2009775" cy="24130"/>
            </a:xfrm>
            <a:custGeom>
              <a:avLst/>
              <a:gdLst/>
              <a:ahLst/>
              <a:cxnLst/>
              <a:rect l="l" t="t" r="r" b="b"/>
              <a:pathLst>
                <a:path w="2009775" h="24130">
                  <a:moveTo>
                    <a:pt x="2009482" y="0"/>
                  </a:moveTo>
                  <a:lnTo>
                    <a:pt x="0" y="0"/>
                  </a:lnTo>
                  <a:lnTo>
                    <a:pt x="0" y="5080"/>
                  </a:lnTo>
                  <a:lnTo>
                    <a:pt x="0" y="10160"/>
                  </a:lnTo>
                  <a:lnTo>
                    <a:pt x="0" y="12700"/>
                  </a:lnTo>
                  <a:lnTo>
                    <a:pt x="0" y="16510"/>
                  </a:lnTo>
                  <a:lnTo>
                    <a:pt x="0" y="21590"/>
                  </a:lnTo>
                  <a:lnTo>
                    <a:pt x="0" y="24130"/>
                  </a:lnTo>
                  <a:lnTo>
                    <a:pt x="1978520" y="24130"/>
                  </a:lnTo>
                  <a:lnTo>
                    <a:pt x="1978520" y="21590"/>
                  </a:lnTo>
                  <a:lnTo>
                    <a:pt x="1985721" y="21590"/>
                  </a:lnTo>
                  <a:lnTo>
                    <a:pt x="1985721" y="16510"/>
                  </a:lnTo>
                  <a:lnTo>
                    <a:pt x="1990763" y="16510"/>
                  </a:lnTo>
                  <a:lnTo>
                    <a:pt x="1990763" y="12700"/>
                  </a:lnTo>
                  <a:lnTo>
                    <a:pt x="1997964" y="12700"/>
                  </a:lnTo>
                  <a:lnTo>
                    <a:pt x="1997964" y="10160"/>
                  </a:lnTo>
                  <a:lnTo>
                    <a:pt x="2005164" y="10160"/>
                  </a:lnTo>
                  <a:lnTo>
                    <a:pt x="2005164" y="5080"/>
                  </a:lnTo>
                  <a:lnTo>
                    <a:pt x="2009482" y="5080"/>
                  </a:lnTo>
                  <a:lnTo>
                    <a:pt x="2009482" y="0"/>
                  </a:lnTo>
                  <a:close/>
                </a:path>
              </a:pathLst>
            </a:custGeom>
            <a:solidFill>
              <a:srgbClr val="4C2A13">
                <a:alpha val="38819"/>
              </a:srgbClr>
            </a:solidFill>
          </p:spPr>
          <p:txBody>
            <a:bodyPr wrap="square" lIns="0" tIns="0" rIns="0" bIns="0" rtlCol="0"/>
            <a:lstStyle/>
            <a:p>
              <a:endParaRPr/>
            </a:p>
          </p:txBody>
        </p:sp>
        <p:sp>
          <p:nvSpPr>
            <p:cNvPr id="16" name="object 16"/>
            <p:cNvSpPr/>
            <p:nvPr/>
          </p:nvSpPr>
          <p:spPr>
            <a:xfrm>
              <a:off x="0" y="2222562"/>
              <a:ext cx="2009775" cy="23495"/>
            </a:xfrm>
            <a:custGeom>
              <a:avLst/>
              <a:gdLst/>
              <a:ahLst/>
              <a:cxnLst/>
              <a:rect l="l" t="t" r="r" b="b"/>
              <a:pathLst>
                <a:path w="2009775" h="23494">
                  <a:moveTo>
                    <a:pt x="2009470" y="0"/>
                  </a:moveTo>
                  <a:lnTo>
                    <a:pt x="2009470" y="4317"/>
                  </a:lnTo>
                  <a:lnTo>
                    <a:pt x="2005152" y="4317"/>
                  </a:lnTo>
                  <a:lnTo>
                    <a:pt x="2005152" y="9359"/>
                  </a:lnTo>
                  <a:lnTo>
                    <a:pt x="1997951" y="9359"/>
                  </a:lnTo>
                  <a:lnTo>
                    <a:pt x="1997951" y="11518"/>
                  </a:lnTo>
                  <a:lnTo>
                    <a:pt x="1990750" y="11518"/>
                  </a:lnTo>
                  <a:lnTo>
                    <a:pt x="1990750" y="16560"/>
                  </a:lnTo>
                  <a:lnTo>
                    <a:pt x="1985708" y="16560"/>
                  </a:lnTo>
                  <a:lnTo>
                    <a:pt x="1985708" y="20878"/>
                  </a:lnTo>
                  <a:lnTo>
                    <a:pt x="1978520" y="20878"/>
                  </a:lnTo>
                  <a:lnTo>
                    <a:pt x="1978520" y="23037"/>
                  </a:lnTo>
                  <a:lnTo>
                    <a:pt x="0" y="23037"/>
                  </a:lnTo>
                </a:path>
                <a:path w="2009775" h="23494">
                  <a:moveTo>
                    <a:pt x="0" y="0"/>
                  </a:moveTo>
                  <a:lnTo>
                    <a:pt x="2009470" y="0"/>
                  </a:lnTo>
                </a:path>
              </a:pathLst>
            </a:custGeom>
            <a:ln w="3175">
              <a:solidFill>
                <a:srgbClr val="FFFFFF"/>
              </a:solidFill>
            </a:ln>
          </p:spPr>
          <p:txBody>
            <a:bodyPr wrap="square" lIns="0" tIns="0" rIns="0" bIns="0" rtlCol="0"/>
            <a:lstStyle/>
            <a:p>
              <a:endParaRPr/>
            </a:p>
          </p:txBody>
        </p:sp>
        <p:sp>
          <p:nvSpPr>
            <p:cNvPr id="17" name="object 17"/>
            <p:cNvSpPr/>
            <p:nvPr/>
          </p:nvSpPr>
          <p:spPr>
            <a:xfrm>
              <a:off x="2033244" y="2222004"/>
              <a:ext cx="5741035" cy="24130"/>
            </a:xfrm>
            <a:custGeom>
              <a:avLst/>
              <a:gdLst/>
              <a:ahLst/>
              <a:cxnLst/>
              <a:rect l="l" t="t" r="r" b="b"/>
              <a:pathLst>
                <a:path w="5741034" h="24130">
                  <a:moveTo>
                    <a:pt x="5740489" y="10160"/>
                  </a:moveTo>
                  <a:lnTo>
                    <a:pt x="5740476" y="0"/>
                  </a:lnTo>
                  <a:lnTo>
                    <a:pt x="0" y="0"/>
                  </a:lnTo>
                  <a:lnTo>
                    <a:pt x="0" y="10160"/>
                  </a:lnTo>
                  <a:lnTo>
                    <a:pt x="7188" y="10160"/>
                  </a:lnTo>
                  <a:lnTo>
                    <a:pt x="7188" y="12700"/>
                  </a:lnTo>
                  <a:lnTo>
                    <a:pt x="16560" y="12700"/>
                  </a:lnTo>
                  <a:lnTo>
                    <a:pt x="16560" y="16510"/>
                  </a:lnTo>
                  <a:lnTo>
                    <a:pt x="23749" y="16510"/>
                  </a:lnTo>
                  <a:lnTo>
                    <a:pt x="23749" y="21590"/>
                  </a:lnTo>
                  <a:lnTo>
                    <a:pt x="35267" y="21590"/>
                  </a:lnTo>
                  <a:lnTo>
                    <a:pt x="35267" y="24130"/>
                  </a:lnTo>
                  <a:lnTo>
                    <a:pt x="5740489" y="24130"/>
                  </a:lnTo>
                  <a:lnTo>
                    <a:pt x="5740489" y="21590"/>
                  </a:lnTo>
                  <a:lnTo>
                    <a:pt x="5740489" y="16510"/>
                  </a:lnTo>
                  <a:lnTo>
                    <a:pt x="5740489" y="12700"/>
                  </a:lnTo>
                  <a:lnTo>
                    <a:pt x="5740489" y="10160"/>
                  </a:lnTo>
                  <a:close/>
                </a:path>
              </a:pathLst>
            </a:custGeom>
            <a:solidFill>
              <a:srgbClr val="4C2A13">
                <a:alpha val="38819"/>
              </a:srgbClr>
            </a:solidFill>
          </p:spPr>
          <p:txBody>
            <a:bodyPr wrap="square" lIns="0" tIns="0" rIns="0" bIns="0" rtlCol="0"/>
            <a:lstStyle/>
            <a:p>
              <a:endParaRPr/>
            </a:p>
          </p:txBody>
        </p:sp>
        <p:sp>
          <p:nvSpPr>
            <p:cNvPr id="18" name="object 18"/>
            <p:cNvSpPr/>
            <p:nvPr/>
          </p:nvSpPr>
          <p:spPr>
            <a:xfrm>
              <a:off x="2033231" y="2222562"/>
              <a:ext cx="5741035" cy="23495"/>
            </a:xfrm>
            <a:custGeom>
              <a:avLst/>
              <a:gdLst/>
              <a:ahLst/>
              <a:cxnLst/>
              <a:rect l="l" t="t" r="r" b="b"/>
              <a:pathLst>
                <a:path w="5741034" h="23494">
                  <a:moveTo>
                    <a:pt x="5740476" y="0"/>
                  </a:moveTo>
                  <a:lnTo>
                    <a:pt x="5740476" y="23037"/>
                  </a:lnTo>
                  <a:lnTo>
                    <a:pt x="35280" y="23037"/>
                  </a:lnTo>
                  <a:lnTo>
                    <a:pt x="35280" y="20878"/>
                  </a:lnTo>
                  <a:lnTo>
                    <a:pt x="23761" y="20878"/>
                  </a:lnTo>
                  <a:lnTo>
                    <a:pt x="23761" y="16560"/>
                  </a:lnTo>
                  <a:lnTo>
                    <a:pt x="16560" y="16560"/>
                  </a:lnTo>
                  <a:lnTo>
                    <a:pt x="16560" y="11518"/>
                  </a:lnTo>
                  <a:lnTo>
                    <a:pt x="7200" y="11518"/>
                  </a:lnTo>
                  <a:lnTo>
                    <a:pt x="7200" y="9359"/>
                  </a:lnTo>
                  <a:lnTo>
                    <a:pt x="0" y="9359"/>
                  </a:lnTo>
                  <a:lnTo>
                    <a:pt x="0" y="0"/>
                  </a:lnTo>
                  <a:lnTo>
                    <a:pt x="5740476" y="0"/>
                  </a:lnTo>
                  <a:close/>
                </a:path>
              </a:pathLst>
            </a:custGeom>
            <a:ln w="3175">
              <a:solidFill>
                <a:srgbClr val="FFFFFF"/>
              </a:solidFill>
            </a:ln>
          </p:spPr>
          <p:txBody>
            <a:bodyPr wrap="square" lIns="0" tIns="0" rIns="0" bIns="0" rtlCol="0"/>
            <a:lstStyle/>
            <a:p>
              <a:endParaRPr/>
            </a:p>
          </p:txBody>
        </p:sp>
        <p:sp>
          <p:nvSpPr>
            <p:cNvPr id="19" name="object 19"/>
            <p:cNvSpPr/>
            <p:nvPr/>
          </p:nvSpPr>
          <p:spPr>
            <a:xfrm>
              <a:off x="516204" y="2700794"/>
              <a:ext cx="5513070" cy="22860"/>
            </a:xfrm>
            <a:custGeom>
              <a:avLst/>
              <a:gdLst/>
              <a:ahLst/>
              <a:cxnLst/>
              <a:rect l="l" t="t" r="r" b="b"/>
              <a:pathLst>
                <a:path w="5513070" h="22860">
                  <a:moveTo>
                    <a:pt x="735838" y="0"/>
                  </a:moveTo>
                  <a:lnTo>
                    <a:pt x="0" y="0"/>
                  </a:lnTo>
                  <a:lnTo>
                    <a:pt x="0" y="3810"/>
                  </a:lnTo>
                  <a:lnTo>
                    <a:pt x="4330" y="3810"/>
                  </a:lnTo>
                  <a:lnTo>
                    <a:pt x="4330" y="8890"/>
                  </a:lnTo>
                  <a:lnTo>
                    <a:pt x="7200" y="8890"/>
                  </a:lnTo>
                  <a:lnTo>
                    <a:pt x="7200" y="11430"/>
                  </a:lnTo>
                  <a:lnTo>
                    <a:pt x="16560" y="11430"/>
                  </a:lnTo>
                  <a:lnTo>
                    <a:pt x="16560" y="16510"/>
                  </a:lnTo>
                  <a:lnTo>
                    <a:pt x="23761" y="16510"/>
                  </a:lnTo>
                  <a:lnTo>
                    <a:pt x="23761" y="20320"/>
                  </a:lnTo>
                  <a:lnTo>
                    <a:pt x="28803" y="20320"/>
                  </a:lnTo>
                  <a:lnTo>
                    <a:pt x="28803" y="22860"/>
                  </a:lnTo>
                  <a:lnTo>
                    <a:pt x="704875" y="22860"/>
                  </a:lnTo>
                  <a:lnTo>
                    <a:pt x="704875" y="20320"/>
                  </a:lnTo>
                  <a:lnTo>
                    <a:pt x="712076" y="20320"/>
                  </a:lnTo>
                  <a:lnTo>
                    <a:pt x="712076" y="16510"/>
                  </a:lnTo>
                  <a:lnTo>
                    <a:pt x="722160" y="16510"/>
                  </a:lnTo>
                  <a:lnTo>
                    <a:pt x="722160" y="11430"/>
                  </a:lnTo>
                  <a:lnTo>
                    <a:pt x="729361" y="11430"/>
                  </a:lnTo>
                  <a:lnTo>
                    <a:pt x="729361" y="8890"/>
                  </a:lnTo>
                  <a:lnTo>
                    <a:pt x="733679" y="8890"/>
                  </a:lnTo>
                  <a:lnTo>
                    <a:pt x="733679" y="3810"/>
                  </a:lnTo>
                  <a:lnTo>
                    <a:pt x="735838" y="3810"/>
                  </a:lnTo>
                  <a:lnTo>
                    <a:pt x="735838" y="0"/>
                  </a:lnTo>
                  <a:close/>
                </a:path>
                <a:path w="5513070" h="22860">
                  <a:moveTo>
                    <a:pt x="5512981" y="0"/>
                  </a:moveTo>
                  <a:lnTo>
                    <a:pt x="4915395" y="0"/>
                  </a:lnTo>
                  <a:lnTo>
                    <a:pt x="4915395" y="3810"/>
                  </a:lnTo>
                  <a:lnTo>
                    <a:pt x="4915395" y="8890"/>
                  </a:lnTo>
                  <a:lnTo>
                    <a:pt x="4918278" y="8890"/>
                  </a:lnTo>
                  <a:lnTo>
                    <a:pt x="4918278" y="11430"/>
                  </a:lnTo>
                  <a:lnTo>
                    <a:pt x="4927638" y="11430"/>
                  </a:lnTo>
                  <a:lnTo>
                    <a:pt x="4927638" y="16510"/>
                  </a:lnTo>
                  <a:lnTo>
                    <a:pt x="4929784" y="16510"/>
                  </a:lnTo>
                  <a:lnTo>
                    <a:pt x="4929784" y="20320"/>
                  </a:lnTo>
                  <a:lnTo>
                    <a:pt x="4934839" y="20320"/>
                  </a:lnTo>
                  <a:lnTo>
                    <a:pt x="4934839" y="22860"/>
                  </a:lnTo>
                  <a:lnTo>
                    <a:pt x="5465457" y="22860"/>
                  </a:lnTo>
                  <a:lnTo>
                    <a:pt x="5465457" y="20320"/>
                  </a:lnTo>
                  <a:lnTo>
                    <a:pt x="5477713" y="20320"/>
                  </a:lnTo>
                  <a:lnTo>
                    <a:pt x="5477713" y="16510"/>
                  </a:lnTo>
                  <a:lnTo>
                    <a:pt x="5484914" y="16510"/>
                  </a:lnTo>
                  <a:lnTo>
                    <a:pt x="5484914" y="11430"/>
                  </a:lnTo>
                  <a:lnTo>
                    <a:pt x="5496420" y="11430"/>
                  </a:lnTo>
                  <a:lnTo>
                    <a:pt x="5496420" y="8890"/>
                  </a:lnTo>
                  <a:lnTo>
                    <a:pt x="5503634" y="8890"/>
                  </a:lnTo>
                  <a:lnTo>
                    <a:pt x="5503634" y="3810"/>
                  </a:lnTo>
                  <a:lnTo>
                    <a:pt x="5512981" y="3810"/>
                  </a:lnTo>
                  <a:lnTo>
                    <a:pt x="5512981" y="0"/>
                  </a:lnTo>
                  <a:close/>
                </a:path>
              </a:pathLst>
            </a:custGeom>
            <a:solidFill>
              <a:srgbClr val="C3C5C3"/>
            </a:solidFill>
          </p:spPr>
          <p:txBody>
            <a:bodyPr wrap="square" lIns="0" tIns="0" rIns="0" bIns="0" rtlCol="0"/>
            <a:lstStyle/>
            <a:p>
              <a:endParaRPr/>
            </a:p>
          </p:txBody>
        </p:sp>
        <p:sp>
          <p:nvSpPr>
            <p:cNvPr id="20" name="object 20"/>
            <p:cNvSpPr/>
            <p:nvPr/>
          </p:nvSpPr>
          <p:spPr>
            <a:xfrm>
              <a:off x="6220714" y="2700794"/>
              <a:ext cx="1553845" cy="22860"/>
            </a:xfrm>
            <a:custGeom>
              <a:avLst/>
              <a:gdLst/>
              <a:ahLst/>
              <a:cxnLst/>
              <a:rect l="l" t="t" r="r" b="b"/>
              <a:pathLst>
                <a:path w="1553845" h="22860">
                  <a:moveTo>
                    <a:pt x="1553743" y="0"/>
                  </a:moveTo>
                  <a:lnTo>
                    <a:pt x="0" y="0"/>
                  </a:lnTo>
                  <a:lnTo>
                    <a:pt x="0" y="8890"/>
                  </a:lnTo>
                  <a:lnTo>
                    <a:pt x="2882" y="8890"/>
                  </a:lnTo>
                  <a:lnTo>
                    <a:pt x="2882" y="11430"/>
                  </a:lnTo>
                  <a:lnTo>
                    <a:pt x="7912" y="11430"/>
                  </a:lnTo>
                  <a:lnTo>
                    <a:pt x="7912" y="16510"/>
                  </a:lnTo>
                  <a:lnTo>
                    <a:pt x="12242" y="16510"/>
                  </a:lnTo>
                  <a:lnTo>
                    <a:pt x="12242" y="20320"/>
                  </a:lnTo>
                  <a:lnTo>
                    <a:pt x="14401" y="20320"/>
                  </a:lnTo>
                  <a:lnTo>
                    <a:pt x="14401" y="22860"/>
                  </a:lnTo>
                  <a:lnTo>
                    <a:pt x="1553743" y="22860"/>
                  </a:lnTo>
                  <a:lnTo>
                    <a:pt x="1553743" y="20320"/>
                  </a:lnTo>
                  <a:lnTo>
                    <a:pt x="1553743" y="16510"/>
                  </a:lnTo>
                  <a:lnTo>
                    <a:pt x="1553743" y="11430"/>
                  </a:lnTo>
                  <a:lnTo>
                    <a:pt x="1553743" y="8890"/>
                  </a:lnTo>
                  <a:lnTo>
                    <a:pt x="1553743" y="0"/>
                  </a:lnTo>
                  <a:close/>
                </a:path>
              </a:pathLst>
            </a:custGeom>
            <a:solidFill>
              <a:srgbClr val="4C2A13">
                <a:alpha val="38819"/>
              </a:srgbClr>
            </a:solidFill>
          </p:spPr>
          <p:txBody>
            <a:bodyPr wrap="square" lIns="0" tIns="0" rIns="0" bIns="0" rtlCol="0"/>
            <a:lstStyle/>
            <a:p>
              <a:endParaRPr/>
            </a:p>
          </p:txBody>
        </p:sp>
        <p:sp>
          <p:nvSpPr>
            <p:cNvPr id="21" name="object 21"/>
            <p:cNvSpPr/>
            <p:nvPr/>
          </p:nvSpPr>
          <p:spPr>
            <a:xfrm>
              <a:off x="6220688" y="2700626"/>
              <a:ext cx="1553845" cy="23495"/>
            </a:xfrm>
            <a:custGeom>
              <a:avLst/>
              <a:gdLst/>
              <a:ahLst/>
              <a:cxnLst/>
              <a:rect l="l" t="t" r="r" b="b"/>
              <a:pathLst>
                <a:path w="1553845" h="23494">
                  <a:moveTo>
                    <a:pt x="1553743" y="0"/>
                  </a:moveTo>
                  <a:lnTo>
                    <a:pt x="1553743" y="23037"/>
                  </a:lnTo>
                  <a:lnTo>
                    <a:pt x="14401" y="23037"/>
                  </a:lnTo>
                  <a:lnTo>
                    <a:pt x="14401" y="20891"/>
                  </a:lnTo>
                  <a:lnTo>
                    <a:pt x="12242" y="20891"/>
                  </a:lnTo>
                  <a:lnTo>
                    <a:pt x="12242" y="16560"/>
                  </a:lnTo>
                  <a:lnTo>
                    <a:pt x="7924" y="16560"/>
                  </a:lnTo>
                  <a:lnTo>
                    <a:pt x="7924" y="11518"/>
                  </a:lnTo>
                  <a:lnTo>
                    <a:pt x="2882" y="11518"/>
                  </a:lnTo>
                  <a:lnTo>
                    <a:pt x="2882" y="9359"/>
                  </a:lnTo>
                  <a:lnTo>
                    <a:pt x="0" y="9359"/>
                  </a:lnTo>
                  <a:lnTo>
                    <a:pt x="0" y="0"/>
                  </a:lnTo>
                  <a:lnTo>
                    <a:pt x="1553743" y="0"/>
                  </a:lnTo>
                  <a:close/>
                </a:path>
              </a:pathLst>
            </a:custGeom>
            <a:ln w="3175">
              <a:solidFill>
                <a:srgbClr val="FFFFFF"/>
              </a:solidFill>
            </a:ln>
          </p:spPr>
          <p:txBody>
            <a:bodyPr wrap="square" lIns="0" tIns="0" rIns="0" bIns="0" rtlCol="0"/>
            <a:lstStyle/>
            <a:p>
              <a:endParaRPr/>
            </a:p>
          </p:txBody>
        </p:sp>
        <p:pic>
          <p:nvPicPr>
            <p:cNvPr id="22" name="object 22"/>
            <p:cNvPicPr/>
            <p:nvPr/>
          </p:nvPicPr>
          <p:blipFill>
            <a:blip r:embed="rId4" cstate="print"/>
            <a:stretch>
              <a:fillRect/>
            </a:stretch>
          </p:blipFill>
          <p:spPr>
            <a:xfrm>
              <a:off x="433935" y="902"/>
              <a:ext cx="1350710" cy="1248410"/>
            </a:xfrm>
            <a:prstGeom prst="rect">
              <a:avLst/>
            </a:prstGeom>
          </p:spPr>
        </p:pic>
      </p:grpSp>
      <p:sp>
        <p:nvSpPr>
          <p:cNvPr id="23" name="object 23"/>
          <p:cNvSpPr txBox="1">
            <a:spLocks noGrp="1"/>
          </p:cNvSpPr>
          <p:nvPr>
            <p:ph type="title"/>
          </p:nvPr>
        </p:nvSpPr>
        <p:spPr>
          <a:xfrm>
            <a:off x="1058163" y="1235933"/>
            <a:ext cx="7347584" cy="836930"/>
          </a:xfrm>
          <a:prstGeom prst="rect">
            <a:avLst/>
          </a:prstGeom>
        </p:spPr>
        <p:txBody>
          <a:bodyPr vert="horz" wrap="square" lIns="0" tIns="15240" rIns="0" bIns="0" rtlCol="0">
            <a:spAutoFit/>
          </a:bodyPr>
          <a:lstStyle/>
          <a:p>
            <a:pPr marL="12700">
              <a:lnSpc>
                <a:spcPct val="100000"/>
              </a:lnSpc>
              <a:spcBef>
                <a:spcPts val="120"/>
              </a:spcBef>
            </a:pPr>
            <a:r>
              <a:rPr sz="5300" spc="120" dirty="0">
                <a:latin typeface="Tahoma"/>
                <a:cs typeface="Tahoma"/>
              </a:rPr>
              <a:t>D</a:t>
            </a:r>
            <a:r>
              <a:rPr lang="en-US" sz="5300" spc="120" dirty="0">
                <a:latin typeface="Tahoma"/>
                <a:cs typeface="Tahoma"/>
              </a:rPr>
              <a:t>eployment Plan</a:t>
            </a:r>
            <a:endParaRPr sz="5300" dirty="0">
              <a:latin typeface="Tahoma"/>
              <a:cs typeface="Tahoma"/>
            </a:endParaRPr>
          </a:p>
        </p:txBody>
      </p:sp>
      <p:grpSp>
        <p:nvGrpSpPr>
          <p:cNvPr id="24" name="object 24"/>
          <p:cNvGrpSpPr/>
          <p:nvPr/>
        </p:nvGrpSpPr>
        <p:grpSpPr>
          <a:xfrm>
            <a:off x="10876318" y="344160"/>
            <a:ext cx="7411720" cy="9943465"/>
            <a:chOff x="10876318" y="344160"/>
            <a:chExt cx="7411720" cy="9943465"/>
          </a:xfrm>
        </p:grpSpPr>
        <p:pic>
          <p:nvPicPr>
            <p:cNvPr id="25" name="object 25"/>
            <p:cNvPicPr/>
            <p:nvPr/>
          </p:nvPicPr>
          <p:blipFill>
            <a:blip r:embed="rId5" cstate="print"/>
            <a:stretch>
              <a:fillRect/>
            </a:stretch>
          </p:blipFill>
          <p:spPr>
            <a:xfrm>
              <a:off x="10876318" y="344160"/>
              <a:ext cx="6629400" cy="9353548"/>
            </a:xfrm>
            <a:prstGeom prst="rect">
              <a:avLst/>
            </a:prstGeom>
          </p:spPr>
        </p:pic>
        <p:sp>
          <p:nvSpPr>
            <p:cNvPr id="26" name="object 26"/>
            <p:cNvSpPr/>
            <p:nvPr/>
          </p:nvSpPr>
          <p:spPr>
            <a:xfrm>
              <a:off x="16586581" y="8964002"/>
              <a:ext cx="1701800" cy="1323340"/>
            </a:xfrm>
            <a:custGeom>
              <a:avLst/>
              <a:gdLst/>
              <a:ahLst/>
              <a:cxnLst/>
              <a:rect l="l" t="t" r="r" b="b"/>
              <a:pathLst>
                <a:path w="1701800" h="1323340">
                  <a:moveTo>
                    <a:pt x="0" y="94315"/>
                  </a:moveTo>
                  <a:lnTo>
                    <a:pt x="0" y="1322995"/>
                  </a:lnTo>
                  <a:lnTo>
                    <a:pt x="1701354" y="1322995"/>
                  </a:lnTo>
                  <a:lnTo>
                    <a:pt x="1701354" y="127317"/>
                  </a:lnTo>
                  <a:lnTo>
                    <a:pt x="1669084" y="120954"/>
                  </a:lnTo>
                  <a:lnTo>
                    <a:pt x="1387475" y="120954"/>
                  </a:lnTo>
                  <a:lnTo>
                    <a:pt x="1385177" y="119515"/>
                  </a:lnTo>
                  <a:lnTo>
                    <a:pt x="164211" y="119515"/>
                  </a:lnTo>
                  <a:lnTo>
                    <a:pt x="151745" y="119054"/>
                  </a:lnTo>
                  <a:lnTo>
                    <a:pt x="138017" y="117444"/>
                  </a:lnTo>
                  <a:lnTo>
                    <a:pt x="122812" y="114350"/>
                  </a:lnTo>
                  <a:lnTo>
                    <a:pt x="105918" y="109435"/>
                  </a:lnTo>
                  <a:lnTo>
                    <a:pt x="86365" y="105274"/>
                  </a:lnTo>
                  <a:lnTo>
                    <a:pt x="75049" y="103676"/>
                  </a:lnTo>
                  <a:lnTo>
                    <a:pt x="36830" y="103676"/>
                  </a:lnTo>
                  <a:lnTo>
                    <a:pt x="29128" y="103226"/>
                  </a:lnTo>
                  <a:lnTo>
                    <a:pt x="20843" y="101695"/>
                  </a:lnTo>
                  <a:lnTo>
                    <a:pt x="11344" y="98814"/>
                  </a:lnTo>
                  <a:lnTo>
                    <a:pt x="0" y="94315"/>
                  </a:lnTo>
                  <a:close/>
                </a:path>
                <a:path w="1701800" h="1323340">
                  <a:moveTo>
                    <a:pt x="1506220" y="97196"/>
                  </a:moveTo>
                  <a:lnTo>
                    <a:pt x="1476343" y="103337"/>
                  </a:lnTo>
                  <a:lnTo>
                    <a:pt x="1417351" y="114811"/>
                  </a:lnTo>
                  <a:lnTo>
                    <a:pt x="1387475" y="120954"/>
                  </a:lnTo>
                  <a:lnTo>
                    <a:pt x="1669084" y="120954"/>
                  </a:lnTo>
                  <a:lnTo>
                    <a:pt x="1667260" y="120595"/>
                  </a:lnTo>
                  <a:lnTo>
                    <a:pt x="1623793" y="112786"/>
                  </a:lnTo>
                  <a:lnTo>
                    <a:pt x="1582352" y="106212"/>
                  </a:lnTo>
                  <a:lnTo>
                    <a:pt x="1543105" y="100980"/>
                  </a:lnTo>
                  <a:lnTo>
                    <a:pt x="1506220" y="97196"/>
                  </a:lnTo>
                  <a:close/>
                </a:path>
                <a:path w="1701800" h="1323340">
                  <a:moveTo>
                    <a:pt x="242697" y="105114"/>
                  </a:moveTo>
                  <a:lnTo>
                    <a:pt x="238379" y="105114"/>
                  </a:lnTo>
                  <a:lnTo>
                    <a:pt x="231638" y="105733"/>
                  </a:lnTo>
                  <a:lnTo>
                    <a:pt x="224361" y="107364"/>
                  </a:lnTo>
                  <a:lnTo>
                    <a:pt x="216536" y="109670"/>
                  </a:lnTo>
                  <a:lnTo>
                    <a:pt x="208153" y="112312"/>
                  </a:lnTo>
                  <a:lnTo>
                    <a:pt x="198947" y="114957"/>
                  </a:lnTo>
                  <a:lnTo>
                    <a:pt x="188610" y="117264"/>
                  </a:lnTo>
                  <a:lnTo>
                    <a:pt x="177059" y="118896"/>
                  </a:lnTo>
                  <a:lnTo>
                    <a:pt x="164211" y="119515"/>
                  </a:lnTo>
                  <a:lnTo>
                    <a:pt x="1385177" y="119515"/>
                  </a:lnTo>
                  <a:lnTo>
                    <a:pt x="1365635" y="107278"/>
                  </a:lnTo>
                  <a:lnTo>
                    <a:pt x="249936" y="107278"/>
                  </a:lnTo>
                  <a:lnTo>
                    <a:pt x="246253" y="105834"/>
                  </a:lnTo>
                  <a:lnTo>
                    <a:pt x="242697" y="105114"/>
                  </a:lnTo>
                  <a:close/>
                </a:path>
                <a:path w="1701800" h="1323340">
                  <a:moveTo>
                    <a:pt x="417703" y="0"/>
                  </a:moveTo>
                  <a:lnTo>
                    <a:pt x="358842" y="29414"/>
                  </a:lnTo>
                  <a:lnTo>
                    <a:pt x="314864" y="62004"/>
                  </a:lnTo>
                  <a:lnTo>
                    <a:pt x="280364" y="90411"/>
                  </a:lnTo>
                  <a:lnTo>
                    <a:pt x="249936" y="107278"/>
                  </a:lnTo>
                  <a:lnTo>
                    <a:pt x="1365635" y="107278"/>
                  </a:lnTo>
                  <a:lnTo>
                    <a:pt x="1343358" y="98905"/>
                  </a:lnTo>
                  <a:lnTo>
                    <a:pt x="1338026" y="97917"/>
                  </a:lnTo>
                  <a:lnTo>
                    <a:pt x="1215390" y="97917"/>
                  </a:lnTo>
                  <a:lnTo>
                    <a:pt x="1192720" y="96780"/>
                  </a:lnTo>
                  <a:lnTo>
                    <a:pt x="1170051" y="92606"/>
                  </a:lnTo>
                  <a:lnTo>
                    <a:pt x="1147381" y="84248"/>
                  </a:lnTo>
                  <a:lnTo>
                    <a:pt x="1124712" y="70557"/>
                  </a:lnTo>
                  <a:lnTo>
                    <a:pt x="1122651" y="69118"/>
                  </a:lnTo>
                  <a:lnTo>
                    <a:pt x="878459" y="69118"/>
                  </a:lnTo>
                  <a:lnTo>
                    <a:pt x="869186" y="64071"/>
                  </a:lnTo>
                  <a:lnTo>
                    <a:pt x="637286" y="64071"/>
                  </a:lnTo>
                  <a:lnTo>
                    <a:pt x="549338" y="39229"/>
                  </a:lnTo>
                  <a:lnTo>
                    <a:pt x="417703" y="0"/>
                  </a:lnTo>
                  <a:close/>
                </a:path>
                <a:path w="1701800" h="1323340">
                  <a:moveTo>
                    <a:pt x="49022" y="102237"/>
                  </a:moveTo>
                  <a:lnTo>
                    <a:pt x="44704" y="102956"/>
                  </a:lnTo>
                  <a:lnTo>
                    <a:pt x="41148" y="103676"/>
                  </a:lnTo>
                  <a:lnTo>
                    <a:pt x="75049" y="103676"/>
                  </a:lnTo>
                  <a:lnTo>
                    <a:pt x="71231" y="103137"/>
                  </a:lnTo>
                  <a:lnTo>
                    <a:pt x="59215" y="102350"/>
                  </a:lnTo>
                  <a:lnTo>
                    <a:pt x="49022" y="102237"/>
                  </a:lnTo>
                  <a:close/>
                </a:path>
                <a:path w="1701800" h="1323340">
                  <a:moveTo>
                    <a:pt x="1298194" y="93595"/>
                  </a:moveTo>
                  <a:lnTo>
                    <a:pt x="1287807" y="93831"/>
                  </a:lnTo>
                  <a:lnTo>
                    <a:pt x="1277302" y="94404"/>
                  </a:lnTo>
                  <a:lnTo>
                    <a:pt x="1235900" y="97106"/>
                  </a:lnTo>
                  <a:lnTo>
                    <a:pt x="1225657" y="97680"/>
                  </a:lnTo>
                  <a:lnTo>
                    <a:pt x="1215390" y="97917"/>
                  </a:lnTo>
                  <a:lnTo>
                    <a:pt x="1338026" y="97917"/>
                  </a:lnTo>
                  <a:lnTo>
                    <a:pt x="1320841" y="94731"/>
                  </a:lnTo>
                  <a:lnTo>
                    <a:pt x="1298194" y="93595"/>
                  </a:lnTo>
                  <a:close/>
                </a:path>
                <a:path w="1701800" h="1323340">
                  <a:moveTo>
                    <a:pt x="1023874" y="35280"/>
                  </a:moveTo>
                  <a:lnTo>
                    <a:pt x="986079" y="38238"/>
                  </a:lnTo>
                  <a:lnTo>
                    <a:pt x="948213" y="45987"/>
                  </a:lnTo>
                  <a:lnTo>
                    <a:pt x="911824" y="56842"/>
                  </a:lnTo>
                  <a:lnTo>
                    <a:pt x="878459" y="69118"/>
                  </a:lnTo>
                  <a:lnTo>
                    <a:pt x="1122651" y="69118"/>
                  </a:lnTo>
                  <a:lnTo>
                    <a:pt x="1088600" y="48183"/>
                  </a:lnTo>
                  <a:lnTo>
                    <a:pt x="1049274" y="36990"/>
                  </a:lnTo>
                  <a:lnTo>
                    <a:pt x="1023874" y="35280"/>
                  </a:lnTo>
                  <a:close/>
                </a:path>
                <a:path w="1701800" h="1323340">
                  <a:moveTo>
                    <a:pt x="774065" y="27355"/>
                  </a:moveTo>
                  <a:lnTo>
                    <a:pt x="637286" y="64071"/>
                  </a:lnTo>
                  <a:lnTo>
                    <a:pt x="869186" y="64071"/>
                  </a:lnTo>
                  <a:lnTo>
                    <a:pt x="856236" y="57022"/>
                  </a:lnTo>
                  <a:lnTo>
                    <a:pt x="831072" y="45806"/>
                  </a:lnTo>
                  <a:lnTo>
                    <a:pt x="803503" y="35805"/>
                  </a:lnTo>
                  <a:lnTo>
                    <a:pt x="774065" y="27355"/>
                  </a:lnTo>
                  <a:close/>
                </a:path>
              </a:pathLst>
            </a:custGeom>
            <a:solidFill>
              <a:srgbClr val="FFFFFF"/>
            </a:solidFill>
          </p:spPr>
          <p:txBody>
            <a:bodyPr wrap="square" lIns="0" tIns="0" rIns="0" bIns="0" rtlCol="0"/>
            <a:lstStyle/>
            <a:p>
              <a:endParaRPr/>
            </a:p>
          </p:txBody>
        </p:sp>
        <p:sp>
          <p:nvSpPr>
            <p:cNvPr id="27" name="object 27"/>
            <p:cNvSpPr/>
            <p:nvPr/>
          </p:nvSpPr>
          <p:spPr>
            <a:xfrm>
              <a:off x="16586581" y="8957525"/>
              <a:ext cx="1701800" cy="1329690"/>
            </a:xfrm>
            <a:custGeom>
              <a:avLst/>
              <a:gdLst/>
              <a:ahLst/>
              <a:cxnLst/>
              <a:rect l="l" t="t" r="r" b="b"/>
              <a:pathLst>
                <a:path w="1701800" h="1329690">
                  <a:moveTo>
                    <a:pt x="0" y="98633"/>
                  </a:moveTo>
                  <a:lnTo>
                    <a:pt x="0" y="1329472"/>
                  </a:lnTo>
                  <a:lnTo>
                    <a:pt x="1701354" y="1329472"/>
                  </a:lnTo>
                  <a:lnTo>
                    <a:pt x="1701354" y="1246958"/>
                  </a:lnTo>
                  <a:lnTo>
                    <a:pt x="189357" y="1244139"/>
                  </a:lnTo>
                  <a:lnTo>
                    <a:pt x="189357" y="1229018"/>
                  </a:lnTo>
                  <a:lnTo>
                    <a:pt x="1701354" y="1229018"/>
                  </a:lnTo>
                  <a:lnTo>
                    <a:pt x="1701354" y="911441"/>
                  </a:lnTo>
                  <a:lnTo>
                    <a:pt x="189357" y="908625"/>
                  </a:lnTo>
                  <a:lnTo>
                    <a:pt x="189357" y="893504"/>
                  </a:lnTo>
                  <a:lnTo>
                    <a:pt x="1701354" y="893504"/>
                  </a:lnTo>
                  <a:lnTo>
                    <a:pt x="1701354" y="575927"/>
                  </a:lnTo>
                  <a:lnTo>
                    <a:pt x="189357" y="573107"/>
                  </a:lnTo>
                  <a:lnTo>
                    <a:pt x="189357" y="557987"/>
                  </a:lnTo>
                  <a:lnTo>
                    <a:pt x="1701354" y="557987"/>
                  </a:lnTo>
                  <a:lnTo>
                    <a:pt x="1701354" y="241001"/>
                  </a:lnTo>
                  <a:lnTo>
                    <a:pt x="189357" y="237589"/>
                  </a:lnTo>
                  <a:lnTo>
                    <a:pt x="189357" y="222473"/>
                  </a:lnTo>
                  <a:lnTo>
                    <a:pt x="1701354" y="222473"/>
                  </a:lnTo>
                  <a:lnTo>
                    <a:pt x="1701354" y="175672"/>
                  </a:lnTo>
                  <a:lnTo>
                    <a:pt x="273685" y="175672"/>
                  </a:lnTo>
                  <a:lnTo>
                    <a:pt x="248812" y="166513"/>
                  </a:lnTo>
                  <a:lnTo>
                    <a:pt x="218630" y="154790"/>
                  </a:lnTo>
                  <a:lnTo>
                    <a:pt x="190314" y="145430"/>
                  </a:lnTo>
                  <a:lnTo>
                    <a:pt x="134747" y="145430"/>
                  </a:lnTo>
                  <a:lnTo>
                    <a:pt x="101598" y="141762"/>
                  </a:lnTo>
                  <a:lnTo>
                    <a:pt x="70246" y="132290"/>
                  </a:lnTo>
                  <a:lnTo>
                    <a:pt x="40538" y="119308"/>
                  </a:lnTo>
                  <a:lnTo>
                    <a:pt x="12319" y="105112"/>
                  </a:lnTo>
                  <a:lnTo>
                    <a:pt x="8636" y="103673"/>
                  </a:lnTo>
                  <a:lnTo>
                    <a:pt x="3683" y="100072"/>
                  </a:lnTo>
                  <a:lnTo>
                    <a:pt x="0" y="98633"/>
                  </a:lnTo>
                  <a:close/>
                </a:path>
                <a:path w="1701800" h="1329690">
                  <a:moveTo>
                    <a:pt x="1701354" y="1229018"/>
                  </a:moveTo>
                  <a:lnTo>
                    <a:pt x="189357" y="1229018"/>
                  </a:lnTo>
                  <a:lnTo>
                    <a:pt x="1701354" y="1233391"/>
                  </a:lnTo>
                  <a:lnTo>
                    <a:pt x="1701354" y="1229018"/>
                  </a:lnTo>
                  <a:close/>
                </a:path>
                <a:path w="1701800" h="1329690">
                  <a:moveTo>
                    <a:pt x="1701354" y="893504"/>
                  </a:moveTo>
                  <a:lnTo>
                    <a:pt x="189357" y="893504"/>
                  </a:lnTo>
                  <a:lnTo>
                    <a:pt x="1701354" y="897877"/>
                  </a:lnTo>
                  <a:lnTo>
                    <a:pt x="1701354" y="893504"/>
                  </a:lnTo>
                  <a:close/>
                </a:path>
                <a:path w="1701800" h="1329690">
                  <a:moveTo>
                    <a:pt x="1701354" y="557987"/>
                  </a:moveTo>
                  <a:lnTo>
                    <a:pt x="189357" y="557987"/>
                  </a:lnTo>
                  <a:lnTo>
                    <a:pt x="1701354" y="562360"/>
                  </a:lnTo>
                  <a:lnTo>
                    <a:pt x="1701354" y="557987"/>
                  </a:lnTo>
                  <a:close/>
                </a:path>
                <a:path w="1701800" h="1329690">
                  <a:moveTo>
                    <a:pt x="1701354" y="222473"/>
                  </a:moveTo>
                  <a:lnTo>
                    <a:pt x="189357" y="222473"/>
                  </a:lnTo>
                  <a:lnTo>
                    <a:pt x="1701354" y="226648"/>
                  </a:lnTo>
                  <a:lnTo>
                    <a:pt x="1701354" y="222473"/>
                  </a:lnTo>
                  <a:close/>
                </a:path>
                <a:path w="1701800" h="1329690">
                  <a:moveTo>
                    <a:pt x="423418" y="29514"/>
                  </a:moveTo>
                  <a:lnTo>
                    <a:pt x="372732" y="52246"/>
                  </a:lnTo>
                  <a:lnTo>
                    <a:pt x="331209" y="79195"/>
                  </a:lnTo>
                  <a:lnTo>
                    <a:pt x="300056" y="109395"/>
                  </a:lnTo>
                  <a:lnTo>
                    <a:pt x="273685" y="175672"/>
                  </a:lnTo>
                  <a:lnTo>
                    <a:pt x="1701354" y="175672"/>
                  </a:lnTo>
                  <a:lnTo>
                    <a:pt x="1701354" y="101198"/>
                  </a:lnTo>
                  <a:lnTo>
                    <a:pt x="1678984" y="95031"/>
                  </a:lnTo>
                  <a:lnTo>
                    <a:pt x="644398" y="95031"/>
                  </a:lnTo>
                  <a:lnTo>
                    <a:pt x="519840" y="58305"/>
                  </a:lnTo>
                  <a:lnTo>
                    <a:pt x="485844" y="48234"/>
                  </a:lnTo>
                  <a:lnTo>
                    <a:pt x="423418" y="29514"/>
                  </a:lnTo>
                  <a:close/>
                </a:path>
                <a:path w="1701800" h="1329690">
                  <a:moveTo>
                    <a:pt x="162052" y="140389"/>
                  </a:moveTo>
                  <a:lnTo>
                    <a:pt x="151257" y="140389"/>
                  </a:lnTo>
                  <a:lnTo>
                    <a:pt x="147701" y="143991"/>
                  </a:lnTo>
                  <a:lnTo>
                    <a:pt x="144018" y="143991"/>
                  </a:lnTo>
                  <a:lnTo>
                    <a:pt x="140462" y="145430"/>
                  </a:lnTo>
                  <a:lnTo>
                    <a:pt x="190314" y="145430"/>
                  </a:lnTo>
                  <a:lnTo>
                    <a:pt x="188067" y="144687"/>
                  </a:lnTo>
                  <a:lnTo>
                    <a:pt x="162052" y="140389"/>
                  </a:lnTo>
                  <a:close/>
                </a:path>
                <a:path w="1701800" h="1329690">
                  <a:moveTo>
                    <a:pt x="781304" y="56870"/>
                  </a:moveTo>
                  <a:lnTo>
                    <a:pt x="644398" y="95031"/>
                  </a:lnTo>
                  <a:lnTo>
                    <a:pt x="1678984" y="95031"/>
                  </a:lnTo>
                  <a:lnTo>
                    <a:pt x="1670855" y="92790"/>
                  </a:lnTo>
                  <a:lnTo>
                    <a:pt x="1639082" y="84951"/>
                  </a:lnTo>
                  <a:lnTo>
                    <a:pt x="1387475" y="84951"/>
                  </a:lnTo>
                  <a:lnTo>
                    <a:pt x="1365720" y="71673"/>
                  </a:lnTo>
                  <a:lnTo>
                    <a:pt x="1343644" y="63527"/>
                  </a:lnTo>
                  <a:lnTo>
                    <a:pt x="1334782" y="61912"/>
                  </a:lnTo>
                  <a:lnTo>
                    <a:pt x="1213993" y="61912"/>
                  </a:lnTo>
                  <a:lnTo>
                    <a:pt x="1192238" y="60776"/>
                  </a:lnTo>
                  <a:lnTo>
                    <a:pt x="1179171" y="58305"/>
                  </a:lnTo>
                  <a:lnTo>
                    <a:pt x="784860" y="58305"/>
                  </a:lnTo>
                  <a:lnTo>
                    <a:pt x="781304" y="56870"/>
                  </a:lnTo>
                  <a:close/>
                </a:path>
                <a:path w="1701800" h="1329690">
                  <a:moveTo>
                    <a:pt x="1506220" y="61912"/>
                  </a:moveTo>
                  <a:lnTo>
                    <a:pt x="1476343" y="67131"/>
                  </a:lnTo>
                  <a:lnTo>
                    <a:pt x="1387475" y="84951"/>
                  </a:lnTo>
                  <a:lnTo>
                    <a:pt x="1639082" y="84951"/>
                  </a:lnTo>
                  <a:lnTo>
                    <a:pt x="1625661" y="81640"/>
                  </a:lnTo>
                  <a:lnTo>
                    <a:pt x="1583019" y="72645"/>
                  </a:lnTo>
                  <a:lnTo>
                    <a:pt x="1543136" y="66003"/>
                  </a:lnTo>
                  <a:lnTo>
                    <a:pt x="1506220" y="61912"/>
                  </a:lnTo>
                  <a:close/>
                </a:path>
                <a:path w="1701800" h="1329690">
                  <a:moveTo>
                    <a:pt x="1298194" y="58305"/>
                  </a:moveTo>
                  <a:lnTo>
                    <a:pt x="1256411" y="59753"/>
                  </a:lnTo>
                  <a:lnTo>
                    <a:pt x="1246443" y="61001"/>
                  </a:lnTo>
                  <a:lnTo>
                    <a:pt x="1236011" y="61642"/>
                  </a:lnTo>
                  <a:lnTo>
                    <a:pt x="1225174" y="61878"/>
                  </a:lnTo>
                  <a:lnTo>
                    <a:pt x="1213993" y="61912"/>
                  </a:lnTo>
                  <a:lnTo>
                    <a:pt x="1334782" y="61912"/>
                  </a:lnTo>
                  <a:lnTo>
                    <a:pt x="1321163" y="59431"/>
                  </a:lnTo>
                  <a:lnTo>
                    <a:pt x="1298194" y="58305"/>
                  </a:lnTo>
                  <a:close/>
                </a:path>
                <a:path w="1701800" h="1329690">
                  <a:moveTo>
                    <a:pt x="869061" y="29514"/>
                  </a:moveTo>
                  <a:lnTo>
                    <a:pt x="865505" y="29514"/>
                  </a:lnTo>
                  <a:lnTo>
                    <a:pt x="857375" y="30763"/>
                  </a:lnTo>
                  <a:lnTo>
                    <a:pt x="849042" y="34104"/>
                  </a:lnTo>
                  <a:lnTo>
                    <a:pt x="840305" y="38928"/>
                  </a:lnTo>
                  <a:lnTo>
                    <a:pt x="830961" y="44627"/>
                  </a:lnTo>
                  <a:lnTo>
                    <a:pt x="828802" y="46786"/>
                  </a:lnTo>
                  <a:lnTo>
                    <a:pt x="825119" y="46786"/>
                  </a:lnTo>
                  <a:lnTo>
                    <a:pt x="792099" y="58305"/>
                  </a:lnTo>
                  <a:lnTo>
                    <a:pt x="1179171" y="58305"/>
                  </a:lnTo>
                  <a:lnTo>
                    <a:pt x="1170162" y="56602"/>
                  </a:lnTo>
                  <a:lnTo>
                    <a:pt x="1147664" y="48234"/>
                  </a:lnTo>
                  <a:lnTo>
                    <a:pt x="1124712" y="34556"/>
                  </a:lnTo>
                  <a:lnTo>
                    <a:pt x="1122639" y="33108"/>
                  </a:lnTo>
                  <a:lnTo>
                    <a:pt x="878459" y="33108"/>
                  </a:lnTo>
                  <a:lnTo>
                    <a:pt x="874903" y="31673"/>
                  </a:lnTo>
                  <a:lnTo>
                    <a:pt x="869061" y="29514"/>
                  </a:lnTo>
                  <a:close/>
                </a:path>
                <a:path w="1701800" h="1329690">
                  <a:moveTo>
                    <a:pt x="1024636" y="0"/>
                  </a:moveTo>
                  <a:lnTo>
                    <a:pt x="986079" y="2846"/>
                  </a:lnTo>
                  <a:lnTo>
                    <a:pt x="948023" y="10348"/>
                  </a:lnTo>
                  <a:lnTo>
                    <a:pt x="911729" y="20954"/>
                  </a:lnTo>
                  <a:lnTo>
                    <a:pt x="878459" y="33108"/>
                  </a:lnTo>
                  <a:lnTo>
                    <a:pt x="1122639" y="33108"/>
                  </a:lnTo>
                  <a:lnTo>
                    <a:pt x="1088600" y="12178"/>
                  </a:lnTo>
                  <a:lnTo>
                    <a:pt x="1048797" y="1347"/>
                  </a:lnTo>
                  <a:lnTo>
                    <a:pt x="1024636" y="0"/>
                  </a:lnTo>
                  <a:close/>
                </a:path>
              </a:pathLst>
            </a:custGeom>
            <a:solidFill>
              <a:srgbClr val="F2E7DB"/>
            </a:solidFill>
          </p:spPr>
          <p:txBody>
            <a:bodyPr wrap="square" lIns="0" tIns="0" rIns="0" bIns="0" rtlCol="0"/>
            <a:lstStyle/>
            <a:p>
              <a:endParaRPr/>
            </a:p>
          </p:txBody>
        </p:sp>
        <p:sp>
          <p:nvSpPr>
            <p:cNvPr id="28" name="object 28"/>
            <p:cNvSpPr/>
            <p:nvPr/>
          </p:nvSpPr>
          <p:spPr>
            <a:xfrm>
              <a:off x="16775303" y="9179065"/>
              <a:ext cx="1513205" cy="1026160"/>
            </a:xfrm>
            <a:custGeom>
              <a:avLst/>
              <a:gdLst/>
              <a:ahLst/>
              <a:cxnLst/>
              <a:rect l="l" t="t" r="r" b="b"/>
              <a:pathLst>
                <a:path w="1513205" h="1026159">
                  <a:moveTo>
                    <a:pt x="1512620" y="1008380"/>
                  </a:moveTo>
                  <a:lnTo>
                    <a:pt x="456438" y="1008380"/>
                  </a:lnTo>
                  <a:lnTo>
                    <a:pt x="456438" y="1005840"/>
                  </a:lnTo>
                  <a:lnTo>
                    <a:pt x="0" y="1005840"/>
                  </a:lnTo>
                  <a:lnTo>
                    <a:pt x="0" y="1008380"/>
                  </a:lnTo>
                  <a:lnTo>
                    <a:pt x="0" y="1022350"/>
                  </a:lnTo>
                  <a:lnTo>
                    <a:pt x="452882" y="1022350"/>
                  </a:lnTo>
                  <a:lnTo>
                    <a:pt x="452882" y="1026160"/>
                  </a:lnTo>
                  <a:lnTo>
                    <a:pt x="1512620" y="1026160"/>
                  </a:lnTo>
                  <a:lnTo>
                    <a:pt x="1512620" y="1022350"/>
                  </a:lnTo>
                  <a:lnTo>
                    <a:pt x="1512620" y="1008380"/>
                  </a:lnTo>
                  <a:close/>
                </a:path>
                <a:path w="1513205" h="1026159">
                  <a:moveTo>
                    <a:pt x="1512620" y="673100"/>
                  </a:moveTo>
                  <a:lnTo>
                    <a:pt x="456438" y="673100"/>
                  </a:lnTo>
                  <a:lnTo>
                    <a:pt x="456438" y="670560"/>
                  </a:lnTo>
                  <a:lnTo>
                    <a:pt x="0" y="670560"/>
                  </a:lnTo>
                  <a:lnTo>
                    <a:pt x="0" y="673100"/>
                  </a:lnTo>
                  <a:lnTo>
                    <a:pt x="0" y="687070"/>
                  </a:lnTo>
                  <a:lnTo>
                    <a:pt x="452882" y="687070"/>
                  </a:lnTo>
                  <a:lnTo>
                    <a:pt x="452882" y="689610"/>
                  </a:lnTo>
                  <a:lnTo>
                    <a:pt x="1512620" y="689610"/>
                  </a:lnTo>
                  <a:lnTo>
                    <a:pt x="1512620" y="687070"/>
                  </a:lnTo>
                  <a:lnTo>
                    <a:pt x="1512620" y="673100"/>
                  </a:lnTo>
                  <a:close/>
                </a:path>
                <a:path w="1513205" h="1026159">
                  <a:moveTo>
                    <a:pt x="1512620" y="337820"/>
                  </a:moveTo>
                  <a:lnTo>
                    <a:pt x="456438" y="337820"/>
                  </a:lnTo>
                  <a:lnTo>
                    <a:pt x="456438" y="335280"/>
                  </a:lnTo>
                  <a:lnTo>
                    <a:pt x="0" y="335280"/>
                  </a:lnTo>
                  <a:lnTo>
                    <a:pt x="0" y="337820"/>
                  </a:lnTo>
                  <a:lnTo>
                    <a:pt x="0" y="351790"/>
                  </a:lnTo>
                  <a:lnTo>
                    <a:pt x="452882" y="351790"/>
                  </a:lnTo>
                  <a:lnTo>
                    <a:pt x="452882" y="355600"/>
                  </a:lnTo>
                  <a:lnTo>
                    <a:pt x="1512620" y="355600"/>
                  </a:lnTo>
                  <a:lnTo>
                    <a:pt x="1512620" y="351790"/>
                  </a:lnTo>
                  <a:lnTo>
                    <a:pt x="1512620" y="337820"/>
                  </a:lnTo>
                  <a:close/>
                </a:path>
                <a:path w="1513205" h="1026159">
                  <a:moveTo>
                    <a:pt x="1512620" y="2540"/>
                  </a:moveTo>
                  <a:lnTo>
                    <a:pt x="448564" y="2540"/>
                  </a:lnTo>
                  <a:lnTo>
                    <a:pt x="448564" y="0"/>
                  </a:lnTo>
                  <a:lnTo>
                    <a:pt x="0" y="0"/>
                  </a:lnTo>
                  <a:lnTo>
                    <a:pt x="0" y="2540"/>
                  </a:lnTo>
                  <a:lnTo>
                    <a:pt x="0" y="16510"/>
                  </a:lnTo>
                  <a:lnTo>
                    <a:pt x="443484" y="16510"/>
                  </a:lnTo>
                  <a:lnTo>
                    <a:pt x="443484" y="19050"/>
                  </a:lnTo>
                  <a:lnTo>
                    <a:pt x="1512620" y="19050"/>
                  </a:lnTo>
                  <a:lnTo>
                    <a:pt x="1512620" y="16510"/>
                  </a:lnTo>
                  <a:lnTo>
                    <a:pt x="1512620" y="2540"/>
                  </a:lnTo>
                  <a:close/>
                </a:path>
              </a:pathLst>
            </a:custGeom>
            <a:solidFill>
              <a:srgbClr val="E0CEBD"/>
            </a:solidFill>
          </p:spPr>
          <p:txBody>
            <a:bodyPr wrap="square" lIns="0" tIns="0" rIns="0" bIns="0" rtlCol="0"/>
            <a:lstStyle/>
            <a:p>
              <a:endParaRPr/>
            </a:p>
          </p:txBody>
        </p:sp>
      </p:grpSp>
      <p:sp>
        <p:nvSpPr>
          <p:cNvPr id="29" name="object 29"/>
          <p:cNvSpPr/>
          <p:nvPr/>
        </p:nvSpPr>
        <p:spPr>
          <a:xfrm>
            <a:off x="9161637" y="4274045"/>
            <a:ext cx="1181100" cy="1066800"/>
          </a:xfrm>
          <a:custGeom>
            <a:avLst/>
            <a:gdLst/>
            <a:ahLst/>
            <a:cxnLst/>
            <a:rect l="l" t="t" r="r" b="b"/>
            <a:pathLst>
              <a:path w="1181100" h="1066800">
                <a:moveTo>
                  <a:pt x="1114552" y="923022"/>
                </a:moveTo>
                <a:lnTo>
                  <a:pt x="1020041" y="923022"/>
                </a:lnTo>
                <a:lnTo>
                  <a:pt x="1022200" y="924470"/>
                </a:lnTo>
                <a:lnTo>
                  <a:pt x="1025083" y="928064"/>
                </a:lnTo>
                <a:lnTo>
                  <a:pt x="1015106" y="943278"/>
                </a:lnTo>
                <a:lnTo>
                  <a:pt x="1005197" y="958490"/>
                </a:lnTo>
                <a:lnTo>
                  <a:pt x="994613" y="973431"/>
                </a:lnTo>
                <a:lnTo>
                  <a:pt x="965700" y="1009896"/>
                </a:lnTo>
                <a:lnTo>
                  <a:pt x="960288" y="1017345"/>
                </a:lnTo>
                <a:lnTo>
                  <a:pt x="954535" y="1024546"/>
                </a:lnTo>
                <a:lnTo>
                  <a:pt x="975072" y="1057672"/>
                </a:lnTo>
                <a:lnTo>
                  <a:pt x="980443" y="1064145"/>
                </a:lnTo>
                <a:lnTo>
                  <a:pt x="982041" y="1066799"/>
                </a:lnTo>
                <a:lnTo>
                  <a:pt x="1002994" y="1066799"/>
                </a:lnTo>
                <a:lnTo>
                  <a:pt x="1005640" y="1064145"/>
                </a:lnTo>
                <a:lnTo>
                  <a:pt x="1009951" y="1058722"/>
                </a:lnTo>
                <a:lnTo>
                  <a:pt x="1014191" y="1053164"/>
                </a:lnTo>
                <a:lnTo>
                  <a:pt x="1018296" y="1047337"/>
                </a:lnTo>
                <a:lnTo>
                  <a:pt x="1022200" y="1041107"/>
                </a:lnTo>
                <a:lnTo>
                  <a:pt x="1029761" y="1029652"/>
                </a:lnTo>
                <a:lnTo>
                  <a:pt x="1044878" y="1006474"/>
                </a:lnTo>
                <a:lnTo>
                  <a:pt x="1052439" y="995019"/>
                </a:lnTo>
                <a:lnTo>
                  <a:pt x="1072586" y="968060"/>
                </a:lnTo>
                <a:lnTo>
                  <a:pt x="1094825" y="942918"/>
                </a:lnTo>
                <a:lnTo>
                  <a:pt x="1114552" y="923022"/>
                </a:lnTo>
                <a:close/>
              </a:path>
              <a:path w="1181100" h="1066800">
                <a:moveTo>
                  <a:pt x="9985" y="0"/>
                </a:moveTo>
                <a:lnTo>
                  <a:pt x="3508" y="0"/>
                </a:lnTo>
                <a:lnTo>
                  <a:pt x="1349" y="2882"/>
                </a:lnTo>
                <a:lnTo>
                  <a:pt x="372" y="10185"/>
                </a:lnTo>
                <a:lnTo>
                  <a:pt x="0" y="17014"/>
                </a:lnTo>
                <a:lnTo>
                  <a:pt x="842" y="23438"/>
                </a:lnTo>
                <a:lnTo>
                  <a:pt x="19705" y="57468"/>
                </a:lnTo>
                <a:lnTo>
                  <a:pt x="26546" y="65518"/>
                </a:lnTo>
                <a:lnTo>
                  <a:pt x="61750" y="107816"/>
                </a:lnTo>
                <a:lnTo>
                  <a:pt x="100171" y="146415"/>
                </a:lnTo>
                <a:lnTo>
                  <a:pt x="142083" y="181072"/>
                </a:lnTo>
                <a:lnTo>
                  <a:pt x="187761" y="211545"/>
                </a:lnTo>
                <a:lnTo>
                  <a:pt x="237480" y="237591"/>
                </a:lnTo>
                <a:lnTo>
                  <a:pt x="244907" y="240702"/>
                </a:lnTo>
                <a:lnTo>
                  <a:pt x="252063" y="244080"/>
                </a:lnTo>
                <a:lnTo>
                  <a:pt x="258947" y="248535"/>
                </a:lnTo>
                <a:lnTo>
                  <a:pt x="265560" y="254875"/>
                </a:lnTo>
                <a:lnTo>
                  <a:pt x="259924" y="264485"/>
                </a:lnTo>
                <a:lnTo>
                  <a:pt x="253952" y="273957"/>
                </a:lnTo>
                <a:lnTo>
                  <a:pt x="247847" y="283429"/>
                </a:lnTo>
                <a:lnTo>
                  <a:pt x="241811" y="293039"/>
                </a:lnTo>
                <a:lnTo>
                  <a:pt x="222188" y="332634"/>
                </a:lnTo>
                <a:lnTo>
                  <a:pt x="214442" y="376554"/>
                </a:lnTo>
                <a:lnTo>
                  <a:pt x="214218" y="396897"/>
                </a:lnTo>
                <a:lnTo>
                  <a:pt x="213231" y="438926"/>
                </a:lnTo>
                <a:lnTo>
                  <a:pt x="216909" y="507728"/>
                </a:lnTo>
                <a:lnTo>
                  <a:pt x="228033" y="553494"/>
                </a:lnTo>
                <a:lnTo>
                  <a:pt x="245502" y="597369"/>
                </a:lnTo>
                <a:lnTo>
                  <a:pt x="268443" y="639355"/>
                </a:lnTo>
                <a:lnTo>
                  <a:pt x="305155" y="690650"/>
                </a:lnTo>
                <a:lnTo>
                  <a:pt x="346192" y="738707"/>
                </a:lnTo>
                <a:lnTo>
                  <a:pt x="383628" y="775607"/>
                </a:lnTo>
                <a:lnTo>
                  <a:pt x="425389" y="809268"/>
                </a:lnTo>
                <a:lnTo>
                  <a:pt x="466332" y="835211"/>
                </a:lnTo>
                <a:lnTo>
                  <a:pt x="508357" y="859668"/>
                </a:lnTo>
                <a:lnTo>
                  <a:pt x="551791" y="881989"/>
                </a:lnTo>
                <a:lnTo>
                  <a:pt x="596725" y="901420"/>
                </a:lnTo>
                <a:lnTo>
                  <a:pt x="646827" y="920065"/>
                </a:lnTo>
                <a:lnTo>
                  <a:pt x="697877" y="935537"/>
                </a:lnTo>
                <a:lnTo>
                  <a:pt x="750008" y="947091"/>
                </a:lnTo>
                <a:lnTo>
                  <a:pt x="803354" y="953985"/>
                </a:lnTo>
                <a:lnTo>
                  <a:pt x="851589" y="956144"/>
                </a:lnTo>
                <a:lnTo>
                  <a:pt x="885569" y="954760"/>
                </a:lnTo>
                <a:lnTo>
                  <a:pt x="919346" y="950473"/>
                </a:lnTo>
                <a:lnTo>
                  <a:pt x="952719" y="943082"/>
                </a:lnTo>
                <a:lnTo>
                  <a:pt x="985485" y="932382"/>
                </a:lnTo>
                <a:lnTo>
                  <a:pt x="855894" y="932382"/>
                </a:lnTo>
                <a:lnTo>
                  <a:pt x="838934" y="932135"/>
                </a:lnTo>
                <a:lnTo>
                  <a:pt x="787504" y="929499"/>
                </a:lnTo>
                <a:lnTo>
                  <a:pt x="730451" y="922933"/>
                </a:lnTo>
                <a:lnTo>
                  <a:pt x="674474" y="907185"/>
                </a:lnTo>
                <a:lnTo>
                  <a:pt x="629112" y="889580"/>
                </a:lnTo>
                <a:lnTo>
                  <a:pt x="584219" y="870557"/>
                </a:lnTo>
                <a:lnTo>
                  <a:pt x="540540" y="848969"/>
                </a:lnTo>
                <a:lnTo>
                  <a:pt x="498821" y="823670"/>
                </a:lnTo>
                <a:lnTo>
                  <a:pt x="466646" y="802462"/>
                </a:lnTo>
                <a:lnTo>
                  <a:pt x="434649" y="780844"/>
                </a:lnTo>
                <a:lnTo>
                  <a:pt x="404464" y="757351"/>
                </a:lnTo>
                <a:lnTo>
                  <a:pt x="377155" y="730071"/>
                </a:lnTo>
                <a:lnTo>
                  <a:pt x="344214" y="691733"/>
                </a:lnTo>
                <a:lnTo>
                  <a:pt x="312359" y="652309"/>
                </a:lnTo>
                <a:lnTo>
                  <a:pt x="287634" y="617348"/>
                </a:lnTo>
                <a:lnTo>
                  <a:pt x="268441" y="580494"/>
                </a:lnTo>
                <a:lnTo>
                  <a:pt x="254647" y="541749"/>
                </a:lnTo>
                <a:lnTo>
                  <a:pt x="246116" y="501116"/>
                </a:lnTo>
                <a:lnTo>
                  <a:pt x="242151" y="462585"/>
                </a:lnTo>
                <a:lnTo>
                  <a:pt x="241355" y="423985"/>
                </a:lnTo>
                <a:lnTo>
                  <a:pt x="244200" y="385790"/>
                </a:lnTo>
                <a:lnTo>
                  <a:pt x="261318" y="318347"/>
                </a:lnTo>
                <a:lnTo>
                  <a:pt x="300260" y="272945"/>
                </a:lnTo>
                <a:lnTo>
                  <a:pt x="331066" y="260641"/>
                </a:lnTo>
                <a:lnTo>
                  <a:pt x="334673" y="260641"/>
                </a:lnTo>
                <a:lnTo>
                  <a:pt x="340439" y="259193"/>
                </a:lnTo>
                <a:lnTo>
                  <a:pt x="343309" y="256323"/>
                </a:lnTo>
                <a:lnTo>
                  <a:pt x="347627" y="253440"/>
                </a:lnTo>
                <a:lnTo>
                  <a:pt x="350510" y="249122"/>
                </a:lnTo>
                <a:lnTo>
                  <a:pt x="350510" y="240474"/>
                </a:lnTo>
                <a:lnTo>
                  <a:pt x="346192" y="234720"/>
                </a:lnTo>
                <a:lnTo>
                  <a:pt x="343309" y="233285"/>
                </a:lnTo>
                <a:lnTo>
                  <a:pt x="339715" y="232561"/>
                </a:lnTo>
                <a:lnTo>
                  <a:pt x="312359" y="232561"/>
                </a:lnTo>
                <a:lnTo>
                  <a:pt x="292134" y="231109"/>
                </a:lnTo>
                <a:lnTo>
                  <a:pt x="253841" y="220105"/>
                </a:lnTo>
                <a:lnTo>
                  <a:pt x="187405" y="182744"/>
                </a:lnTo>
                <a:lnTo>
                  <a:pt x="142274" y="150480"/>
                </a:lnTo>
                <a:lnTo>
                  <a:pt x="101192" y="113355"/>
                </a:lnTo>
                <a:lnTo>
                  <a:pt x="64696" y="70560"/>
                </a:lnTo>
                <a:lnTo>
                  <a:pt x="24404" y="18522"/>
                </a:lnTo>
                <a:lnTo>
                  <a:pt x="10709" y="1447"/>
                </a:lnTo>
                <a:lnTo>
                  <a:pt x="9985" y="0"/>
                </a:lnTo>
                <a:close/>
              </a:path>
              <a:path w="1181100" h="1066800">
                <a:moveTo>
                  <a:pt x="923572" y="749515"/>
                </a:moveTo>
                <a:lnTo>
                  <a:pt x="917095" y="749649"/>
                </a:lnTo>
                <a:lnTo>
                  <a:pt x="910617" y="750052"/>
                </a:lnTo>
                <a:lnTo>
                  <a:pt x="904136" y="750726"/>
                </a:lnTo>
                <a:lnTo>
                  <a:pt x="897651" y="751674"/>
                </a:lnTo>
                <a:lnTo>
                  <a:pt x="891174" y="752385"/>
                </a:lnTo>
                <a:lnTo>
                  <a:pt x="883974" y="755992"/>
                </a:lnTo>
                <a:lnTo>
                  <a:pt x="878220" y="759586"/>
                </a:lnTo>
                <a:lnTo>
                  <a:pt x="871741" y="766787"/>
                </a:lnTo>
                <a:lnTo>
                  <a:pt x="869581" y="776147"/>
                </a:lnTo>
                <a:lnTo>
                  <a:pt x="871741" y="785507"/>
                </a:lnTo>
                <a:lnTo>
                  <a:pt x="878220" y="792708"/>
                </a:lnTo>
                <a:lnTo>
                  <a:pt x="886856" y="797026"/>
                </a:lnTo>
                <a:lnTo>
                  <a:pt x="917794" y="805040"/>
                </a:lnTo>
                <a:lnTo>
                  <a:pt x="947515" y="817369"/>
                </a:lnTo>
                <a:lnTo>
                  <a:pt x="976964" y="831050"/>
                </a:lnTo>
                <a:lnTo>
                  <a:pt x="1007087" y="843114"/>
                </a:lnTo>
                <a:lnTo>
                  <a:pt x="1019876" y="849183"/>
                </a:lnTo>
                <a:lnTo>
                  <a:pt x="1031114" y="857146"/>
                </a:lnTo>
                <a:lnTo>
                  <a:pt x="1040597" y="867812"/>
                </a:lnTo>
                <a:lnTo>
                  <a:pt x="1048121" y="881989"/>
                </a:lnTo>
                <a:lnTo>
                  <a:pt x="1009944" y="901685"/>
                </a:lnTo>
                <a:lnTo>
                  <a:pt x="970010" y="916455"/>
                </a:lnTo>
                <a:lnTo>
                  <a:pt x="928456" y="926232"/>
                </a:lnTo>
                <a:lnTo>
                  <a:pt x="885421" y="930947"/>
                </a:lnTo>
                <a:lnTo>
                  <a:pt x="855894" y="932382"/>
                </a:lnTo>
                <a:lnTo>
                  <a:pt x="985485" y="932382"/>
                </a:lnTo>
                <a:lnTo>
                  <a:pt x="992188" y="930233"/>
                </a:lnTo>
                <a:lnTo>
                  <a:pt x="999164" y="928155"/>
                </a:lnTo>
                <a:lnTo>
                  <a:pt x="1006143" y="926212"/>
                </a:lnTo>
                <a:lnTo>
                  <a:pt x="1012853" y="924470"/>
                </a:lnTo>
                <a:lnTo>
                  <a:pt x="1015723" y="923022"/>
                </a:lnTo>
                <a:lnTo>
                  <a:pt x="1114552" y="923022"/>
                </a:lnTo>
                <a:lnTo>
                  <a:pt x="1118551" y="918989"/>
                </a:lnTo>
                <a:lnTo>
                  <a:pt x="1143155" y="895667"/>
                </a:lnTo>
                <a:lnTo>
                  <a:pt x="1172714" y="862153"/>
                </a:lnTo>
                <a:lnTo>
                  <a:pt x="1181089" y="847459"/>
                </a:lnTo>
                <a:lnTo>
                  <a:pt x="1181089" y="820790"/>
                </a:lnTo>
                <a:lnTo>
                  <a:pt x="1142930" y="800390"/>
                </a:lnTo>
                <a:lnTo>
                  <a:pt x="1091001" y="780844"/>
                </a:lnTo>
                <a:lnTo>
                  <a:pt x="1036840" y="765958"/>
                </a:lnTo>
                <a:lnTo>
                  <a:pt x="954535" y="752385"/>
                </a:lnTo>
                <a:lnTo>
                  <a:pt x="946861" y="751026"/>
                </a:lnTo>
                <a:lnTo>
                  <a:pt x="939053" y="750140"/>
                </a:lnTo>
                <a:lnTo>
                  <a:pt x="931246" y="749660"/>
                </a:lnTo>
                <a:lnTo>
                  <a:pt x="923572" y="749515"/>
                </a:lnTo>
                <a:close/>
              </a:path>
              <a:path w="1181100" h="1066800">
                <a:moveTo>
                  <a:pt x="334673" y="231838"/>
                </a:moveTo>
                <a:lnTo>
                  <a:pt x="326761" y="231838"/>
                </a:lnTo>
                <a:lnTo>
                  <a:pt x="325313" y="232561"/>
                </a:lnTo>
                <a:lnTo>
                  <a:pt x="339715" y="232561"/>
                </a:lnTo>
                <a:lnTo>
                  <a:pt x="334673" y="231838"/>
                </a:lnTo>
                <a:close/>
              </a:path>
            </a:pathLst>
          </a:custGeom>
          <a:solidFill>
            <a:srgbClr val="798AC5"/>
          </a:solidFill>
        </p:spPr>
        <p:txBody>
          <a:bodyPr wrap="square" lIns="0" tIns="0" rIns="0" bIns="0" rtlCol="0"/>
          <a:lstStyle/>
          <a:p>
            <a:endParaRPr/>
          </a:p>
        </p:txBody>
      </p:sp>
      <p:sp>
        <p:nvSpPr>
          <p:cNvPr id="30" name="TextBox 29">
            <a:extLst>
              <a:ext uri="{FF2B5EF4-FFF2-40B4-BE49-F238E27FC236}">
                <a16:creationId xmlns:a16="http://schemas.microsoft.com/office/drawing/2014/main" id="{5EDC113C-8261-5922-56AA-3B9529B749C9}"/>
              </a:ext>
            </a:extLst>
          </p:cNvPr>
          <p:cNvSpPr txBox="1"/>
          <p:nvPr/>
        </p:nvSpPr>
        <p:spPr>
          <a:xfrm>
            <a:off x="516204" y="2393796"/>
            <a:ext cx="9249815" cy="8217634"/>
          </a:xfrm>
          <a:prstGeom prst="rect">
            <a:avLst/>
          </a:prstGeom>
          <a:noFill/>
        </p:spPr>
        <p:txBody>
          <a:bodyPr wrap="square" rtlCol="0">
            <a:spAutoFit/>
          </a:bodyPr>
          <a:lstStyle/>
          <a:p>
            <a:pPr algn="just"/>
            <a:r>
              <a:rPr lang="en-IN" sz="2000" dirty="0">
                <a:solidFill>
                  <a:srgbClr val="4E2B13"/>
                </a:solidFill>
                <a:latin typeface="Courier New" panose="02070309020205020404" pitchFamily="49" charset="0"/>
                <a:cs typeface="Courier New" panose="02070309020205020404" pitchFamily="49" charset="0"/>
              </a:rPr>
              <a:t>Deploying a website on AWS involves setting up services to ensure scalability, reliability and security. Below is a deployment plan outlining the steps and AWS services involved.</a:t>
            </a:r>
          </a:p>
          <a:p>
            <a:pPr algn="just"/>
            <a:endParaRPr lang="en-IN" sz="1800" dirty="0"/>
          </a:p>
          <a:p>
            <a:pPr algn="just"/>
            <a:r>
              <a:rPr lang="en-IN" sz="2400" b="1" dirty="0">
                <a:solidFill>
                  <a:srgbClr val="4E2B13"/>
                </a:solidFill>
              </a:rPr>
              <a:t>1. Prepare Application</a:t>
            </a:r>
          </a:p>
          <a:p>
            <a:pPr marL="342900" indent="-342900" algn="just">
              <a:buFont typeface="Arial" panose="020B0604020202020204" pitchFamily="34" charset="0"/>
              <a:buChar char="•"/>
            </a:pPr>
            <a:r>
              <a:rPr lang="en-US" sz="2000" dirty="0">
                <a:solidFill>
                  <a:srgbClr val="4E2B13"/>
                </a:solidFill>
                <a:latin typeface="Courier New" panose="02070309020205020404" pitchFamily="49" charset="0"/>
                <a:cs typeface="Courier New" panose="02070309020205020404" pitchFamily="49" charset="0"/>
              </a:rPr>
              <a:t>Ensure the PHP website code is fully developed, tested, and ready for deployment.</a:t>
            </a:r>
            <a:r>
              <a:rPr lang="en-IN" sz="2000" dirty="0">
                <a:solidFill>
                  <a:srgbClr val="4E2B13"/>
                </a:solidFill>
                <a:latin typeface="Courier New" panose="02070309020205020404" pitchFamily="49" charset="0"/>
                <a:cs typeface="Courier New" panose="02070309020205020404" pitchFamily="49" charset="0"/>
              </a:rPr>
              <a:t>Design the architecture considering factors like scalability, availability, security and cost optimization.</a:t>
            </a:r>
          </a:p>
          <a:p>
            <a:pPr marL="342900" indent="-342900" algn="just">
              <a:buFont typeface="Arial" panose="020B0604020202020204" pitchFamily="34" charset="0"/>
              <a:buChar char="•"/>
            </a:pPr>
            <a:r>
              <a:rPr lang="en-US" sz="2000" dirty="0">
                <a:solidFill>
                  <a:srgbClr val="4E2B13"/>
                </a:solidFill>
                <a:latin typeface="Courier New" panose="02070309020205020404" pitchFamily="49" charset="0"/>
                <a:cs typeface="Courier New" panose="02070309020205020404" pitchFamily="49" charset="0"/>
              </a:rPr>
              <a:t>Verify that all necessary dependencies and configurations are in place.</a:t>
            </a:r>
            <a:endParaRPr lang="en-IN" sz="2000" dirty="0">
              <a:solidFill>
                <a:srgbClr val="4E2B13"/>
              </a:solidFill>
              <a:latin typeface="Courier New" panose="02070309020205020404" pitchFamily="49" charset="0"/>
              <a:cs typeface="Courier New" panose="02070309020205020404" pitchFamily="49" charset="0"/>
            </a:endParaRPr>
          </a:p>
          <a:p>
            <a:pPr marL="342900" indent="-342900" algn="just">
              <a:buFont typeface="Arial" panose="020B0604020202020204" pitchFamily="34" charset="0"/>
              <a:buChar char="•"/>
            </a:pPr>
            <a:endParaRPr lang="en-IN" sz="2400" dirty="0"/>
          </a:p>
          <a:p>
            <a:pPr algn="just"/>
            <a:r>
              <a:rPr lang="en-IN" sz="2400" b="1" dirty="0">
                <a:solidFill>
                  <a:srgbClr val="4E2B13"/>
                </a:solidFill>
                <a:cs typeface="Courier New" panose="02070309020205020404" pitchFamily="49" charset="0"/>
              </a:rPr>
              <a:t>2. AWS Account Setup</a:t>
            </a:r>
          </a:p>
          <a:p>
            <a:pPr marL="342900" indent="-342900" algn="just">
              <a:buFont typeface="Arial" panose="020B0604020202020204" pitchFamily="34" charset="0"/>
              <a:buChar char="•"/>
            </a:pPr>
            <a:r>
              <a:rPr lang="en-IN" sz="2000" dirty="0">
                <a:solidFill>
                  <a:srgbClr val="4E2B13"/>
                </a:solidFill>
                <a:latin typeface="Courier New" panose="02070309020205020404" pitchFamily="49" charset="0"/>
                <a:cs typeface="Courier New" panose="02070309020205020404" pitchFamily="49" charset="0"/>
              </a:rPr>
              <a:t>Create an AWS account if you haven’t already.</a:t>
            </a:r>
          </a:p>
          <a:p>
            <a:pPr marL="342900" indent="-342900" algn="just">
              <a:buFont typeface="Arial" panose="020B0604020202020204" pitchFamily="34" charset="0"/>
              <a:buChar char="•"/>
            </a:pPr>
            <a:r>
              <a:rPr lang="en-IN" sz="2000" dirty="0">
                <a:solidFill>
                  <a:srgbClr val="4E2B13"/>
                </a:solidFill>
                <a:latin typeface="Courier New" panose="02070309020205020404" pitchFamily="49" charset="0"/>
                <a:cs typeface="Courier New" panose="02070309020205020404" pitchFamily="49" charset="0"/>
              </a:rPr>
              <a:t>Set up multi-factor authentication (MFA) for added security.</a:t>
            </a:r>
          </a:p>
          <a:p>
            <a:pPr marL="342900" indent="-342900" algn="just">
              <a:buFont typeface="Arial" panose="020B0604020202020204" pitchFamily="34" charset="0"/>
              <a:buChar char="•"/>
            </a:pPr>
            <a:endParaRPr lang="en-IN" sz="1800" dirty="0"/>
          </a:p>
          <a:p>
            <a:pPr algn="just"/>
            <a:r>
              <a:rPr lang="en-US" sz="2400" b="1" i="0" dirty="0">
                <a:solidFill>
                  <a:srgbClr val="4E2B13"/>
                </a:solidFill>
                <a:effectLst/>
              </a:rPr>
              <a:t>3. Upload Website Code to Elastic Beanstalk:</a:t>
            </a:r>
            <a:endParaRPr lang="en-US" sz="2400" b="0" i="0" dirty="0">
              <a:solidFill>
                <a:srgbClr val="4E2B13"/>
              </a:solidFill>
              <a:effectLst/>
            </a:endParaRPr>
          </a:p>
          <a:p>
            <a:pPr algn="just">
              <a:buFont typeface="Arial" panose="020B0604020202020204" pitchFamily="34" charset="0"/>
              <a:buChar char="•"/>
            </a:pPr>
            <a:r>
              <a:rPr lang="en-US" sz="1800" b="0" i="0" dirty="0">
                <a:effectLst/>
              </a:rPr>
              <a:t>    </a:t>
            </a:r>
            <a:r>
              <a:rPr lang="en-US" sz="2000" b="0" i="0" dirty="0">
                <a:solidFill>
                  <a:srgbClr val="4E2B13"/>
                </a:solidFill>
                <a:effectLst/>
                <a:latin typeface="Courier New" panose="02070309020205020404" pitchFamily="49" charset="0"/>
                <a:cs typeface="Courier New" panose="02070309020205020404" pitchFamily="49" charset="0"/>
              </a:rPr>
              <a:t>Upload the PHP website code to an Elastic Beanstalk environment.</a:t>
            </a:r>
          </a:p>
          <a:p>
            <a:pPr algn="just">
              <a:buFont typeface="Arial" panose="020B0604020202020204" pitchFamily="34" charset="0"/>
              <a:buChar char="•"/>
            </a:pPr>
            <a:r>
              <a:rPr lang="en-US" sz="2000" b="0" i="0" dirty="0">
                <a:solidFill>
                  <a:srgbClr val="4E2B13"/>
                </a:solidFill>
                <a:effectLst/>
                <a:latin typeface="Courier New" panose="02070309020205020404" pitchFamily="49" charset="0"/>
                <a:cs typeface="Courier New" panose="02070309020205020404" pitchFamily="49" charset="0"/>
              </a:rPr>
              <a:t> Configure the environment with appropriate settings, including PHP version, instance type, and environment variables.</a:t>
            </a:r>
          </a:p>
          <a:p>
            <a:pPr marL="342900" indent="-342900" algn="just">
              <a:buFont typeface="Arial" panose="020B0604020202020204" pitchFamily="34" charset="0"/>
              <a:buChar char="•"/>
            </a:pPr>
            <a:endParaRPr lang="en-IN" sz="1800" dirty="0"/>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6779895" cy="5447030"/>
            <a:chOff x="0" y="0"/>
            <a:chExt cx="6779895" cy="5447030"/>
          </a:xfrm>
        </p:grpSpPr>
        <p:sp>
          <p:nvSpPr>
            <p:cNvPr id="3" name="object 3"/>
            <p:cNvSpPr/>
            <p:nvPr/>
          </p:nvSpPr>
          <p:spPr>
            <a:xfrm>
              <a:off x="0" y="11087"/>
              <a:ext cx="6777355" cy="5435600"/>
            </a:xfrm>
            <a:custGeom>
              <a:avLst/>
              <a:gdLst/>
              <a:ahLst/>
              <a:cxnLst/>
              <a:rect l="l" t="t" r="r" b="b"/>
              <a:pathLst>
                <a:path w="6777355" h="5435600">
                  <a:moveTo>
                    <a:pt x="1910227" y="5308600"/>
                  </a:moveTo>
                  <a:lnTo>
                    <a:pt x="788386" y="5308600"/>
                  </a:lnTo>
                  <a:lnTo>
                    <a:pt x="851712" y="5321300"/>
                  </a:lnTo>
                  <a:lnTo>
                    <a:pt x="930843" y="5321300"/>
                  </a:lnTo>
                  <a:lnTo>
                    <a:pt x="940305" y="5334000"/>
                  </a:lnTo>
                  <a:lnTo>
                    <a:pt x="954717" y="5346700"/>
                  </a:lnTo>
                  <a:lnTo>
                    <a:pt x="957856" y="5372100"/>
                  </a:lnTo>
                  <a:lnTo>
                    <a:pt x="960859" y="5384800"/>
                  </a:lnTo>
                  <a:lnTo>
                    <a:pt x="974863" y="5397500"/>
                  </a:lnTo>
                  <a:lnTo>
                    <a:pt x="991402" y="5410200"/>
                  </a:lnTo>
                  <a:lnTo>
                    <a:pt x="1085024" y="5410200"/>
                  </a:lnTo>
                  <a:lnTo>
                    <a:pt x="1098839" y="5422900"/>
                  </a:lnTo>
                  <a:lnTo>
                    <a:pt x="1125871" y="5422900"/>
                  </a:lnTo>
                  <a:lnTo>
                    <a:pt x="1138752" y="5435600"/>
                  </a:lnTo>
                  <a:lnTo>
                    <a:pt x="1296967" y="5435600"/>
                  </a:lnTo>
                  <a:lnTo>
                    <a:pt x="1483906" y="5384800"/>
                  </a:lnTo>
                  <a:lnTo>
                    <a:pt x="1647249" y="5346700"/>
                  </a:lnTo>
                  <a:lnTo>
                    <a:pt x="1698216" y="5334000"/>
                  </a:lnTo>
                  <a:lnTo>
                    <a:pt x="1827694" y="5334000"/>
                  </a:lnTo>
                  <a:lnTo>
                    <a:pt x="1870714" y="5321300"/>
                  </a:lnTo>
                  <a:lnTo>
                    <a:pt x="1910227" y="5308600"/>
                  </a:lnTo>
                  <a:close/>
                </a:path>
                <a:path w="6777355" h="5435600">
                  <a:moveTo>
                    <a:pt x="3221914" y="0"/>
                  </a:moveTo>
                  <a:lnTo>
                    <a:pt x="0" y="0"/>
                  </a:lnTo>
                  <a:lnTo>
                    <a:pt x="0" y="5384800"/>
                  </a:lnTo>
                  <a:lnTo>
                    <a:pt x="40031" y="5384800"/>
                  </a:lnTo>
                  <a:lnTo>
                    <a:pt x="82073" y="5372100"/>
                  </a:lnTo>
                  <a:lnTo>
                    <a:pt x="114831" y="5372100"/>
                  </a:lnTo>
                  <a:lnTo>
                    <a:pt x="153617" y="5359400"/>
                  </a:lnTo>
                  <a:lnTo>
                    <a:pt x="197604" y="5359400"/>
                  </a:lnTo>
                  <a:lnTo>
                    <a:pt x="245967" y="5346700"/>
                  </a:lnTo>
                  <a:lnTo>
                    <a:pt x="297878" y="5346700"/>
                  </a:lnTo>
                  <a:lnTo>
                    <a:pt x="352511" y="5334000"/>
                  </a:lnTo>
                  <a:lnTo>
                    <a:pt x="466638" y="5334000"/>
                  </a:lnTo>
                  <a:lnTo>
                    <a:pt x="524478" y="5321300"/>
                  </a:lnTo>
                  <a:lnTo>
                    <a:pt x="741732" y="5321300"/>
                  </a:lnTo>
                  <a:lnTo>
                    <a:pt x="788386" y="5308600"/>
                  </a:lnTo>
                  <a:lnTo>
                    <a:pt x="1910227" y="5308600"/>
                  </a:lnTo>
                  <a:lnTo>
                    <a:pt x="1947583" y="5295900"/>
                  </a:lnTo>
                  <a:lnTo>
                    <a:pt x="1980911" y="5270500"/>
                  </a:lnTo>
                  <a:lnTo>
                    <a:pt x="2045686" y="5245100"/>
                  </a:lnTo>
                  <a:lnTo>
                    <a:pt x="2157423" y="5245100"/>
                  </a:lnTo>
                  <a:lnTo>
                    <a:pt x="2165827" y="5219700"/>
                  </a:lnTo>
                  <a:lnTo>
                    <a:pt x="2172206" y="5168900"/>
                  </a:lnTo>
                  <a:lnTo>
                    <a:pt x="2177973" y="5118100"/>
                  </a:lnTo>
                  <a:lnTo>
                    <a:pt x="2184692" y="5054600"/>
                  </a:lnTo>
                  <a:lnTo>
                    <a:pt x="2193906" y="5016500"/>
                  </a:lnTo>
                  <a:lnTo>
                    <a:pt x="2207034" y="4978400"/>
                  </a:lnTo>
                  <a:lnTo>
                    <a:pt x="2225497" y="4965700"/>
                  </a:lnTo>
                  <a:lnTo>
                    <a:pt x="2399845" y="4965700"/>
                  </a:lnTo>
                  <a:lnTo>
                    <a:pt x="2427808" y="4953000"/>
                  </a:lnTo>
                  <a:lnTo>
                    <a:pt x="2440771" y="4927600"/>
                  </a:lnTo>
                  <a:lnTo>
                    <a:pt x="2466693" y="4889500"/>
                  </a:lnTo>
                  <a:lnTo>
                    <a:pt x="2479649" y="4876800"/>
                  </a:lnTo>
                  <a:lnTo>
                    <a:pt x="6777304" y="4876800"/>
                  </a:lnTo>
                  <a:lnTo>
                    <a:pt x="6777304" y="127000"/>
                  </a:lnTo>
                  <a:lnTo>
                    <a:pt x="3963975" y="127000"/>
                  </a:lnTo>
                  <a:lnTo>
                    <a:pt x="3784774" y="88900"/>
                  </a:lnTo>
                  <a:lnTo>
                    <a:pt x="3731797" y="88900"/>
                  </a:lnTo>
                  <a:lnTo>
                    <a:pt x="3688793" y="76200"/>
                  </a:lnTo>
                  <a:lnTo>
                    <a:pt x="3622186" y="76200"/>
                  </a:lnTo>
                  <a:lnTo>
                    <a:pt x="3583071" y="63500"/>
                  </a:lnTo>
                  <a:lnTo>
                    <a:pt x="3500386" y="63500"/>
                  </a:lnTo>
                  <a:lnTo>
                    <a:pt x="3412246" y="38100"/>
                  </a:lnTo>
                  <a:lnTo>
                    <a:pt x="3366310" y="38100"/>
                  </a:lnTo>
                  <a:lnTo>
                    <a:pt x="3221914" y="0"/>
                  </a:lnTo>
                  <a:close/>
                </a:path>
                <a:path w="6777355" h="5435600">
                  <a:moveTo>
                    <a:pt x="2157423" y="5245100"/>
                  </a:moveTo>
                  <a:lnTo>
                    <a:pt x="2109125" y="5245100"/>
                  </a:lnTo>
                  <a:lnTo>
                    <a:pt x="2124886" y="5257800"/>
                  </a:lnTo>
                  <a:lnTo>
                    <a:pt x="2145576" y="5257800"/>
                  </a:lnTo>
                  <a:lnTo>
                    <a:pt x="2157423" y="5245100"/>
                  </a:lnTo>
                  <a:close/>
                </a:path>
                <a:path w="6777355" h="5435600">
                  <a:moveTo>
                    <a:pt x="6777304" y="4876800"/>
                  </a:moveTo>
                  <a:lnTo>
                    <a:pt x="2479649" y="4876800"/>
                  </a:lnTo>
                  <a:lnTo>
                    <a:pt x="2517007" y="4889500"/>
                  </a:lnTo>
                  <a:lnTo>
                    <a:pt x="2593043" y="4940300"/>
                  </a:lnTo>
                  <a:lnTo>
                    <a:pt x="2670676" y="4991100"/>
                  </a:lnTo>
                  <a:lnTo>
                    <a:pt x="2710032" y="5029200"/>
                  </a:lnTo>
                  <a:lnTo>
                    <a:pt x="2749714" y="5054600"/>
                  </a:lnTo>
                  <a:lnTo>
                    <a:pt x="2829962" y="5130800"/>
                  </a:lnTo>
                  <a:lnTo>
                    <a:pt x="2993317" y="5232400"/>
                  </a:lnTo>
                  <a:lnTo>
                    <a:pt x="3076035" y="5257800"/>
                  </a:lnTo>
                  <a:lnTo>
                    <a:pt x="3167964" y="5257800"/>
                  </a:lnTo>
                  <a:lnTo>
                    <a:pt x="3522929" y="5181600"/>
                  </a:lnTo>
                  <a:lnTo>
                    <a:pt x="3539032" y="5181600"/>
                  </a:lnTo>
                  <a:lnTo>
                    <a:pt x="3549346" y="5168900"/>
                  </a:lnTo>
                  <a:lnTo>
                    <a:pt x="4358578" y="5168900"/>
                  </a:lnTo>
                  <a:lnTo>
                    <a:pt x="4374873" y="5156200"/>
                  </a:lnTo>
                  <a:lnTo>
                    <a:pt x="4412254" y="5143500"/>
                  </a:lnTo>
                  <a:lnTo>
                    <a:pt x="4453824" y="5130800"/>
                  </a:lnTo>
                  <a:lnTo>
                    <a:pt x="4498986" y="5118100"/>
                  </a:lnTo>
                  <a:lnTo>
                    <a:pt x="4547141" y="5118100"/>
                  </a:lnTo>
                  <a:lnTo>
                    <a:pt x="4597689" y="5105400"/>
                  </a:lnTo>
                  <a:lnTo>
                    <a:pt x="4703574" y="5105400"/>
                  </a:lnTo>
                  <a:lnTo>
                    <a:pt x="4757712" y="5092700"/>
                  </a:lnTo>
                  <a:lnTo>
                    <a:pt x="6777304" y="5092700"/>
                  </a:lnTo>
                  <a:lnTo>
                    <a:pt x="6777304" y="4876800"/>
                  </a:lnTo>
                  <a:close/>
                </a:path>
                <a:path w="6777355" h="5435600">
                  <a:moveTo>
                    <a:pt x="4280805" y="5219700"/>
                  </a:moveTo>
                  <a:lnTo>
                    <a:pt x="4144125" y="5219700"/>
                  </a:lnTo>
                  <a:lnTo>
                    <a:pt x="4187897" y="5232400"/>
                  </a:lnTo>
                  <a:lnTo>
                    <a:pt x="4256855" y="5232400"/>
                  </a:lnTo>
                  <a:lnTo>
                    <a:pt x="4280805" y="5219700"/>
                  </a:lnTo>
                  <a:close/>
                </a:path>
                <a:path w="6777355" h="5435600">
                  <a:moveTo>
                    <a:pt x="4317436" y="5194300"/>
                  </a:moveTo>
                  <a:lnTo>
                    <a:pt x="3878605" y="5194300"/>
                  </a:lnTo>
                  <a:lnTo>
                    <a:pt x="3934783" y="5207000"/>
                  </a:lnTo>
                  <a:lnTo>
                    <a:pt x="3990368" y="5207000"/>
                  </a:lnTo>
                  <a:lnTo>
                    <a:pt x="4044416" y="5219700"/>
                  </a:lnTo>
                  <a:lnTo>
                    <a:pt x="4305554" y="5219700"/>
                  </a:lnTo>
                  <a:lnTo>
                    <a:pt x="4309673" y="5207000"/>
                  </a:lnTo>
                  <a:lnTo>
                    <a:pt x="4317436" y="5194300"/>
                  </a:lnTo>
                  <a:close/>
                </a:path>
                <a:path w="6777355" h="5435600">
                  <a:moveTo>
                    <a:pt x="4358578" y="5168900"/>
                  </a:moveTo>
                  <a:lnTo>
                    <a:pt x="3561080" y="5168900"/>
                  </a:lnTo>
                  <a:lnTo>
                    <a:pt x="3598400" y="5181600"/>
                  </a:lnTo>
                  <a:lnTo>
                    <a:pt x="3753564" y="5181600"/>
                  </a:lnTo>
                  <a:lnTo>
                    <a:pt x="3814885" y="5194300"/>
                  </a:lnTo>
                  <a:lnTo>
                    <a:pt x="4328440" y="5194300"/>
                  </a:lnTo>
                  <a:lnTo>
                    <a:pt x="4342282" y="5181600"/>
                  </a:lnTo>
                  <a:lnTo>
                    <a:pt x="4358578" y="5168900"/>
                  </a:lnTo>
                  <a:close/>
                </a:path>
                <a:path w="6777355" h="5435600">
                  <a:moveTo>
                    <a:pt x="5518389" y="5130800"/>
                  </a:moveTo>
                  <a:lnTo>
                    <a:pt x="5175363" y="5130800"/>
                  </a:lnTo>
                  <a:lnTo>
                    <a:pt x="5207638" y="5143500"/>
                  </a:lnTo>
                  <a:lnTo>
                    <a:pt x="5237950" y="5143500"/>
                  </a:lnTo>
                  <a:lnTo>
                    <a:pt x="5265803" y="5156200"/>
                  </a:lnTo>
                  <a:lnTo>
                    <a:pt x="5297168" y="5168900"/>
                  </a:lnTo>
                  <a:lnTo>
                    <a:pt x="5331502" y="5181600"/>
                  </a:lnTo>
                  <a:lnTo>
                    <a:pt x="5423180" y="5181600"/>
                  </a:lnTo>
                  <a:lnTo>
                    <a:pt x="5450079" y="5168900"/>
                  </a:lnTo>
                  <a:lnTo>
                    <a:pt x="5500027" y="5143500"/>
                  </a:lnTo>
                  <a:lnTo>
                    <a:pt x="5518389" y="5130800"/>
                  </a:lnTo>
                  <a:close/>
                </a:path>
                <a:path w="6777355" h="5435600">
                  <a:moveTo>
                    <a:pt x="6777304" y="5092700"/>
                  </a:moveTo>
                  <a:lnTo>
                    <a:pt x="4757712" y="5092700"/>
                  </a:lnTo>
                  <a:lnTo>
                    <a:pt x="4828331" y="5105400"/>
                  </a:lnTo>
                  <a:lnTo>
                    <a:pt x="4964093" y="5105400"/>
                  </a:lnTo>
                  <a:lnTo>
                    <a:pt x="5026496" y="5118100"/>
                  </a:lnTo>
                  <a:lnTo>
                    <a:pt x="5083422" y="5118100"/>
                  </a:lnTo>
                  <a:lnTo>
                    <a:pt x="5133501" y="5130800"/>
                  </a:lnTo>
                  <a:lnTo>
                    <a:pt x="5724119" y="5130800"/>
                  </a:lnTo>
                  <a:lnTo>
                    <a:pt x="5781344" y="5143500"/>
                  </a:lnTo>
                  <a:lnTo>
                    <a:pt x="5822155" y="5156200"/>
                  </a:lnTo>
                  <a:lnTo>
                    <a:pt x="6003304" y="5156200"/>
                  </a:lnTo>
                  <a:lnTo>
                    <a:pt x="6035347" y="5168900"/>
                  </a:lnTo>
                  <a:lnTo>
                    <a:pt x="6063069" y="5181600"/>
                  </a:lnTo>
                  <a:lnTo>
                    <a:pt x="6084285" y="5181600"/>
                  </a:lnTo>
                  <a:lnTo>
                    <a:pt x="6124808" y="5168900"/>
                  </a:lnTo>
                  <a:lnTo>
                    <a:pt x="6748588" y="5168900"/>
                  </a:lnTo>
                  <a:lnTo>
                    <a:pt x="6762506" y="5156200"/>
                  </a:lnTo>
                  <a:lnTo>
                    <a:pt x="6777304" y="5143500"/>
                  </a:lnTo>
                  <a:lnTo>
                    <a:pt x="6777304" y="5092700"/>
                  </a:lnTo>
                  <a:close/>
                </a:path>
                <a:path w="6777355" h="5435600">
                  <a:moveTo>
                    <a:pt x="6711785" y="5168900"/>
                  </a:moveTo>
                  <a:lnTo>
                    <a:pt x="6511306" y="5168900"/>
                  </a:lnTo>
                  <a:lnTo>
                    <a:pt x="6561299" y="5181600"/>
                  </a:lnTo>
                  <a:lnTo>
                    <a:pt x="6700646" y="5181600"/>
                  </a:lnTo>
                  <a:lnTo>
                    <a:pt x="6711785" y="5168900"/>
                  </a:lnTo>
                  <a:close/>
                </a:path>
                <a:path w="6777355" h="5435600">
                  <a:moveTo>
                    <a:pt x="6748588" y="5168900"/>
                  </a:moveTo>
                  <a:lnTo>
                    <a:pt x="6711785" y="5168900"/>
                  </a:lnTo>
                  <a:lnTo>
                    <a:pt x="6714655" y="5181600"/>
                  </a:lnTo>
                  <a:lnTo>
                    <a:pt x="6735886" y="5181600"/>
                  </a:lnTo>
                  <a:lnTo>
                    <a:pt x="6748588" y="5168900"/>
                  </a:lnTo>
                  <a:close/>
                </a:path>
                <a:path w="6777355" h="5435600">
                  <a:moveTo>
                    <a:pt x="2367694" y="4965700"/>
                  </a:moveTo>
                  <a:lnTo>
                    <a:pt x="2229091" y="4965700"/>
                  </a:lnTo>
                  <a:lnTo>
                    <a:pt x="2245540" y="4978400"/>
                  </a:lnTo>
                  <a:lnTo>
                    <a:pt x="2332841" y="4978400"/>
                  </a:lnTo>
                  <a:lnTo>
                    <a:pt x="2367694" y="4965700"/>
                  </a:lnTo>
                  <a:close/>
                </a:path>
                <a:path w="6777355" h="5435600">
                  <a:moveTo>
                    <a:pt x="6777304" y="0"/>
                  </a:moveTo>
                  <a:lnTo>
                    <a:pt x="4571284" y="0"/>
                  </a:lnTo>
                  <a:lnTo>
                    <a:pt x="4530020" y="25400"/>
                  </a:lnTo>
                  <a:lnTo>
                    <a:pt x="4480383" y="50800"/>
                  </a:lnTo>
                  <a:lnTo>
                    <a:pt x="4425073" y="63500"/>
                  </a:lnTo>
                  <a:lnTo>
                    <a:pt x="4394197" y="63500"/>
                  </a:lnTo>
                  <a:lnTo>
                    <a:pt x="4363250" y="76200"/>
                  </a:lnTo>
                  <a:lnTo>
                    <a:pt x="4334055" y="76200"/>
                  </a:lnTo>
                  <a:lnTo>
                    <a:pt x="4308437" y="88900"/>
                  </a:lnTo>
                  <a:lnTo>
                    <a:pt x="4269012" y="101600"/>
                  </a:lnTo>
                  <a:lnTo>
                    <a:pt x="4224748" y="101600"/>
                  </a:lnTo>
                  <a:lnTo>
                    <a:pt x="4179099" y="114300"/>
                  </a:lnTo>
                  <a:lnTo>
                    <a:pt x="4135523" y="114300"/>
                  </a:lnTo>
                  <a:lnTo>
                    <a:pt x="4097477" y="127000"/>
                  </a:lnTo>
                  <a:lnTo>
                    <a:pt x="6777304" y="127000"/>
                  </a:lnTo>
                  <a:lnTo>
                    <a:pt x="6777304" y="0"/>
                  </a:lnTo>
                  <a:close/>
                </a:path>
              </a:pathLst>
            </a:custGeom>
            <a:solidFill>
              <a:srgbClr val="FFFFFF"/>
            </a:solidFill>
          </p:spPr>
          <p:txBody>
            <a:bodyPr wrap="square" lIns="0" tIns="0" rIns="0" bIns="0" rtlCol="0"/>
            <a:lstStyle/>
            <a:p>
              <a:endParaRPr/>
            </a:p>
          </p:txBody>
        </p:sp>
        <p:sp>
          <p:nvSpPr>
            <p:cNvPr id="4" name="object 4"/>
            <p:cNvSpPr/>
            <p:nvPr/>
          </p:nvSpPr>
          <p:spPr>
            <a:xfrm>
              <a:off x="0" y="0"/>
              <a:ext cx="6777355" cy="5429885"/>
            </a:xfrm>
            <a:custGeom>
              <a:avLst/>
              <a:gdLst/>
              <a:ahLst/>
              <a:cxnLst/>
              <a:rect l="l" t="t" r="r" b="b"/>
              <a:pathLst>
                <a:path w="6777355" h="5429885">
                  <a:moveTo>
                    <a:pt x="1450313" y="5244362"/>
                  </a:moveTo>
                  <a:lnTo>
                    <a:pt x="872623" y="5244362"/>
                  </a:lnTo>
                  <a:lnTo>
                    <a:pt x="900413" y="5245972"/>
                  </a:lnTo>
                  <a:lnTo>
                    <a:pt x="922666" y="5250757"/>
                  </a:lnTo>
                  <a:lnTo>
                    <a:pt x="936818" y="5258646"/>
                  </a:lnTo>
                  <a:lnTo>
                    <a:pt x="940305" y="5269572"/>
                  </a:lnTo>
                  <a:lnTo>
                    <a:pt x="964403" y="5271682"/>
                  </a:lnTo>
                  <a:lnTo>
                    <a:pt x="988905" y="5273525"/>
                  </a:lnTo>
                  <a:lnTo>
                    <a:pt x="1013408" y="5274830"/>
                  </a:lnTo>
                  <a:lnTo>
                    <a:pt x="1037506" y="5275325"/>
                  </a:lnTo>
                  <a:lnTo>
                    <a:pt x="1063096" y="5299780"/>
                  </a:lnTo>
                  <a:lnTo>
                    <a:pt x="1067191" y="5329283"/>
                  </a:lnTo>
                  <a:lnTo>
                    <a:pt x="1063891" y="5360238"/>
                  </a:lnTo>
                  <a:lnTo>
                    <a:pt x="1067296" y="5389051"/>
                  </a:lnTo>
                  <a:lnTo>
                    <a:pt x="1102685" y="5417606"/>
                  </a:lnTo>
                  <a:lnTo>
                    <a:pt x="1139746" y="5425807"/>
                  </a:lnTo>
                  <a:lnTo>
                    <a:pt x="1148382" y="5425807"/>
                  </a:lnTo>
                  <a:lnTo>
                    <a:pt x="1154141" y="5429401"/>
                  </a:lnTo>
                  <a:lnTo>
                    <a:pt x="1159902" y="5429401"/>
                  </a:lnTo>
                  <a:lnTo>
                    <a:pt x="1201448" y="5423124"/>
                  </a:lnTo>
                  <a:lnTo>
                    <a:pt x="1243875" y="5405828"/>
                  </a:lnTo>
                  <a:lnTo>
                    <a:pt x="1286982" y="5379811"/>
                  </a:lnTo>
                  <a:lnTo>
                    <a:pt x="1330569" y="5347374"/>
                  </a:lnTo>
                  <a:lnTo>
                    <a:pt x="1374437" y="5310818"/>
                  </a:lnTo>
                  <a:lnTo>
                    <a:pt x="1450313" y="5244362"/>
                  </a:lnTo>
                  <a:close/>
                </a:path>
                <a:path w="6777355" h="5429885">
                  <a:moveTo>
                    <a:pt x="0" y="4902162"/>
                  </a:moveTo>
                  <a:lnTo>
                    <a:pt x="0" y="5311528"/>
                  </a:lnTo>
                  <a:lnTo>
                    <a:pt x="10795" y="5312041"/>
                  </a:lnTo>
                  <a:lnTo>
                    <a:pt x="63139" y="5309003"/>
                  </a:lnTo>
                  <a:lnTo>
                    <a:pt x="135864" y="5296565"/>
                  </a:lnTo>
                  <a:lnTo>
                    <a:pt x="188584" y="5289172"/>
                  </a:lnTo>
                  <a:lnTo>
                    <a:pt x="240545" y="5284406"/>
                  </a:lnTo>
                  <a:lnTo>
                    <a:pt x="292057" y="5281850"/>
                  </a:lnTo>
                  <a:lnTo>
                    <a:pt x="343430" y="5281091"/>
                  </a:lnTo>
                  <a:lnTo>
                    <a:pt x="700491" y="5281091"/>
                  </a:lnTo>
                  <a:lnTo>
                    <a:pt x="725763" y="5269405"/>
                  </a:lnTo>
                  <a:lnTo>
                    <a:pt x="773796" y="5255816"/>
                  </a:lnTo>
                  <a:lnTo>
                    <a:pt x="824696" y="5247306"/>
                  </a:lnTo>
                  <a:lnTo>
                    <a:pt x="872623" y="5244362"/>
                  </a:lnTo>
                  <a:lnTo>
                    <a:pt x="1450313" y="5244362"/>
                  </a:lnTo>
                  <a:lnTo>
                    <a:pt x="1462811" y="5233370"/>
                  </a:lnTo>
                  <a:lnTo>
                    <a:pt x="1507396" y="5196738"/>
                  </a:lnTo>
                  <a:lnTo>
                    <a:pt x="1551941" y="5164625"/>
                  </a:lnTo>
                  <a:lnTo>
                    <a:pt x="1596246" y="5139113"/>
                  </a:lnTo>
                  <a:lnTo>
                    <a:pt x="1640110" y="5122280"/>
                  </a:lnTo>
                  <a:lnTo>
                    <a:pt x="1683334" y="5116207"/>
                  </a:lnTo>
                  <a:lnTo>
                    <a:pt x="2170852" y="5116207"/>
                  </a:lnTo>
                  <a:lnTo>
                    <a:pt x="2172981" y="5101819"/>
                  </a:lnTo>
                  <a:lnTo>
                    <a:pt x="2177973" y="5047804"/>
                  </a:lnTo>
                  <a:lnTo>
                    <a:pt x="2184627" y="5001142"/>
                  </a:lnTo>
                  <a:lnTo>
                    <a:pt x="2192289" y="4958528"/>
                  </a:lnTo>
                  <a:lnTo>
                    <a:pt x="2214702" y="4905971"/>
                  </a:lnTo>
                  <a:lnTo>
                    <a:pt x="0" y="4902162"/>
                  </a:lnTo>
                  <a:close/>
                </a:path>
                <a:path w="6777355" h="5429885">
                  <a:moveTo>
                    <a:pt x="700491" y="5281091"/>
                  </a:moveTo>
                  <a:lnTo>
                    <a:pt x="343430" y="5281091"/>
                  </a:lnTo>
                  <a:lnTo>
                    <a:pt x="395803" y="5282024"/>
                  </a:lnTo>
                  <a:lnTo>
                    <a:pt x="448015" y="5284717"/>
                  </a:lnTo>
                  <a:lnTo>
                    <a:pt x="500388" y="5289009"/>
                  </a:lnTo>
                  <a:lnTo>
                    <a:pt x="553240" y="5294741"/>
                  </a:lnTo>
                  <a:lnTo>
                    <a:pt x="606892" y="5301752"/>
                  </a:lnTo>
                  <a:lnTo>
                    <a:pt x="661664" y="5309882"/>
                  </a:lnTo>
                  <a:lnTo>
                    <a:pt x="686439" y="5287589"/>
                  </a:lnTo>
                  <a:lnTo>
                    <a:pt x="700491" y="5281091"/>
                  </a:lnTo>
                  <a:close/>
                </a:path>
                <a:path w="6777355" h="5429885">
                  <a:moveTo>
                    <a:pt x="2170852" y="5116207"/>
                  </a:moveTo>
                  <a:lnTo>
                    <a:pt x="1688376" y="5116207"/>
                  </a:lnTo>
                  <a:lnTo>
                    <a:pt x="1799910" y="5120705"/>
                  </a:lnTo>
                  <a:lnTo>
                    <a:pt x="1853787" y="5124182"/>
                  </a:lnTo>
                  <a:lnTo>
                    <a:pt x="1906207" y="5129135"/>
                  </a:lnTo>
                  <a:lnTo>
                    <a:pt x="1957021" y="5136055"/>
                  </a:lnTo>
                  <a:lnTo>
                    <a:pt x="2006081" y="5145433"/>
                  </a:lnTo>
                  <a:lnTo>
                    <a:pt x="2053239" y="5157763"/>
                  </a:lnTo>
                  <a:lnTo>
                    <a:pt x="2098347" y="5173537"/>
                  </a:lnTo>
                  <a:lnTo>
                    <a:pt x="2141258" y="5193245"/>
                  </a:lnTo>
                  <a:lnTo>
                    <a:pt x="2143417" y="5193245"/>
                  </a:lnTo>
                  <a:lnTo>
                    <a:pt x="2156510" y="5180950"/>
                  </a:lnTo>
                  <a:lnTo>
                    <a:pt x="2166096" y="5148338"/>
                  </a:lnTo>
                  <a:lnTo>
                    <a:pt x="2170852" y="5116207"/>
                  </a:lnTo>
                  <a:close/>
                </a:path>
                <a:path w="6777355" h="5429885">
                  <a:moveTo>
                    <a:pt x="2861916" y="0"/>
                  </a:moveTo>
                  <a:lnTo>
                    <a:pt x="0" y="0"/>
                  </a:lnTo>
                  <a:lnTo>
                    <a:pt x="0" y="326391"/>
                  </a:lnTo>
                  <a:lnTo>
                    <a:pt x="3204653" y="331899"/>
                  </a:lnTo>
                  <a:lnTo>
                    <a:pt x="6777304" y="326859"/>
                  </a:lnTo>
                  <a:lnTo>
                    <a:pt x="6777304" y="318223"/>
                  </a:lnTo>
                  <a:lnTo>
                    <a:pt x="4177398" y="318223"/>
                  </a:lnTo>
                  <a:lnTo>
                    <a:pt x="4126860" y="316946"/>
                  </a:lnTo>
                  <a:lnTo>
                    <a:pt x="4070378" y="313655"/>
                  </a:lnTo>
                  <a:lnTo>
                    <a:pt x="3861829" y="296461"/>
                  </a:lnTo>
                  <a:lnTo>
                    <a:pt x="3833241" y="295185"/>
                  </a:lnTo>
                  <a:lnTo>
                    <a:pt x="3766861" y="289233"/>
                  </a:lnTo>
                  <a:lnTo>
                    <a:pt x="3694592" y="277768"/>
                  </a:lnTo>
                  <a:lnTo>
                    <a:pt x="3656399" y="270104"/>
                  </a:lnTo>
                  <a:lnTo>
                    <a:pt x="3616912" y="261225"/>
                  </a:lnTo>
                  <a:lnTo>
                    <a:pt x="3576193" y="251187"/>
                  </a:lnTo>
                  <a:lnTo>
                    <a:pt x="3534300" y="240043"/>
                  </a:lnTo>
                  <a:lnTo>
                    <a:pt x="3491293" y="227847"/>
                  </a:lnTo>
                  <a:lnTo>
                    <a:pt x="3447232" y="214655"/>
                  </a:lnTo>
                  <a:lnTo>
                    <a:pt x="3402178" y="200521"/>
                  </a:lnTo>
                  <a:lnTo>
                    <a:pt x="3356189" y="185499"/>
                  </a:lnTo>
                  <a:lnTo>
                    <a:pt x="3309326" y="169644"/>
                  </a:lnTo>
                  <a:lnTo>
                    <a:pt x="3213215" y="135653"/>
                  </a:lnTo>
                  <a:lnTo>
                    <a:pt x="3114324" y="98984"/>
                  </a:lnTo>
                  <a:lnTo>
                    <a:pt x="2961820" y="39913"/>
                  </a:lnTo>
                  <a:lnTo>
                    <a:pt x="2861916" y="0"/>
                  </a:lnTo>
                  <a:close/>
                </a:path>
                <a:path w="6777355" h="5429885">
                  <a:moveTo>
                    <a:pt x="4638192" y="73417"/>
                  </a:moveTo>
                  <a:lnTo>
                    <a:pt x="4608508" y="103590"/>
                  </a:lnTo>
                  <a:lnTo>
                    <a:pt x="4568090" y="129578"/>
                  </a:lnTo>
                  <a:lnTo>
                    <a:pt x="4518625" y="150168"/>
                  </a:lnTo>
                  <a:lnTo>
                    <a:pt x="4461802" y="164146"/>
                  </a:lnTo>
                  <a:lnTo>
                    <a:pt x="4401680" y="174944"/>
                  </a:lnTo>
                  <a:lnTo>
                    <a:pt x="4373305" y="181155"/>
                  </a:lnTo>
                  <a:lnTo>
                    <a:pt x="4348035" y="190067"/>
                  </a:lnTo>
                  <a:lnTo>
                    <a:pt x="4314534" y="216132"/>
                  </a:lnTo>
                  <a:lnTo>
                    <a:pt x="4297637" y="248473"/>
                  </a:lnTo>
                  <a:lnTo>
                    <a:pt x="4281818" y="281487"/>
                  </a:lnTo>
                  <a:lnTo>
                    <a:pt x="4251553" y="309574"/>
                  </a:lnTo>
                  <a:lnTo>
                    <a:pt x="4240270" y="313358"/>
                  </a:lnTo>
                  <a:lnTo>
                    <a:pt x="4223924" y="316060"/>
                  </a:lnTo>
                  <a:lnTo>
                    <a:pt x="4202854" y="317682"/>
                  </a:lnTo>
                  <a:lnTo>
                    <a:pt x="4177398" y="318223"/>
                  </a:lnTo>
                  <a:lnTo>
                    <a:pt x="6777304" y="318223"/>
                  </a:lnTo>
                  <a:lnTo>
                    <a:pt x="6777304" y="93585"/>
                  </a:lnTo>
                  <a:lnTo>
                    <a:pt x="4890909" y="93585"/>
                  </a:lnTo>
                  <a:lnTo>
                    <a:pt x="4638192" y="73417"/>
                  </a:lnTo>
                  <a:close/>
                </a:path>
                <a:path w="6777355" h="5429885">
                  <a:moveTo>
                    <a:pt x="6777304" y="0"/>
                  </a:moveTo>
                  <a:lnTo>
                    <a:pt x="5072548" y="0"/>
                  </a:lnTo>
                  <a:lnTo>
                    <a:pt x="5068912" y="3700"/>
                  </a:lnTo>
                  <a:lnTo>
                    <a:pt x="5027868" y="37757"/>
                  </a:lnTo>
                  <a:lnTo>
                    <a:pt x="4984470" y="65087"/>
                  </a:lnTo>
                  <a:lnTo>
                    <a:pt x="4938792" y="84194"/>
                  </a:lnTo>
                  <a:lnTo>
                    <a:pt x="4890909" y="93585"/>
                  </a:lnTo>
                  <a:lnTo>
                    <a:pt x="6777304" y="93585"/>
                  </a:lnTo>
                  <a:lnTo>
                    <a:pt x="6777304" y="0"/>
                  </a:lnTo>
                  <a:close/>
                </a:path>
                <a:path w="6777355" h="5429885">
                  <a:moveTo>
                    <a:pt x="0" y="350659"/>
                  </a:moveTo>
                  <a:lnTo>
                    <a:pt x="0" y="895443"/>
                  </a:lnTo>
                  <a:lnTo>
                    <a:pt x="3102600" y="900694"/>
                  </a:lnTo>
                  <a:lnTo>
                    <a:pt x="6777304" y="892771"/>
                  </a:lnTo>
                  <a:lnTo>
                    <a:pt x="6777304" y="354923"/>
                  </a:lnTo>
                  <a:lnTo>
                    <a:pt x="3306807" y="354923"/>
                  </a:lnTo>
                  <a:lnTo>
                    <a:pt x="0" y="350659"/>
                  </a:lnTo>
                  <a:close/>
                </a:path>
                <a:path w="6777355" h="5429885">
                  <a:moveTo>
                    <a:pt x="6777304" y="349185"/>
                  </a:moveTo>
                  <a:lnTo>
                    <a:pt x="3306807" y="354923"/>
                  </a:lnTo>
                  <a:lnTo>
                    <a:pt x="6777304" y="354923"/>
                  </a:lnTo>
                  <a:lnTo>
                    <a:pt x="6777304" y="349185"/>
                  </a:lnTo>
                  <a:close/>
                </a:path>
                <a:path w="6777355" h="5429885">
                  <a:moveTo>
                    <a:pt x="0" y="919447"/>
                  </a:moveTo>
                  <a:lnTo>
                    <a:pt x="0" y="1464283"/>
                  </a:lnTo>
                  <a:lnTo>
                    <a:pt x="3102600" y="1470200"/>
                  </a:lnTo>
                  <a:lnTo>
                    <a:pt x="6777304" y="1461553"/>
                  </a:lnTo>
                  <a:lnTo>
                    <a:pt x="6777304" y="923718"/>
                  </a:lnTo>
                  <a:lnTo>
                    <a:pt x="3306807" y="923718"/>
                  </a:lnTo>
                  <a:lnTo>
                    <a:pt x="0" y="919447"/>
                  </a:lnTo>
                  <a:close/>
                </a:path>
                <a:path w="6777355" h="5429885">
                  <a:moveTo>
                    <a:pt x="6777304" y="917967"/>
                  </a:moveTo>
                  <a:lnTo>
                    <a:pt x="3306807" y="923718"/>
                  </a:lnTo>
                  <a:lnTo>
                    <a:pt x="6777304" y="923718"/>
                  </a:lnTo>
                  <a:lnTo>
                    <a:pt x="6777304" y="917967"/>
                  </a:lnTo>
                  <a:close/>
                </a:path>
                <a:path w="6777355" h="5429885">
                  <a:moveTo>
                    <a:pt x="0" y="1488236"/>
                  </a:moveTo>
                  <a:lnTo>
                    <a:pt x="0" y="2033077"/>
                  </a:lnTo>
                  <a:lnTo>
                    <a:pt x="3102600" y="2038982"/>
                  </a:lnTo>
                  <a:lnTo>
                    <a:pt x="6777304" y="2030348"/>
                  </a:lnTo>
                  <a:lnTo>
                    <a:pt x="6777304" y="1492500"/>
                  </a:lnTo>
                  <a:lnTo>
                    <a:pt x="3306807" y="1492500"/>
                  </a:lnTo>
                  <a:lnTo>
                    <a:pt x="0" y="1488236"/>
                  </a:lnTo>
                  <a:close/>
                </a:path>
                <a:path w="6777355" h="5429885">
                  <a:moveTo>
                    <a:pt x="6777304" y="1486762"/>
                  </a:moveTo>
                  <a:lnTo>
                    <a:pt x="3306807" y="1492500"/>
                  </a:lnTo>
                  <a:lnTo>
                    <a:pt x="6777304" y="1492500"/>
                  </a:lnTo>
                  <a:lnTo>
                    <a:pt x="6777304" y="1486762"/>
                  </a:lnTo>
                  <a:close/>
                </a:path>
                <a:path w="6777355" h="5429885">
                  <a:moveTo>
                    <a:pt x="0" y="2057024"/>
                  </a:moveTo>
                  <a:lnTo>
                    <a:pt x="0" y="2601860"/>
                  </a:lnTo>
                  <a:lnTo>
                    <a:pt x="3102600" y="2607777"/>
                  </a:lnTo>
                  <a:lnTo>
                    <a:pt x="6777304" y="2599130"/>
                  </a:lnTo>
                  <a:lnTo>
                    <a:pt x="6777304" y="2061295"/>
                  </a:lnTo>
                  <a:lnTo>
                    <a:pt x="3306807" y="2061295"/>
                  </a:lnTo>
                  <a:lnTo>
                    <a:pt x="0" y="2057024"/>
                  </a:lnTo>
                  <a:close/>
                </a:path>
                <a:path w="6777355" h="5429885">
                  <a:moveTo>
                    <a:pt x="6777304" y="2055545"/>
                  </a:moveTo>
                  <a:lnTo>
                    <a:pt x="3306807" y="2061295"/>
                  </a:lnTo>
                  <a:lnTo>
                    <a:pt x="6777304" y="2061295"/>
                  </a:lnTo>
                  <a:lnTo>
                    <a:pt x="6777304" y="2055545"/>
                  </a:lnTo>
                  <a:close/>
                </a:path>
                <a:path w="6777355" h="5429885">
                  <a:moveTo>
                    <a:pt x="0" y="2625813"/>
                  </a:moveTo>
                  <a:lnTo>
                    <a:pt x="0" y="3170654"/>
                  </a:lnTo>
                  <a:lnTo>
                    <a:pt x="3102600" y="3176559"/>
                  </a:lnTo>
                  <a:lnTo>
                    <a:pt x="6777304" y="3167925"/>
                  </a:lnTo>
                  <a:lnTo>
                    <a:pt x="6777304" y="2630077"/>
                  </a:lnTo>
                  <a:lnTo>
                    <a:pt x="3306807" y="2630077"/>
                  </a:lnTo>
                  <a:lnTo>
                    <a:pt x="0" y="2625813"/>
                  </a:lnTo>
                  <a:close/>
                </a:path>
                <a:path w="6777355" h="5429885">
                  <a:moveTo>
                    <a:pt x="6777304" y="2624339"/>
                  </a:moveTo>
                  <a:lnTo>
                    <a:pt x="3306807" y="2630077"/>
                  </a:lnTo>
                  <a:lnTo>
                    <a:pt x="6777304" y="2630077"/>
                  </a:lnTo>
                  <a:lnTo>
                    <a:pt x="6777304" y="2624339"/>
                  </a:lnTo>
                  <a:close/>
                </a:path>
                <a:path w="6777355" h="5429885">
                  <a:moveTo>
                    <a:pt x="0" y="3195011"/>
                  </a:moveTo>
                  <a:lnTo>
                    <a:pt x="0" y="3739444"/>
                  </a:lnTo>
                  <a:lnTo>
                    <a:pt x="3102600" y="3745354"/>
                  </a:lnTo>
                  <a:lnTo>
                    <a:pt x="6777304" y="3736720"/>
                  </a:lnTo>
                  <a:lnTo>
                    <a:pt x="6777304" y="3198886"/>
                  </a:lnTo>
                  <a:lnTo>
                    <a:pt x="3204653" y="3198886"/>
                  </a:lnTo>
                  <a:lnTo>
                    <a:pt x="0" y="3195011"/>
                  </a:lnTo>
                  <a:close/>
                </a:path>
                <a:path w="6777355" h="5429885">
                  <a:moveTo>
                    <a:pt x="6777304" y="3193846"/>
                  </a:moveTo>
                  <a:lnTo>
                    <a:pt x="3204653" y="3198886"/>
                  </a:lnTo>
                  <a:lnTo>
                    <a:pt x="6777304" y="3198886"/>
                  </a:lnTo>
                  <a:lnTo>
                    <a:pt x="6777304" y="3193846"/>
                  </a:lnTo>
                  <a:close/>
                </a:path>
                <a:path w="6777355" h="5429885">
                  <a:moveTo>
                    <a:pt x="0" y="3764057"/>
                  </a:moveTo>
                  <a:lnTo>
                    <a:pt x="0" y="4308232"/>
                  </a:lnTo>
                  <a:lnTo>
                    <a:pt x="3102600" y="4314149"/>
                  </a:lnTo>
                  <a:lnTo>
                    <a:pt x="6777304" y="4305502"/>
                  </a:lnTo>
                  <a:lnTo>
                    <a:pt x="6777304" y="3767669"/>
                  </a:lnTo>
                  <a:lnTo>
                    <a:pt x="3102600" y="3767669"/>
                  </a:lnTo>
                  <a:lnTo>
                    <a:pt x="0" y="3764057"/>
                  </a:lnTo>
                  <a:close/>
                </a:path>
                <a:path w="6777355" h="5429885">
                  <a:moveTo>
                    <a:pt x="6777304" y="3762640"/>
                  </a:moveTo>
                  <a:lnTo>
                    <a:pt x="3102600" y="3767669"/>
                  </a:lnTo>
                  <a:lnTo>
                    <a:pt x="6777304" y="3767669"/>
                  </a:lnTo>
                  <a:lnTo>
                    <a:pt x="6777304" y="3762640"/>
                  </a:lnTo>
                  <a:close/>
                </a:path>
                <a:path w="6777355" h="5429885">
                  <a:moveTo>
                    <a:pt x="0" y="4332902"/>
                  </a:moveTo>
                  <a:lnTo>
                    <a:pt x="0" y="4877278"/>
                  </a:lnTo>
                  <a:lnTo>
                    <a:pt x="2427808" y="4882933"/>
                  </a:lnTo>
                  <a:lnTo>
                    <a:pt x="2427850" y="4879992"/>
                  </a:lnTo>
                  <a:lnTo>
                    <a:pt x="2440771" y="4862389"/>
                  </a:lnTo>
                  <a:lnTo>
                    <a:pt x="2453733" y="4844053"/>
                  </a:lnTo>
                  <a:lnTo>
                    <a:pt x="2466693" y="4825177"/>
                  </a:lnTo>
                  <a:lnTo>
                    <a:pt x="2479649" y="4805895"/>
                  </a:lnTo>
                  <a:lnTo>
                    <a:pt x="6777304" y="4805895"/>
                  </a:lnTo>
                  <a:lnTo>
                    <a:pt x="6777304" y="4337173"/>
                  </a:lnTo>
                  <a:lnTo>
                    <a:pt x="3306807" y="4337173"/>
                  </a:lnTo>
                  <a:lnTo>
                    <a:pt x="0" y="4332902"/>
                  </a:lnTo>
                  <a:close/>
                </a:path>
                <a:path w="6777355" h="5429885">
                  <a:moveTo>
                    <a:pt x="6777304" y="4805895"/>
                  </a:moveTo>
                  <a:lnTo>
                    <a:pt x="2479649" y="4805895"/>
                  </a:lnTo>
                  <a:lnTo>
                    <a:pt x="2517987" y="4822088"/>
                  </a:lnTo>
                  <a:lnTo>
                    <a:pt x="2556327" y="4840370"/>
                  </a:lnTo>
                  <a:lnTo>
                    <a:pt x="2594669" y="4860675"/>
                  </a:lnTo>
                  <a:lnTo>
                    <a:pt x="2633014" y="4882933"/>
                  </a:lnTo>
                  <a:lnTo>
                    <a:pt x="3153575" y="4882933"/>
                  </a:lnTo>
                  <a:lnTo>
                    <a:pt x="4769231" y="4880050"/>
                  </a:lnTo>
                  <a:lnTo>
                    <a:pt x="4789773" y="4864594"/>
                  </a:lnTo>
                  <a:lnTo>
                    <a:pt x="4808831" y="4853053"/>
                  </a:lnTo>
                  <a:lnTo>
                    <a:pt x="4825729" y="4845831"/>
                  </a:lnTo>
                  <a:lnTo>
                    <a:pt x="4839792" y="4843334"/>
                  </a:lnTo>
                  <a:lnTo>
                    <a:pt x="6777304" y="4843334"/>
                  </a:lnTo>
                  <a:lnTo>
                    <a:pt x="6777304" y="4805895"/>
                  </a:lnTo>
                  <a:close/>
                </a:path>
                <a:path w="6777355" h="5429885">
                  <a:moveTo>
                    <a:pt x="6777304" y="4843334"/>
                  </a:moveTo>
                  <a:lnTo>
                    <a:pt x="4842675" y="4843334"/>
                  </a:lnTo>
                  <a:lnTo>
                    <a:pt x="4858579" y="4847453"/>
                  </a:lnTo>
                  <a:lnTo>
                    <a:pt x="4879751" y="4855215"/>
                  </a:lnTo>
                  <a:lnTo>
                    <a:pt x="4905245" y="4866216"/>
                  </a:lnTo>
                  <a:lnTo>
                    <a:pt x="4934115" y="4880050"/>
                  </a:lnTo>
                  <a:lnTo>
                    <a:pt x="6777304" y="4874297"/>
                  </a:lnTo>
                  <a:lnTo>
                    <a:pt x="6777304" y="4843334"/>
                  </a:lnTo>
                  <a:close/>
                </a:path>
                <a:path w="6777355" h="5429885">
                  <a:moveTo>
                    <a:pt x="6777304" y="4331423"/>
                  </a:moveTo>
                  <a:lnTo>
                    <a:pt x="3306807" y="4337173"/>
                  </a:lnTo>
                  <a:lnTo>
                    <a:pt x="6777304" y="4337173"/>
                  </a:lnTo>
                  <a:lnTo>
                    <a:pt x="6777304" y="4331423"/>
                  </a:lnTo>
                  <a:close/>
                </a:path>
                <a:path w="6777355" h="5429885">
                  <a:moveTo>
                    <a:pt x="6495640" y="5110453"/>
                  </a:moveTo>
                  <a:lnTo>
                    <a:pt x="6083223" y="5110453"/>
                  </a:lnTo>
                  <a:lnTo>
                    <a:pt x="6097287" y="5113906"/>
                  </a:lnTo>
                  <a:lnTo>
                    <a:pt x="6114184" y="5122961"/>
                  </a:lnTo>
                  <a:lnTo>
                    <a:pt x="6133242" y="5135662"/>
                  </a:lnTo>
                  <a:lnTo>
                    <a:pt x="6162919" y="5156484"/>
                  </a:lnTo>
                  <a:lnTo>
                    <a:pt x="6172865" y="5162647"/>
                  </a:lnTo>
                  <a:lnTo>
                    <a:pt x="6183351" y="5168272"/>
                  </a:lnTo>
                  <a:lnTo>
                    <a:pt x="6194107" y="5173090"/>
                  </a:lnTo>
                  <a:lnTo>
                    <a:pt x="6206650" y="5178983"/>
                  </a:lnTo>
                  <a:lnTo>
                    <a:pt x="6219394" y="5183529"/>
                  </a:lnTo>
                  <a:lnTo>
                    <a:pt x="6232274" y="5186456"/>
                  </a:lnTo>
                  <a:lnTo>
                    <a:pt x="6245225" y="5187492"/>
                  </a:lnTo>
                  <a:lnTo>
                    <a:pt x="6256744" y="5187492"/>
                  </a:lnTo>
                  <a:lnTo>
                    <a:pt x="6259626" y="5193245"/>
                  </a:lnTo>
                  <a:lnTo>
                    <a:pt x="6276187" y="5193245"/>
                  </a:lnTo>
                  <a:lnTo>
                    <a:pt x="6290605" y="5192121"/>
                  </a:lnTo>
                  <a:lnTo>
                    <a:pt x="6307860" y="5188568"/>
                  </a:lnTo>
                  <a:lnTo>
                    <a:pt x="6327817" y="5182315"/>
                  </a:lnTo>
                  <a:lnTo>
                    <a:pt x="6350343" y="5173090"/>
                  </a:lnTo>
                  <a:lnTo>
                    <a:pt x="6389871" y="5157797"/>
                  </a:lnTo>
                  <a:lnTo>
                    <a:pt x="6433840" y="5138900"/>
                  </a:lnTo>
                  <a:lnTo>
                    <a:pt x="6481193" y="5117278"/>
                  </a:lnTo>
                  <a:lnTo>
                    <a:pt x="6495640" y="5110453"/>
                  </a:lnTo>
                  <a:close/>
                </a:path>
                <a:path w="6777355" h="5429885">
                  <a:moveTo>
                    <a:pt x="6777304" y="4900218"/>
                  </a:moveTo>
                  <a:lnTo>
                    <a:pt x="4982349" y="4903101"/>
                  </a:lnTo>
                  <a:lnTo>
                    <a:pt x="5036232" y="4930925"/>
                  </a:lnTo>
                  <a:lnTo>
                    <a:pt x="5185125" y="5009488"/>
                  </a:lnTo>
                  <a:lnTo>
                    <a:pt x="5218568" y="5027838"/>
                  </a:lnTo>
                  <a:lnTo>
                    <a:pt x="5237950" y="5039168"/>
                  </a:lnTo>
                  <a:lnTo>
                    <a:pt x="5262291" y="5063739"/>
                  </a:lnTo>
                  <a:lnTo>
                    <a:pt x="5290053" y="5102480"/>
                  </a:lnTo>
                  <a:lnTo>
                    <a:pt x="5320272" y="5143777"/>
                  </a:lnTo>
                  <a:lnTo>
                    <a:pt x="5352598" y="5176849"/>
                  </a:lnTo>
                  <a:lnTo>
                    <a:pt x="5386273" y="5190362"/>
                  </a:lnTo>
                  <a:lnTo>
                    <a:pt x="5392026" y="5190362"/>
                  </a:lnTo>
                  <a:lnTo>
                    <a:pt x="5423180" y="5171634"/>
                  </a:lnTo>
                  <a:lnTo>
                    <a:pt x="5450079" y="5135015"/>
                  </a:lnTo>
                  <a:lnTo>
                    <a:pt x="5474952" y="5096911"/>
                  </a:lnTo>
                  <a:lnTo>
                    <a:pt x="5500027" y="5073725"/>
                  </a:lnTo>
                  <a:lnTo>
                    <a:pt x="5534363" y="5060273"/>
                  </a:lnTo>
                  <a:lnTo>
                    <a:pt x="5572749" y="5050330"/>
                  </a:lnTo>
                  <a:lnTo>
                    <a:pt x="5613832" y="5044166"/>
                  </a:lnTo>
                  <a:lnTo>
                    <a:pt x="5656262" y="5042051"/>
                  </a:lnTo>
                  <a:lnTo>
                    <a:pt x="6638892" y="5042051"/>
                  </a:lnTo>
                  <a:lnTo>
                    <a:pt x="6683350" y="5021072"/>
                  </a:lnTo>
                  <a:lnTo>
                    <a:pt x="6731800" y="4998975"/>
                  </a:lnTo>
                  <a:lnTo>
                    <a:pt x="6777304" y="4979415"/>
                  </a:lnTo>
                  <a:lnTo>
                    <a:pt x="6777304" y="4900218"/>
                  </a:lnTo>
                  <a:close/>
                </a:path>
                <a:path w="6777355" h="5429885">
                  <a:moveTo>
                    <a:pt x="6638892" y="5042051"/>
                  </a:moveTo>
                  <a:lnTo>
                    <a:pt x="5812510" y="5042051"/>
                  </a:lnTo>
                  <a:lnTo>
                    <a:pt x="5821015" y="5061334"/>
                  </a:lnTo>
                  <a:lnTo>
                    <a:pt x="5828709" y="5075889"/>
                  </a:lnTo>
                  <a:lnTo>
                    <a:pt x="5834784" y="5085583"/>
                  </a:lnTo>
                  <a:lnTo>
                    <a:pt x="5838431" y="5090286"/>
                  </a:lnTo>
                  <a:lnTo>
                    <a:pt x="5844852" y="5094608"/>
                  </a:lnTo>
                  <a:lnTo>
                    <a:pt x="5850936" y="5098928"/>
                  </a:lnTo>
                  <a:lnTo>
                    <a:pt x="5856346" y="5103248"/>
                  </a:lnTo>
                  <a:lnTo>
                    <a:pt x="5860745" y="5107571"/>
                  </a:lnTo>
                  <a:lnTo>
                    <a:pt x="5873661" y="5115129"/>
                  </a:lnTo>
                  <a:lnTo>
                    <a:pt x="5886305" y="5120526"/>
                  </a:lnTo>
                  <a:lnTo>
                    <a:pt x="5898409" y="5123764"/>
                  </a:lnTo>
                  <a:lnTo>
                    <a:pt x="5909703" y="5124843"/>
                  </a:lnTo>
                  <a:lnTo>
                    <a:pt x="5923915" y="5123854"/>
                  </a:lnTo>
                  <a:lnTo>
                    <a:pt x="5937518" y="5121245"/>
                  </a:lnTo>
                  <a:lnTo>
                    <a:pt x="5950714" y="5117556"/>
                  </a:lnTo>
                  <a:lnTo>
                    <a:pt x="5963704" y="5113324"/>
                  </a:lnTo>
                  <a:lnTo>
                    <a:pt x="5976249" y="5109097"/>
                  </a:lnTo>
                  <a:lnTo>
                    <a:pt x="5988996" y="5105407"/>
                  </a:lnTo>
                  <a:lnTo>
                    <a:pt x="6001876" y="5102796"/>
                  </a:lnTo>
                  <a:lnTo>
                    <a:pt x="6014821" y="5101805"/>
                  </a:lnTo>
                  <a:lnTo>
                    <a:pt x="6513947" y="5101805"/>
                  </a:lnTo>
                  <a:lnTo>
                    <a:pt x="6638892" y="5042051"/>
                  </a:lnTo>
                  <a:close/>
                </a:path>
                <a:path w="6777355" h="5429885">
                  <a:moveTo>
                    <a:pt x="6513947" y="5101805"/>
                  </a:moveTo>
                  <a:lnTo>
                    <a:pt x="6014821" y="5101805"/>
                  </a:lnTo>
                  <a:lnTo>
                    <a:pt x="6026916" y="5102480"/>
                  </a:lnTo>
                  <a:lnTo>
                    <a:pt x="6038673" y="5105046"/>
                  </a:lnTo>
                  <a:lnTo>
                    <a:pt x="6050567" y="5110313"/>
                  </a:lnTo>
                  <a:lnTo>
                    <a:pt x="6063069" y="5119089"/>
                  </a:lnTo>
                  <a:lnTo>
                    <a:pt x="6068822" y="5113324"/>
                  </a:lnTo>
                  <a:lnTo>
                    <a:pt x="6074587" y="5110453"/>
                  </a:lnTo>
                  <a:lnTo>
                    <a:pt x="6495640" y="5110453"/>
                  </a:lnTo>
                  <a:lnTo>
                    <a:pt x="6513947" y="5101805"/>
                  </a:lnTo>
                  <a:close/>
                </a:path>
                <a:path w="6777355" h="5429885">
                  <a:moveTo>
                    <a:pt x="5812510" y="5042051"/>
                  </a:moveTo>
                  <a:lnTo>
                    <a:pt x="5656262" y="5042051"/>
                  </a:lnTo>
                  <a:lnTo>
                    <a:pt x="5693989" y="5043626"/>
                  </a:lnTo>
                  <a:lnTo>
                    <a:pt x="5730159" y="5048169"/>
                  </a:lnTo>
                  <a:lnTo>
                    <a:pt x="5764302" y="5055414"/>
                  </a:lnTo>
                  <a:lnTo>
                    <a:pt x="5795949" y="5065089"/>
                  </a:lnTo>
                  <a:lnTo>
                    <a:pt x="5812510" y="5042051"/>
                  </a:lnTo>
                  <a:close/>
                </a:path>
                <a:path w="6777355" h="5429885">
                  <a:moveTo>
                    <a:pt x="4692554" y="4959971"/>
                  </a:moveTo>
                  <a:lnTo>
                    <a:pt x="3907409" y="4959971"/>
                  </a:lnTo>
                  <a:lnTo>
                    <a:pt x="3937600" y="4986964"/>
                  </a:lnTo>
                  <a:lnTo>
                    <a:pt x="3969821" y="5023316"/>
                  </a:lnTo>
                  <a:lnTo>
                    <a:pt x="4003543" y="5064102"/>
                  </a:lnTo>
                  <a:lnTo>
                    <a:pt x="4038235" y="5104397"/>
                  </a:lnTo>
                  <a:lnTo>
                    <a:pt x="4073369" y="5139276"/>
                  </a:lnTo>
                  <a:lnTo>
                    <a:pt x="4108414" y="5163816"/>
                  </a:lnTo>
                  <a:lnTo>
                    <a:pt x="4142841" y="5173090"/>
                  </a:lnTo>
                  <a:lnTo>
                    <a:pt x="4150985" y="5172549"/>
                  </a:lnTo>
                  <a:lnTo>
                    <a:pt x="4158318" y="5170928"/>
                  </a:lnTo>
                  <a:lnTo>
                    <a:pt x="4165110" y="5168225"/>
                  </a:lnTo>
                  <a:lnTo>
                    <a:pt x="4171632" y="5164441"/>
                  </a:lnTo>
                  <a:lnTo>
                    <a:pt x="4201413" y="5151933"/>
                  </a:lnTo>
                  <a:lnTo>
                    <a:pt x="4243205" y="5139087"/>
                  </a:lnTo>
                  <a:lnTo>
                    <a:pt x="4294087" y="5126206"/>
                  </a:lnTo>
                  <a:lnTo>
                    <a:pt x="4351139" y="5113591"/>
                  </a:lnTo>
                  <a:lnTo>
                    <a:pt x="4411437" y="5101545"/>
                  </a:lnTo>
                  <a:lnTo>
                    <a:pt x="4472061" y="5090370"/>
                  </a:lnTo>
                  <a:lnTo>
                    <a:pt x="4582601" y="5071840"/>
                  </a:lnTo>
                  <a:lnTo>
                    <a:pt x="4626673" y="5065089"/>
                  </a:lnTo>
                  <a:lnTo>
                    <a:pt x="4634068" y="5039723"/>
                  </a:lnTo>
                  <a:lnTo>
                    <a:pt x="4660427" y="4999303"/>
                  </a:lnTo>
                  <a:lnTo>
                    <a:pt x="4692554" y="4959971"/>
                  </a:lnTo>
                  <a:close/>
                </a:path>
                <a:path w="6777355" h="5429885">
                  <a:moveTo>
                    <a:pt x="4743310" y="4905971"/>
                  </a:moveTo>
                  <a:lnTo>
                    <a:pt x="2672613" y="4905971"/>
                  </a:lnTo>
                  <a:lnTo>
                    <a:pt x="2758137" y="4956828"/>
                  </a:lnTo>
                  <a:lnTo>
                    <a:pt x="2801062" y="4981141"/>
                  </a:lnTo>
                  <a:lnTo>
                    <a:pt x="2844183" y="5003730"/>
                  </a:lnTo>
                  <a:lnTo>
                    <a:pt x="2887565" y="5023859"/>
                  </a:lnTo>
                  <a:lnTo>
                    <a:pt x="2931272" y="5040795"/>
                  </a:lnTo>
                  <a:lnTo>
                    <a:pt x="2975372" y="5053802"/>
                  </a:lnTo>
                  <a:lnTo>
                    <a:pt x="3019927" y="5062145"/>
                  </a:lnTo>
                  <a:lnTo>
                    <a:pt x="3065005" y="5065089"/>
                  </a:lnTo>
                  <a:lnTo>
                    <a:pt x="3082728" y="5064549"/>
                  </a:lnTo>
                  <a:lnTo>
                    <a:pt x="3100919" y="5062928"/>
                  </a:lnTo>
                  <a:lnTo>
                    <a:pt x="3118974" y="5060229"/>
                  </a:lnTo>
                  <a:lnTo>
                    <a:pt x="3491966" y="4979415"/>
                  </a:lnTo>
                  <a:lnTo>
                    <a:pt x="3521406" y="4973629"/>
                  </a:lnTo>
                  <a:lnTo>
                    <a:pt x="3553615" y="4969333"/>
                  </a:lnTo>
                  <a:lnTo>
                    <a:pt x="3587039" y="4966658"/>
                  </a:lnTo>
                  <a:lnTo>
                    <a:pt x="3620122" y="4965737"/>
                  </a:lnTo>
                  <a:lnTo>
                    <a:pt x="3884820" y="4965737"/>
                  </a:lnTo>
                  <a:lnTo>
                    <a:pt x="3907409" y="4959971"/>
                  </a:lnTo>
                  <a:lnTo>
                    <a:pt x="4692554" y="4959971"/>
                  </a:lnTo>
                  <a:lnTo>
                    <a:pt x="4699068" y="4951996"/>
                  </a:lnTo>
                  <a:lnTo>
                    <a:pt x="4743310" y="4905971"/>
                  </a:lnTo>
                  <a:close/>
                </a:path>
                <a:path w="6777355" h="5429885">
                  <a:moveTo>
                    <a:pt x="3884820" y="4965737"/>
                  </a:moveTo>
                  <a:lnTo>
                    <a:pt x="3620122" y="4965737"/>
                  </a:lnTo>
                  <a:lnTo>
                    <a:pt x="3663202" y="4967919"/>
                  </a:lnTo>
                  <a:lnTo>
                    <a:pt x="3700137" y="4975094"/>
                  </a:lnTo>
                  <a:lnTo>
                    <a:pt x="3726944" y="4988208"/>
                  </a:lnTo>
                  <a:lnTo>
                    <a:pt x="3739642" y="5008206"/>
                  </a:lnTo>
                  <a:lnTo>
                    <a:pt x="3780637" y="4995306"/>
                  </a:lnTo>
                  <a:lnTo>
                    <a:pt x="3822444" y="4982741"/>
                  </a:lnTo>
                  <a:lnTo>
                    <a:pt x="3864791" y="4970849"/>
                  </a:lnTo>
                  <a:lnTo>
                    <a:pt x="3884820" y="4965737"/>
                  </a:lnTo>
                  <a:close/>
                </a:path>
                <a:path w="6777355" h="5429885">
                  <a:moveTo>
                    <a:pt x="2345740" y="4905971"/>
                  </a:moveTo>
                  <a:lnTo>
                    <a:pt x="2246376" y="4905971"/>
                  </a:lnTo>
                  <a:lnTo>
                    <a:pt x="2258875" y="4907637"/>
                  </a:lnTo>
                  <a:lnTo>
                    <a:pt x="2271307" y="4908493"/>
                  </a:lnTo>
                  <a:lnTo>
                    <a:pt x="2283332" y="4908809"/>
                  </a:lnTo>
                  <a:lnTo>
                    <a:pt x="2294610" y="4908854"/>
                  </a:lnTo>
                  <a:lnTo>
                    <a:pt x="2307461" y="4908809"/>
                  </a:lnTo>
                  <a:lnTo>
                    <a:pt x="2320175" y="4908493"/>
                  </a:lnTo>
                  <a:lnTo>
                    <a:pt x="2332890" y="4907637"/>
                  </a:lnTo>
                  <a:lnTo>
                    <a:pt x="2345740" y="4905971"/>
                  </a:lnTo>
                  <a:close/>
                </a:path>
              </a:pathLst>
            </a:custGeom>
            <a:solidFill>
              <a:srgbClr val="F2E7DB"/>
            </a:solidFill>
          </p:spPr>
          <p:txBody>
            <a:bodyPr wrap="square" lIns="0" tIns="0" rIns="0" bIns="0" rtlCol="0"/>
            <a:lstStyle/>
            <a:p>
              <a:endParaRPr/>
            </a:p>
          </p:txBody>
        </p:sp>
        <p:sp>
          <p:nvSpPr>
            <p:cNvPr id="5" name="object 5"/>
            <p:cNvSpPr/>
            <p:nvPr/>
          </p:nvSpPr>
          <p:spPr>
            <a:xfrm>
              <a:off x="0" y="322084"/>
              <a:ext cx="6779895" cy="4015740"/>
            </a:xfrm>
            <a:custGeom>
              <a:avLst/>
              <a:gdLst/>
              <a:ahLst/>
              <a:cxnLst/>
              <a:rect l="l" t="t" r="r" b="b"/>
              <a:pathLst>
                <a:path w="6779895" h="4015740">
                  <a:moveTo>
                    <a:pt x="6779463" y="3981450"/>
                  </a:moveTo>
                  <a:lnTo>
                    <a:pt x="6298501" y="3981450"/>
                  </a:lnTo>
                  <a:lnTo>
                    <a:pt x="6298501" y="3986530"/>
                  </a:lnTo>
                  <a:lnTo>
                    <a:pt x="52539" y="3986530"/>
                  </a:lnTo>
                  <a:lnTo>
                    <a:pt x="52539" y="3981450"/>
                  </a:lnTo>
                  <a:lnTo>
                    <a:pt x="0" y="3981450"/>
                  </a:lnTo>
                  <a:lnTo>
                    <a:pt x="0" y="3986530"/>
                  </a:lnTo>
                  <a:lnTo>
                    <a:pt x="0" y="4009390"/>
                  </a:lnTo>
                  <a:lnTo>
                    <a:pt x="46786" y="4009390"/>
                  </a:lnTo>
                  <a:lnTo>
                    <a:pt x="46786" y="4015740"/>
                  </a:lnTo>
                  <a:lnTo>
                    <a:pt x="6304267" y="4015740"/>
                  </a:lnTo>
                  <a:lnTo>
                    <a:pt x="6304267" y="4009390"/>
                  </a:lnTo>
                  <a:lnTo>
                    <a:pt x="6779463" y="4009390"/>
                  </a:lnTo>
                  <a:lnTo>
                    <a:pt x="6779463" y="3986530"/>
                  </a:lnTo>
                  <a:lnTo>
                    <a:pt x="6779463" y="3981450"/>
                  </a:lnTo>
                  <a:close/>
                </a:path>
                <a:path w="6779895" h="4015740">
                  <a:moveTo>
                    <a:pt x="6779463" y="3411220"/>
                  </a:moveTo>
                  <a:lnTo>
                    <a:pt x="6298501" y="3411220"/>
                  </a:lnTo>
                  <a:lnTo>
                    <a:pt x="6298501" y="3417570"/>
                  </a:lnTo>
                  <a:lnTo>
                    <a:pt x="52539" y="3417570"/>
                  </a:lnTo>
                  <a:lnTo>
                    <a:pt x="52539" y="3411220"/>
                  </a:lnTo>
                  <a:lnTo>
                    <a:pt x="0" y="3411220"/>
                  </a:lnTo>
                  <a:lnTo>
                    <a:pt x="0" y="3417570"/>
                  </a:lnTo>
                  <a:lnTo>
                    <a:pt x="0" y="3440430"/>
                  </a:lnTo>
                  <a:lnTo>
                    <a:pt x="46786" y="3440430"/>
                  </a:lnTo>
                  <a:lnTo>
                    <a:pt x="46786" y="3445510"/>
                  </a:lnTo>
                  <a:lnTo>
                    <a:pt x="6304267" y="3445510"/>
                  </a:lnTo>
                  <a:lnTo>
                    <a:pt x="6304267" y="3440430"/>
                  </a:lnTo>
                  <a:lnTo>
                    <a:pt x="6779463" y="3440430"/>
                  </a:lnTo>
                  <a:lnTo>
                    <a:pt x="6779463" y="3417570"/>
                  </a:lnTo>
                  <a:lnTo>
                    <a:pt x="6779463" y="3411220"/>
                  </a:lnTo>
                  <a:close/>
                </a:path>
                <a:path w="6779895" h="4015740">
                  <a:moveTo>
                    <a:pt x="6779463" y="2843530"/>
                  </a:moveTo>
                  <a:lnTo>
                    <a:pt x="6298501" y="2843530"/>
                  </a:lnTo>
                  <a:lnTo>
                    <a:pt x="6298501" y="2848610"/>
                  </a:lnTo>
                  <a:lnTo>
                    <a:pt x="52539" y="2848610"/>
                  </a:lnTo>
                  <a:lnTo>
                    <a:pt x="52539" y="2843530"/>
                  </a:lnTo>
                  <a:lnTo>
                    <a:pt x="0" y="2843530"/>
                  </a:lnTo>
                  <a:lnTo>
                    <a:pt x="0" y="2848610"/>
                  </a:lnTo>
                  <a:lnTo>
                    <a:pt x="0" y="2871470"/>
                  </a:lnTo>
                  <a:lnTo>
                    <a:pt x="46786" y="2871470"/>
                  </a:lnTo>
                  <a:lnTo>
                    <a:pt x="46786" y="2877820"/>
                  </a:lnTo>
                  <a:lnTo>
                    <a:pt x="6304267" y="2877820"/>
                  </a:lnTo>
                  <a:lnTo>
                    <a:pt x="6304267" y="2871470"/>
                  </a:lnTo>
                  <a:lnTo>
                    <a:pt x="6779463" y="2871470"/>
                  </a:lnTo>
                  <a:lnTo>
                    <a:pt x="6779463" y="2848610"/>
                  </a:lnTo>
                  <a:lnTo>
                    <a:pt x="6779463" y="2843530"/>
                  </a:lnTo>
                  <a:close/>
                </a:path>
                <a:path w="6779895" h="4015740">
                  <a:moveTo>
                    <a:pt x="6779463" y="2274570"/>
                  </a:moveTo>
                  <a:lnTo>
                    <a:pt x="6298501" y="2274570"/>
                  </a:lnTo>
                  <a:lnTo>
                    <a:pt x="6298501" y="2279650"/>
                  </a:lnTo>
                  <a:lnTo>
                    <a:pt x="52539" y="2279650"/>
                  </a:lnTo>
                  <a:lnTo>
                    <a:pt x="52539" y="2274570"/>
                  </a:lnTo>
                  <a:lnTo>
                    <a:pt x="0" y="2274570"/>
                  </a:lnTo>
                  <a:lnTo>
                    <a:pt x="0" y="2279650"/>
                  </a:lnTo>
                  <a:lnTo>
                    <a:pt x="0" y="2302510"/>
                  </a:lnTo>
                  <a:lnTo>
                    <a:pt x="46786" y="2302510"/>
                  </a:lnTo>
                  <a:lnTo>
                    <a:pt x="46786" y="2307590"/>
                  </a:lnTo>
                  <a:lnTo>
                    <a:pt x="6304267" y="2307590"/>
                  </a:lnTo>
                  <a:lnTo>
                    <a:pt x="6304267" y="2302510"/>
                  </a:lnTo>
                  <a:lnTo>
                    <a:pt x="6779463" y="2302510"/>
                  </a:lnTo>
                  <a:lnTo>
                    <a:pt x="6779463" y="2279650"/>
                  </a:lnTo>
                  <a:lnTo>
                    <a:pt x="6779463" y="2274570"/>
                  </a:lnTo>
                  <a:close/>
                </a:path>
                <a:path w="6779895" h="4015740">
                  <a:moveTo>
                    <a:pt x="6779463" y="1705610"/>
                  </a:moveTo>
                  <a:lnTo>
                    <a:pt x="6298501" y="1705610"/>
                  </a:lnTo>
                  <a:lnTo>
                    <a:pt x="6298501" y="1710690"/>
                  </a:lnTo>
                  <a:lnTo>
                    <a:pt x="52539" y="1710690"/>
                  </a:lnTo>
                  <a:lnTo>
                    <a:pt x="52539" y="1705610"/>
                  </a:lnTo>
                  <a:lnTo>
                    <a:pt x="0" y="1705610"/>
                  </a:lnTo>
                  <a:lnTo>
                    <a:pt x="0" y="1710690"/>
                  </a:lnTo>
                  <a:lnTo>
                    <a:pt x="0" y="1734820"/>
                  </a:lnTo>
                  <a:lnTo>
                    <a:pt x="46786" y="1734820"/>
                  </a:lnTo>
                  <a:lnTo>
                    <a:pt x="46786" y="1739900"/>
                  </a:lnTo>
                  <a:lnTo>
                    <a:pt x="6304267" y="1739900"/>
                  </a:lnTo>
                  <a:lnTo>
                    <a:pt x="6304267" y="1734820"/>
                  </a:lnTo>
                  <a:lnTo>
                    <a:pt x="6779463" y="1734820"/>
                  </a:lnTo>
                  <a:lnTo>
                    <a:pt x="6779463" y="1710690"/>
                  </a:lnTo>
                  <a:lnTo>
                    <a:pt x="6779463" y="1705610"/>
                  </a:lnTo>
                  <a:close/>
                </a:path>
                <a:path w="6779895" h="4015740">
                  <a:moveTo>
                    <a:pt x="6779463" y="1137920"/>
                  </a:moveTo>
                  <a:lnTo>
                    <a:pt x="6298501" y="1137920"/>
                  </a:lnTo>
                  <a:lnTo>
                    <a:pt x="6298501" y="1141730"/>
                  </a:lnTo>
                  <a:lnTo>
                    <a:pt x="52539" y="1141730"/>
                  </a:lnTo>
                  <a:lnTo>
                    <a:pt x="52539" y="1137920"/>
                  </a:lnTo>
                  <a:lnTo>
                    <a:pt x="0" y="1137920"/>
                  </a:lnTo>
                  <a:lnTo>
                    <a:pt x="0" y="1141730"/>
                  </a:lnTo>
                  <a:lnTo>
                    <a:pt x="0" y="1165860"/>
                  </a:lnTo>
                  <a:lnTo>
                    <a:pt x="46786" y="1165860"/>
                  </a:lnTo>
                  <a:lnTo>
                    <a:pt x="46786" y="1170940"/>
                  </a:lnTo>
                  <a:lnTo>
                    <a:pt x="6304267" y="1170940"/>
                  </a:lnTo>
                  <a:lnTo>
                    <a:pt x="6304267" y="1165860"/>
                  </a:lnTo>
                  <a:lnTo>
                    <a:pt x="6779463" y="1165860"/>
                  </a:lnTo>
                  <a:lnTo>
                    <a:pt x="6779463" y="1141730"/>
                  </a:lnTo>
                  <a:lnTo>
                    <a:pt x="6779463" y="1137920"/>
                  </a:lnTo>
                  <a:close/>
                </a:path>
                <a:path w="6779895" h="4015740">
                  <a:moveTo>
                    <a:pt x="6779463" y="567690"/>
                  </a:moveTo>
                  <a:lnTo>
                    <a:pt x="6298501" y="567690"/>
                  </a:lnTo>
                  <a:lnTo>
                    <a:pt x="6298501" y="574040"/>
                  </a:lnTo>
                  <a:lnTo>
                    <a:pt x="52539" y="574040"/>
                  </a:lnTo>
                  <a:lnTo>
                    <a:pt x="52539" y="567690"/>
                  </a:lnTo>
                  <a:lnTo>
                    <a:pt x="0" y="567690"/>
                  </a:lnTo>
                  <a:lnTo>
                    <a:pt x="0" y="574040"/>
                  </a:lnTo>
                  <a:lnTo>
                    <a:pt x="0" y="596900"/>
                  </a:lnTo>
                  <a:lnTo>
                    <a:pt x="46786" y="596900"/>
                  </a:lnTo>
                  <a:lnTo>
                    <a:pt x="46786" y="601980"/>
                  </a:lnTo>
                  <a:lnTo>
                    <a:pt x="6304267" y="601980"/>
                  </a:lnTo>
                  <a:lnTo>
                    <a:pt x="6304267" y="596900"/>
                  </a:lnTo>
                  <a:lnTo>
                    <a:pt x="6779463" y="596900"/>
                  </a:lnTo>
                  <a:lnTo>
                    <a:pt x="6779463" y="574040"/>
                  </a:lnTo>
                  <a:lnTo>
                    <a:pt x="6779463" y="567690"/>
                  </a:lnTo>
                  <a:close/>
                </a:path>
                <a:path w="6779895" h="4015740">
                  <a:moveTo>
                    <a:pt x="6779463" y="0"/>
                  </a:moveTo>
                  <a:lnTo>
                    <a:pt x="6298501" y="0"/>
                  </a:lnTo>
                  <a:lnTo>
                    <a:pt x="6298501" y="5080"/>
                  </a:lnTo>
                  <a:lnTo>
                    <a:pt x="52539" y="5080"/>
                  </a:lnTo>
                  <a:lnTo>
                    <a:pt x="52539" y="0"/>
                  </a:lnTo>
                  <a:lnTo>
                    <a:pt x="0" y="0"/>
                  </a:lnTo>
                  <a:lnTo>
                    <a:pt x="0" y="5080"/>
                  </a:lnTo>
                  <a:lnTo>
                    <a:pt x="0" y="27940"/>
                  </a:lnTo>
                  <a:lnTo>
                    <a:pt x="46786" y="27940"/>
                  </a:lnTo>
                  <a:lnTo>
                    <a:pt x="46786" y="33020"/>
                  </a:lnTo>
                  <a:lnTo>
                    <a:pt x="6304267" y="33020"/>
                  </a:lnTo>
                  <a:lnTo>
                    <a:pt x="6304267" y="27940"/>
                  </a:lnTo>
                  <a:lnTo>
                    <a:pt x="6779463" y="27940"/>
                  </a:lnTo>
                  <a:lnTo>
                    <a:pt x="6779463" y="5080"/>
                  </a:lnTo>
                  <a:lnTo>
                    <a:pt x="6779463" y="0"/>
                  </a:lnTo>
                  <a:close/>
                </a:path>
              </a:pathLst>
            </a:custGeom>
            <a:solidFill>
              <a:srgbClr val="E0CEBD"/>
            </a:solidFill>
          </p:spPr>
          <p:txBody>
            <a:bodyPr wrap="square" lIns="0" tIns="0" rIns="0" bIns="0" rtlCol="0"/>
            <a:lstStyle/>
            <a:p>
              <a:endParaRPr/>
            </a:p>
          </p:txBody>
        </p:sp>
        <p:sp>
          <p:nvSpPr>
            <p:cNvPr id="6" name="object 6"/>
            <p:cNvSpPr/>
            <p:nvPr/>
          </p:nvSpPr>
          <p:spPr>
            <a:xfrm>
              <a:off x="2630855" y="4877574"/>
              <a:ext cx="2144395" cy="27940"/>
            </a:xfrm>
            <a:custGeom>
              <a:avLst/>
              <a:gdLst/>
              <a:ahLst/>
              <a:cxnLst/>
              <a:rect l="l" t="t" r="r" b="b"/>
              <a:pathLst>
                <a:path w="2144395" h="27939">
                  <a:moveTo>
                    <a:pt x="2144141" y="0"/>
                  </a:moveTo>
                  <a:lnTo>
                    <a:pt x="0" y="0"/>
                  </a:lnTo>
                  <a:lnTo>
                    <a:pt x="0" y="5080"/>
                  </a:lnTo>
                  <a:lnTo>
                    <a:pt x="0" y="7620"/>
                  </a:lnTo>
                  <a:lnTo>
                    <a:pt x="10795" y="7620"/>
                  </a:lnTo>
                  <a:lnTo>
                    <a:pt x="10795" y="12700"/>
                  </a:lnTo>
                  <a:lnTo>
                    <a:pt x="13677" y="12700"/>
                  </a:lnTo>
                  <a:lnTo>
                    <a:pt x="13677" y="19050"/>
                  </a:lnTo>
                  <a:lnTo>
                    <a:pt x="25196" y="19050"/>
                  </a:lnTo>
                  <a:lnTo>
                    <a:pt x="25196" y="22860"/>
                  </a:lnTo>
                  <a:lnTo>
                    <a:pt x="33820" y="22860"/>
                  </a:lnTo>
                  <a:lnTo>
                    <a:pt x="33820" y="27940"/>
                  </a:lnTo>
                  <a:lnTo>
                    <a:pt x="2118944" y="27940"/>
                  </a:lnTo>
                  <a:lnTo>
                    <a:pt x="2118944" y="22860"/>
                  </a:lnTo>
                  <a:lnTo>
                    <a:pt x="2124697" y="22860"/>
                  </a:lnTo>
                  <a:lnTo>
                    <a:pt x="2124697" y="19050"/>
                  </a:lnTo>
                  <a:lnTo>
                    <a:pt x="2130463" y="19050"/>
                  </a:lnTo>
                  <a:lnTo>
                    <a:pt x="2130463" y="12700"/>
                  </a:lnTo>
                  <a:lnTo>
                    <a:pt x="2133346" y="12700"/>
                  </a:lnTo>
                  <a:lnTo>
                    <a:pt x="2133346" y="7620"/>
                  </a:lnTo>
                  <a:lnTo>
                    <a:pt x="2138375" y="7620"/>
                  </a:lnTo>
                  <a:lnTo>
                    <a:pt x="2138375" y="5080"/>
                  </a:lnTo>
                  <a:lnTo>
                    <a:pt x="2144141" y="5080"/>
                  </a:lnTo>
                  <a:lnTo>
                    <a:pt x="2144141" y="0"/>
                  </a:lnTo>
                  <a:close/>
                </a:path>
              </a:pathLst>
            </a:custGeom>
            <a:solidFill>
              <a:srgbClr val="C3C5C3"/>
            </a:solidFill>
          </p:spPr>
          <p:txBody>
            <a:bodyPr wrap="square" lIns="0" tIns="0" rIns="0" bIns="0" rtlCol="0"/>
            <a:lstStyle/>
            <a:p>
              <a:endParaRPr/>
            </a:p>
          </p:txBody>
        </p:sp>
        <p:sp>
          <p:nvSpPr>
            <p:cNvPr id="7" name="object 7"/>
            <p:cNvSpPr/>
            <p:nvPr/>
          </p:nvSpPr>
          <p:spPr>
            <a:xfrm>
              <a:off x="0" y="4871224"/>
              <a:ext cx="2430780" cy="34290"/>
            </a:xfrm>
            <a:custGeom>
              <a:avLst/>
              <a:gdLst/>
              <a:ahLst/>
              <a:cxnLst/>
              <a:rect l="l" t="t" r="r" b="b"/>
              <a:pathLst>
                <a:path w="2430780" h="34289">
                  <a:moveTo>
                    <a:pt x="2430691" y="6350"/>
                  </a:moveTo>
                  <a:lnTo>
                    <a:pt x="41021" y="6350"/>
                  </a:lnTo>
                  <a:lnTo>
                    <a:pt x="41021" y="0"/>
                  </a:lnTo>
                  <a:lnTo>
                    <a:pt x="0" y="0"/>
                  </a:lnTo>
                  <a:lnTo>
                    <a:pt x="0" y="29210"/>
                  </a:lnTo>
                  <a:lnTo>
                    <a:pt x="32385" y="29210"/>
                  </a:lnTo>
                  <a:lnTo>
                    <a:pt x="32385" y="34290"/>
                  </a:lnTo>
                  <a:lnTo>
                    <a:pt x="2370937" y="34290"/>
                  </a:lnTo>
                  <a:lnTo>
                    <a:pt x="2370937" y="29210"/>
                  </a:lnTo>
                  <a:lnTo>
                    <a:pt x="2387498" y="29210"/>
                  </a:lnTo>
                  <a:lnTo>
                    <a:pt x="2387498" y="25400"/>
                  </a:lnTo>
                  <a:lnTo>
                    <a:pt x="2401887" y="25400"/>
                  </a:lnTo>
                  <a:lnTo>
                    <a:pt x="2401887" y="19050"/>
                  </a:lnTo>
                  <a:lnTo>
                    <a:pt x="2416289" y="19050"/>
                  </a:lnTo>
                  <a:lnTo>
                    <a:pt x="2416289" y="13970"/>
                  </a:lnTo>
                  <a:lnTo>
                    <a:pt x="2430691" y="13970"/>
                  </a:lnTo>
                  <a:lnTo>
                    <a:pt x="2430691" y="6350"/>
                  </a:lnTo>
                  <a:close/>
                </a:path>
              </a:pathLst>
            </a:custGeom>
            <a:solidFill>
              <a:srgbClr val="E0CEBD"/>
            </a:solidFill>
          </p:spPr>
          <p:txBody>
            <a:bodyPr wrap="square" lIns="0" tIns="0" rIns="0" bIns="0" rtlCol="0"/>
            <a:lstStyle/>
            <a:p>
              <a:endParaRPr/>
            </a:p>
          </p:txBody>
        </p:sp>
        <p:sp>
          <p:nvSpPr>
            <p:cNvPr id="8" name="object 8"/>
            <p:cNvSpPr/>
            <p:nvPr/>
          </p:nvSpPr>
          <p:spPr>
            <a:xfrm>
              <a:off x="4933391" y="4871224"/>
              <a:ext cx="1846580" cy="34290"/>
            </a:xfrm>
            <a:custGeom>
              <a:avLst/>
              <a:gdLst/>
              <a:ahLst/>
              <a:cxnLst/>
              <a:rect l="l" t="t" r="r" b="b"/>
              <a:pathLst>
                <a:path w="1846579" h="34289">
                  <a:moveTo>
                    <a:pt x="1846072" y="0"/>
                  </a:moveTo>
                  <a:lnTo>
                    <a:pt x="1333436" y="0"/>
                  </a:lnTo>
                  <a:lnTo>
                    <a:pt x="1333436" y="6350"/>
                  </a:lnTo>
                  <a:lnTo>
                    <a:pt x="0" y="6350"/>
                  </a:lnTo>
                  <a:lnTo>
                    <a:pt x="0" y="13970"/>
                  </a:lnTo>
                  <a:lnTo>
                    <a:pt x="10807" y="13970"/>
                  </a:lnTo>
                  <a:lnTo>
                    <a:pt x="10807" y="19050"/>
                  </a:lnTo>
                  <a:lnTo>
                    <a:pt x="19443" y="19050"/>
                  </a:lnTo>
                  <a:lnTo>
                    <a:pt x="19443" y="25400"/>
                  </a:lnTo>
                  <a:lnTo>
                    <a:pt x="28079" y="25400"/>
                  </a:lnTo>
                  <a:lnTo>
                    <a:pt x="28079" y="29210"/>
                  </a:lnTo>
                  <a:lnTo>
                    <a:pt x="39598" y="29210"/>
                  </a:lnTo>
                  <a:lnTo>
                    <a:pt x="39598" y="34290"/>
                  </a:lnTo>
                  <a:lnTo>
                    <a:pt x="1342072" y="34290"/>
                  </a:lnTo>
                  <a:lnTo>
                    <a:pt x="1342072" y="29210"/>
                  </a:lnTo>
                  <a:lnTo>
                    <a:pt x="1846072" y="29210"/>
                  </a:lnTo>
                  <a:lnTo>
                    <a:pt x="1846072" y="25400"/>
                  </a:lnTo>
                  <a:lnTo>
                    <a:pt x="1846072" y="19050"/>
                  </a:lnTo>
                  <a:lnTo>
                    <a:pt x="1846072" y="13970"/>
                  </a:lnTo>
                  <a:lnTo>
                    <a:pt x="1846072" y="6350"/>
                  </a:lnTo>
                  <a:lnTo>
                    <a:pt x="1846072" y="0"/>
                  </a:lnTo>
                  <a:close/>
                </a:path>
              </a:pathLst>
            </a:custGeom>
            <a:solidFill>
              <a:srgbClr val="C3C5C3"/>
            </a:solidFill>
          </p:spPr>
          <p:txBody>
            <a:bodyPr wrap="square" lIns="0" tIns="0" rIns="0" bIns="0" rtlCol="0"/>
            <a:lstStyle/>
            <a:p>
              <a:endParaRPr/>
            </a:p>
          </p:txBody>
        </p:sp>
      </p:grpSp>
      <p:grpSp>
        <p:nvGrpSpPr>
          <p:cNvPr id="9" name="object 9"/>
          <p:cNvGrpSpPr/>
          <p:nvPr/>
        </p:nvGrpSpPr>
        <p:grpSpPr>
          <a:xfrm>
            <a:off x="14854352" y="7972956"/>
            <a:ext cx="3434079" cy="2314575"/>
            <a:chOff x="14854352" y="7972956"/>
            <a:chExt cx="3434079" cy="2314575"/>
          </a:xfrm>
        </p:grpSpPr>
        <p:sp>
          <p:nvSpPr>
            <p:cNvPr id="10" name="object 10"/>
            <p:cNvSpPr/>
            <p:nvPr/>
          </p:nvSpPr>
          <p:spPr>
            <a:xfrm>
              <a:off x="14854352" y="7972956"/>
              <a:ext cx="3434079" cy="2314575"/>
            </a:xfrm>
            <a:custGeom>
              <a:avLst/>
              <a:gdLst/>
              <a:ahLst/>
              <a:cxnLst/>
              <a:rect l="l" t="t" r="r" b="b"/>
              <a:pathLst>
                <a:path w="3434080" h="2314575">
                  <a:moveTo>
                    <a:pt x="331181" y="2120595"/>
                  </a:moveTo>
                  <a:lnTo>
                    <a:pt x="286461" y="2125759"/>
                  </a:lnTo>
                  <a:lnTo>
                    <a:pt x="241122" y="2148078"/>
                  </a:lnTo>
                  <a:lnTo>
                    <a:pt x="184432" y="2198927"/>
                  </a:lnTo>
                  <a:lnTo>
                    <a:pt x="139649" y="2256797"/>
                  </a:lnTo>
                  <a:lnTo>
                    <a:pt x="114245" y="2259092"/>
                  </a:lnTo>
                  <a:lnTo>
                    <a:pt x="87007" y="2263817"/>
                  </a:lnTo>
                  <a:lnTo>
                    <a:pt x="58531" y="2270971"/>
                  </a:lnTo>
                  <a:lnTo>
                    <a:pt x="29413" y="2280555"/>
                  </a:lnTo>
                  <a:lnTo>
                    <a:pt x="0" y="2314041"/>
                  </a:lnTo>
                  <a:lnTo>
                    <a:pt x="3433595" y="2314041"/>
                  </a:lnTo>
                  <a:lnTo>
                    <a:pt x="3433595" y="2120719"/>
                  </a:lnTo>
                  <a:lnTo>
                    <a:pt x="344881" y="2120719"/>
                  </a:lnTo>
                  <a:lnTo>
                    <a:pt x="331181" y="2120595"/>
                  </a:lnTo>
                  <a:close/>
                </a:path>
                <a:path w="3434080" h="2314575">
                  <a:moveTo>
                    <a:pt x="3433595" y="0"/>
                  </a:moveTo>
                  <a:lnTo>
                    <a:pt x="3379298" y="23720"/>
                  </a:lnTo>
                  <a:lnTo>
                    <a:pt x="3324440" y="46301"/>
                  </a:lnTo>
                  <a:lnTo>
                    <a:pt x="3279569" y="63832"/>
                  </a:lnTo>
                  <a:lnTo>
                    <a:pt x="3221686" y="85709"/>
                  </a:lnTo>
                  <a:lnTo>
                    <a:pt x="3209620" y="91035"/>
                  </a:lnTo>
                  <a:lnTo>
                    <a:pt x="3199595" y="97508"/>
                  </a:lnTo>
                  <a:lnTo>
                    <a:pt x="3180688" y="110179"/>
                  </a:lnTo>
                  <a:lnTo>
                    <a:pt x="3171520" y="116245"/>
                  </a:lnTo>
                  <a:lnTo>
                    <a:pt x="3093754" y="170337"/>
                  </a:lnTo>
                  <a:lnTo>
                    <a:pt x="3029861" y="218526"/>
                  </a:lnTo>
                  <a:lnTo>
                    <a:pt x="2978292" y="261044"/>
                  </a:lnTo>
                  <a:lnTo>
                    <a:pt x="2937500" y="298122"/>
                  </a:lnTo>
                  <a:lnTo>
                    <a:pt x="2905940" y="329991"/>
                  </a:lnTo>
                  <a:lnTo>
                    <a:pt x="2864323" y="379025"/>
                  </a:lnTo>
                  <a:lnTo>
                    <a:pt x="2851173" y="396653"/>
                  </a:lnTo>
                  <a:lnTo>
                    <a:pt x="2841066" y="409996"/>
                  </a:lnTo>
                  <a:lnTo>
                    <a:pt x="2816852" y="436445"/>
                  </a:lnTo>
                  <a:lnTo>
                    <a:pt x="2792234" y="462828"/>
                  </a:lnTo>
                  <a:lnTo>
                    <a:pt x="2769521" y="489077"/>
                  </a:lnTo>
                  <a:lnTo>
                    <a:pt x="2751023" y="515126"/>
                  </a:lnTo>
                  <a:lnTo>
                    <a:pt x="2743849" y="543934"/>
                  </a:lnTo>
                  <a:lnTo>
                    <a:pt x="2743831" y="582530"/>
                  </a:lnTo>
                  <a:lnTo>
                    <a:pt x="2744361" y="620723"/>
                  </a:lnTo>
                  <a:lnTo>
                    <a:pt x="2738831" y="648324"/>
                  </a:lnTo>
                  <a:lnTo>
                    <a:pt x="2724848" y="688382"/>
                  </a:lnTo>
                  <a:lnTo>
                    <a:pt x="2721459" y="724044"/>
                  </a:lnTo>
                  <a:lnTo>
                    <a:pt x="2724065" y="756518"/>
                  </a:lnTo>
                  <a:lnTo>
                    <a:pt x="2728067" y="787010"/>
                  </a:lnTo>
                  <a:lnTo>
                    <a:pt x="2728867" y="816725"/>
                  </a:lnTo>
                  <a:lnTo>
                    <a:pt x="2721864" y="846872"/>
                  </a:lnTo>
                  <a:lnTo>
                    <a:pt x="2702462" y="878656"/>
                  </a:lnTo>
                  <a:lnTo>
                    <a:pt x="2666060" y="913284"/>
                  </a:lnTo>
                  <a:lnTo>
                    <a:pt x="2526360" y="993205"/>
                  </a:lnTo>
                  <a:lnTo>
                    <a:pt x="2519793" y="1018469"/>
                  </a:lnTo>
                  <a:lnTo>
                    <a:pt x="2486373" y="1073593"/>
                  </a:lnTo>
                  <a:lnTo>
                    <a:pt x="2446951" y="1114284"/>
                  </a:lnTo>
                  <a:lnTo>
                    <a:pt x="2432205" y="1127750"/>
                  </a:lnTo>
                  <a:lnTo>
                    <a:pt x="2418817" y="1141081"/>
                  </a:lnTo>
                  <a:lnTo>
                    <a:pt x="2408250" y="1154481"/>
                  </a:lnTo>
                  <a:lnTo>
                    <a:pt x="2386066" y="1179839"/>
                  </a:lnTo>
                  <a:lnTo>
                    <a:pt x="2328936" y="1223532"/>
                  </a:lnTo>
                  <a:lnTo>
                    <a:pt x="2307539" y="1248080"/>
                  </a:lnTo>
                  <a:lnTo>
                    <a:pt x="2248496" y="1287650"/>
                  </a:lnTo>
                  <a:lnTo>
                    <a:pt x="2194027" y="1314319"/>
                  </a:lnTo>
                  <a:lnTo>
                    <a:pt x="2088010" y="1363336"/>
                  </a:lnTo>
                  <a:lnTo>
                    <a:pt x="2056968" y="1379118"/>
                  </a:lnTo>
                  <a:lnTo>
                    <a:pt x="1989327" y="1416725"/>
                  </a:lnTo>
                  <a:lnTo>
                    <a:pt x="1951517" y="1435540"/>
                  </a:lnTo>
                  <a:lnTo>
                    <a:pt x="1911314" y="1454357"/>
                  </a:lnTo>
                  <a:lnTo>
                    <a:pt x="1868915" y="1473171"/>
                  </a:lnTo>
                  <a:lnTo>
                    <a:pt x="1824519" y="1491979"/>
                  </a:lnTo>
                  <a:lnTo>
                    <a:pt x="1778325" y="1510777"/>
                  </a:lnTo>
                  <a:lnTo>
                    <a:pt x="1730532" y="1529560"/>
                  </a:lnTo>
                  <a:lnTo>
                    <a:pt x="1681339" y="1548323"/>
                  </a:lnTo>
                  <a:lnTo>
                    <a:pt x="1579546" y="1585778"/>
                  </a:lnTo>
                  <a:lnTo>
                    <a:pt x="1054121" y="1770504"/>
                  </a:lnTo>
                  <a:lnTo>
                    <a:pt x="956873" y="1806708"/>
                  </a:lnTo>
                  <a:lnTo>
                    <a:pt x="910521" y="1824689"/>
                  </a:lnTo>
                  <a:lnTo>
                    <a:pt x="865949" y="1842586"/>
                  </a:lnTo>
                  <a:lnTo>
                    <a:pt x="823354" y="1860392"/>
                  </a:lnTo>
                  <a:lnTo>
                    <a:pt x="782936" y="1878105"/>
                  </a:lnTo>
                  <a:lnTo>
                    <a:pt x="744894" y="1895720"/>
                  </a:lnTo>
                  <a:lnTo>
                    <a:pt x="709426" y="1913234"/>
                  </a:lnTo>
                  <a:lnTo>
                    <a:pt x="655229" y="1952329"/>
                  </a:lnTo>
                  <a:lnTo>
                    <a:pt x="612509" y="1994627"/>
                  </a:lnTo>
                  <a:lnTo>
                    <a:pt x="591007" y="2016316"/>
                  </a:lnTo>
                  <a:lnTo>
                    <a:pt x="565448" y="2017251"/>
                  </a:lnTo>
                  <a:lnTo>
                    <a:pt x="542366" y="2022707"/>
                  </a:lnTo>
                  <a:lnTo>
                    <a:pt x="501726" y="2043681"/>
                  </a:lnTo>
                  <a:lnTo>
                    <a:pt x="476490" y="2062308"/>
                  </a:lnTo>
                  <a:lnTo>
                    <a:pt x="467944" y="2068876"/>
                  </a:lnTo>
                  <a:lnTo>
                    <a:pt x="459847" y="2074930"/>
                  </a:lnTo>
                  <a:lnTo>
                    <a:pt x="443655" y="2087306"/>
                  </a:lnTo>
                  <a:lnTo>
                    <a:pt x="435559" y="2093359"/>
                  </a:lnTo>
                  <a:lnTo>
                    <a:pt x="415979" y="2104924"/>
                  </a:lnTo>
                  <a:lnTo>
                    <a:pt x="394744" y="2114058"/>
                  </a:lnTo>
                  <a:lnTo>
                    <a:pt x="371247" y="2119683"/>
                  </a:lnTo>
                  <a:lnTo>
                    <a:pt x="344881" y="2120719"/>
                  </a:lnTo>
                  <a:lnTo>
                    <a:pt x="3433595" y="2120719"/>
                  </a:lnTo>
                  <a:lnTo>
                    <a:pt x="3433595" y="0"/>
                  </a:lnTo>
                  <a:close/>
                </a:path>
              </a:pathLst>
            </a:custGeom>
            <a:solidFill>
              <a:srgbClr val="FFFFFF"/>
            </a:solidFill>
          </p:spPr>
          <p:txBody>
            <a:bodyPr wrap="square" lIns="0" tIns="0" rIns="0" bIns="0" rtlCol="0"/>
            <a:lstStyle/>
            <a:p>
              <a:endParaRPr/>
            </a:p>
          </p:txBody>
        </p:sp>
        <p:sp>
          <p:nvSpPr>
            <p:cNvPr id="11" name="object 11"/>
            <p:cNvSpPr/>
            <p:nvPr/>
          </p:nvSpPr>
          <p:spPr>
            <a:xfrm>
              <a:off x="14886156" y="8000998"/>
              <a:ext cx="3402329" cy="2286000"/>
            </a:xfrm>
            <a:custGeom>
              <a:avLst/>
              <a:gdLst/>
              <a:ahLst/>
              <a:cxnLst/>
              <a:rect l="l" t="t" r="r" b="b"/>
              <a:pathLst>
                <a:path w="3402330" h="2286000">
                  <a:moveTo>
                    <a:pt x="1177028" y="1695856"/>
                  </a:moveTo>
                  <a:lnTo>
                    <a:pt x="1151023" y="1701800"/>
                  </a:lnTo>
                  <a:lnTo>
                    <a:pt x="1034179" y="1727200"/>
                  </a:lnTo>
                  <a:lnTo>
                    <a:pt x="978060" y="1752600"/>
                  </a:lnTo>
                  <a:lnTo>
                    <a:pt x="871821" y="1778000"/>
                  </a:lnTo>
                  <a:lnTo>
                    <a:pt x="822260" y="1790700"/>
                  </a:lnTo>
                  <a:lnTo>
                    <a:pt x="775441" y="1803400"/>
                  </a:lnTo>
                  <a:lnTo>
                    <a:pt x="731645" y="1828800"/>
                  </a:lnTo>
                  <a:lnTo>
                    <a:pt x="691150" y="1841500"/>
                  </a:lnTo>
                  <a:lnTo>
                    <a:pt x="654235" y="1854200"/>
                  </a:lnTo>
                  <a:lnTo>
                    <a:pt x="621179" y="1879600"/>
                  </a:lnTo>
                  <a:lnTo>
                    <a:pt x="599408" y="1892300"/>
                  </a:lnTo>
                  <a:lnTo>
                    <a:pt x="556867" y="1943100"/>
                  </a:lnTo>
                  <a:lnTo>
                    <a:pt x="535454" y="1955800"/>
                  </a:lnTo>
                  <a:lnTo>
                    <a:pt x="509984" y="1955800"/>
                  </a:lnTo>
                  <a:lnTo>
                    <a:pt x="487051" y="1968500"/>
                  </a:lnTo>
                  <a:lnTo>
                    <a:pt x="465999" y="1968500"/>
                  </a:lnTo>
                  <a:lnTo>
                    <a:pt x="446173" y="1981200"/>
                  </a:lnTo>
                  <a:lnTo>
                    <a:pt x="437965" y="1993900"/>
                  </a:lnTo>
                  <a:lnTo>
                    <a:pt x="429568" y="1993900"/>
                  </a:lnTo>
                  <a:lnTo>
                    <a:pt x="421027" y="2006600"/>
                  </a:lnTo>
                  <a:lnTo>
                    <a:pt x="412391" y="2006600"/>
                  </a:lnTo>
                  <a:lnTo>
                    <a:pt x="404860" y="2019300"/>
                  </a:lnTo>
                  <a:lnTo>
                    <a:pt x="396532" y="2019300"/>
                  </a:lnTo>
                  <a:lnTo>
                    <a:pt x="387656" y="2032000"/>
                  </a:lnTo>
                  <a:lnTo>
                    <a:pt x="378482" y="2032000"/>
                  </a:lnTo>
                  <a:lnTo>
                    <a:pt x="359888" y="2044700"/>
                  </a:lnTo>
                  <a:lnTo>
                    <a:pt x="339271" y="2057400"/>
                  </a:lnTo>
                  <a:lnTo>
                    <a:pt x="275574" y="2057400"/>
                  </a:lnTo>
                  <a:lnTo>
                    <a:pt x="261435" y="2070100"/>
                  </a:lnTo>
                  <a:lnTo>
                    <a:pt x="218916" y="2070100"/>
                  </a:lnTo>
                  <a:lnTo>
                    <a:pt x="207651" y="2082800"/>
                  </a:lnTo>
                  <a:lnTo>
                    <a:pt x="197029" y="2082800"/>
                  </a:lnTo>
                  <a:lnTo>
                    <a:pt x="186966" y="2095500"/>
                  </a:lnTo>
                  <a:lnTo>
                    <a:pt x="156533" y="2120900"/>
                  </a:lnTo>
                  <a:lnTo>
                    <a:pt x="129054" y="2146300"/>
                  </a:lnTo>
                  <a:lnTo>
                    <a:pt x="104813" y="2171700"/>
                  </a:lnTo>
                  <a:lnTo>
                    <a:pt x="84096" y="2197100"/>
                  </a:lnTo>
                  <a:lnTo>
                    <a:pt x="73936" y="2197100"/>
                  </a:lnTo>
                  <a:lnTo>
                    <a:pt x="71142" y="2209800"/>
                  </a:lnTo>
                  <a:lnTo>
                    <a:pt x="64933" y="2209800"/>
                  </a:lnTo>
                  <a:lnTo>
                    <a:pt x="59950" y="2222500"/>
                  </a:lnTo>
                  <a:lnTo>
                    <a:pt x="55515" y="2222500"/>
                  </a:lnTo>
                  <a:lnTo>
                    <a:pt x="50949" y="2235200"/>
                  </a:lnTo>
                  <a:lnTo>
                    <a:pt x="47393" y="2235200"/>
                  </a:lnTo>
                  <a:lnTo>
                    <a:pt x="46631" y="2247900"/>
                  </a:lnTo>
                  <a:lnTo>
                    <a:pt x="42376" y="2247900"/>
                  </a:lnTo>
                  <a:lnTo>
                    <a:pt x="37836" y="2260600"/>
                  </a:lnTo>
                  <a:lnTo>
                    <a:pt x="32486" y="2260600"/>
                  </a:lnTo>
                  <a:lnTo>
                    <a:pt x="25803" y="2273300"/>
                  </a:lnTo>
                  <a:lnTo>
                    <a:pt x="16405" y="2273300"/>
                  </a:lnTo>
                  <a:lnTo>
                    <a:pt x="0" y="2286000"/>
                  </a:lnTo>
                  <a:lnTo>
                    <a:pt x="290028" y="2286000"/>
                  </a:lnTo>
                  <a:lnTo>
                    <a:pt x="506182" y="2146300"/>
                  </a:lnTo>
                  <a:lnTo>
                    <a:pt x="1177028" y="1695856"/>
                  </a:lnTo>
                  <a:close/>
                </a:path>
                <a:path w="3402330" h="2286000">
                  <a:moveTo>
                    <a:pt x="2769661" y="647240"/>
                  </a:moveTo>
                  <a:lnTo>
                    <a:pt x="2769172" y="647526"/>
                  </a:lnTo>
                  <a:lnTo>
                    <a:pt x="2769505" y="673100"/>
                  </a:lnTo>
                  <a:lnTo>
                    <a:pt x="2767259" y="723900"/>
                  </a:lnTo>
                  <a:lnTo>
                    <a:pt x="2760019" y="787400"/>
                  </a:lnTo>
                  <a:lnTo>
                    <a:pt x="2745698" y="838200"/>
                  </a:lnTo>
                  <a:lnTo>
                    <a:pt x="2722210" y="889000"/>
                  </a:lnTo>
                  <a:lnTo>
                    <a:pt x="2687469" y="927100"/>
                  </a:lnTo>
                  <a:lnTo>
                    <a:pt x="2651845" y="939800"/>
                  </a:lnTo>
                  <a:lnTo>
                    <a:pt x="2580598" y="990600"/>
                  </a:lnTo>
                  <a:lnTo>
                    <a:pt x="2544975" y="1003300"/>
                  </a:lnTo>
                  <a:lnTo>
                    <a:pt x="2539431" y="1028700"/>
                  </a:lnTo>
                  <a:lnTo>
                    <a:pt x="2526528" y="1054100"/>
                  </a:lnTo>
                  <a:lnTo>
                    <a:pt x="2507006" y="1079500"/>
                  </a:lnTo>
                  <a:lnTo>
                    <a:pt x="2481602" y="1117600"/>
                  </a:lnTo>
                  <a:lnTo>
                    <a:pt x="2452646" y="1143000"/>
                  </a:lnTo>
                  <a:lnTo>
                    <a:pt x="2439489" y="1155700"/>
                  </a:lnTo>
                  <a:lnTo>
                    <a:pt x="2429024" y="1168400"/>
                  </a:lnTo>
                  <a:lnTo>
                    <a:pt x="2419618" y="1193800"/>
                  </a:lnTo>
                  <a:lnTo>
                    <a:pt x="2421309" y="1206500"/>
                  </a:lnTo>
                  <a:lnTo>
                    <a:pt x="2423809" y="1231900"/>
                  </a:lnTo>
                  <a:lnTo>
                    <a:pt x="2416832" y="1257300"/>
                  </a:lnTo>
                  <a:lnTo>
                    <a:pt x="2412008" y="1270000"/>
                  </a:lnTo>
                  <a:lnTo>
                    <a:pt x="2404148" y="1270000"/>
                  </a:lnTo>
                  <a:lnTo>
                    <a:pt x="2393454" y="1282700"/>
                  </a:lnTo>
                  <a:lnTo>
                    <a:pt x="2380129" y="1295400"/>
                  </a:lnTo>
                  <a:lnTo>
                    <a:pt x="2329523" y="1320800"/>
                  </a:lnTo>
                  <a:lnTo>
                    <a:pt x="2272465" y="1358900"/>
                  </a:lnTo>
                  <a:lnTo>
                    <a:pt x="2221359" y="1384300"/>
                  </a:lnTo>
                  <a:lnTo>
                    <a:pt x="2188613" y="1397000"/>
                  </a:lnTo>
                  <a:lnTo>
                    <a:pt x="2158805" y="1422400"/>
                  </a:lnTo>
                  <a:lnTo>
                    <a:pt x="2125693" y="1435100"/>
                  </a:lnTo>
                  <a:lnTo>
                    <a:pt x="2089489" y="1447800"/>
                  </a:lnTo>
                  <a:lnTo>
                    <a:pt x="2050406" y="1460500"/>
                  </a:lnTo>
                  <a:lnTo>
                    <a:pt x="2008655" y="1485900"/>
                  </a:lnTo>
                  <a:lnTo>
                    <a:pt x="1964449" y="1498600"/>
                  </a:lnTo>
                  <a:lnTo>
                    <a:pt x="1917999" y="1511300"/>
                  </a:lnTo>
                  <a:lnTo>
                    <a:pt x="1869519" y="1524000"/>
                  </a:lnTo>
                  <a:lnTo>
                    <a:pt x="1767315" y="1549400"/>
                  </a:lnTo>
                  <a:lnTo>
                    <a:pt x="1714016" y="1574800"/>
                  </a:lnTo>
                  <a:lnTo>
                    <a:pt x="1206594" y="1689100"/>
                  </a:lnTo>
                  <a:lnTo>
                    <a:pt x="1224556" y="1689100"/>
                  </a:lnTo>
                  <a:lnTo>
                    <a:pt x="887459" y="1905000"/>
                  </a:lnTo>
                  <a:lnTo>
                    <a:pt x="592446" y="2108200"/>
                  </a:lnTo>
                  <a:lnTo>
                    <a:pt x="316824" y="2286000"/>
                  </a:lnTo>
                  <a:lnTo>
                    <a:pt x="895469" y="2286000"/>
                  </a:lnTo>
                  <a:lnTo>
                    <a:pt x="1116501" y="2146300"/>
                  </a:lnTo>
                  <a:lnTo>
                    <a:pt x="1371127" y="1968500"/>
                  </a:lnTo>
                  <a:lnTo>
                    <a:pt x="1625777" y="1803400"/>
                  </a:lnTo>
                  <a:lnTo>
                    <a:pt x="2132351" y="1460500"/>
                  </a:lnTo>
                  <a:lnTo>
                    <a:pt x="2468585" y="1244600"/>
                  </a:lnTo>
                  <a:lnTo>
                    <a:pt x="2888586" y="952500"/>
                  </a:lnTo>
                  <a:lnTo>
                    <a:pt x="3344769" y="647700"/>
                  </a:lnTo>
                  <a:lnTo>
                    <a:pt x="2769638" y="647700"/>
                  </a:lnTo>
                  <a:lnTo>
                    <a:pt x="2769661" y="647240"/>
                  </a:lnTo>
                  <a:close/>
                </a:path>
                <a:path w="3402330" h="2286000">
                  <a:moveTo>
                    <a:pt x="3401792" y="622300"/>
                  </a:moveTo>
                  <a:lnTo>
                    <a:pt x="2518322" y="1219200"/>
                  </a:lnTo>
                  <a:lnTo>
                    <a:pt x="2266297" y="1397000"/>
                  </a:lnTo>
                  <a:lnTo>
                    <a:pt x="2056140" y="1536700"/>
                  </a:lnTo>
                  <a:lnTo>
                    <a:pt x="1887912" y="1651000"/>
                  </a:lnTo>
                  <a:lnTo>
                    <a:pt x="1675946" y="1790700"/>
                  </a:lnTo>
                  <a:lnTo>
                    <a:pt x="1378673" y="1981200"/>
                  </a:lnTo>
                  <a:lnTo>
                    <a:pt x="920041" y="2286000"/>
                  </a:lnTo>
                  <a:lnTo>
                    <a:pt x="1499909" y="2286000"/>
                  </a:lnTo>
                  <a:lnTo>
                    <a:pt x="1685385" y="2171700"/>
                  </a:lnTo>
                  <a:lnTo>
                    <a:pt x="1897729" y="2032000"/>
                  </a:lnTo>
                  <a:lnTo>
                    <a:pt x="2277313" y="1765300"/>
                  </a:lnTo>
                  <a:lnTo>
                    <a:pt x="2655452" y="1524000"/>
                  </a:lnTo>
                  <a:lnTo>
                    <a:pt x="2949415" y="1320800"/>
                  </a:lnTo>
                  <a:lnTo>
                    <a:pt x="3201232" y="1155700"/>
                  </a:lnTo>
                  <a:lnTo>
                    <a:pt x="3401792" y="1016000"/>
                  </a:lnTo>
                  <a:lnTo>
                    <a:pt x="3401792" y="622300"/>
                  </a:lnTo>
                  <a:close/>
                </a:path>
                <a:path w="3402330" h="2286000">
                  <a:moveTo>
                    <a:pt x="3401792" y="1028700"/>
                  </a:moveTo>
                  <a:lnTo>
                    <a:pt x="2831022" y="1422400"/>
                  </a:lnTo>
                  <a:lnTo>
                    <a:pt x="2494915" y="1638300"/>
                  </a:lnTo>
                  <a:lnTo>
                    <a:pt x="2242691" y="1816100"/>
                  </a:lnTo>
                  <a:lnTo>
                    <a:pt x="1524137" y="2286000"/>
                  </a:lnTo>
                  <a:lnTo>
                    <a:pt x="2102573" y="2286000"/>
                  </a:lnTo>
                  <a:lnTo>
                    <a:pt x="2211600" y="2222500"/>
                  </a:lnTo>
                  <a:lnTo>
                    <a:pt x="2463975" y="2044700"/>
                  </a:lnTo>
                  <a:lnTo>
                    <a:pt x="2968224" y="1714500"/>
                  </a:lnTo>
                  <a:lnTo>
                    <a:pt x="3178118" y="1574800"/>
                  </a:lnTo>
                  <a:lnTo>
                    <a:pt x="3401792" y="1422400"/>
                  </a:lnTo>
                  <a:lnTo>
                    <a:pt x="3401792" y="1028700"/>
                  </a:lnTo>
                  <a:close/>
                </a:path>
                <a:path w="3402330" h="2286000">
                  <a:moveTo>
                    <a:pt x="3401792" y="1435100"/>
                  </a:moveTo>
                  <a:lnTo>
                    <a:pt x="3227556" y="1549400"/>
                  </a:lnTo>
                  <a:lnTo>
                    <a:pt x="2387660" y="2120900"/>
                  </a:lnTo>
                  <a:lnTo>
                    <a:pt x="2127752" y="2286000"/>
                  </a:lnTo>
                  <a:lnTo>
                    <a:pt x="2705867" y="2286000"/>
                  </a:lnTo>
                  <a:lnTo>
                    <a:pt x="2986822" y="2108200"/>
                  </a:lnTo>
                  <a:lnTo>
                    <a:pt x="3196931" y="1968500"/>
                  </a:lnTo>
                  <a:lnTo>
                    <a:pt x="3401792" y="1828800"/>
                  </a:lnTo>
                  <a:lnTo>
                    <a:pt x="3401792" y="1435100"/>
                  </a:lnTo>
                  <a:close/>
                </a:path>
                <a:path w="3402330" h="2286000">
                  <a:moveTo>
                    <a:pt x="3401792" y="1841500"/>
                  </a:moveTo>
                  <a:lnTo>
                    <a:pt x="3330606" y="1892300"/>
                  </a:lnTo>
                  <a:lnTo>
                    <a:pt x="2994616" y="2120900"/>
                  </a:lnTo>
                  <a:lnTo>
                    <a:pt x="2729885" y="2286000"/>
                  </a:lnTo>
                  <a:lnTo>
                    <a:pt x="3307120" y="2286000"/>
                  </a:lnTo>
                  <a:lnTo>
                    <a:pt x="3401792" y="2222500"/>
                  </a:lnTo>
                  <a:lnTo>
                    <a:pt x="3401792" y="1841500"/>
                  </a:lnTo>
                  <a:close/>
                </a:path>
                <a:path w="3402330" h="2286000">
                  <a:moveTo>
                    <a:pt x="3401792" y="2247900"/>
                  </a:moveTo>
                  <a:lnTo>
                    <a:pt x="3331126" y="2286000"/>
                  </a:lnTo>
                  <a:lnTo>
                    <a:pt x="3401792" y="2286000"/>
                  </a:lnTo>
                  <a:lnTo>
                    <a:pt x="3401792" y="2247900"/>
                  </a:lnTo>
                  <a:close/>
                </a:path>
                <a:path w="3402330" h="2286000">
                  <a:moveTo>
                    <a:pt x="1206594" y="1689100"/>
                  </a:moveTo>
                  <a:lnTo>
                    <a:pt x="1187091" y="1689100"/>
                  </a:lnTo>
                  <a:lnTo>
                    <a:pt x="1177028" y="1695856"/>
                  </a:lnTo>
                  <a:lnTo>
                    <a:pt x="1206594" y="1689100"/>
                  </a:lnTo>
                  <a:close/>
                </a:path>
                <a:path w="3402330" h="2286000">
                  <a:moveTo>
                    <a:pt x="2769172" y="647526"/>
                  </a:moveTo>
                  <a:lnTo>
                    <a:pt x="2768876" y="647700"/>
                  </a:lnTo>
                  <a:lnTo>
                    <a:pt x="2769174" y="647700"/>
                  </a:lnTo>
                  <a:lnTo>
                    <a:pt x="2769172" y="647526"/>
                  </a:lnTo>
                  <a:close/>
                </a:path>
                <a:path w="3402330" h="2286000">
                  <a:moveTo>
                    <a:pt x="3401792" y="228600"/>
                  </a:moveTo>
                  <a:lnTo>
                    <a:pt x="3330705" y="266700"/>
                  </a:lnTo>
                  <a:lnTo>
                    <a:pt x="3028610" y="469900"/>
                  </a:lnTo>
                  <a:lnTo>
                    <a:pt x="2855630" y="596900"/>
                  </a:lnTo>
                  <a:lnTo>
                    <a:pt x="2769661" y="647240"/>
                  </a:lnTo>
                  <a:lnTo>
                    <a:pt x="2769638" y="647700"/>
                  </a:lnTo>
                  <a:lnTo>
                    <a:pt x="3344769" y="647700"/>
                  </a:lnTo>
                  <a:lnTo>
                    <a:pt x="3401792" y="609600"/>
                  </a:lnTo>
                  <a:lnTo>
                    <a:pt x="3401792" y="228600"/>
                  </a:lnTo>
                  <a:close/>
                </a:path>
                <a:path w="3402330" h="2286000">
                  <a:moveTo>
                    <a:pt x="2770273" y="635000"/>
                  </a:moveTo>
                  <a:lnTo>
                    <a:pt x="2769008" y="635000"/>
                  </a:lnTo>
                  <a:lnTo>
                    <a:pt x="2769172" y="647526"/>
                  </a:lnTo>
                  <a:lnTo>
                    <a:pt x="2769661" y="647240"/>
                  </a:lnTo>
                  <a:lnTo>
                    <a:pt x="2770273" y="635000"/>
                  </a:lnTo>
                  <a:close/>
                </a:path>
                <a:path w="3402330" h="2286000">
                  <a:moveTo>
                    <a:pt x="2769007" y="634922"/>
                  </a:moveTo>
                  <a:lnTo>
                    <a:pt x="2768876" y="635000"/>
                  </a:lnTo>
                  <a:lnTo>
                    <a:pt x="2769008" y="635000"/>
                  </a:lnTo>
                  <a:close/>
                </a:path>
                <a:path w="3402330" h="2286000">
                  <a:moveTo>
                    <a:pt x="3103013" y="114300"/>
                  </a:moveTo>
                  <a:lnTo>
                    <a:pt x="3096746" y="139700"/>
                  </a:lnTo>
                  <a:lnTo>
                    <a:pt x="3086027" y="152400"/>
                  </a:lnTo>
                  <a:lnTo>
                    <a:pt x="3071545" y="165100"/>
                  </a:lnTo>
                  <a:lnTo>
                    <a:pt x="3053991" y="190500"/>
                  </a:lnTo>
                  <a:lnTo>
                    <a:pt x="3025148" y="190500"/>
                  </a:lnTo>
                  <a:lnTo>
                    <a:pt x="3013732" y="203200"/>
                  </a:lnTo>
                  <a:lnTo>
                    <a:pt x="2994140" y="215900"/>
                  </a:lnTo>
                  <a:lnTo>
                    <a:pt x="2976442" y="228600"/>
                  </a:lnTo>
                  <a:lnTo>
                    <a:pt x="2962243" y="254000"/>
                  </a:lnTo>
                  <a:lnTo>
                    <a:pt x="2953153" y="266700"/>
                  </a:lnTo>
                  <a:lnTo>
                    <a:pt x="2943882" y="266700"/>
                  </a:lnTo>
                  <a:lnTo>
                    <a:pt x="2938802" y="279400"/>
                  </a:lnTo>
                  <a:lnTo>
                    <a:pt x="2927372" y="279400"/>
                  </a:lnTo>
                  <a:lnTo>
                    <a:pt x="2924487" y="292100"/>
                  </a:lnTo>
                  <a:lnTo>
                    <a:pt x="2921530" y="304800"/>
                  </a:lnTo>
                  <a:lnTo>
                    <a:pt x="2919821" y="304800"/>
                  </a:lnTo>
                  <a:lnTo>
                    <a:pt x="2917577" y="317500"/>
                  </a:lnTo>
                  <a:lnTo>
                    <a:pt x="2914261" y="317500"/>
                  </a:lnTo>
                  <a:lnTo>
                    <a:pt x="2909338" y="330200"/>
                  </a:lnTo>
                  <a:lnTo>
                    <a:pt x="2892066" y="330200"/>
                  </a:lnTo>
                  <a:lnTo>
                    <a:pt x="2899714" y="342900"/>
                  </a:lnTo>
                  <a:lnTo>
                    <a:pt x="2894765" y="368300"/>
                  </a:lnTo>
                  <a:lnTo>
                    <a:pt x="2880529" y="393700"/>
                  </a:lnTo>
                  <a:lnTo>
                    <a:pt x="2860316" y="419100"/>
                  </a:lnTo>
                  <a:lnTo>
                    <a:pt x="2836853" y="444500"/>
                  </a:lnTo>
                  <a:lnTo>
                    <a:pt x="2812342" y="469900"/>
                  </a:lnTo>
                  <a:lnTo>
                    <a:pt x="2789307" y="495300"/>
                  </a:lnTo>
                  <a:lnTo>
                    <a:pt x="2770273" y="533400"/>
                  </a:lnTo>
                  <a:lnTo>
                    <a:pt x="2767141" y="546100"/>
                  </a:lnTo>
                  <a:lnTo>
                    <a:pt x="2767359" y="571500"/>
                  </a:lnTo>
                  <a:lnTo>
                    <a:pt x="2768843" y="622300"/>
                  </a:lnTo>
                  <a:lnTo>
                    <a:pt x="2769007" y="634922"/>
                  </a:lnTo>
                  <a:lnTo>
                    <a:pt x="2811723" y="609600"/>
                  </a:lnTo>
                  <a:lnTo>
                    <a:pt x="2897394" y="546100"/>
                  </a:lnTo>
                  <a:lnTo>
                    <a:pt x="3282858" y="292100"/>
                  </a:lnTo>
                  <a:lnTo>
                    <a:pt x="3401792" y="203200"/>
                  </a:lnTo>
                  <a:lnTo>
                    <a:pt x="3401792" y="127000"/>
                  </a:lnTo>
                  <a:lnTo>
                    <a:pt x="3110022" y="127000"/>
                  </a:lnTo>
                  <a:lnTo>
                    <a:pt x="3103013" y="114300"/>
                  </a:lnTo>
                  <a:close/>
                </a:path>
                <a:path w="3402330" h="2286000">
                  <a:moveTo>
                    <a:pt x="3401792" y="0"/>
                  </a:moveTo>
                  <a:lnTo>
                    <a:pt x="3383284" y="0"/>
                  </a:lnTo>
                  <a:lnTo>
                    <a:pt x="3371491" y="12700"/>
                  </a:lnTo>
                  <a:lnTo>
                    <a:pt x="3360398" y="25400"/>
                  </a:lnTo>
                  <a:lnTo>
                    <a:pt x="3350187" y="25400"/>
                  </a:lnTo>
                  <a:lnTo>
                    <a:pt x="3341451" y="38100"/>
                  </a:lnTo>
                  <a:lnTo>
                    <a:pt x="3334788" y="50800"/>
                  </a:lnTo>
                  <a:lnTo>
                    <a:pt x="3319060" y="50800"/>
                  </a:lnTo>
                  <a:lnTo>
                    <a:pt x="3301133" y="63500"/>
                  </a:lnTo>
                  <a:lnTo>
                    <a:pt x="3177816" y="63500"/>
                  </a:lnTo>
                  <a:lnTo>
                    <a:pt x="3171762" y="76200"/>
                  </a:lnTo>
                  <a:lnTo>
                    <a:pt x="3162719" y="88900"/>
                  </a:lnTo>
                  <a:lnTo>
                    <a:pt x="3151509" y="101600"/>
                  </a:lnTo>
                  <a:lnTo>
                    <a:pt x="3138954" y="114300"/>
                  </a:lnTo>
                  <a:lnTo>
                    <a:pt x="3118793" y="114300"/>
                  </a:lnTo>
                  <a:lnTo>
                    <a:pt x="3110022" y="127000"/>
                  </a:lnTo>
                  <a:lnTo>
                    <a:pt x="3401792" y="127000"/>
                  </a:lnTo>
                  <a:lnTo>
                    <a:pt x="3401792" y="0"/>
                  </a:lnTo>
                  <a:close/>
                </a:path>
              </a:pathLst>
            </a:custGeom>
            <a:solidFill>
              <a:srgbClr val="F2E7DB"/>
            </a:solidFill>
          </p:spPr>
          <p:txBody>
            <a:bodyPr wrap="square" lIns="0" tIns="0" rIns="0" bIns="0" rtlCol="0"/>
            <a:lstStyle/>
            <a:p>
              <a:endParaRPr/>
            </a:p>
          </p:txBody>
        </p:sp>
        <p:sp>
          <p:nvSpPr>
            <p:cNvPr id="12" name="object 12"/>
            <p:cNvSpPr/>
            <p:nvPr/>
          </p:nvSpPr>
          <p:spPr>
            <a:xfrm>
              <a:off x="15173311" y="9675354"/>
              <a:ext cx="939800" cy="612140"/>
            </a:xfrm>
            <a:custGeom>
              <a:avLst/>
              <a:gdLst/>
              <a:ahLst/>
              <a:cxnLst/>
              <a:rect l="l" t="t" r="r" b="b"/>
              <a:pathLst>
                <a:path w="939800" h="612140">
                  <a:moveTo>
                    <a:pt x="938035" y="0"/>
                  </a:moveTo>
                  <a:lnTo>
                    <a:pt x="930923" y="4320"/>
                  </a:lnTo>
                  <a:lnTo>
                    <a:pt x="930161" y="2162"/>
                  </a:lnTo>
                  <a:lnTo>
                    <a:pt x="925843" y="5040"/>
                  </a:lnTo>
                  <a:lnTo>
                    <a:pt x="924446" y="2882"/>
                  </a:lnTo>
                  <a:lnTo>
                    <a:pt x="916445" y="7922"/>
                  </a:lnTo>
                  <a:lnTo>
                    <a:pt x="914286" y="5040"/>
                  </a:lnTo>
                  <a:lnTo>
                    <a:pt x="909968" y="8642"/>
                  </a:lnTo>
                  <a:lnTo>
                    <a:pt x="908571" y="7203"/>
                  </a:lnTo>
                  <a:lnTo>
                    <a:pt x="901332" y="12238"/>
                  </a:lnTo>
                  <a:lnTo>
                    <a:pt x="899935" y="8642"/>
                  </a:lnTo>
                  <a:lnTo>
                    <a:pt x="0" y="611643"/>
                  </a:lnTo>
                  <a:lnTo>
                    <a:pt x="29835" y="611643"/>
                  </a:lnTo>
                  <a:lnTo>
                    <a:pt x="939559" y="2162"/>
                  </a:lnTo>
                  <a:lnTo>
                    <a:pt x="938035" y="0"/>
                  </a:lnTo>
                  <a:close/>
                </a:path>
              </a:pathLst>
            </a:custGeom>
            <a:solidFill>
              <a:srgbClr val="E0CEBD"/>
            </a:solidFill>
          </p:spPr>
          <p:txBody>
            <a:bodyPr wrap="square" lIns="0" tIns="0" rIns="0" bIns="0" rtlCol="0"/>
            <a:lstStyle/>
            <a:p>
              <a:endParaRPr/>
            </a:p>
          </p:txBody>
        </p:sp>
        <p:sp>
          <p:nvSpPr>
            <p:cNvPr id="13" name="object 13"/>
            <p:cNvSpPr/>
            <p:nvPr/>
          </p:nvSpPr>
          <p:spPr>
            <a:xfrm>
              <a:off x="17652111" y="8198133"/>
              <a:ext cx="636270" cy="447675"/>
            </a:xfrm>
            <a:custGeom>
              <a:avLst/>
              <a:gdLst/>
              <a:ahLst/>
              <a:cxnLst/>
              <a:rect l="l" t="t" r="r" b="b"/>
              <a:pathLst>
                <a:path w="636269" h="447675">
                  <a:moveTo>
                    <a:pt x="635836" y="0"/>
                  </a:moveTo>
                  <a:lnTo>
                    <a:pt x="545084" y="60981"/>
                  </a:lnTo>
                  <a:lnTo>
                    <a:pt x="547243" y="63140"/>
                  </a:lnTo>
                  <a:lnTo>
                    <a:pt x="762" y="428900"/>
                  </a:lnTo>
                  <a:lnTo>
                    <a:pt x="2921" y="431783"/>
                  </a:lnTo>
                  <a:lnTo>
                    <a:pt x="1524" y="432507"/>
                  </a:lnTo>
                  <a:lnTo>
                    <a:pt x="4318" y="436825"/>
                  </a:lnTo>
                  <a:lnTo>
                    <a:pt x="1524" y="438984"/>
                  </a:lnTo>
                  <a:lnTo>
                    <a:pt x="2921" y="441143"/>
                  </a:lnTo>
                  <a:lnTo>
                    <a:pt x="0" y="443302"/>
                  </a:lnTo>
                  <a:lnTo>
                    <a:pt x="2921" y="447620"/>
                  </a:lnTo>
                  <a:lnTo>
                    <a:pt x="563753" y="71789"/>
                  </a:lnTo>
                  <a:lnTo>
                    <a:pt x="562356" y="68906"/>
                  </a:lnTo>
                  <a:lnTo>
                    <a:pt x="635836" y="19659"/>
                  </a:lnTo>
                  <a:lnTo>
                    <a:pt x="635836" y="0"/>
                  </a:lnTo>
                  <a:close/>
                </a:path>
              </a:pathLst>
            </a:custGeom>
            <a:solidFill>
              <a:srgbClr val="C3C5C3"/>
            </a:solidFill>
          </p:spPr>
          <p:txBody>
            <a:bodyPr wrap="square" lIns="0" tIns="0" rIns="0" bIns="0" rtlCol="0"/>
            <a:lstStyle/>
            <a:p>
              <a:endParaRPr/>
            </a:p>
          </p:txBody>
        </p:sp>
        <p:sp>
          <p:nvSpPr>
            <p:cNvPr id="14" name="object 14"/>
            <p:cNvSpPr/>
            <p:nvPr/>
          </p:nvSpPr>
          <p:spPr>
            <a:xfrm>
              <a:off x="15777604" y="8605304"/>
              <a:ext cx="2510790" cy="1682114"/>
            </a:xfrm>
            <a:custGeom>
              <a:avLst/>
              <a:gdLst/>
              <a:ahLst/>
              <a:cxnLst/>
              <a:rect l="l" t="t" r="r" b="b"/>
              <a:pathLst>
                <a:path w="2510790" h="1682115">
                  <a:moveTo>
                    <a:pt x="2510332" y="1614728"/>
                  </a:moveTo>
                  <a:lnTo>
                    <a:pt x="2410371" y="1681695"/>
                  </a:lnTo>
                  <a:lnTo>
                    <a:pt x="2440736" y="1681695"/>
                  </a:lnTo>
                  <a:lnTo>
                    <a:pt x="2510332" y="1635086"/>
                  </a:lnTo>
                  <a:lnTo>
                    <a:pt x="2510332" y="1614728"/>
                  </a:lnTo>
                  <a:close/>
                </a:path>
                <a:path w="2510790" h="1682115">
                  <a:moveTo>
                    <a:pt x="2510332" y="1211199"/>
                  </a:moveTo>
                  <a:lnTo>
                    <a:pt x="1808010" y="1681695"/>
                  </a:lnTo>
                  <a:lnTo>
                    <a:pt x="1839074" y="1681695"/>
                  </a:lnTo>
                  <a:lnTo>
                    <a:pt x="2510332" y="1231811"/>
                  </a:lnTo>
                  <a:lnTo>
                    <a:pt x="2510332" y="1211199"/>
                  </a:lnTo>
                  <a:close/>
                </a:path>
                <a:path w="2510790" h="1682115">
                  <a:moveTo>
                    <a:pt x="2510332" y="807593"/>
                  </a:moveTo>
                  <a:lnTo>
                    <a:pt x="1205572" y="1681695"/>
                  </a:lnTo>
                  <a:lnTo>
                    <a:pt x="1236814" y="1681695"/>
                  </a:lnTo>
                  <a:lnTo>
                    <a:pt x="2510332" y="828205"/>
                  </a:lnTo>
                  <a:lnTo>
                    <a:pt x="2510332" y="807593"/>
                  </a:lnTo>
                  <a:close/>
                </a:path>
                <a:path w="2510790" h="1682115">
                  <a:moveTo>
                    <a:pt x="2510332" y="403542"/>
                  </a:moveTo>
                  <a:lnTo>
                    <a:pt x="602449" y="1681695"/>
                  </a:lnTo>
                  <a:lnTo>
                    <a:pt x="632739" y="1681695"/>
                  </a:lnTo>
                  <a:lnTo>
                    <a:pt x="2510332" y="424002"/>
                  </a:lnTo>
                  <a:lnTo>
                    <a:pt x="2510332" y="403542"/>
                  </a:lnTo>
                  <a:close/>
                </a:path>
                <a:path w="2510790" h="1682115">
                  <a:moveTo>
                    <a:pt x="2510332" y="0"/>
                  </a:moveTo>
                  <a:lnTo>
                    <a:pt x="0" y="1681695"/>
                  </a:lnTo>
                  <a:lnTo>
                    <a:pt x="31635" y="1681695"/>
                  </a:lnTo>
                  <a:lnTo>
                    <a:pt x="2510332" y="20447"/>
                  </a:lnTo>
                  <a:lnTo>
                    <a:pt x="2510332" y="0"/>
                  </a:lnTo>
                  <a:close/>
                </a:path>
              </a:pathLst>
            </a:custGeom>
            <a:solidFill>
              <a:srgbClr val="E0CEBD"/>
            </a:solidFill>
          </p:spPr>
          <p:txBody>
            <a:bodyPr wrap="square" lIns="0" tIns="0" rIns="0" bIns="0" rtlCol="0"/>
            <a:lstStyle/>
            <a:p>
              <a:endParaRPr/>
            </a:p>
          </p:txBody>
        </p:sp>
      </p:grpSp>
      <p:grpSp>
        <p:nvGrpSpPr>
          <p:cNvPr id="15" name="object 15"/>
          <p:cNvGrpSpPr/>
          <p:nvPr/>
        </p:nvGrpSpPr>
        <p:grpSpPr>
          <a:xfrm>
            <a:off x="14881860" y="0"/>
            <a:ext cx="3406775" cy="1996439"/>
            <a:chOff x="14881860" y="0"/>
            <a:chExt cx="3406775" cy="1996439"/>
          </a:xfrm>
        </p:grpSpPr>
        <p:sp>
          <p:nvSpPr>
            <p:cNvPr id="16" name="object 16"/>
            <p:cNvSpPr/>
            <p:nvPr/>
          </p:nvSpPr>
          <p:spPr>
            <a:xfrm>
              <a:off x="14881860" y="0"/>
              <a:ext cx="3406140" cy="1995805"/>
            </a:xfrm>
            <a:custGeom>
              <a:avLst/>
              <a:gdLst/>
              <a:ahLst/>
              <a:cxnLst/>
              <a:rect l="l" t="t" r="r" b="b"/>
              <a:pathLst>
                <a:path w="3406140" h="1995805">
                  <a:moveTo>
                    <a:pt x="3406138" y="803723"/>
                  </a:moveTo>
                  <a:lnTo>
                    <a:pt x="2005441" y="803723"/>
                  </a:lnTo>
                  <a:lnTo>
                    <a:pt x="2032260" y="807041"/>
                  </a:lnTo>
                  <a:lnTo>
                    <a:pt x="2059686" y="815694"/>
                  </a:lnTo>
                  <a:lnTo>
                    <a:pt x="2071622" y="822195"/>
                  </a:lnTo>
                  <a:lnTo>
                    <a:pt x="2084498" y="828291"/>
                  </a:lnTo>
                  <a:lnTo>
                    <a:pt x="2097923" y="833309"/>
                  </a:lnTo>
                  <a:lnTo>
                    <a:pt x="2111502" y="836573"/>
                  </a:lnTo>
                  <a:lnTo>
                    <a:pt x="2135735" y="843918"/>
                  </a:lnTo>
                  <a:lnTo>
                    <a:pt x="2180439" y="872110"/>
                  </a:lnTo>
                  <a:lnTo>
                    <a:pt x="2205101" y="879055"/>
                  </a:lnTo>
                  <a:lnTo>
                    <a:pt x="2208784" y="879055"/>
                  </a:lnTo>
                  <a:lnTo>
                    <a:pt x="2213737" y="881214"/>
                  </a:lnTo>
                  <a:lnTo>
                    <a:pt x="2220214" y="886255"/>
                  </a:lnTo>
                  <a:lnTo>
                    <a:pt x="2252293" y="918283"/>
                  </a:lnTo>
                  <a:lnTo>
                    <a:pt x="2289207" y="962662"/>
                  </a:lnTo>
                  <a:lnTo>
                    <a:pt x="2323119" y="1005017"/>
                  </a:lnTo>
                  <a:lnTo>
                    <a:pt x="2346198" y="1030972"/>
                  </a:lnTo>
                  <a:lnTo>
                    <a:pt x="2355175" y="1038499"/>
                  </a:lnTo>
                  <a:lnTo>
                    <a:pt x="2363724" y="1045821"/>
                  </a:lnTo>
                  <a:lnTo>
                    <a:pt x="2371987" y="1052739"/>
                  </a:lnTo>
                  <a:lnTo>
                    <a:pt x="2426288" y="1091351"/>
                  </a:lnTo>
                  <a:lnTo>
                    <a:pt x="2470208" y="1115290"/>
                  </a:lnTo>
                  <a:lnTo>
                    <a:pt x="2512347" y="1132871"/>
                  </a:lnTo>
                  <a:lnTo>
                    <a:pt x="2553188" y="1146096"/>
                  </a:lnTo>
                  <a:lnTo>
                    <a:pt x="2642806" y="1170849"/>
                  </a:lnTo>
                  <a:lnTo>
                    <a:pt x="2692781" y="1188106"/>
                  </a:lnTo>
                  <a:lnTo>
                    <a:pt x="2744089" y="1212654"/>
                  </a:lnTo>
                  <a:lnTo>
                    <a:pt x="2797683" y="1248409"/>
                  </a:lnTo>
                  <a:lnTo>
                    <a:pt x="2837777" y="1283133"/>
                  </a:lnTo>
                  <a:lnTo>
                    <a:pt x="2851658" y="1296643"/>
                  </a:lnTo>
                  <a:lnTo>
                    <a:pt x="2893822" y="1312575"/>
                  </a:lnTo>
                  <a:lnTo>
                    <a:pt x="2935986" y="1329041"/>
                  </a:lnTo>
                  <a:lnTo>
                    <a:pt x="2941729" y="1424031"/>
                  </a:lnTo>
                  <a:lnTo>
                    <a:pt x="2944654" y="1471424"/>
                  </a:lnTo>
                  <a:lnTo>
                    <a:pt x="2947642" y="1518696"/>
                  </a:lnTo>
                  <a:lnTo>
                    <a:pt x="2950714" y="1565808"/>
                  </a:lnTo>
                  <a:lnTo>
                    <a:pt x="2953893" y="1612721"/>
                  </a:lnTo>
                  <a:lnTo>
                    <a:pt x="2964053" y="1662403"/>
                  </a:lnTo>
                  <a:lnTo>
                    <a:pt x="2968645" y="1683399"/>
                  </a:lnTo>
                  <a:lnTo>
                    <a:pt x="2957639" y="1691028"/>
                  </a:lnTo>
                  <a:lnTo>
                    <a:pt x="2947301" y="1699463"/>
                  </a:lnTo>
                  <a:lnTo>
                    <a:pt x="2953893" y="1722881"/>
                  </a:lnTo>
                  <a:lnTo>
                    <a:pt x="2956814" y="1725764"/>
                  </a:lnTo>
                  <a:lnTo>
                    <a:pt x="2959735" y="1729370"/>
                  </a:lnTo>
                  <a:lnTo>
                    <a:pt x="3000168" y="1753032"/>
                  </a:lnTo>
                  <a:lnTo>
                    <a:pt x="3046857" y="1771128"/>
                  </a:lnTo>
                  <a:lnTo>
                    <a:pt x="3069159" y="1778808"/>
                  </a:lnTo>
                  <a:lnTo>
                    <a:pt x="3089830" y="1786693"/>
                  </a:lnTo>
                  <a:lnTo>
                    <a:pt x="3107525" y="1794715"/>
                  </a:lnTo>
                  <a:lnTo>
                    <a:pt x="3120898" y="1802802"/>
                  </a:lnTo>
                  <a:lnTo>
                    <a:pt x="3123057" y="1804961"/>
                  </a:lnTo>
                  <a:lnTo>
                    <a:pt x="3125343" y="1807120"/>
                  </a:lnTo>
                  <a:lnTo>
                    <a:pt x="3127502" y="1810003"/>
                  </a:lnTo>
                  <a:lnTo>
                    <a:pt x="3230372" y="1838806"/>
                  </a:lnTo>
                  <a:lnTo>
                    <a:pt x="3245015" y="1867175"/>
                  </a:lnTo>
                  <a:lnTo>
                    <a:pt x="3260360" y="1895142"/>
                  </a:lnTo>
                  <a:lnTo>
                    <a:pt x="3275824" y="1922840"/>
                  </a:lnTo>
                  <a:lnTo>
                    <a:pt x="3290824" y="1950401"/>
                  </a:lnTo>
                  <a:lnTo>
                    <a:pt x="3327634" y="1986039"/>
                  </a:lnTo>
                  <a:lnTo>
                    <a:pt x="3374390" y="1995766"/>
                  </a:lnTo>
                  <a:lnTo>
                    <a:pt x="3406138" y="1990535"/>
                  </a:lnTo>
                  <a:lnTo>
                    <a:pt x="3406138" y="803723"/>
                  </a:lnTo>
                  <a:close/>
                </a:path>
                <a:path w="3406140" h="1995805">
                  <a:moveTo>
                    <a:pt x="3406138" y="530740"/>
                  </a:moveTo>
                  <a:lnTo>
                    <a:pt x="1181691" y="530740"/>
                  </a:lnTo>
                  <a:lnTo>
                    <a:pt x="1214342" y="531513"/>
                  </a:lnTo>
                  <a:lnTo>
                    <a:pt x="1237330" y="533091"/>
                  </a:lnTo>
                  <a:lnTo>
                    <a:pt x="1249680" y="534897"/>
                  </a:lnTo>
                  <a:lnTo>
                    <a:pt x="1275477" y="543224"/>
                  </a:lnTo>
                  <a:lnTo>
                    <a:pt x="1301083" y="551818"/>
                  </a:lnTo>
                  <a:lnTo>
                    <a:pt x="1326546" y="558791"/>
                  </a:lnTo>
                  <a:lnTo>
                    <a:pt x="1351915" y="562253"/>
                  </a:lnTo>
                  <a:lnTo>
                    <a:pt x="1393900" y="565392"/>
                  </a:lnTo>
                  <a:lnTo>
                    <a:pt x="1534259" y="574103"/>
                  </a:lnTo>
                  <a:lnTo>
                    <a:pt x="1575816" y="575220"/>
                  </a:lnTo>
                  <a:lnTo>
                    <a:pt x="1620346" y="578993"/>
                  </a:lnTo>
                  <a:lnTo>
                    <a:pt x="1663427" y="592981"/>
                  </a:lnTo>
                  <a:lnTo>
                    <a:pt x="1705478" y="614703"/>
                  </a:lnTo>
                  <a:lnTo>
                    <a:pt x="1746915" y="641676"/>
                  </a:lnTo>
                  <a:lnTo>
                    <a:pt x="1829622" y="701454"/>
                  </a:lnTo>
                  <a:lnTo>
                    <a:pt x="1871726" y="729296"/>
                  </a:lnTo>
                  <a:lnTo>
                    <a:pt x="1935573" y="792170"/>
                  </a:lnTo>
                  <a:lnTo>
                    <a:pt x="1956054" y="812811"/>
                  </a:lnTo>
                  <a:lnTo>
                    <a:pt x="1979836" y="805670"/>
                  </a:lnTo>
                  <a:lnTo>
                    <a:pt x="2005441" y="803723"/>
                  </a:lnTo>
                  <a:lnTo>
                    <a:pt x="3406138" y="803723"/>
                  </a:lnTo>
                  <a:lnTo>
                    <a:pt x="3406138" y="530740"/>
                  </a:lnTo>
                  <a:close/>
                </a:path>
                <a:path w="3406140" h="1995805">
                  <a:moveTo>
                    <a:pt x="3406138" y="0"/>
                  </a:moveTo>
                  <a:lnTo>
                    <a:pt x="0" y="0"/>
                  </a:lnTo>
                  <a:lnTo>
                    <a:pt x="764413" y="596099"/>
                  </a:lnTo>
                  <a:lnTo>
                    <a:pt x="837421" y="575157"/>
                  </a:lnTo>
                  <a:lnTo>
                    <a:pt x="907588" y="559042"/>
                  </a:lnTo>
                  <a:lnTo>
                    <a:pt x="973939" y="547177"/>
                  </a:lnTo>
                  <a:lnTo>
                    <a:pt x="1035500" y="538989"/>
                  </a:lnTo>
                  <a:lnTo>
                    <a:pt x="1091295" y="533904"/>
                  </a:lnTo>
                  <a:lnTo>
                    <a:pt x="1140350" y="531345"/>
                  </a:lnTo>
                  <a:lnTo>
                    <a:pt x="1181691" y="530740"/>
                  </a:lnTo>
                  <a:lnTo>
                    <a:pt x="3406138" y="530740"/>
                  </a:lnTo>
                  <a:lnTo>
                    <a:pt x="3406138" y="0"/>
                  </a:lnTo>
                  <a:close/>
                </a:path>
              </a:pathLst>
            </a:custGeom>
            <a:solidFill>
              <a:srgbClr val="FCFDFC"/>
            </a:solidFill>
          </p:spPr>
          <p:txBody>
            <a:bodyPr wrap="square" lIns="0" tIns="0" rIns="0" bIns="0" rtlCol="0"/>
            <a:lstStyle/>
            <a:p>
              <a:endParaRPr/>
            </a:p>
          </p:txBody>
        </p:sp>
        <p:sp>
          <p:nvSpPr>
            <p:cNvPr id="17" name="object 17"/>
            <p:cNvSpPr/>
            <p:nvPr/>
          </p:nvSpPr>
          <p:spPr>
            <a:xfrm>
              <a:off x="14881860" y="0"/>
              <a:ext cx="3406140" cy="1946275"/>
            </a:xfrm>
            <a:custGeom>
              <a:avLst/>
              <a:gdLst/>
              <a:ahLst/>
              <a:cxnLst/>
              <a:rect l="l" t="t" r="r" b="b"/>
              <a:pathLst>
                <a:path w="3406140" h="1946275">
                  <a:moveTo>
                    <a:pt x="3398743" y="1945192"/>
                  </a:moveTo>
                  <a:lnTo>
                    <a:pt x="3403310" y="1945939"/>
                  </a:lnTo>
                  <a:lnTo>
                    <a:pt x="3406138" y="1946050"/>
                  </a:lnTo>
                  <a:lnTo>
                    <a:pt x="3398743" y="1945192"/>
                  </a:lnTo>
                  <a:close/>
                </a:path>
                <a:path w="3406140" h="1946275">
                  <a:moveTo>
                    <a:pt x="3386382" y="1943170"/>
                  </a:moveTo>
                  <a:lnTo>
                    <a:pt x="3391203" y="1944166"/>
                  </a:lnTo>
                  <a:lnTo>
                    <a:pt x="3398743" y="1945192"/>
                  </a:lnTo>
                  <a:lnTo>
                    <a:pt x="3386382" y="1943170"/>
                  </a:lnTo>
                  <a:close/>
                </a:path>
                <a:path w="3406140" h="1946275">
                  <a:moveTo>
                    <a:pt x="3332782" y="1903016"/>
                  </a:moveTo>
                  <a:lnTo>
                    <a:pt x="3351403" y="1937447"/>
                  </a:lnTo>
                  <a:lnTo>
                    <a:pt x="3386382" y="1943170"/>
                  </a:lnTo>
                  <a:lnTo>
                    <a:pt x="3383026" y="1942476"/>
                  </a:lnTo>
                  <a:lnTo>
                    <a:pt x="3332782" y="1903016"/>
                  </a:lnTo>
                  <a:close/>
                </a:path>
                <a:path w="3406140" h="1946275">
                  <a:moveTo>
                    <a:pt x="3406138" y="1870480"/>
                  </a:moveTo>
                  <a:lnTo>
                    <a:pt x="3315335" y="1870480"/>
                  </a:lnTo>
                  <a:lnTo>
                    <a:pt x="3406138" y="1941724"/>
                  </a:lnTo>
                  <a:lnTo>
                    <a:pt x="3406138" y="1870480"/>
                  </a:lnTo>
                  <a:close/>
                </a:path>
                <a:path w="3406140" h="1946275">
                  <a:moveTo>
                    <a:pt x="3330830" y="1899406"/>
                  </a:moveTo>
                  <a:lnTo>
                    <a:pt x="3332607" y="1902878"/>
                  </a:lnTo>
                  <a:lnTo>
                    <a:pt x="3332782" y="1903016"/>
                  </a:lnTo>
                  <a:lnTo>
                    <a:pt x="3330830" y="1899406"/>
                  </a:lnTo>
                  <a:close/>
                </a:path>
                <a:path w="3406140" h="1946275">
                  <a:moveTo>
                    <a:pt x="3406138" y="1783358"/>
                  </a:moveTo>
                  <a:lnTo>
                    <a:pt x="3269234" y="1783358"/>
                  </a:lnTo>
                  <a:lnTo>
                    <a:pt x="3288788" y="1821608"/>
                  </a:lnTo>
                  <a:lnTo>
                    <a:pt x="3309271" y="1859860"/>
                  </a:lnTo>
                  <a:lnTo>
                    <a:pt x="3330830" y="1899406"/>
                  </a:lnTo>
                  <a:lnTo>
                    <a:pt x="3328515" y="1894881"/>
                  </a:lnTo>
                  <a:lnTo>
                    <a:pt x="3324542" y="1886950"/>
                  </a:lnTo>
                  <a:lnTo>
                    <a:pt x="3320284" y="1878884"/>
                  </a:lnTo>
                  <a:lnTo>
                    <a:pt x="3315335" y="1870480"/>
                  </a:lnTo>
                  <a:lnTo>
                    <a:pt x="3406138" y="1870480"/>
                  </a:lnTo>
                  <a:lnTo>
                    <a:pt x="3406138" y="1783358"/>
                  </a:lnTo>
                  <a:close/>
                </a:path>
                <a:path w="3406140" h="1946275">
                  <a:moveTo>
                    <a:pt x="3167167" y="1774362"/>
                  </a:moveTo>
                  <a:lnTo>
                    <a:pt x="3118818" y="1774362"/>
                  </a:lnTo>
                  <a:lnTo>
                    <a:pt x="3127139" y="1775848"/>
                  </a:lnTo>
                  <a:lnTo>
                    <a:pt x="3134614" y="1779764"/>
                  </a:lnTo>
                  <a:lnTo>
                    <a:pt x="3136138" y="1780488"/>
                  </a:lnTo>
                  <a:lnTo>
                    <a:pt x="3137535" y="1784806"/>
                  </a:lnTo>
                  <a:lnTo>
                    <a:pt x="3138932" y="1786241"/>
                  </a:lnTo>
                  <a:lnTo>
                    <a:pt x="3181206" y="1785306"/>
                  </a:lnTo>
                  <a:lnTo>
                    <a:pt x="3167167" y="1774362"/>
                  </a:lnTo>
                  <a:close/>
                </a:path>
                <a:path w="3406140" h="1946275">
                  <a:moveTo>
                    <a:pt x="3186870" y="1785180"/>
                  </a:moveTo>
                  <a:lnTo>
                    <a:pt x="3181206" y="1785306"/>
                  </a:lnTo>
                  <a:lnTo>
                    <a:pt x="3181477" y="1785517"/>
                  </a:lnTo>
                  <a:lnTo>
                    <a:pt x="3186870" y="1785180"/>
                  </a:lnTo>
                  <a:close/>
                </a:path>
                <a:path w="3406140" h="1946275">
                  <a:moveTo>
                    <a:pt x="3406138" y="1562327"/>
                  </a:moveTo>
                  <a:lnTo>
                    <a:pt x="2920111" y="1562327"/>
                  </a:lnTo>
                  <a:lnTo>
                    <a:pt x="3204464" y="1784082"/>
                  </a:lnTo>
                  <a:lnTo>
                    <a:pt x="3186870" y="1785180"/>
                  </a:lnTo>
                  <a:lnTo>
                    <a:pt x="3269234" y="1783358"/>
                  </a:lnTo>
                  <a:lnTo>
                    <a:pt x="3406138" y="1783358"/>
                  </a:lnTo>
                  <a:lnTo>
                    <a:pt x="3406138" y="1562327"/>
                  </a:lnTo>
                  <a:close/>
                </a:path>
                <a:path w="3406140" h="1946275">
                  <a:moveTo>
                    <a:pt x="2920590" y="1582145"/>
                  </a:moveTo>
                  <a:lnTo>
                    <a:pt x="2921782" y="1602083"/>
                  </a:lnTo>
                  <a:lnTo>
                    <a:pt x="2924429" y="1649449"/>
                  </a:lnTo>
                  <a:lnTo>
                    <a:pt x="2925699" y="1661540"/>
                  </a:lnTo>
                  <a:lnTo>
                    <a:pt x="2939873" y="1705062"/>
                  </a:lnTo>
                  <a:lnTo>
                    <a:pt x="2983527" y="1741619"/>
                  </a:lnTo>
                  <a:lnTo>
                    <a:pt x="3038780" y="1758290"/>
                  </a:lnTo>
                  <a:lnTo>
                    <a:pt x="3066288" y="1761768"/>
                  </a:lnTo>
                  <a:lnTo>
                    <a:pt x="3066923" y="1766810"/>
                  </a:lnTo>
                  <a:lnTo>
                    <a:pt x="3069082" y="1770404"/>
                  </a:lnTo>
                  <a:lnTo>
                    <a:pt x="3072003" y="1772563"/>
                  </a:lnTo>
                  <a:lnTo>
                    <a:pt x="3077025" y="1774835"/>
                  </a:lnTo>
                  <a:lnTo>
                    <a:pt x="3083988" y="1775624"/>
                  </a:lnTo>
                  <a:lnTo>
                    <a:pt x="3092166" y="1775603"/>
                  </a:lnTo>
                  <a:lnTo>
                    <a:pt x="3100832" y="1775446"/>
                  </a:lnTo>
                  <a:lnTo>
                    <a:pt x="3109950" y="1774497"/>
                  </a:lnTo>
                  <a:lnTo>
                    <a:pt x="3118818" y="1774362"/>
                  </a:lnTo>
                  <a:lnTo>
                    <a:pt x="3167167" y="1774362"/>
                  </a:lnTo>
                  <a:lnTo>
                    <a:pt x="2920590" y="1582145"/>
                  </a:lnTo>
                  <a:close/>
                </a:path>
                <a:path w="3406140" h="1946275">
                  <a:moveTo>
                    <a:pt x="2920395" y="1578877"/>
                  </a:moveTo>
                  <a:lnTo>
                    <a:pt x="2920111" y="1581771"/>
                  </a:lnTo>
                  <a:lnTo>
                    <a:pt x="2920590" y="1582145"/>
                  </a:lnTo>
                  <a:lnTo>
                    <a:pt x="2920395" y="1578877"/>
                  </a:lnTo>
                  <a:close/>
                </a:path>
                <a:path w="3406140" h="1946275">
                  <a:moveTo>
                    <a:pt x="2919928" y="1571070"/>
                  </a:moveTo>
                  <a:lnTo>
                    <a:pt x="2920395" y="1578877"/>
                  </a:lnTo>
                  <a:lnTo>
                    <a:pt x="2920746" y="1575294"/>
                  </a:lnTo>
                  <a:lnTo>
                    <a:pt x="2919928" y="1571070"/>
                  </a:lnTo>
                  <a:close/>
                </a:path>
                <a:path w="3406140" h="1946275">
                  <a:moveTo>
                    <a:pt x="2919624" y="1565999"/>
                  </a:moveTo>
                  <a:lnTo>
                    <a:pt x="2919349" y="1568080"/>
                  </a:lnTo>
                  <a:lnTo>
                    <a:pt x="2919928" y="1571070"/>
                  </a:lnTo>
                  <a:lnTo>
                    <a:pt x="2919624" y="1565999"/>
                  </a:lnTo>
                  <a:close/>
                </a:path>
                <a:path w="3406140" h="1946275">
                  <a:moveTo>
                    <a:pt x="2408555" y="741539"/>
                  </a:moveTo>
                  <a:lnTo>
                    <a:pt x="2218817" y="741539"/>
                  </a:lnTo>
                  <a:lnTo>
                    <a:pt x="2225377" y="741985"/>
                  </a:lnTo>
                  <a:lnTo>
                    <a:pt x="2233104" y="745133"/>
                  </a:lnTo>
                  <a:lnTo>
                    <a:pt x="2284295" y="786274"/>
                  </a:lnTo>
                  <a:lnTo>
                    <a:pt x="2318401" y="820103"/>
                  </a:lnTo>
                  <a:lnTo>
                    <a:pt x="2348053" y="850829"/>
                  </a:lnTo>
                  <a:lnTo>
                    <a:pt x="2367788" y="870419"/>
                  </a:lnTo>
                  <a:lnTo>
                    <a:pt x="2411730" y="910171"/>
                  </a:lnTo>
                  <a:lnTo>
                    <a:pt x="2451789" y="947648"/>
                  </a:lnTo>
                  <a:lnTo>
                    <a:pt x="2488617" y="983294"/>
                  </a:lnTo>
                  <a:lnTo>
                    <a:pt x="2522863" y="1017554"/>
                  </a:lnTo>
                  <a:lnTo>
                    <a:pt x="2555180" y="1050872"/>
                  </a:lnTo>
                  <a:lnTo>
                    <a:pt x="2586218" y="1083692"/>
                  </a:lnTo>
                  <a:lnTo>
                    <a:pt x="2616630" y="1116460"/>
                  </a:lnTo>
                  <a:lnTo>
                    <a:pt x="2678176" y="1183613"/>
                  </a:lnTo>
                  <a:lnTo>
                    <a:pt x="2822194" y="1333372"/>
                  </a:lnTo>
                  <a:lnTo>
                    <a:pt x="2864390" y="1349837"/>
                  </a:lnTo>
                  <a:lnTo>
                    <a:pt x="2907157" y="1365769"/>
                  </a:lnTo>
                  <a:lnTo>
                    <a:pt x="2910068" y="1413432"/>
                  </a:lnTo>
                  <a:lnTo>
                    <a:pt x="2916031" y="1507876"/>
                  </a:lnTo>
                  <a:lnTo>
                    <a:pt x="2918963" y="1554939"/>
                  </a:lnTo>
                  <a:lnTo>
                    <a:pt x="2919624" y="1565999"/>
                  </a:lnTo>
                  <a:lnTo>
                    <a:pt x="2920111" y="1562327"/>
                  </a:lnTo>
                  <a:lnTo>
                    <a:pt x="3406138" y="1562327"/>
                  </a:lnTo>
                  <a:lnTo>
                    <a:pt x="3406138" y="1519578"/>
                  </a:lnTo>
                  <a:lnTo>
                    <a:pt x="2408555" y="741539"/>
                  </a:lnTo>
                  <a:close/>
                </a:path>
                <a:path w="3406140" h="1946275">
                  <a:moveTo>
                    <a:pt x="2024660" y="0"/>
                  </a:moveTo>
                  <a:lnTo>
                    <a:pt x="1483616" y="0"/>
                  </a:lnTo>
                  <a:lnTo>
                    <a:pt x="3406138" y="1499495"/>
                  </a:lnTo>
                  <a:lnTo>
                    <a:pt x="3406138" y="1077300"/>
                  </a:lnTo>
                  <a:lnTo>
                    <a:pt x="2024660" y="0"/>
                  </a:lnTo>
                  <a:close/>
                </a:path>
                <a:path w="3406140" h="1946275">
                  <a:moveTo>
                    <a:pt x="2590776" y="0"/>
                  </a:moveTo>
                  <a:lnTo>
                    <a:pt x="2050018" y="0"/>
                  </a:lnTo>
                  <a:lnTo>
                    <a:pt x="3406138" y="1057667"/>
                  </a:lnTo>
                  <a:lnTo>
                    <a:pt x="3406138" y="636020"/>
                  </a:lnTo>
                  <a:lnTo>
                    <a:pt x="2590776" y="0"/>
                  </a:lnTo>
                  <a:close/>
                </a:path>
                <a:path w="3406140" h="1946275">
                  <a:moveTo>
                    <a:pt x="2213359" y="742974"/>
                  </a:moveTo>
                  <a:lnTo>
                    <a:pt x="2029777" y="742974"/>
                  </a:lnTo>
                  <a:lnTo>
                    <a:pt x="2057102" y="746462"/>
                  </a:lnTo>
                  <a:lnTo>
                    <a:pt x="2084832" y="755217"/>
                  </a:lnTo>
                  <a:lnTo>
                    <a:pt x="2097085" y="761514"/>
                  </a:lnTo>
                  <a:lnTo>
                    <a:pt x="2109803" y="767814"/>
                  </a:lnTo>
                  <a:lnTo>
                    <a:pt x="2122640" y="773035"/>
                  </a:lnTo>
                  <a:lnTo>
                    <a:pt x="2135251" y="776096"/>
                  </a:lnTo>
                  <a:lnTo>
                    <a:pt x="2158541" y="771912"/>
                  </a:lnTo>
                  <a:lnTo>
                    <a:pt x="2177843" y="759898"/>
                  </a:lnTo>
                  <a:lnTo>
                    <a:pt x="2196741" y="747344"/>
                  </a:lnTo>
                  <a:lnTo>
                    <a:pt x="2213359" y="742974"/>
                  </a:lnTo>
                  <a:close/>
                </a:path>
                <a:path w="3406140" h="1946275">
                  <a:moveTo>
                    <a:pt x="1494016" y="469470"/>
                  </a:moveTo>
                  <a:lnTo>
                    <a:pt x="1222438" y="469470"/>
                  </a:lnTo>
                  <a:lnTo>
                    <a:pt x="1247814" y="469708"/>
                  </a:lnTo>
                  <a:lnTo>
                    <a:pt x="1274191" y="475144"/>
                  </a:lnTo>
                  <a:lnTo>
                    <a:pt x="1299368" y="482328"/>
                  </a:lnTo>
                  <a:lnTo>
                    <a:pt x="1324927" y="490527"/>
                  </a:lnTo>
                  <a:lnTo>
                    <a:pt x="1350486" y="497511"/>
                  </a:lnTo>
                  <a:lnTo>
                    <a:pt x="1391074" y="504101"/>
                  </a:lnTo>
                  <a:lnTo>
                    <a:pt x="1465179" y="522907"/>
                  </a:lnTo>
                  <a:lnTo>
                    <a:pt x="1517830" y="537307"/>
                  </a:lnTo>
                  <a:lnTo>
                    <a:pt x="1576850" y="554135"/>
                  </a:lnTo>
                  <a:lnTo>
                    <a:pt x="1639217" y="572711"/>
                  </a:lnTo>
                  <a:lnTo>
                    <a:pt x="1701908" y="592359"/>
                  </a:lnTo>
                  <a:lnTo>
                    <a:pt x="1761902" y="612399"/>
                  </a:lnTo>
                  <a:lnTo>
                    <a:pt x="1816176" y="632154"/>
                  </a:lnTo>
                  <a:lnTo>
                    <a:pt x="1861707" y="650945"/>
                  </a:lnTo>
                  <a:lnTo>
                    <a:pt x="1981200" y="752334"/>
                  </a:lnTo>
                  <a:lnTo>
                    <a:pt x="2004072" y="744887"/>
                  </a:lnTo>
                  <a:lnTo>
                    <a:pt x="2029777" y="742974"/>
                  </a:lnTo>
                  <a:lnTo>
                    <a:pt x="2213359" y="742974"/>
                  </a:lnTo>
                  <a:lnTo>
                    <a:pt x="2218817" y="741539"/>
                  </a:lnTo>
                  <a:lnTo>
                    <a:pt x="2408555" y="741539"/>
                  </a:lnTo>
                  <a:lnTo>
                    <a:pt x="2198984" y="578090"/>
                  </a:lnTo>
                  <a:lnTo>
                    <a:pt x="1657985" y="578090"/>
                  </a:lnTo>
                  <a:lnTo>
                    <a:pt x="1648031" y="575168"/>
                  </a:lnTo>
                  <a:lnTo>
                    <a:pt x="1627552" y="568782"/>
                  </a:lnTo>
                  <a:lnTo>
                    <a:pt x="1617599" y="565860"/>
                  </a:lnTo>
                  <a:lnTo>
                    <a:pt x="1494016" y="469470"/>
                  </a:lnTo>
                  <a:close/>
                </a:path>
                <a:path w="3406140" h="1946275">
                  <a:moveTo>
                    <a:pt x="3157682" y="0"/>
                  </a:moveTo>
                  <a:lnTo>
                    <a:pt x="2616948" y="0"/>
                  </a:lnTo>
                  <a:lnTo>
                    <a:pt x="3406138" y="615424"/>
                  </a:lnTo>
                  <a:lnTo>
                    <a:pt x="3406138" y="193779"/>
                  </a:lnTo>
                  <a:lnTo>
                    <a:pt x="3157682" y="0"/>
                  </a:lnTo>
                  <a:close/>
                </a:path>
                <a:path w="3406140" h="1946275">
                  <a:moveTo>
                    <a:pt x="326115" y="0"/>
                  </a:moveTo>
                  <a:lnTo>
                    <a:pt x="0" y="0"/>
                  </a:lnTo>
                  <a:lnTo>
                    <a:pt x="764413" y="596099"/>
                  </a:lnTo>
                  <a:lnTo>
                    <a:pt x="777875" y="592679"/>
                  </a:lnTo>
                  <a:lnTo>
                    <a:pt x="785237" y="590630"/>
                  </a:lnTo>
                  <a:lnTo>
                    <a:pt x="962601" y="532461"/>
                  </a:lnTo>
                  <a:lnTo>
                    <a:pt x="995804" y="522256"/>
                  </a:lnTo>
                  <a:lnTo>
                    <a:pt x="326115" y="0"/>
                  </a:lnTo>
                  <a:close/>
                </a:path>
                <a:path w="3406140" h="1946275">
                  <a:moveTo>
                    <a:pt x="1457770" y="0"/>
                  </a:moveTo>
                  <a:lnTo>
                    <a:pt x="916729" y="0"/>
                  </a:lnTo>
                  <a:lnTo>
                    <a:pt x="1657985" y="578090"/>
                  </a:lnTo>
                  <a:lnTo>
                    <a:pt x="2198984" y="578090"/>
                  </a:lnTo>
                  <a:lnTo>
                    <a:pt x="1457770" y="0"/>
                  </a:lnTo>
                  <a:close/>
                </a:path>
                <a:path w="3406140" h="1946275">
                  <a:moveTo>
                    <a:pt x="1013485" y="516822"/>
                  </a:moveTo>
                  <a:lnTo>
                    <a:pt x="995804" y="522256"/>
                  </a:lnTo>
                  <a:lnTo>
                    <a:pt x="996315" y="522654"/>
                  </a:lnTo>
                  <a:lnTo>
                    <a:pt x="1002030" y="521219"/>
                  </a:lnTo>
                  <a:lnTo>
                    <a:pt x="1013587" y="516901"/>
                  </a:lnTo>
                  <a:close/>
                </a:path>
                <a:path w="3406140" h="1946275">
                  <a:moveTo>
                    <a:pt x="892101" y="0"/>
                  </a:moveTo>
                  <a:lnTo>
                    <a:pt x="350663" y="0"/>
                  </a:lnTo>
                  <a:lnTo>
                    <a:pt x="1013485" y="516822"/>
                  </a:lnTo>
                  <a:lnTo>
                    <a:pt x="1023794" y="513653"/>
                  </a:lnTo>
                  <a:lnTo>
                    <a:pt x="1080600" y="497681"/>
                  </a:lnTo>
                  <a:lnTo>
                    <a:pt x="1129040" y="486315"/>
                  </a:lnTo>
                  <a:lnTo>
                    <a:pt x="1165136" y="481327"/>
                  </a:lnTo>
                  <a:lnTo>
                    <a:pt x="1195392" y="481327"/>
                  </a:lnTo>
                  <a:lnTo>
                    <a:pt x="1200967" y="475847"/>
                  </a:lnTo>
                  <a:lnTo>
                    <a:pt x="1222438" y="469470"/>
                  </a:lnTo>
                  <a:lnTo>
                    <a:pt x="1494016" y="469470"/>
                  </a:lnTo>
                  <a:lnTo>
                    <a:pt x="892101" y="0"/>
                  </a:lnTo>
                  <a:close/>
                </a:path>
                <a:path w="3406140" h="1946275">
                  <a:moveTo>
                    <a:pt x="1187831" y="488759"/>
                  </a:moveTo>
                  <a:lnTo>
                    <a:pt x="1186307" y="490257"/>
                  </a:lnTo>
                  <a:lnTo>
                    <a:pt x="1187831" y="488822"/>
                  </a:lnTo>
                  <a:close/>
                </a:path>
                <a:path w="3406140" h="1946275">
                  <a:moveTo>
                    <a:pt x="1195392" y="481327"/>
                  </a:moveTo>
                  <a:lnTo>
                    <a:pt x="1165136" y="481327"/>
                  </a:lnTo>
                  <a:lnTo>
                    <a:pt x="1184910" y="484491"/>
                  </a:lnTo>
                  <a:lnTo>
                    <a:pt x="1187831" y="486663"/>
                  </a:lnTo>
                  <a:lnTo>
                    <a:pt x="1187831" y="488759"/>
                  </a:lnTo>
                  <a:lnTo>
                    <a:pt x="1195392" y="481327"/>
                  </a:lnTo>
                  <a:close/>
                </a:path>
                <a:path w="3406140" h="1946275">
                  <a:moveTo>
                    <a:pt x="3406138" y="0"/>
                  </a:moveTo>
                  <a:lnTo>
                    <a:pt x="3183573" y="0"/>
                  </a:lnTo>
                  <a:lnTo>
                    <a:pt x="3406138" y="173590"/>
                  </a:lnTo>
                  <a:lnTo>
                    <a:pt x="3406138" y="0"/>
                  </a:lnTo>
                  <a:close/>
                </a:path>
              </a:pathLst>
            </a:custGeom>
            <a:solidFill>
              <a:srgbClr val="E0CEBD"/>
            </a:solidFill>
          </p:spPr>
          <p:txBody>
            <a:bodyPr wrap="square" lIns="0" tIns="0" rIns="0" bIns="0" rtlCol="0"/>
            <a:lstStyle/>
            <a:p>
              <a:endParaRPr/>
            </a:p>
          </p:txBody>
        </p:sp>
        <p:sp>
          <p:nvSpPr>
            <p:cNvPr id="18" name="object 18"/>
            <p:cNvSpPr/>
            <p:nvPr/>
          </p:nvSpPr>
          <p:spPr>
            <a:xfrm>
              <a:off x="15205292" y="0"/>
              <a:ext cx="688975" cy="524510"/>
            </a:xfrm>
            <a:custGeom>
              <a:avLst/>
              <a:gdLst/>
              <a:ahLst/>
              <a:cxnLst/>
              <a:rect l="l" t="t" r="r" b="b"/>
              <a:pathLst>
                <a:path w="688975" h="524510">
                  <a:moveTo>
                    <a:pt x="25964" y="0"/>
                  </a:moveTo>
                  <a:lnTo>
                    <a:pt x="0" y="0"/>
                  </a:lnTo>
                  <a:lnTo>
                    <a:pt x="672120" y="524102"/>
                  </a:lnTo>
                  <a:lnTo>
                    <a:pt x="673517" y="521931"/>
                  </a:lnTo>
                  <a:lnTo>
                    <a:pt x="678227" y="521931"/>
                  </a:lnTo>
                  <a:lnTo>
                    <a:pt x="679994" y="519784"/>
                  </a:lnTo>
                  <a:lnTo>
                    <a:pt x="686389" y="519784"/>
                  </a:lnTo>
                  <a:lnTo>
                    <a:pt x="688630" y="516901"/>
                  </a:lnTo>
                  <a:lnTo>
                    <a:pt x="25964" y="0"/>
                  </a:lnTo>
                  <a:close/>
                </a:path>
                <a:path w="688975" h="524510">
                  <a:moveTo>
                    <a:pt x="678227" y="521931"/>
                  </a:moveTo>
                  <a:lnTo>
                    <a:pt x="673517" y="521931"/>
                  </a:lnTo>
                  <a:lnTo>
                    <a:pt x="676438" y="524102"/>
                  </a:lnTo>
                  <a:lnTo>
                    <a:pt x="678227" y="521931"/>
                  </a:lnTo>
                  <a:close/>
                </a:path>
                <a:path w="688975" h="524510">
                  <a:moveTo>
                    <a:pt x="685074" y="519784"/>
                  </a:moveTo>
                  <a:lnTo>
                    <a:pt x="679994" y="519784"/>
                  </a:lnTo>
                  <a:lnTo>
                    <a:pt x="682915" y="521931"/>
                  </a:lnTo>
                  <a:lnTo>
                    <a:pt x="685074" y="519784"/>
                  </a:lnTo>
                  <a:close/>
                </a:path>
                <a:path w="688975" h="524510">
                  <a:moveTo>
                    <a:pt x="686389" y="519784"/>
                  </a:moveTo>
                  <a:lnTo>
                    <a:pt x="685074" y="519784"/>
                  </a:lnTo>
                  <a:lnTo>
                    <a:pt x="685836" y="520495"/>
                  </a:lnTo>
                  <a:lnTo>
                    <a:pt x="686389" y="519784"/>
                  </a:lnTo>
                  <a:close/>
                </a:path>
              </a:pathLst>
            </a:custGeom>
            <a:solidFill>
              <a:srgbClr val="4C2A13">
                <a:alpha val="38819"/>
              </a:srgbClr>
            </a:solidFill>
          </p:spPr>
          <p:txBody>
            <a:bodyPr wrap="square" lIns="0" tIns="0" rIns="0" bIns="0" rtlCol="0"/>
            <a:lstStyle/>
            <a:p>
              <a:endParaRPr/>
            </a:p>
          </p:txBody>
        </p:sp>
        <p:sp>
          <p:nvSpPr>
            <p:cNvPr id="19" name="object 19"/>
            <p:cNvSpPr/>
            <p:nvPr/>
          </p:nvSpPr>
          <p:spPr>
            <a:xfrm>
              <a:off x="15205292" y="0"/>
              <a:ext cx="688975" cy="524510"/>
            </a:xfrm>
            <a:custGeom>
              <a:avLst/>
              <a:gdLst/>
              <a:ahLst/>
              <a:cxnLst/>
              <a:rect l="l" t="t" r="r" b="b"/>
              <a:pathLst>
                <a:path w="688975" h="524510">
                  <a:moveTo>
                    <a:pt x="672120" y="524102"/>
                  </a:moveTo>
                  <a:lnTo>
                    <a:pt x="673517" y="521931"/>
                  </a:lnTo>
                  <a:lnTo>
                    <a:pt x="676438" y="524102"/>
                  </a:lnTo>
                  <a:lnTo>
                    <a:pt x="679994" y="519772"/>
                  </a:lnTo>
                  <a:lnTo>
                    <a:pt x="682915" y="521931"/>
                  </a:lnTo>
                  <a:lnTo>
                    <a:pt x="685074" y="519772"/>
                  </a:lnTo>
                  <a:lnTo>
                    <a:pt x="685836" y="520495"/>
                  </a:lnTo>
                  <a:lnTo>
                    <a:pt x="688630" y="516901"/>
                  </a:lnTo>
                  <a:lnTo>
                    <a:pt x="25964" y="0"/>
                  </a:lnTo>
                </a:path>
                <a:path w="688975" h="524510">
                  <a:moveTo>
                    <a:pt x="0" y="0"/>
                  </a:moveTo>
                  <a:lnTo>
                    <a:pt x="672120" y="524102"/>
                  </a:lnTo>
                </a:path>
              </a:pathLst>
            </a:custGeom>
            <a:ln w="3175">
              <a:solidFill>
                <a:srgbClr val="FFFFFF"/>
              </a:solidFill>
            </a:ln>
          </p:spPr>
          <p:txBody>
            <a:bodyPr wrap="square" lIns="0" tIns="0" rIns="0" bIns="0" rtlCol="0"/>
            <a:lstStyle/>
            <a:p>
              <a:endParaRPr/>
            </a:p>
          </p:txBody>
        </p:sp>
        <p:sp>
          <p:nvSpPr>
            <p:cNvPr id="20" name="object 20"/>
            <p:cNvSpPr/>
            <p:nvPr/>
          </p:nvSpPr>
          <p:spPr>
            <a:xfrm>
              <a:off x="15770198" y="0"/>
              <a:ext cx="2518410" cy="1950085"/>
            </a:xfrm>
            <a:custGeom>
              <a:avLst/>
              <a:gdLst/>
              <a:ahLst/>
              <a:cxnLst/>
              <a:rect l="l" t="t" r="r" b="b"/>
              <a:pathLst>
                <a:path w="2518409" h="1950085">
                  <a:moveTo>
                    <a:pt x="2514881" y="1946807"/>
                  </a:moveTo>
                  <a:lnTo>
                    <a:pt x="2509039" y="1946807"/>
                  </a:lnTo>
                  <a:lnTo>
                    <a:pt x="2512722" y="1949677"/>
                  </a:lnTo>
                  <a:lnTo>
                    <a:pt x="2514881" y="1946807"/>
                  </a:lnTo>
                  <a:close/>
                </a:path>
                <a:path w="2518409" h="1950085">
                  <a:moveTo>
                    <a:pt x="2517800" y="1946807"/>
                  </a:moveTo>
                  <a:lnTo>
                    <a:pt x="2514881" y="1946807"/>
                  </a:lnTo>
                  <a:lnTo>
                    <a:pt x="2517800" y="1948873"/>
                  </a:lnTo>
                  <a:lnTo>
                    <a:pt x="2517800" y="1946807"/>
                  </a:lnTo>
                  <a:close/>
                </a:path>
                <a:path w="2518409" h="1950085">
                  <a:moveTo>
                    <a:pt x="2505483" y="1945359"/>
                  </a:moveTo>
                  <a:lnTo>
                    <a:pt x="2499006" y="1945359"/>
                  </a:lnTo>
                  <a:lnTo>
                    <a:pt x="2503324" y="1948242"/>
                  </a:lnTo>
                  <a:lnTo>
                    <a:pt x="2505483" y="1945359"/>
                  </a:lnTo>
                  <a:close/>
                </a:path>
                <a:path w="2518409" h="1950085">
                  <a:moveTo>
                    <a:pt x="2426235" y="1871204"/>
                  </a:moveTo>
                  <a:lnTo>
                    <a:pt x="2425600" y="1872639"/>
                  </a:lnTo>
                  <a:lnTo>
                    <a:pt x="2428521" y="1874798"/>
                  </a:lnTo>
                  <a:lnTo>
                    <a:pt x="2426235" y="1877681"/>
                  </a:lnTo>
                  <a:lnTo>
                    <a:pt x="2429918" y="1880564"/>
                  </a:lnTo>
                  <a:lnTo>
                    <a:pt x="2427759" y="1883447"/>
                  </a:lnTo>
                  <a:lnTo>
                    <a:pt x="2433474" y="1887765"/>
                  </a:lnTo>
                  <a:lnTo>
                    <a:pt x="2432839" y="1889200"/>
                  </a:lnTo>
                  <a:lnTo>
                    <a:pt x="2439316" y="1894242"/>
                  </a:lnTo>
                  <a:lnTo>
                    <a:pt x="2437157" y="1897125"/>
                  </a:lnTo>
                  <a:lnTo>
                    <a:pt x="2441475" y="1899995"/>
                  </a:lnTo>
                  <a:lnTo>
                    <a:pt x="2439316" y="1902167"/>
                  </a:lnTo>
                  <a:lnTo>
                    <a:pt x="2497609" y="1947518"/>
                  </a:lnTo>
                  <a:lnTo>
                    <a:pt x="2499006" y="1945359"/>
                  </a:lnTo>
                  <a:lnTo>
                    <a:pt x="2517800" y="1945359"/>
                  </a:lnTo>
                  <a:lnTo>
                    <a:pt x="2517800" y="1942689"/>
                  </a:lnTo>
                  <a:lnTo>
                    <a:pt x="2426235" y="1871204"/>
                  </a:lnTo>
                  <a:close/>
                </a:path>
                <a:path w="2518409" h="1950085">
                  <a:moveTo>
                    <a:pt x="2517800" y="1945359"/>
                  </a:moveTo>
                  <a:lnTo>
                    <a:pt x="2505483" y="1945359"/>
                  </a:lnTo>
                  <a:lnTo>
                    <a:pt x="2508404" y="1947518"/>
                  </a:lnTo>
                  <a:lnTo>
                    <a:pt x="2509039" y="1946807"/>
                  </a:lnTo>
                  <a:lnTo>
                    <a:pt x="2517800" y="1946807"/>
                  </a:lnTo>
                  <a:lnTo>
                    <a:pt x="2517800" y="1945359"/>
                  </a:lnTo>
                  <a:close/>
                </a:path>
                <a:path w="2518409" h="1950085">
                  <a:moveTo>
                    <a:pt x="2308345" y="1786965"/>
                  </a:moveTo>
                  <a:lnTo>
                    <a:pt x="2304569" y="1786965"/>
                  </a:lnTo>
                  <a:lnTo>
                    <a:pt x="2306728" y="1789124"/>
                  </a:lnTo>
                  <a:lnTo>
                    <a:pt x="2308345" y="1786965"/>
                  </a:lnTo>
                  <a:close/>
                </a:path>
                <a:path w="2518409" h="1950085">
                  <a:moveTo>
                    <a:pt x="2315974" y="1784806"/>
                  </a:moveTo>
                  <a:lnTo>
                    <a:pt x="2298854" y="1784806"/>
                  </a:lnTo>
                  <a:lnTo>
                    <a:pt x="2303934" y="1788400"/>
                  </a:lnTo>
                  <a:lnTo>
                    <a:pt x="2304569" y="1786965"/>
                  </a:lnTo>
                  <a:lnTo>
                    <a:pt x="2308345" y="1786965"/>
                  </a:lnTo>
                  <a:lnTo>
                    <a:pt x="2308887" y="1786241"/>
                  </a:lnTo>
                  <a:lnTo>
                    <a:pt x="2313425" y="1786241"/>
                  </a:lnTo>
                  <a:lnTo>
                    <a:pt x="2313967" y="1785517"/>
                  </a:lnTo>
                  <a:lnTo>
                    <a:pt x="2316888" y="1785517"/>
                  </a:lnTo>
                  <a:lnTo>
                    <a:pt x="2315974" y="1784806"/>
                  </a:lnTo>
                  <a:close/>
                </a:path>
                <a:path w="2518409" h="1950085">
                  <a:moveTo>
                    <a:pt x="2313425" y="1786241"/>
                  </a:moveTo>
                  <a:lnTo>
                    <a:pt x="2308887" y="1786241"/>
                  </a:lnTo>
                  <a:lnTo>
                    <a:pt x="2311808" y="1788400"/>
                  </a:lnTo>
                  <a:lnTo>
                    <a:pt x="2313425" y="1786241"/>
                  </a:lnTo>
                  <a:close/>
                </a:path>
                <a:path w="2518409" h="1950085">
                  <a:moveTo>
                    <a:pt x="2028090" y="1560892"/>
                  </a:moveTo>
                  <a:lnTo>
                    <a:pt x="2027455" y="1562327"/>
                  </a:lnTo>
                  <a:lnTo>
                    <a:pt x="2030249" y="1564486"/>
                  </a:lnTo>
                  <a:lnTo>
                    <a:pt x="2028090" y="1567369"/>
                  </a:lnTo>
                  <a:lnTo>
                    <a:pt x="2030249" y="1568804"/>
                  </a:lnTo>
                  <a:lnTo>
                    <a:pt x="2028090" y="1571687"/>
                  </a:lnTo>
                  <a:lnTo>
                    <a:pt x="2029614" y="1573122"/>
                  </a:lnTo>
                  <a:lnTo>
                    <a:pt x="2028852" y="1573846"/>
                  </a:lnTo>
                  <a:lnTo>
                    <a:pt x="2031773" y="1576005"/>
                  </a:lnTo>
                  <a:lnTo>
                    <a:pt x="2027455" y="1581771"/>
                  </a:lnTo>
                  <a:lnTo>
                    <a:pt x="2292377" y="1787689"/>
                  </a:lnTo>
                  <a:lnTo>
                    <a:pt x="2293774" y="1785517"/>
                  </a:lnTo>
                  <a:lnTo>
                    <a:pt x="2298321" y="1785517"/>
                  </a:lnTo>
                  <a:lnTo>
                    <a:pt x="2298854" y="1784806"/>
                  </a:lnTo>
                  <a:lnTo>
                    <a:pt x="2315974" y="1784806"/>
                  </a:lnTo>
                  <a:lnTo>
                    <a:pt x="2028090" y="1560892"/>
                  </a:lnTo>
                  <a:close/>
                </a:path>
                <a:path w="2518409" h="1950085">
                  <a:moveTo>
                    <a:pt x="2298321" y="1785517"/>
                  </a:moveTo>
                  <a:lnTo>
                    <a:pt x="2293774" y="1785517"/>
                  </a:lnTo>
                  <a:lnTo>
                    <a:pt x="2296695" y="1787689"/>
                  </a:lnTo>
                  <a:lnTo>
                    <a:pt x="2298321" y="1785517"/>
                  </a:lnTo>
                  <a:close/>
                </a:path>
                <a:path w="2518409" h="1950085">
                  <a:moveTo>
                    <a:pt x="2316888" y="1785517"/>
                  </a:moveTo>
                  <a:lnTo>
                    <a:pt x="2313967" y="1785517"/>
                  </a:lnTo>
                  <a:lnTo>
                    <a:pt x="2316126" y="1786965"/>
                  </a:lnTo>
                  <a:lnTo>
                    <a:pt x="2316888" y="1785517"/>
                  </a:lnTo>
                  <a:close/>
                </a:path>
                <a:path w="2518409" h="1950085">
                  <a:moveTo>
                    <a:pt x="766584" y="576655"/>
                  </a:moveTo>
                  <a:lnTo>
                    <a:pt x="763805" y="576655"/>
                  </a:lnTo>
                  <a:lnTo>
                    <a:pt x="769647" y="580973"/>
                  </a:lnTo>
                  <a:lnTo>
                    <a:pt x="770282" y="579538"/>
                  </a:lnTo>
                  <a:lnTo>
                    <a:pt x="766584" y="576655"/>
                  </a:lnTo>
                  <a:close/>
                </a:path>
                <a:path w="2518409" h="1950085">
                  <a:moveTo>
                    <a:pt x="765656" y="575931"/>
                  </a:moveTo>
                  <a:lnTo>
                    <a:pt x="757328" y="575931"/>
                  </a:lnTo>
                  <a:lnTo>
                    <a:pt x="761646" y="579538"/>
                  </a:lnTo>
                  <a:lnTo>
                    <a:pt x="763805" y="576655"/>
                  </a:lnTo>
                  <a:lnTo>
                    <a:pt x="766584" y="576655"/>
                  </a:lnTo>
                  <a:lnTo>
                    <a:pt x="765656" y="575931"/>
                  </a:lnTo>
                  <a:close/>
                </a:path>
                <a:path w="2518409" h="1950085">
                  <a:moveTo>
                    <a:pt x="762903" y="573785"/>
                  </a:moveTo>
                  <a:lnTo>
                    <a:pt x="748692" y="573785"/>
                  </a:lnTo>
                  <a:lnTo>
                    <a:pt x="755169" y="578814"/>
                  </a:lnTo>
                  <a:lnTo>
                    <a:pt x="757328" y="575931"/>
                  </a:lnTo>
                  <a:lnTo>
                    <a:pt x="765656" y="575931"/>
                  </a:lnTo>
                  <a:lnTo>
                    <a:pt x="762903" y="573785"/>
                  </a:lnTo>
                  <a:close/>
                </a:path>
                <a:path w="2518409" h="1950085">
                  <a:moveTo>
                    <a:pt x="759205" y="570902"/>
                  </a:moveTo>
                  <a:lnTo>
                    <a:pt x="742977" y="570902"/>
                  </a:lnTo>
                  <a:lnTo>
                    <a:pt x="747295" y="574496"/>
                  </a:lnTo>
                  <a:lnTo>
                    <a:pt x="748692" y="573785"/>
                  </a:lnTo>
                  <a:lnTo>
                    <a:pt x="762903" y="573785"/>
                  </a:lnTo>
                  <a:lnTo>
                    <a:pt x="759205" y="570902"/>
                  </a:lnTo>
                  <a:close/>
                </a:path>
                <a:path w="2518409" h="1950085">
                  <a:moveTo>
                    <a:pt x="756436" y="568743"/>
                  </a:moveTo>
                  <a:lnTo>
                    <a:pt x="733579" y="568743"/>
                  </a:lnTo>
                  <a:lnTo>
                    <a:pt x="740818" y="573785"/>
                  </a:lnTo>
                  <a:lnTo>
                    <a:pt x="742977" y="570902"/>
                  </a:lnTo>
                  <a:lnTo>
                    <a:pt x="759205" y="570902"/>
                  </a:lnTo>
                  <a:lnTo>
                    <a:pt x="756436" y="568743"/>
                  </a:lnTo>
                  <a:close/>
                </a:path>
                <a:path w="2518409" h="1950085">
                  <a:moveTo>
                    <a:pt x="26975" y="0"/>
                  </a:moveTo>
                  <a:lnTo>
                    <a:pt x="0" y="0"/>
                  </a:lnTo>
                  <a:lnTo>
                    <a:pt x="732182" y="570902"/>
                  </a:lnTo>
                  <a:lnTo>
                    <a:pt x="733579" y="568743"/>
                  </a:lnTo>
                  <a:lnTo>
                    <a:pt x="756436" y="568743"/>
                  </a:lnTo>
                  <a:lnTo>
                    <a:pt x="26975" y="0"/>
                  </a:lnTo>
                  <a:close/>
                </a:path>
              </a:pathLst>
            </a:custGeom>
            <a:solidFill>
              <a:srgbClr val="4C2A13">
                <a:alpha val="38819"/>
              </a:srgbClr>
            </a:solidFill>
          </p:spPr>
          <p:txBody>
            <a:bodyPr wrap="square" lIns="0" tIns="0" rIns="0" bIns="0" rtlCol="0"/>
            <a:lstStyle/>
            <a:p>
              <a:endParaRPr/>
            </a:p>
          </p:txBody>
        </p:sp>
        <p:pic>
          <p:nvPicPr>
            <p:cNvPr id="21" name="object 21"/>
            <p:cNvPicPr/>
            <p:nvPr/>
          </p:nvPicPr>
          <p:blipFill>
            <a:blip r:embed="rId2" cstate="print"/>
            <a:stretch>
              <a:fillRect/>
            </a:stretch>
          </p:blipFill>
          <p:spPr>
            <a:xfrm>
              <a:off x="18195438" y="1870845"/>
              <a:ext cx="92920" cy="79193"/>
            </a:xfrm>
            <a:prstGeom prst="rect">
              <a:avLst/>
            </a:prstGeom>
          </p:spPr>
        </p:pic>
        <p:sp>
          <p:nvSpPr>
            <p:cNvPr id="22" name="object 22"/>
            <p:cNvSpPr/>
            <p:nvPr/>
          </p:nvSpPr>
          <p:spPr>
            <a:xfrm>
              <a:off x="15770211" y="0"/>
              <a:ext cx="2317115" cy="1789430"/>
            </a:xfrm>
            <a:custGeom>
              <a:avLst/>
              <a:gdLst/>
              <a:ahLst/>
              <a:cxnLst/>
              <a:rect l="l" t="t" r="r" b="b"/>
              <a:pathLst>
                <a:path w="2317115" h="1789430">
                  <a:moveTo>
                    <a:pt x="2292364" y="1787689"/>
                  </a:moveTo>
                  <a:lnTo>
                    <a:pt x="2293761" y="1785517"/>
                  </a:lnTo>
                  <a:lnTo>
                    <a:pt x="2296682" y="1787689"/>
                  </a:lnTo>
                  <a:lnTo>
                    <a:pt x="2298841" y="1784806"/>
                  </a:lnTo>
                  <a:lnTo>
                    <a:pt x="2303921" y="1788400"/>
                  </a:lnTo>
                  <a:lnTo>
                    <a:pt x="2304556" y="1786965"/>
                  </a:lnTo>
                  <a:lnTo>
                    <a:pt x="2306715" y="1789124"/>
                  </a:lnTo>
                  <a:lnTo>
                    <a:pt x="2308874" y="1786241"/>
                  </a:lnTo>
                  <a:lnTo>
                    <a:pt x="2311795" y="1788400"/>
                  </a:lnTo>
                  <a:lnTo>
                    <a:pt x="2313954" y="1785517"/>
                  </a:lnTo>
                  <a:lnTo>
                    <a:pt x="2316113" y="1786965"/>
                  </a:lnTo>
                  <a:lnTo>
                    <a:pt x="2316875" y="1785517"/>
                  </a:lnTo>
                  <a:lnTo>
                    <a:pt x="2028077" y="1560879"/>
                  </a:lnTo>
                  <a:lnTo>
                    <a:pt x="2027442" y="1562327"/>
                  </a:lnTo>
                  <a:lnTo>
                    <a:pt x="2030236" y="1564486"/>
                  </a:lnTo>
                  <a:lnTo>
                    <a:pt x="2028077" y="1567369"/>
                  </a:lnTo>
                  <a:lnTo>
                    <a:pt x="2030236" y="1568804"/>
                  </a:lnTo>
                  <a:lnTo>
                    <a:pt x="2028077" y="1571687"/>
                  </a:lnTo>
                  <a:lnTo>
                    <a:pt x="2029601" y="1573122"/>
                  </a:lnTo>
                  <a:lnTo>
                    <a:pt x="2028839" y="1573846"/>
                  </a:lnTo>
                  <a:lnTo>
                    <a:pt x="2031760" y="1576005"/>
                  </a:lnTo>
                  <a:lnTo>
                    <a:pt x="2027442" y="1581771"/>
                  </a:lnTo>
                  <a:lnTo>
                    <a:pt x="2292364" y="1787689"/>
                  </a:lnTo>
                </a:path>
                <a:path w="2317115" h="1789430">
                  <a:moveTo>
                    <a:pt x="732169" y="570889"/>
                  </a:moveTo>
                  <a:lnTo>
                    <a:pt x="733566" y="568743"/>
                  </a:lnTo>
                  <a:lnTo>
                    <a:pt x="740805" y="573772"/>
                  </a:lnTo>
                  <a:lnTo>
                    <a:pt x="742964" y="570889"/>
                  </a:lnTo>
                  <a:lnTo>
                    <a:pt x="747282" y="574496"/>
                  </a:lnTo>
                  <a:lnTo>
                    <a:pt x="748679" y="573772"/>
                  </a:lnTo>
                  <a:lnTo>
                    <a:pt x="755156" y="578814"/>
                  </a:lnTo>
                  <a:lnTo>
                    <a:pt x="757315" y="575931"/>
                  </a:lnTo>
                  <a:lnTo>
                    <a:pt x="761633" y="579538"/>
                  </a:lnTo>
                  <a:lnTo>
                    <a:pt x="763792" y="576655"/>
                  </a:lnTo>
                  <a:lnTo>
                    <a:pt x="769634" y="580973"/>
                  </a:lnTo>
                  <a:lnTo>
                    <a:pt x="770269" y="579538"/>
                  </a:lnTo>
                  <a:lnTo>
                    <a:pt x="26962" y="0"/>
                  </a:lnTo>
                </a:path>
                <a:path w="2317115" h="1789430">
                  <a:moveTo>
                    <a:pt x="0" y="0"/>
                  </a:moveTo>
                  <a:lnTo>
                    <a:pt x="732169" y="570889"/>
                  </a:lnTo>
                </a:path>
              </a:pathLst>
            </a:custGeom>
            <a:ln w="3175">
              <a:solidFill>
                <a:srgbClr val="FFFFFF"/>
              </a:solidFill>
            </a:ln>
          </p:spPr>
          <p:txBody>
            <a:bodyPr wrap="square" lIns="0" tIns="0" rIns="0" bIns="0" rtlCol="0"/>
            <a:lstStyle/>
            <a:p>
              <a:endParaRPr/>
            </a:p>
          </p:txBody>
        </p:sp>
        <p:sp>
          <p:nvSpPr>
            <p:cNvPr id="23" name="object 23"/>
            <p:cNvSpPr/>
            <p:nvPr/>
          </p:nvSpPr>
          <p:spPr>
            <a:xfrm>
              <a:off x="16336547" y="0"/>
              <a:ext cx="1951989" cy="1522095"/>
            </a:xfrm>
            <a:custGeom>
              <a:avLst/>
              <a:gdLst/>
              <a:ahLst/>
              <a:cxnLst/>
              <a:rect l="l" t="t" r="r" b="b"/>
              <a:pathLst>
                <a:path w="1951990" h="1522095">
                  <a:moveTo>
                    <a:pt x="28353" y="0"/>
                  </a:moveTo>
                  <a:lnTo>
                    <a:pt x="0" y="0"/>
                  </a:lnTo>
                  <a:lnTo>
                    <a:pt x="1951451" y="1521958"/>
                  </a:lnTo>
                  <a:lnTo>
                    <a:pt x="1951451" y="1499858"/>
                  </a:lnTo>
                  <a:lnTo>
                    <a:pt x="28353" y="0"/>
                  </a:lnTo>
                  <a:close/>
                </a:path>
              </a:pathLst>
            </a:custGeom>
            <a:solidFill>
              <a:srgbClr val="4C2A13">
                <a:alpha val="38819"/>
              </a:srgbClr>
            </a:solidFill>
          </p:spPr>
          <p:txBody>
            <a:bodyPr wrap="square" lIns="0" tIns="0" rIns="0" bIns="0" rtlCol="0"/>
            <a:lstStyle/>
            <a:p>
              <a:endParaRPr/>
            </a:p>
          </p:txBody>
        </p:sp>
        <p:sp>
          <p:nvSpPr>
            <p:cNvPr id="24" name="object 24"/>
            <p:cNvSpPr/>
            <p:nvPr/>
          </p:nvSpPr>
          <p:spPr>
            <a:xfrm>
              <a:off x="16336547" y="0"/>
              <a:ext cx="1951989" cy="1522095"/>
            </a:xfrm>
            <a:custGeom>
              <a:avLst/>
              <a:gdLst/>
              <a:ahLst/>
              <a:cxnLst/>
              <a:rect l="l" t="t" r="r" b="b"/>
              <a:pathLst>
                <a:path w="1951990" h="1522095">
                  <a:moveTo>
                    <a:pt x="1951451" y="1499858"/>
                  </a:moveTo>
                  <a:lnTo>
                    <a:pt x="28353" y="0"/>
                  </a:lnTo>
                </a:path>
                <a:path w="1951990" h="1522095">
                  <a:moveTo>
                    <a:pt x="0" y="0"/>
                  </a:moveTo>
                  <a:lnTo>
                    <a:pt x="1951451" y="1521958"/>
                  </a:lnTo>
                </a:path>
              </a:pathLst>
            </a:custGeom>
            <a:ln w="3175">
              <a:solidFill>
                <a:srgbClr val="FFFFFF"/>
              </a:solidFill>
            </a:ln>
          </p:spPr>
          <p:txBody>
            <a:bodyPr wrap="square" lIns="0" tIns="0" rIns="0" bIns="0" rtlCol="0"/>
            <a:lstStyle/>
            <a:p>
              <a:endParaRPr/>
            </a:p>
          </p:txBody>
        </p:sp>
        <p:sp>
          <p:nvSpPr>
            <p:cNvPr id="25" name="object 25"/>
            <p:cNvSpPr/>
            <p:nvPr/>
          </p:nvSpPr>
          <p:spPr>
            <a:xfrm>
              <a:off x="16903083" y="0"/>
              <a:ext cx="1384935" cy="1080135"/>
            </a:xfrm>
            <a:custGeom>
              <a:avLst/>
              <a:gdLst/>
              <a:ahLst/>
              <a:cxnLst/>
              <a:rect l="l" t="t" r="r" b="b"/>
              <a:pathLst>
                <a:path w="1384934" h="1080135">
                  <a:moveTo>
                    <a:pt x="26734" y="0"/>
                  </a:moveTo>
                  <a:lnTo>
                    <a:pt x="0" y="0"/>
                  </a:lnTo>
                  <a:lnTo>
                    <a:pt x="1384915" y="1080123"/>
                  </a:lnTo>
                  <a:lnTo>
                    <a:pt x="1384915" y="1059244"/>
                  </a:lnTo>
                  <a:lnTo>
                    <a:pt x="26734" y="0"/>
                  </a:lnTo>
                  <a:close/>
                </a:path>
              </a:pathLst>
            </a:custGeom>
            <a:solidFill>
              <a:srgbClr val="4C2A13">
                <a:alpha val="38819"/>
              </a:srgbClr>
            </a:solidFill>
          </p:spPr>
          <p:txBody>
            <a:bodyPr wrap="square" lIns="0" tIns="0" rIns="0" bIns="0" rtlCol="0"/>
            <a:lstStyle/>
            <a:p>
              <a:endParaRPr/>
            </a:p>
          </p:txBody>
        </p:sp>
        <p:sp>
          <p:nvSpPr>
            <p:cNvPr id="26" name="object 26"/>
            <p:cNvSpPr/>
            <p:nvPr/>
          </p:nvSpPr>
          <p:spPr>
            <a:xfrm>
              <a:off x="16903083" y="0"/>
              <a:ext cx="1384935" cy="1080135"/>
            </a:xfrm>
            <a:custGeom>
              <a:avLst/>
              <a:gdLst/>
              <a:ahLst/>
              <a:cxnLst/>
              <a:rect l="l" t="t" r="r" b="b"/>
              <a:pathLst>
                <a:path w="1384934" h="1080135">
                  <a:moveTo>
                    <a:pt x="1384915" y="1059244"/>
                  </a:moveTo>
                  <a:lnTo>
                    <a:pt x="26734" y="0"/>
                  </a:lnTo>
                </a:path>
                <a:path w="1384934" h="1080135">
                  <a:moveTo>
                    <a:pt x="0" y="0"/>
                  </a:moveTo>
                  <a:lnTo>
                    <a:pt x="1384915" y="1080123"/>
                  </a:lnTo>
                </a:path>
              </a:pathLst>
            </a:custGeom>
            <a:ln w="3175">
              <a:solidFill>
                <a:srgbClr val="FFFFFF"/>
              </a:solidFill>
            </a:ln>
          </p:spPr>
          <p:txBody>
            <a:bodyPr wrap="square" lIns="0" tIns="0" rIns="0" bIns="0" rtlCol="0"/>
            <a:lstStyle/>
            <a:p>
              <a:endParaRPr/>
            </a:p>
          </p:txBody>
        </p:sp>
        <p:sp>
          <p:nvSpPr>
            <p:cNvPr id="27" name="object 27"/>
            <p:cNvSpPr/>
            <p:nvPr/>
          </p:nvSpPr>
          <p:spPr>
            <a:xfrm>
              <a:off x="17469404" y="0"/>
              <a:ext cx="819150" cy="638810"/>
            </a:xfrm>
            <a:custGeom>
              <a:avLst/>
              <a:gdLst/>
              <a:ahLst/>
              <a:cxnLst/>
              <a:rect l="l" t="t" r="r" b="b"/>
              <a:pathLst>
                <a:path w="819150" h="638810">
                  <a:moveTo>
                    <a:pt x="28336" y="0"/>
                  </a:moveTo>
                  <a:lnTo>
                    <a:pt x="0" y="0"/>
                  </a:lnTo>
                  <a:lnTo>
                    <a:pt x="818594" y="638423"/>
                  </a:lnTo>
                  <a:lnTo>
                    <a:pt x="818594" y="616325"/>
                  </a:lnTo>
                  <a:lnTo>
                    <a:pt x="28336" y="0"/>
                  </a:lnTo>
                  <a:close/>
                </a:path>
              </a:pathLst>
            </a:custGeom>
            <a:solidFill>
              <a:srgbClr val="4C2A13">
                <a:alpha val="38819"/>
              </a:srgbClr>
            </a:solidFill>
          </p:spPr>
          <p:txBody>
            <a:bodyPr wrap="square" lIns="0" tIns="0" rIns="0" bIns="0" rtlCol="0"/>
            <a:lstStyle/>
            <a:p>
              <a:endParaRPr/>
            </a:p>
          </p:txBody>
        </p:sp>
        <p:sp>
          <p:nvSpPr>
            <p:cNvPr id="28" name="object 28"/>
            <p:cNvSpPr/>
            <p:nvPr/>
          </p:nvSpPr>
          <p:spPr>
            <a:xfrm>
              <a:off x="17469404" y="0"/>
              <a:ext cx="819150" cy="638810"/>
            </a:xfrm>
            <a:custGeom>
              <a:avLst/>
              <a:gdLst/>
              <a:ahLst/>
              <a:cxnLst/>
              <a:rect l="l" t="t" r="r" b="b"/>
              <a:pathLst>
                <a:path w="819150" h="638810">
                  <a:moveTo>
                    <a:pt x="818594" y="616339"/>
                  </a:moveTo>
                  <a:lnTo>
                    <a:pt x="28299" y="0"/>
                  </a:lnTo>
                </a:path>
                <a:path w="819150" h="638810">
                  <a:moveTo>
                    <a:pt x="0" y="0"/>
                  </a:moveTo>
                  <a:lnTo>
                    <a:pt x="818594" y="638423"/>
                  </a:lnTo>
                </a:path>
              </a:pathLst>
            </a:custGeom>
            <a:ln w="3175">
              <a:solidFill>
                <a:srgbClr val="FFFFFF"/>
              </a:solidFill>
            </a:ln>
          </p:spPr>
          <p:txBody>
            <a:bodyPr wrap="square" lIns="0" tIns="0" rIns="0" bIns="0" rtlCol="0"/>
            <a:lstStyle/>
            <a:p>
              <a:endParaRPr/>
            </a:p>
          </p:txBody>
        </p:sp>
        <p:pic>
          <p:nvPicPr>
            <p:cNvPr id="29" name="object 29"/>
            <p:cNvPicPr/>
            <p:nvPr/>
          </p:nvPicPr>
          <p:blipFill>
            <a:blip r:embed="rId3" cstate="print"/>
            <a:stretch>
              <a:fillRect/>
            </a:stretch>
          </p:blipFill>
          <p:spPr>
            <a:xfrm>
              <a:off x="18036202" y="0"/>
              <a:ext cx="252156" cy="196816"/>
            </a:xfrm>
            <a:prstGeom prst="rect">
              <a:avLst/>
            </a:prstGeom>
          </p:spPr>
        </p:pic>
        <p:sp>
          <p:nvSpPr>
            <p:cNvPr id="30" name="object 30"/>
            <p:cNvSpPr/>
            <p:nvPr/>
          </p:nvSpPr>
          <p:spPr>
            <a:xfrm>
              <a:off x="16514271" y="242265"/>
              <a:ext cx="1774189" cy="1676400"/>
            </a:xfrm>
            <a:custGeom>
              <a:avLst/>
              <a:gdLst/>
              <a:ahLst/>
              <a:cxnLst/>
              <a:rect l="l" t="t" r="r" b="b"/>
              <a:pathLst>
                <a:path w="1774190" h="1676400">
                  <a:moveTo>
                    <a:pt x="771465" y="25400"/>
                  </a:moveTo>
                  <a:lnTo>
                    <a:pt x="643410" y="25400"/>
                  </a:lnTo>
                  <a:lnTo>
                    <a:pt x="454100" y="76200"/>
                  </a:lnTo>
                  <a:lnTo>
                    <a:pt x="408734" y="101600"/>
                  </a:lnTo>
                  <a:lnTo>
                    <a:pt x="364466" y="114300"/>
                  </a:lnTo>
                  <a:lnTo>
                    <a:pt x="321329" y="139700"/>
                  </a:lnTo>
                  <a:lnTo>
                    <a:pt x="279359" y="165100"/>
                  </a:lnTo>
                  <a:lnTo>
                    <a:pt x="238590" y="190500"/>
                  </a:lnTo>
                  <a:lnTo>
                    <a:pt x="199056" y="228600"/>
                  </a:lnTo>
                  <a:lnTo>
                    <a:pt x="166705" y="254000"/>
                  </a:lnTo>
                  <a:lnTo>
                    <a:pt x="136556" y="292100"/>
                  </a:lnTo>
                  <a:lnTo>
                    <a:pt x="108670" y="330200"/>
                  </a:lnTo>
                  <a:lnTo>
                    <a:pt x="83105" y="368300"/>
                  </a:lnTo>
                  <a:lnTo>
                    <a:pt x="61811" y="393700"/>
                  </a:lnTo>
                  <a:lnTo>
                    <a:pt x="44196" y="431800"/>
                  </a:lnTo>
                  <a:lnTo>
                    <a:pt x="30224" y="469900"/>
                  </a:lnTo>
                  <a:lnTo>
                    <a:pt x="19859" y="520700"/>
                  </a:lnTo>
                  <a:lnTo>
                    <a:pt x="17569" y="533400"/>
                  </a:lnTo>
                  <a:lnTo>
                    <a:pt x="12751" y="558800"/>
                  </a:lnTo>
                  <a:lnTo>
                    <a:pt x="10461" y="571500"/>
                  </a:lnTo>
                  <a:lnTo>
                    <a:pt x="3331" y="622300"/>
                  </a:lnTo>
                  <a:lnTo>
                    <a:pt x="0" y="673100"/>
                  </a:lnTo>
                  <a:lnTo>
                    <a:pt x="1549" y="711200"/>
                  </a:lnTo>
                  <a:lnTo>
                    <a:pt x="9064" y="762000"/>
                  </a:lnTo>
                  <a:lnTo>
                    <a:pt x="18639" y="800100"/>
                  </a:lnTo>
                  <a:lnTo>
                    <a:pt x="27940" y="838200"/>
                  </a:lnTo>
                  <a:lnTo>
                    <a:pt x="36978" y="876300"/>
                  </a:lnTo>
                  <a:lnTo>
                    <a:pt x="45767" y="927100"/>
                  </a:lnTo>
                  <a:lnTo>
                    <a:pt x="51500" y="939800"/>
                  </a:lnTo>
                  <a:lnTo>
                    <a:pt x="58769" y="965200"/>
                  </a:lnTo>
                  <a:lnTo>
                    <a:pt x="67252" y="990600"/>
                  </a:lnTo>
                  <a:lnTo>
                    <a:pt x="76628" y="1003300"/>
                  </a:lnTo>
                  <a:lnTo>
                    <a:pt x="98474" y="1041400"/>
                  </a:lnTo>
                  <a:lnTo>
                    <a:pt x="123167" y="1079500"/>
                  </a:lnTo>
                  <a:lnTo>
                    <a:pt x="150475" y="1117600"/>
                  </a:lnTo>
                  <a:lnTo>
                    <a:pt x="180167" y="1155700"/>
                  </a:lnTo>
                  <a:lnTo>
                    <a:pt x="212010" y="1193800"/>
                  </a:lnTo>
                  <a:lnTo>
                    <a:pt x="247633" y="1219200"/>
                  </a:lnTo>
                  <a:lnTo>
                    <a:pt x="284673" y="1257300"/>
                  </a:lnTo>
                  <a:lnTo>
                    <a:pt x="323054" y="1282700"/>
                  </a:lnTo>
                  <a:lnTo>
                    <a:pt x="362702" y="1308100"/>
                  </a:lnTo>
                  <a:lnTo>
                    <a:pt x="403541" y="1333500"/>
                  </a:lnTo>
                  <a:lnTo>
                    <a:pt x="445495" y="1358900"/>
                  </a:lnTo>
                  <a:lnTo>
                    <a:pt x="488489" y="1371600"/>
                  </a:lnTo>
                  <a:lnTo>
                    <a:pt x="503866" y="1384300"/>
                  </a:lnTo>
                  <a:lnTo>
                    <a:pt x="518731" y="1397000"/>
                  </a:lnTo>
                  <a:lnTo>
                    <a:pt x="533048" y="1397000"/>
                  </a:lnTo>
                  <a:lnTo>
                    <a:pt x="546782" y="1409700"/>
                  </a:lnTo>
                  <a:lnTo>
                    <a:pt x="577611" y="1435100"/>
                  </a:lnTo>
                  <a:lnTo>
                    <a:pt x="609393" y="1460500"/>
                  </a:lnTo>
                  <a:lnTo>
                    <a:pt x="695215" y="1511300"/>
                  </a:lnTo>
                  <a:lnTo>
                    <a:pt x="738898" y="1524000"/>
                  </a:lnTo>
                  <a:lnTo>
                    <a:pt x="827993" y="1574800"/>
                  </a:lnTo>
                  <a:lnTo>
                    <a:pt x="873480" y="1587500"/>
                  </a:lnTo>
                  <a:lnTo>
                    <a:pt x="919642" y="1612900"/>
                  </a:lnTo>
                  <a:lnTo>
                    <a:pt x="966517" y="1625600"/>
                  </a:lnTo>
                  <a:lnTo>
                    <a:pt x="996950" y="1625600"/>
                  </a:lnTo>
                  <a:lnTo>
                    <a:pt x="1006903" y="1638300"/>
                  </a:lnTo>
                  <a:lnTo>
                    <a:pt x="1040100" y="1638300"/>
                  </a:lnTo>
                  <a:lnTo>
                    <a:pt x="1107541" y="1663700"/>
                  </a:lnTo>
                  <a:lnTo>
                    <a:pt x="1210437" y="1663700"/>
                  </a:lnTo>
                  <a:lnTo>
                    <a:pt x="1244375" y="1676400"/>
                  </a:lnTo>
                  <a:lnTo>
                    <a:pt x="1533826" y="1676400"/>
                  </a:lnTo>
                  <a:lnTo>
                    <a:pt x="1618281" y="1651000"/>
                  </a:lnTo>
                  <a:lnTo>
                    <a:pt x="1205066" y="1651000"/>
                  </a:lnTo>
                  <a:lnTo>
                    <a:pt x="997505" y="1600200"/>
                  </a:lnTo>
                  <a:lnTo>
                    <a:pt x="903685" y="1574800"/>
                  </a:lnTo>
                  <a:lnTo>
                    <a:pt x="858742" y="1562100"/>
                  </a:lnTo>
                  <a:lnTo>
                    <a:pt x="727503" y="1485900"/>
                  </a:lnTo>
                  <a:lnTo>
                    <a:pt x="710618" y="1485900"/>
                  </a:lnTo>
                  <a:lnTo>
                    <a:pt x="693483" y="1473200"/>
                  </a:lnTo>
                  <a:lnTo>
                    <a:pt x="658415" y="1460500"/>
                  </a:lnTo>
                  <a:lnTo>
                    <a:pt x="659812" y="1447800"/>
                  </a:lnTo>
                  <a:lnTo>
                    <a:pt x="810595" y="1447800"/>
                  </a:lnTo>
                  <a:lnTo>
                    <a:pt x="626322" y="1397000"/>
                  </a:lnTo>
                  <a:lnTo>
                    <a:pt x="582088" y="1384300"/>
                  </a:lnTo>
                  <a:lnTo>
                    <a:pt x="546727" y="1358900"/>
                  </a:lnTo>
                  <a:lnTo>
                    <a:pt x="513127" y="1333500"/>
                  </a:lnTo>
                  <a:lnTo>
                    <a:pt x="481433" y="1320800"/>
                  </a:lnTo>
                  <a:lnTo>
                    <a:pt x="451786" y="1295400"/>
                  </a:lnTo>
                  <a:lnTo>
                    <a:pt x="444579" y="1282700"/>
                  </a:lnTo>
                  <a:lnTo>
                    <a:pt x="437753" y="1282700"/>
                  </a:lnTo>
                  <a:lnTo>
                    <a:pt x="430926" y="1270000"/>
                  </a:lnTo>
                  <a:lnTo>
                    <a:pt x="423719" y="1270000"/>
                  </a:lnTo>
                  <a:lnTo>
                    <a:pt x="408580" y="1257300"/>
                  </a:lnTo>
                  <a:lnTo>
                    <a:pt x="394620" y="1231900"/>
                  </a:lnTo>
                  <a:lnTo>
                    <a:pt x="381875" y="1219200"/>
                  </a:lnTo>
                  <a:lnTo>
                    <a:pt x="335200" y="1219200"/>
                  </a:lnTo>
                  <a:lnTo>
                    <a:pt x="296908" y="1181100"/>
                  </a:lnTo>
                  <a:lnTo>
                    <a:pt x="260871" y="1155700"/>
                  </a:lnTo>
                  <a:lnTo>
                    <a:pt x="227046" y="1117600"/>
                  </a:lnTo>
                  <a:lnTo>
                    <a:pt x="195389" y="1079500"/>
                  </a:lnTo>
                  <a:lnTo>
                    <a:pt x="165857" y="1041400"/>
                  </a:lnTo>
                  <a:lnTo>
                    <a:pt x="138408" y="1003300"/>
                  </a:lnTo>
                  <a:lnTo>
                    <a:pt x="112997" y="952500"/>
                  </a:lnTo>
                  <a:lnTo>
                    <a:pt x="89582" y="914400"/>
                  </a:lnTo>
                  <a:lnTo>
                    <a:pt x="72876" y="863600"/>
                  </a:lnTo>
                  <a:lnTo>
                    <a:pt x="65182" y="825500"/>
                  </a:lnTo>
                  <a:lnTo>
                    <a:pt x="65561" y="774700"/>
                  </a:lnTo>
                  <a:lnTo>
                    <a:pt x="73072" y="736600"/>
                  </a:lnTo>
                  <a:lnTo>
                    <a:pt x="76281" y="723900"/>
                  </a:lnTo>
                  <a:lnTo>
                    <a:pt x="41449" y="723900"/>
                  </a:lnTo>
                  <a:lnTo>
                    <a:pt x="35599" y="711200"/>
                  </a:lnTo>
                  <a:lnTo>
                    <a:pt x="32750" y="698500"/>
                  </a:lnTo>
                  <a:lnTo>
                    <a:pt x="32091" y="685800"/>
                  </a:lnTo>
                  <a:lnTo>
                    <a:pt x="32813" y="673100"/>
                  </a:lnTo>
                  <a:lnTo>
                    <a:pt x="34688" y="635000"/>
                  </a:lnTo>
                  <a:lnTo>
                    <a:pt x="36099" y="609600"/>
                  </a:lnTo>
                  <a:lnTo>
                    <a:pt x="38725" y="571500"/>
                  </a:lnTo>
                  <a:lnTo>
                    <a:pt x="44243" y="546100"/>
                  </a:lnTo>
                  <a:lnTo>
                    <a:pt x="57693" y="482600"/>
                  </a:lnTo>
                  <a:lnTo>
                    <a:pt x="76190" y="431800"/>
                  </a:lnTo>
                  <a:lnTo>
                    <a:pt x="99418" y="393700"/>
                  </a:lnTo>
                  <a:lnTo>
                    <a:pt x="127059" y="342900"/>
                  </a:lnTo>
                  <a:lnTo>
                    <a:pt x="158797" y="304800"/>
                  </a:lnTo>
                  <a:lnTo>
                    <a:pt x="191238" y="266700"/>
                  </a:lnTo>
                  <a:lnTo>
                    <a:pt x="226239" y="228600"/>
                  </a:lnTo>
                  <a:lnTo>
                    <a:pt x="263587" y="203200"/>
                  </a:lnTo>
                  <a:lnTo>
                    <a:pt x="303069" y="177800"/>
                  </a:lnTo>
                  <a:lnTo>
                    <a:pt x="344471" y="152400"/>
                  </a:lnTo>
                  <a:lnTo>
                    <a:pt x="390594" y="127000"/>
                  </a:lnTo>
                  <a:lnTo>
                    <a:pt x="437679" y="101600"/>
                  </a:lnTo>
                  <a:lnTo>
                    <a:pt x="685832" y="38100"/>
                  </a:lnTo>
                  <a:lnTo>
                    <a:pt x="737663" y="38100"/>
                  </a:lnTo>
                  <a:lnTo>
                    <a:pt x="771465" y="25400"/>
                  </a:lnTo>
                  <a:close/>
                </a:path>
                <a:path w="1774190" h="1676400">
                  <a:moveTo>
                    <a:pt x="1773753" y="1562100"/>
                  </a:moveTo>
                  <a:lnTo>
                    <a:pt x="1765849" y="1562100"/>
                  </a:lnTo>
                  <a:lnTo>
                    <a:pt x="1733978" y="1574800"/>
                  </a:lnTo>
                  <a:lnTo>
                    <a:pt x="1692621" y="1600200"/>
                  </a:lnTo>
                  <a:lnTo>
                    <a:pt x="1517316" y="1651000"/>
                  </a:lnTo>
                  <a:lnTo>
                    <a:pt x="1618281" y="1651000"/>
                  </a:lnTo>
                  <a:lnTo>
                    <a:pt x="1701593" y="1625600"/>
                  </a:lnTo>
                  <a:lnTo>
                    <a:pt x="1746928" y="1600200"/>
                  </a:lnTo>
                  <a:lnTo>
                    <a:pt x="1773753" y="1587500"/>
                  </a:lnTo>
                  <a:lnTo>
                    <a:pt x="1773753" y="1562100"/>
                  </a:lnTo>
                  <a:close/>
                </a:path>
                <a:path w="1774190" h="1676400">
                  <a:moveTo>
                    <a:pt x="1177970" y="1511300"/>
                  </a:moveTo>
                  <a:lnTo>
                    <a:pt x="1046599" y="1511300"/>
                  </a:lnTo>
                  <a:lnTo>
                    <a:pt x="1092501" y="1524000"/>
                  </a:lnTo>
                  <a:lnTo>
                    <a:pt x="1141523" y="1524000"/>
                  </a:lnTo>
                  <a:lnTo>
                    <a:pt x="1177970" y="1511300"/>
                  </a:lnTo>
                  <a:close/>
                </a:path>
                <a:path w="1774190" h="1676400">
                  <a:moveTo>
                    <a:pt x="1587380" y="1511300"/>
                  </a:moveTo>
                  <a:lnTo>
                    <a:pt x="1392110" y="1511300"/>
                  </a:lnTo>
                  <a:lnTo>
                    <a:pt x="1453181" y="1524000"/>
                  </a:lnTo>
                  <a:lnTo>
                    <a:pt x="1556654" y="1524000"/>
                  </a:lnTo>
                  <a:lnTo>
                    <a:pt x="1587380" y="1511300"/>
                  </a:lnTo>
                  <a:close/>
                </a:path>
                <a:path w="1774190" h="1676400">
                  <a:moveTo>
                    <a:pt x="1734687" y="1485900"/>
                  </a:moveTo>
                  <a:lnTo>
                    <a:pt x="1573133" y="1485900"/>
                  </a:lnTo>
                  <a:lnTo>
                    <a:pt x="1544514" y="1498600"/>
                  </a:lnTo>
                  <a:lnTo>
                    <a:pt x="954555" y="1498600"/>
                  </a:lnTo>
                  <a:lnTo>
                    <a:pt x="1000648" y="1511300"/>
                  </a:lnTo>
                  <a:lnTo>
                    <a:pt x="1656792" y="1511300"/>
                  </a:lnTo>
                  <a:lnTo>
                    <a:pt x="1734687" y="1485900"/>
                  </a:lnTo>
                  <a:close/>
                </a:path>
                <a:path w="1774190" h="1676400">
                  <a:moveTo>
                    <a:pt x="810595" y="1447800"/>
                  </a:moveTo>
                  <a:lnTo>
                    <a:pt x="690800" y="1447800"/>
                  </a:lnTo>
                  <a:lnTo>
                    <a:pt x="908224" y="1498600"/>
                  </a:lnTo>
                  <a:lnTo>
                    <a:pt x="1500044" y="1498600"/>
                  </a:lnTo>
                  <a:lnTo>
                    <a:pt x="1494964" y="1485900"/>
                  </a:lnTo>
                  <a:lnTo>
                    <a:pt x="1490011" y="1485900"/>
                  </a:lnTo>
                  <a:lnTo>
                    <a:pt x="1520259" y="1473200"/>
                  </a:lnTo>
                  <a:lnTo>
                    <a:pt x="905827" y="1473200"/>
                  </a:lnTo>
                  <a:lnTo>
                    <a:pt x="810595" y="1447800"/>
                  </a:lnTo>
                  <a:close/>
                </a:path>
                <a:path w="1774190" h="1676400">
                  <a:moveTo>
                    <a:pt x="1773753" y="1447800"/>
                  </a:moveTo>
                  <a:lnTo>
                    <a:pt x="1770346" y="1447800"/>
                  </a:lnTo>
                  <a:lnTo>
                    <a:pt x="1724914" y="1473200"/>
                  </a:lnTo>
                  <a:lnTo>
                    <a:pt x="1678267" y="1473200"/>
                  </a:lnTo>
                  <a:lnTo>
                    <a:pt x="1630346" y="1485900"/>
                  </a:lnTo>
                  <a:lnTo>
                    <a:pt x="1773753" y="1485900"/>
                  </a:lnTo>
                  <a:lnTo>
                    <a:pt x="1773753" y="1447800"/>
                  </a:lnTo>
                  <a:close/>
                </a:path>
                <a:path w="1774190" h="1676400">
                  <a:moveTo>
                    <a:pt x="1404286" y="1460500"/>
                  </a:moveTo>
                  <a:lnTo>
                    <a:pt x="1078150" y="1460500"/>
                  </a:lnTo>
                  <a:lnTo>
                    <a:pt x="1079547" y="1473200"/>
                  </a:lnTo>
                  <a:lnTo>
                    <a:pt x="1407842" y="1473200"/>
                  </a:lnTo>
                  <a:lnTo>
                    <a:pt x="1404286" y="1460500"/>
                  </a:lnTo>
                  <a:close/>
                </a:path>
                <a:path w="1774190" h="1676400">
                  <a:moveTo>
                    <a:pt x="1773753" y="1371600"/>
                  </a:moveTo>
                  <a:lnTo>
                    <a:pt x="1754933" y="1384300"/>
                  </a:lnTo>
                  <a:lnTo>
                    <a:pt x="1739205" y="1397000"/>
                  </a:lnTo>
                  <a:lnTo>
                    <a:pt x="1707034" y="1397000"/>
                  </a:lnTo>
                  <a:lnTo>
                    <a:pt x="1690163" y="1409700"/>
                  </a:lnTo>
                  <a:lnTo>
                    <a:pt x="1494964" y="1460500"/>
                  </a:lnTo>
                  <a:lnTo>
                    <a:pt x="1418002" y="1460500"/>
                  </a:lnTo>
                  <a:lnTo>
                    <a:pt x="1412160" y="1473200"/>
                  </a:lnTo>
                  <a:lnTo>
                    <a:pt x="1550733" y="1473200"/>
                  </a:lnTo>
                  <a:lnTo>
                    <a:pt x="1613074" y="1447800"/>
                  </a:lnTo>
                  <a:lnTo>
                    <a:pt x="1767341" y="1409700"/>
                  </a:lnTo>
                  <a:lnTo>
                    <a:pt x="1773753" y="1409700"/>
                  </a:lnTo>
                  <a:lnTo>
                    <a:pt x="1773753" y="1371600"/>
                  </a:lnTo>
                  <a:close/>
                </a:path>
                <a:path w="1774190" h="1676400">
                  <a:moveTo>
                    <a:pt x="1149397" y="1447800"/>
                  </a:moveTo>
                  <a:lnTo>
                    <a:pt x="1049528" y="1447800"/>
                  </a:lnTo>
                  <a:lnTo>
                    <a:pt x="1063599" y="1460500"/>
                  </a:lnTo>
                  <a:lnTo>
                    <a:pt x="1170900" y="1460500"/>
                  </a:lnTo>
                  <a:lnTo>
                    <a:pt x="1149397" y="1447800"/>
                  </a:lnTo>
                  <a:close/>
                </a:path>
                <a:path w="1774190" h="1676400">
                  <a:moveTo>
                    <a:pt x="1442386" y="1447800"/>
                  </a:moveTo>
                  <a:lnTo>
                    <a:pt x="1314311" y="1447800"/>
                  </a:lnTo>
                  <a:lnTo>
                    <a:pt x="1289859" y="1460500"/>
                  </a:lnTo>
                  <a:lnTo>
                    <a:pt x="1437433" y="1460500"/>
                  </a:lnTo>
                  <a:lnTo>
                    <a:pt x="1442386" y="1447800"/>
                  </a:lnTo>
                  <a:close/>
                </a:path>
                <a:path w="1774190" h="1676400">
                  <a:moveTo>
                    <a:pt x="1010459" y="1371600"/>
                  </a:moveTo>
                  <a:lnTo>
                    <a:pt x="839136" y="1371600"/>
                  </a:lnTo>
                  <a:lnTo>
                    <a:pt x="883380" y="1397000"/>
                  </a:lnTo>
                  <a:lnTo>
                    <a:pt x="928576" y="1409700"/>
                  </a:lnTo>
                  <a:lnTo>
                    <a:pt x="974582" y="1435100"/>
                  </a:lnTo>
                  <a:lnTo>
                    <a:pt x="1021254" y="1447800"/>
                  </a:lnTo>
                  <a:lnTo>
                    <a:pt x="1123382" y="1447800"/>
                  </a:lnTo>
                  <a:lnTo>
                    <a:pt x="1097295" y="1435100"/>
                  </a:lnTo>
                  <a:lnTo>
                    <a:pt x="1071352" y="1435100"/>
                  </a:lnTo>
                  <a:lnTo>
                    <a:pt x="1045765" y="1422400"/>
                  </a:lnTo>
                  <a:lnTo>
                    <a:pt x="1037891" y="1422400"/>
                  </a:lnTo>
                  <a:lnTo>
                    <a:pt x="1029890" y="1409700"/>
                  </a:lnTo>
                  <a:lnTo>
                    <a:pt x="1590554" y="1409700"/>
                  </a:lnTo>
                  <a:lnTo>
                    <a:pt x="1636823" y="1397000"/>
                  </a:lnTo>
                  <a:lnTo>
                    <a:pt x="1205531" y="1397000"/>
                  </a:lnTo>
                  <a:lnTo>
                    <a:pt x="1157156" y="1384300"/>
                  </a:lnTo>
                  <a:lnTo>
                    <a:pt x="1059263" y="1384300"/>
                  </a:lnTo>
                  <a:lnTo>
                    <a:pt x="1010459" y="1371600"/>
                  </a:lnTo>
                  <a:close/>
                </a:path>
                <a:path w="1774190" h="1676400">
                  <a:moveTo>
                    <a:pt x="1590554" y="1409700"/>
                  </a:moveTo>
                  <a:lnTo>
                    <a:pt x="1087510" y="1409700"/>
                  </a:lnTo>
                  <a:lnTo>
                    <a:pt x="1098978" y="1422400"/>
                  </a:lnTo>
                  <a:lnTo>
                    <a:pt x="1367756" y="1422400"/>
                  </a:lnTo>
                  <a:lnTo>
                    <a:pt x="1384855" y="1435100"/>
                  </a:lnTo>
                  <a:lnTo>
                    <a:pt x="1362404" y="1435100"/>
                  </a:lnTo>
                  <a:lnTo>
                    <a:pt x="1338691" y="1447800"/>
                  </a:lnTo>
                  <a:lnTo>
                    <a:pt x="1449625" y="1447800"/>
                  </a:lnTo>
                  <a:lnTo>
                    <a:pt x="1590554" y="1409700"/>
                  </a:lnTo>
                  <a:close/>
                </a:path>
                <a:path w="1774190" h="1676400">
                  <a:moveTo>
                    <a:pt x="1716905" y="1371600"/>
                  </a:moveTo>
                  <a:lnTo>
                    <a:pt x="1506982" y="1371600"/>
                  </a:lnTo>
                  <a:lnTo>
                    <a:pt x="1493696" y="1384300"/>
                  </a:lnTo>
                  <a:lnTo>
                    <a:pt x="1361221" y="1384300"/>
                  </a:lnTo>
                  <a:lnTo>
                    <a:pt x="1324411" y="1397000"/>
                  </a:lnTo>
                  <a:lnTo>
                    <a:pt x="1636823" y="1397000"/>
                  </a:lnTo>
                  <a:lnTo>
                    <a:pt x="1690385" y="1384300"/>
                  </a:lnTo>
                  <a:lnTo>
                    <a:pt x="1716905" y="1371600"/>
                  </a:lnTo>
                  <a:close/>
                </a:path>
                <a:path w="1774190" h="1676400">
                  <a:moveTo>
                    <a:pt x="414753" y="1092200"/>
                  </a:moveTo>
                  <a:lnTo>
                    <a:pt x="328723" y="1092200"/>
                  </a:lnTo>
                  <a:lnTo>
                    <a:pt x="367995" y="1130300"/>
                  </a:lnTo>
                  <a:lnTo>
                    <a:pt x="410241" y="1168400"/>
                  </a:lnTo>
                  <a:lnTo>
                    <a:pt x="454810" y="1193800"/>
                  </a:lnTo>
                  <a:lnTo>
                    <a:pt x="501049" y="1219200"/>
                  </a:lnTo>
                  <a:lnTo>
                    <a:pt x="548306" y="1244600"/>
                  </a:lnTo>
                  <a:lnTo>
                    <a:pt x="633504" y="1295400"/>
                  </a:lnTo>
                  <a:lnTo>
                    <a:pt x="676878" y="1308100"/>
                  </a:lnTo>
                  <a:lnTo>
                    <a:pt x="720791" y="1333500"/>
                  </a:lnTo>
                  <a:lnTo>
                    <a:pt x="810307" y="1358900"/>
                  </a:lnTo>
                  <a:lnTo>
                    <a:pt x="817366" y="1371600"/>
                  </a:lnTo>
                  <a:lnTo>
                    <a:pt x="981543" y="1371600"/>
                  </a:lnTo>
                  <a:lnTo>
                    <a:pt x="952960" y="1358900"/>
                  </a:lnTo>
                  <a:lnTo>
                    <a:pt x="896032" y="1358900"/>
                  </a:lnTo>
                  <a:lnTo>
                    <a:pt x="877921" y="1346200"/>
                  </a:lnTo>
                  <a:lnTo>
                    <a:pt x="860298" y="1346200"/>
                  </a:lnTo>
                  <a:lnTo>
                    <a:pt x="843079" y="1333500"/>
                  </a:lnTo>
                  <a:lnTo>
                    <a:pt x="826182" y="1320800"/>
                  </a:lnTo>
                  <a:lnTo>
                    <a:pt x="776140" y="1320800"/>
                  </a:lnTo>
                  <a:lnTo>
                    <a:pt x="759888" y="1308100"/>
                  </a:lnTo>
                  <a:lnTo>
                    <a:pt x="690927" y="1282700"/>
                  </a:lnTo>
                  <a:lnTo>
                    <a:pt x="657411" y="1270000"/>
                  </a:lnTo>
                  <a:lnTo>
                    <a:pt x="624633" y="1244600"/>
                  </a:lnTo>
                  <a:lnTo>
                    <a:pt x="581542" y="1219200"/>
                  </a:lnTo>
                  <a:lnTo>
                    <a:pt x="539803" y="1193800"/>
                  </a:lnTo>
                  <a:lnTo>
                    <a:pt x="499735" y="1168400"/>
                  </a:lnTo>
                  <a:lnTo>
                    <a:pt x="461655" y="1130300"/>
                  </a:lnTo>
                  <a:lnTo>
                    <a:pt x="425878" y="1104900"/>
                  </a:lnTo>
                  <a:lnTo>
                    <a:pt x="414753" y="1092200"/>
                  </a:lnTo>
                  <a:close/>
                </a:path>
                <a:path w="1774190" h="1676400">
                  <a:moveTo>
                    <a:pt x="1773753" y="1295400"/>
                  </a:moveTo>
                  <a:lnTo>
                    <a:pt x="1757956" y="1295400"/>
                  </a:lnTo>
                  <a:lnTo>
                    <a:pt x="1711753" y="1320800"/>
                  </a:lnTo>
                  <a:lnTo>
                    <a:pt x="1669147" y="1346200"/>
                  </a:lnTo>
                  <a:lnTo>
                    <a:pt x="1579647" y="1371600"/>
                  </a:lnTo>
                  <a:lnTo>
                    <a:pt x="1743376" y="1371600"/>
                  </a:lnTo>
                  <a:lnTo>
                    <a:pt x="1773753" y="1358900"/>
                  </a:lnTo>
                  <a:lnTo>
                    <a:pt x="1773753" y="1295400"/>
                  </a:lnTo>
                  <a:close/>
                </a:path>
                <a:path w="1774190" h="1676400">
                  <a:moveTo>
                    <a:pt x="1014936" y="152400"/>
                  </a:moveTo>
                  <a:lnTo>
                    <a:pt x="889523" y="152400"/>
                  </a:lnTo>
                  <a:lnTo>
                    <a:pt x="753411" y="190500"/>
                  </a:lnTo>
                  <a:lnTo>
                    <a:pt x="705018" y="215900"/>
                  </a:lnTo>
                  <a:lnTo>
                    <a:pt x="657161" y="228600"/>
                  </a:lnTo>
                  <a:lnTo>
                    <a:pt x="610090" y="254000"/>
                  </a:lnTo>
                  <a:lnTo>
                    <a:pt x="564054" y="279400"/>
                  </a:lnTo>
                  <a:lnTo>
                    <a:pt x="522844" y="304800"/>
                  </a:lnTo>
                  <a:lnTo>
                    <a:pt x="482421" y="330200"/>
                  </a:lnTo>
                  <a:lnTo>
                    <a:pt x="443234" y="355600"/>
                  </a:lnTo>
                  <a:lnTo>
                    <a:pt x="405737" y="381000"/>
                  </a:lnTo>
                  <a:lnTo>
                    <a:pt x="370379" y="419100"/>
                  </a:lnTo>
                  <a:lnTo>
                    <a:pt x="341127" y="444500"/>
                  </a:lnTo>
                  <a:lnTo>
                    <a:pt x="313817" y="482600"/>
                  </a:lnTo>
                  <a:lnTo>
                    <a:pt x="288530" y="508000"/>
                  </a:lnTo>
                  <a:lnTo>
                    <a:pt x="265350" y="546100"/>
                  </a:lnTo>
                  <a:lnTo>
                    <a:pt x="235727" y="596900"/>
                  </a:lnTo>
                  <a:lnTo>
                    <a:pt x="212010" y="647700"/>
                  </a:lnTo>
                  <a:lnTo>
                    <a:pt x="199955" y="698500"/>
                  </a:lnTo>
                  <a:lnTo>
                    <a:pt x="192908" y="749300"/>
                  </a:lnTo>
                  <a:lnTo>
                    <a:pt x="191309" y="787400"/>
                  </a:lnTo>
                  <a:lnTo>
                    <a:pt x="195594" y="838200"/>
                  </a:lnTo>
                  <a:lnTo>
                    <a:pt x="206201" y="889000"/>
                  </a:lnTo>
                  <a:lnTo>
                    <a:pt x="223567" y="939800"/>
                  </a:lnTo>
                  <a:lnTo>
                    <a:pt x="238629" y="965200"/>
                  </a:lnTo>
                  <a:lnTo>
                    <a:pt x="252428" y="1003300"/>
                  </a:lnTo>
                  <a:lnTo>
                    <a:pt x="264751" y="1041400"/>
                  </a:lnTo>
                  <a:lnTo>
                    <a:pt x="275383" y="1079500"/>
                  </a:lnTo>
                  <a:lnTo>
                    <a:pt x="285168" y="1104900"/>
                  </a:lnTo>
                  <a:lnTo>
                    <a:pt x="297370" y="1143000"/>
                  </a:lnTo>
                  <a:lnTo>
                    <a:pt x="312263" y="1168400"/>
                  </a:lnTo>
                  <a:lnTo>
                    <a:pt x="330120" y="1193800"/>
                  </a:lnTo>
                  <a:lnTo>
                    <a:pt x="335200" y="1206500"/>
                  </a:lnTo>
                  <a:lnTo>
                    <a:pt x="340153" y="1206500"/>
                  </a:lnTo>
                  <a:lnTo>
                    <a:pt x="343074" y="1219200"/>
                  </a:lnTo>
                  <a:lnTo>
                    <a:pt x="381875" y="1219200"/>
                  </a:lnTo>
                  <a:lnTo>
                    <a:pt x="370379" y="1206500"/>
                  </a:lnTo>
                  <a:lnTo>
                    <a:pt x="357314" y="1181100"/>
                  </a:lnTo>
                  <a:lnTo>
                    <a:pt x="344058" y="1168400"/>
                  </a:lnTo>
                  <a:lnTo>
                    <a:pt x="330660" y="1143000"/>
                  </a:lnTo>
                  <a:lnTo>
                    <a:pt x="317166" y="1117600"/>
                  </a:lnTo>
                  <a:lnTo>
                    <a:pt x="314366" y="1117600"/>
                  </a:lnTo>
                  <a:lnTo>
                    <a:pt x="312578" y="1104900"/>
                  </a:lnTo>
                  <a:lnTo>
                    <a:pt x="312005" y="1104900"/>
                  </a:lnTo>
                  <a:lnTo>
                    <a:pt x="312848" y="1092200"/>
                  </a:lnTo>
                  <a:lnTo>
                    <a:pt x="414753" y="1092200"/>
                  </a:lnTo>
                  <a:lnTo>
                    <a:pt x="392503" y="1066800"/>
                  </a:lnTo>
                  <a:lnTo>
                    <a:pt x="385416" y="1054100"/>
                  </a:lnTo>
                  <a:lnTo>
                    <a:pt x="342830" y="1054100"/>
                  </a:lnTo>
                  <a:lnTo>
                    <a:pt x="342463" y="1052085"/>
                  </a:lnTo>
                  <a:lnTo>
                    <a:pt x="320357" y="1041400"/>
                  </a:lnTo>
                  <a:lnTo>
                    <a:pt x="300561" y="1016000"/>
                  </a:lnTo>
                  <a:lnTo>
                    <a:pt x="288337" y="990600"/>
                  </a:lnTo>
                  <a:lnTo>
                    <a:pt x="284781" y="952500"/>
                  </a:lnTo>
                  <a:lnTo>
                    <a:pt x="331695" y="952500"/>
                  </a:lnTo>
                  <a:lnTo>
                    <a:pt x="322551" y="927100"/>
                  </a:lnTo>
                  <a:lnTo>
                    <a:pt x="315922" y="901700"/>
                  </a:lnTo>
                  <a:lnTo>
                    <a:pt x="245919" y="901700"/>
                  </a:lnTo>
                  <a:lnTo>
                    <a:pt x="242998" y="889000"/>
                  </a:lnTo>
                  <a:lnTo>
                    <a:pt x="241601" y="889000"/>
                  </a:lnTo>
                  <a:lnTo>
                    <a:pt x="232433" y="863600"/>
                  </a:lnTo>
                  <a:lnTo>
                    <a:pt x="226266" y="838200"/>
                  </a:lnTo>
                  <a:lnTo>
                    <a:pt x="222527" y="812800"/>
                  </a:lnTo>
                  <a:lnTo>
                    <a:pt x="220646" y="787400"/>
                  </a:lnTo>
                  <a:lnTo>
                    <a:pt x="221630" y="736600"/>
                  </a:lnTo>
                  <a:lnTo>
                    <a:pt x="227949" y="698500"/>
                  </a:lnTo>
                  <a:lnTo>
                    <a:pt x="239791" y="660400"/>
                  </a:lnTo>
                  <a:lnTo>
                    <a:pt x="257349" y="609600"/>
                  </a:lnTo>
                  <a:lnTo>
                    <a:pt x="280594" y="571500"/>
                  </a:lnTo>
                  <a:lnTo>
                    <a:pt x="306506" y="533400"/>
                  </a:lnTo>
                  <a:lnTo>
                    <a:pt x="335073" y="482600"/>
                  </a:lnTo>
                  <a:lnTo>
                    <a:pt x="366283" y="457200"/>
                  </a:lnTo>
                  <a:lnTo>
                    <a:pt x="400125" y="419100"/>
                  </a:lnTo>
                  <a:lnTo>
                    <a:pt x="436586" y="381000"/>
                  </a:lnTo>
                  <a:lnTo>
                    <a:pt x="475654" y="355600"/>
                  </a:lnTo>
                  <a:lnTo>
                    <a:pt x="559351" y="304800"/>
                  </a:lnTo>
                  <a:lnTo>
                    <a:pt x="602165" y="279400"/>
                  </a:lnTo>
                  <a:lnTo>
                    <a:pt x="645751" y="254000"/>
                  </a:lnTo>
                  <a:lnTo>
                    <a:pt x="690096" y="241300"/>
                  </a:lnTo>
                  <a:lnTo>
                    <a:pt x="735190" y="215900"/>
                  </a:lnTo>
                  <a:lnTo>
                    <a:pt x="920853" y="165100"/>
                  </a:lnTo>
                  <a:lnTo>
                    <a:pt x="967793" y="165100"/>
                  </a:lnTo>
                  <a:lnTo>
                    <a:pt x="1014936" y="152400"/>
                  </a:lnTo>
                  <a:close/>
                </a:path>
                <a:path w="1774190" h="1676400">
                  <a:moveTo>
                    <a:pt x="342463" y="1052085"/>
                  </a:moveTo>
                  <a:lnTo>
                    <a:pt x="342830" y="1054100"/>
                  </a:lnTo>
                  <a:lnTo>
                    <a:pt x="346630" y="1054100"/>
                  </a:lnTo>
                  <a:lnTo>
                    <a:pt x="342463" y="1052085"/>
                  </a:lnTo>
                  <a:close/>
                </a:path>
                <a:path w="1774190" h="1676400">
                  <a:moveTo>
                    <a:pt x="331695" y="952500"/>
                  </a:moveTo>
                  <a:lnTo>
                    <a:pt x="299132" y="952500"/>
                  </a:lnTo>
                  <a:lnTo>
                    <a:pt x="306808" y="977900"/>
                  </a:lnTo>
                  <a:lnTo>
                    <a:pt x="316245" y="990600"/>
                  </a:lnTo>
                  <a:lnTo>
                    <a:pt x="326493" y="1016000"/>
                  </a:lnTo>
                  <a:lnTo>
                    <a:pt x="336597" y="1028700"/>
                  </a:lnTo>
                  <a:lnTo>
                    <a:pt x="338754" y="1041400"/>
                  </a:lnTo>
                  <a:lnTo>
                    <a:pt x="340518" y="1041400"/>
                  </a:lnTo>
                  <a:lnTo>
                    <a:pt x="342463" y="1052085"/>
                  </a:lnTo>
                  <a:lnTo>
                    <a:pt x="346630" y="1054100"/>
                  </a:lnTo>
                  <a:lnTo>
                    <a:pt x="385416" y="1054100"/>
                  </a:lnTo>
                  <a:lnTo>
                    <a:pt x="364156" y="1016000"/>
                  </a:lnTo>
                  <a:lnTo>
                    <a:pt x="340839" y="977900"/>
                  </a:lnTo>
                  <a:lnTo>
                    <a:pt x="331695" y="952500"/>
                  </a:lnTo>
                  <a:close/>
                </a:path>
                <a:path w="1774190" h="1676400">
                  <a:moveTo>
                    <a:pt x="1156954" y="190500"/>
                  </a:moveTo>
                  <a:lnTo>
                    <a:pt x="1064434" y="190500"/>
                  </a:lnTo>
                  <a:lnTo>
                    <a:pt x="1041455" y="203200"/>
                  </a:lnTo>
                  <a:lnTo>
                    <a:pt x="1018333" y="203200"/>
                  </a:lnTo>
                  <a:lnTo>
                    <a:pt x="919158" y="228600"/>
                  </a:lnTo>
                  <a:lnTo>
                    <a:pt x="870889" y="254000"/>
                  </a:lnTo>
                  <a:lnTo>
                    <a:pt x="823369" y="266700"/>
                  </a:lnTo>
                  <a:lnTo>
                    <a:pt x="684323" y="342900"/>
                  </a:lnTo>
                  <a:lnTo>
                    <a:pt x="648819" y="355600"/>
                  </a:lnTo>
                  <a:lnTo>
                    <a:pt x="614981" y="381000"/>
                  </a:lnTo>
                  <a:lnTo>
                    <a:pt x="548306" y="431800"/>
                  </a:lnTo>
                  <a:lnTo>
                    <a:pt x="529216" y="444500"/>
                  </a:lnTo>
                  <a:lnTo>
                    <a:pt x="510651" y="457200"/>
                  </a:lnTo>
                  <a:lnTo>
                    <a:pt x="492371" y="482600"/>
                  </a:lnTo>
                  <a:lnTo>
                    <a:pt x="474138" y="495300"/>
                  </a:lnTo>
                  <a:lnTo>
                    <a:pt x="455628" y="508000"/>
                  </a:lnTo>
                  <a:lnTo>
                    <a:pt x="437403" y="520700"/>
                  </a:lnTo>
                  <a:lnTo>
                    <a:pt x="420274" y="533400"/>
                  </a:lnTo>
                  <a:lnTo>
                    <a:pt x="405050" y="558800"/>
                  </a:lnTo>
                  <a:lnTo>
                    <a:pt x="384917" y="584200"/>
                  </a:lnTo>
                  <a:lnTo>
                    <a:pt x="366379" y="609600"/>
                  </a:lnTo>
                  <a:lnTo>
                    <a:pt x="348793" y="635000"/>
                  </a:lnTo>
                  <a:lnTo>
                    <a:pt x="331517" y="660400"/>
                  </a:lnTo>
                  <a:lnTo>
                    <a:pt x="312594" y="685800"/>
                  </a:lnTo>
                  <a:lnTo>
                    <a:pt x="297100" y="723900"/>
                  </a:lnTo>
                  <a:lnTo>
                    <a:pt x="285511" y="749300"/>
                  </a:lnTo>
                  <a:lnTo>
                    <a:pt x="278304" y="787400"/>
                  </a:lnTo>
                  <a:lnTo>
                    <a:pt x="269208" y="838200"/>
                  </a:lnTo>
                  <a:lnTo>
                    <a:pt x="257349" y="889000"/>
                  </a:lnTo>
                  <a:lnTo>
                    <a:pt x="252396" y="901700"/>
                  </a:lnTo>
                  <a:lnTo>
                    <a:pt x="315922" y="901700"/>
                  </a:lnTo>
                  <a:lnTo>
                    <a:pt x="309292" y="876300"/>
                  </a:lnTo>
                  <a:lnTo>
                    <a:pt x="305881" y="850900"/>
                  </a:lnTo>
                  <a:lnTo>
                    <a:pt x="307149" y="825500"/>
                  </a:lnTo>
                  <a:lnTo>
                    <a:pt x="312346" y="800100"/>
                  </a:lnTo>
                  <a:lnTo>
                    <a:pt x="320722" y="774700"/>
                  </a:lnTo>
                  <a:lnTo>
                    <a:pt x="323643" y="762000"/>
                  </a:lnTo>
                  <a:lnTo>
                    <a:pt x="327199" y="762000"/>
                  </a:lnTo>
                  <a:lnTo>
                    <a:pt x="330120" y="749300"/>
                  </a:lnTo>
                  <a:lnTo>
                    <a:pt x="353456" y="698500"/>
                  </a:lnTo>
                  <a:lnTo>
                    <a:pt x="379152" y="660400"/>
                  </a:lnTo>
                  <a:lnTo>
                    <a:pt x="407358" y="622300"/>
                  </a:lnTo>
                  <a:lnTo>
                    <a:pt x="438225" y="571500"/>
                  </a:lnTo>
                  <a:lnTo>
                    <a:pt x="471905" y="533400"/>
                  </a:lnTo>
                  <a:lnTo>
                    <a:pt x="508548" y="495300"/>
                  </a:lnTo>
                  <a:lnTo>
                    <a:pt x="548306" y="469900"/>
                  </a:lnTo>
                  <a:lnTo>
                    <a:pt x="578830" y="444500"/>
                  </a:lnTo>
                  <a:lnTo>
                    <a:pt x="611711" y="419100"/>
                  </a:lnTo>
                  <a:lnTo>
                    <a:pt x="646354" y="406400"/>
                  </a:lnTo>
                  <a:lnTo>
                    <a:pt x="682164" y="393700"/>
                  </a:lnTo>
                  <a:lnTo>
                    <a:pt x="832309" y="355600"/>
                  </a:lnTo>
                  <a:lnTo>
                    <a:pt x="708072" y="355600"/>
                  </a:lnTo>
                  <a:lnTo>
                    <a:pt x="713152" y="342900"/>
                  </a:lnTo>
                  <a:lnTo>
                    <a:pt x="724582" y="342900"/>
                  </a:lnTo>
                  <a:lnTo>
                    <a:pt x="761136" y="317500"/>
                  </a:lnTo>
                  <a:lnTo>
                    <a:pt x="872918" y="279400"/>
                  </a:lnTo>
                  <a:lnTo>
                    <a:pt x="919255" y="254000"/>
                  </a:lnTo>
                  <a:lnTo>
                    <a:pt x="1156954" y="190500"/>
                  </a:lnTo>
                  <a:close/>
                </a:path>
                <a:path w="1774190" h="1676400">
                  <a:moveTo>
                    <a:pt x="965120" y="38100"/>
                  </a:moveTo>
                  <a:lnTo>
                    <a:pt x="874442" y="38100"/>
                  </a:lnTo>
                  <a:lnTo>
                    <a:pt x="824957" y="50800"/>
                  </a:lnTo>
                  <a:lnTo>
                    <a:pt x="776593" y="76200"/>
                  </a:lnTo>
                  <a:lnTo>
                    <a:pt x="729071" y="88900"/>
                  </a:lnTo>
                  <a:lnTo>
                    <a:pt x="682109" y="114300"/>
                  </a:lnTo>
                  <a:lnTo>
                    <a:pt x="635428" y="127000"/>
                  </a:lnTo>
                  <a:lnTo>
                    <a:pt x="600902" y="139700"/>
                  </a:lnTo>
                  <a:lnTo>
                    <a:pt x="567340" y="165100"/>
                  </a:lnTo>
                  <a:lnTo>
                    <a:pt x="534326" y="177800"/>
                  </a:lnTo>
                  <a:lnTo>
                    <a:pt x="501443" y="203200"/>
                  </a:lnTo>
                  <a:lnTo>
                    <a:pt x="460210" y="228600"/>
                  </a:lnTo>
                  <a:lnTo>
                    <a:pt x="421475" y="254000"/>
                  </a:lnTo>
                  <a:lnTo>
                    <a:pt x="384286" y="279400"/>
                  </a:lnTo>
                  <a:lnTo>
                    <a:pt x="347688" y="304800"/>
                  </a:lnTo>
                  <a:lnTo>
                    <a:pt x="310731" y="342900"/>
                  </a:lnTo>
                  <a:lnTo>
                    <a:pt x="272462" y="368300"/>
                  </a:lnTo>
                  <a:lnTo>
                    <a:pt x="248685" y="393700"/>
                  </a:lnTo>
                  <a:lnTo>
                    <a:pt x="225790" y="419100"/>
                  </a:lnTo>
                  <a:lnTo>
                    <a:pt x="203561" y="444500"/>
                  </a:lnTo>
                  <a:lnTo>
                    <a:pt x="181784" y="469900"/>
                  </a:lnTo>
                  <a:lnTo>
                    <a:pt x="167487" y="482600"/>
                  </a:lnTo>
                  <a:lnTo>
                    <a:pt x="153797" y="508000"/>
                  </a:lnTo>
                  <a:lnTo>
                    <a:pt x="140797" y="520700"/>
                  </a:lnTo>
                  <a:lnTo>
                    <a:pt x="128571" y="546100"/>
                  </a:lnTo>
                  <a:lnTo>
                    <a:pt x="105027" y="584200"/>
                  </a:lnTo>
                  <a:lnTo>
                    <a:pt x="84613" y="622300"/>
                  </a:lnTo>
                  <a:lnTo>
                    <a:pt x="66367" y="660400"/>
                  </a:lnTo>
                  <a:lnTo>
                    <a:pt x="49323" y="698500"/>
                  </a:lnTo>
                  <a:lnTo>
                    <a:pt x="47926" y="711200"/>
                  </a:lnTo>
                  <a:lnTo>
                    <a:pt x="44243" y="711200"/>
                  </a:lnTo>
                  <a:lnTo>
                    <a:pt x="41449" y="723900"/>
                  </a:lnTo>
                  <a:lnTo>
                    <a:pt x="76281" y="723900"/>
                  </a:lnTo>
                  <a:lnTo>
                    <a:pt x="85907" y="685800"/>
                  </a:lnTo>
                  <a:lnTo>
                    <a:pt x="102540" y="647700"/>
                  </a:lnTo>
                  <a:lnTo>
                    <a:pt x="122623" y="596900"/>
                  </a:lnTo>
                  <a:lnTo>
                    <a:pt x="145810" y="558800"/>
                  </a:lnTo>
                  <a:lnTo>
                    <a:pt x="171751" y="520700"/>
                  </a:lnTo>
                  <a:lnTo>
                    <a:pt x="201319" y="482600"/>
                  </a:lnTo>
                  <a:lnTo>
                    <a:pt x="233078" y="444500"/>
                  </a:lnTo>
                  <a:lnTo>
                    <a:pt x="266954" y="406400"/>
                  </a:lnTo>
                  <a:lnTo>
                    <a:pt x="302872" y="381000"/>
                  </a:lnTo>
                  <a:lnTo>
                    <a:pt x="340758" y="342900"/>
                  </a:lnTo>
                  <a:lnTo>
                    <a:pt x="380539" y="317500"/>
                  </a:lnTo>
                  <a:lnTo>
                    <a:pt x="418026" y="279400"/>
                  </a:lnTo>
                  <a:lnTo>
                    <a:pt x="456283" y="254000"/>
                  </a:lnTo>
                  <a:lnTo>
                    <a:pt x="495252" y="228600"/>
                  </a:lnTo>
                  <a:lnTo>
                    <a:pt x="575102" y="177800"/>
                  </a:lnTo>
                  <a:lnTo>
                    <a:pt x="615870" y="165100"/>
                  </a:lnTo>
                  <a:lnTo>
                    <a:pt x="712168" y="114300"/>
                  </a:lnTo>
                  <a:lnTo>
                    <a:pt x="761541" y="88900"/>
                  </a:lnTo>
                  <a:lnTo>
                    <a:pt x="965120" y="38100"/>
                  </a:lnTo>
                  <a:close/>
                </a:path>
                <a:path w="1774190" h="1676400">
                  <a:moveTo>
                    <a:pt x="1002331" y="317500"/>
                  </a:moveTo>
                  <a:lnTo>
                    <a:pt x="884991" y="317500"/>
                  </a:lnTo>
                  <a:lnTo>
                    <a:pt x="832975" y="330200"/>
                  </a:lnTo>
                  <a:lnTo>
                    <a:pt x="768816" y="342900"/>
                  </a:lnTo>
                  <a:lnTo>
                    <a:pt x="756539" y="355600"/>
                  </a:lnTo>
                  <a:lnTo>
                    <a:pt x="832309" y="355600"/>
                  </a:lnTo>
                  <a:lnTo>
                    <a:pt x="934132" y="330200"/>
                  </a:lnTo>
                  <a:lnTo>
                    <a:pt x="968160" y="330200"/>
                  </a:lnTo>
                  <a:lnTo>
                    <a:pt x="1002331" y="317500"/>
                  </a:lnTo>
                  <a:close/>
                </a:path>
                <a:path w="1774190" h="1676400">
                  <a:moveTo>
                    <a:pt x="1773753" y="292100"/>
                  </a:moveTo>
                  <a:lnTo>
                    <a:pt x="1721088" y="292100"/>
                  </a:lnTo>
                  <a:lnTo>
                    <a:pt x="1728354" y="304800"/>
                  </a:lnTo>
                  <a:lnTo>
                    <a:pt x="1722548" y="317500"/>
                  </a:lnTo>
                  <a:lnTo>
                    <a:pt x="1687242" y="317500"/>
                  </a:lnTo>
                  <a:lnTo>
                    <a:pt x="1706673" y="330200"/>
                  </a:lnTo>
                  <a:lnTo>
                    <a:pt x="1726104" y="330200"/>
                  </a:lnTo>
                  <a:lnTo>
                    <a:pt x="1773753" y="342900"/>
                  </a:lnTo>
                  <a:lnTo>
                    <a:pt x="1773753" y="292100"/>
                  </a:lnTo>
                  <a:close/>
                </a:path>
                <a:path w="1774190" h="1676400">
                  <a:moveTo>
                    <a:pt x="1237069" y="292100"/>
                  </a:moveTo>
                  <a:lnTo>
                    <a:pt x="1042844" y="292100"/>
                  </a:lnTo>
                  <a:lnTo>
                    <a:pt x="937142" y="317500"/>
                  </a:lnTo>
                  <a:lnTo>
                    <a:pt x="1036788" y="317500"/>
                  </a:lnTo>
                  <a:lnTo>
                    <a:pt x="1071673" y="304800"/>
                  </a:lnTo>
                  <a:lnTo>
                    <a:pt x="1181639" y="304800"/>
                  </a:lnTo>
                  <a:lnTo>
                    <a:pt x="1237069" y="292100"/>
                  </a:lnTo>
                  <a:close/>
                </a:path>
                <a:path w="1774190" h="1676400">
                  <a:moveTo>
                    <a:pt x="1708070" y="304800"/>
                  </a:moveTo>
                  <a:lnTo>
                    <a:pt x="1608615" y="304800"/>
                  </a:lnTo>
                  <a:lnTo>
                    <a:pt x="1648380" y="317500"/>
                  </a:lnTo>
                  <a:lnTo>
                    <a:pt x="1710991" y="317500"/>
                  </a:lnTo>
                  <a:lnTo>
                    <a:pt x="1708070" y="304800"/>
                  </a:lnTo>
                  <a:close/>
                </a:path>
                <a:path w="1774190" h="1676400">
                  <a:moveTo>
                    <a:pt x="1640443" y="292100"/>
                  </a:moveTo>
                  <a:lnTo>
                    <a:pt x="1471231" y="292100"/>
                  </a:lnTo>
                  <a:lnTo>
                    <a:pt x="1480675" y="304800"/>
                  </a:lnTo>
                  <a:lnTo>
                    <a:pt x="1674185" y="304800"/>
                  </a:lnTo>
                  <a:lnTo>
                    <a:pt x="1640443" y="292100"/>
                  </a:lnTo>
                  <a:close/>
                </a:path>
                <a:path w="1774190" h="1676400">
                  <a:moveTo>
                    <a:pt x="1519330" y="279400"/>
                  </a:moveTo>
                  <a:lnTo>
                    <a:pt x="1201035" y="279400"/>
                  </a:lnTo>
                  <a:lnTo>
                    <a:pt x="1148020" y="292100"/>
                  </a:lnTo>
                  <a:lnTo>
                    <a:pt x="1572815" y="292100"/>
                  </a:lnTo>
                  <a:lnTo>
                    <a:pt x="1519330" y="279400"/>
                  </a:lnTo>
                  <a:close/>
                </a:path>
                <a:path w="1774190" h="1676400">
                  <a:moveTo>
                    <a:pt x="1412160" y="177800"/>
                  </a:moveTo>
                  <a:lnTo>
                    <a:pt x="1110535" y="177800"/>
                  </a:lnTo>
                  <a:lnTo>
                    <a:pt x="1087413" y="190500"/>
                  </a:lnTo>
                  <a:lnTo>
                    <a:pt x="1363863" y="190500"/>
                  </a:lnTo>
                  <a:lnTo>
                    <a:pt x="1412859" y="203200"/>
                  </a:lnTo>
                  <a:lnTo>
                    <a:pt x="1461558" y="203200"/>
                  </a:lnTo>
                  <a:lnTo>
                    <a:pt x="1557702" y="228600"/>
                  </a:lnTo>
                  <a:lnTo>
                    <a:pt x="1632664" y="254000"/>
                  </a:lnTo>
                  <a:lnTo>
                    <a:pt x="1669788" y="279400"/>
                  </a:lnTo>
                  <a:lnTo>
                    <a:pt x="1706673" y="292100"/>
                  </a:lnTo>
                  <a:lnTo>
                    <a:pt x="1763238" y="292100"/>
                  </a:lnTo>
                  <a:lnTo>
                    <a:pt x="1741233" y="279400"/>
                  </a:lnTo>
                  <a:lnTo>
                    <a:pt x="1719252" y="279400"/>
                  </a:lnTo>
                  <a:lnTo>
                    <a:pt x="1651155" y="241300"/>
                  </a:lnTo>
                  <a:lnTo>
                    <a:pt x="1412160" y="177800"/>
                  </a:lnTo>
                  <a:close/>
                </a:path>
                <a:path w="1774190" h="1676400">
                  <a:moveTo>
                    <a:pt x="1225428" y="38100"/>
                  </a:moveTo>
                  <a:lnTo>
                    <a:pt x="1134586" y="38100"/>
                  </a:lnTo>
                  <a:lnTo>
                    <a:pt x="1229048" y="63500"/>
                  </a:lnTo>
                  <a:lnTo>
                    <a:pt x="1275938" y="63500"/>
                  </a:lnTo>
                  <a:lnTo>
                    <a:pt x="1368980" y="88900"/>
                  </a:lnTo>
                  <a:lnTo>
                    <a:pt x="1520872" y="139700"/>
                  </a:lnTo>
                  <a:lnTo>
                    <a:pt x="1540267" y="139700"/>
                  </a:lnTo>
                  <a:lnTo>
                    <a:pt x="1549701" y="152400"/>
                  </a:lnTo>
                  <a:lnTo>
                    <a:pt x="1485407" y="152400"/>
                  </a:lnTo>
                  <a:lnTo>
                    <a:pt x="1677209" y="203200"/>
                  </a:lnTo>
                  <a:lnTo>
                    <a:pt x="1703774" y="215900"/>
                  </a:lnTo>
                  <a:lnTo>
                    <a:pt x="1729613" y="228600"/>
                  </a:lnTo>
                  <a:lnTo>
                    <a:pt x="1754808" y="241300"/>
                  </a:lnTo>
                  <a:lnTo>
                    <a:pt x="1773753" y="241300"/>
                  </a:lnTo>
                  <a:lnTo>
                    <a:pt x="1773753" y="215900"/>
                  </a:lnTo>
                  <a:lnTo>
                    <a:pt x="1755681" y="215900"/>
                  </a:lnTo>
                  <a:lnTo>
                    <a:pt x="1710913" y="190500"/>
                  </a:lnTo>
                  <a:lnTo>
                    <a:pt x="1665974" y="177800"/>
                  </a:lnTo>
                  <a:lnTo>
                    <a:pt x="1620871" y="152400"/>
                  </a:lnTo>
                  <a:lnTo>
                    <a:pt x="1530499" y="127000"/>
                  </a:lnTo>
                  <a:lnTo>
                    <a:pt x="1485179" y="101600"/>
                  </a:lnTo>
                  <a:lnTo>
                    <a:pt x="1301296" y="50800"/>
                  </a:lnTo>
                  <a:lnTo>
                    <a:pt x="1254553" y="50800"/>
                  </a:lnTo>
                  <a:lnTo>
                    <a:pt x="1225428" y="38100"/>
                  </a:lnTo>
                  <a:close/>
                </a:path>
                <a:path w="1774190" h="1676400">
                  <a:moveTo>
                    <a:pt x="1388411" y="12700"/>
                  </a:moveTo>
                  <a:lnTo>
                    <a:pt x="1301702" y="12700"/>
                  </a:lnTo>
                  <a:lnTo>
                    <a:pt x="1409366" y="38100"/>
                  </a:lnTo>
                  <a:lnTo>
                    <a:pt x="1591484" y="88900"/>
                  </a:lnTo>
                  <a:lnTo>
                    <a:pt x="1683686" y="139700"/>
                  </a:lnTo>
                  <a:lnTo>
                    <a:pt x="1712321" y="152400"/>
                  </a:lnTo>
                  <a:lnTo>
                    <a:pt x="1740074" y="165100"/>
                  </a:lnTo>
                  <a:lnTo>
                    <a:pt x="1767161" y="177800"/>
                  </a:lnTo>
                  <a:lnTo>
                    <a:pt x="1773753" y="190500"/>
                  </a:lnTo>
                  <a:lnTo>
                    <a:pt x="1773753" y="165100"/>
                  </a:lnTo>
                  <a:lnTo>
                    <a:pt x="1743067" y="139700"/>
                  </a:lnTo>
                  <a:lnTo>
                    <a:pt x="1697557" y="127000"/>
                  </a:lnTo>
                  <a:lnTo>
                    <a:pt x="1650968" y="101600"/>
                  </a:lnTo>
                  <a:lnTo>
                    <a:pt x="1603479" y="76200"/>
                  </a:lnTo>
                  <a:lnTo>
                    <a:pt x="1506521" y="50800"/>
                  </a:lnTo>
                  <a:lnTo>
                    <a:pt x="1448038" y="25400"/>
                  </a:lnTo>
                  <a:lnTo>
                    <a:pt x="1418439" y="25400"/>
                  </a:lnTo>
                  <a:lnTo>
                    <a:pt x="1388411" y="12700"/>
                  </a:lnTo>
                  <a:close/>
                </a:path>
                <a:path w="1774190" h="1676400">
                  <a:moveTo>
                    <a:pt x="1301557" y="165100"/>
                  </a:moveTo>
                  <a:lnTo>
                    <a:pt x="1263951" y="165100"/>
                  </a:lnTo>
                  <a:lnTo>
                    <a:pt x="1226264" y="177800"/>
                  </a:lnTo>
                  <a:lnTo>
                    <a:pt x="1338865" y="177800"/>
                  </a:lnTo>
                  <a:lnTo>
                    <a:pt x="1301557" y="165100"/>
                  </a:lnTo>
                  <a:close/>
                </a:path>
                <a:path w="1774190" h="1676400">
                  <a:moveTo>
                    <a:pt x="1109829" y="139700"/>
                  </a:moveTo>
                  <a:lnTo>
                    <a:pt x="981217" y="139700"/>
                  </a:lnTo>
                  <a:lnTo>
                    <a:pt x="935190" y="152400"/>
                  </a:lnTo>
                  <a:lnTo>
                    <a:pt x="1062281" y="152400"/>
                  </a:lnTo>
                  <a:lnTo>
                    <a:pt x="1109829" y="139700"/>
                  </a:lnTo>
                  <a:close/>
                </a:path>
                <a:path w="1774190" h="1676400">
                  <a:moveTo>
                    <a:pt x="1489710" y="139700"/>
                  </a:moveTo>
                  <a:lnTo>
                    <a:pt x="1387316" y="139700"/>
                  </a:lnTo>
                  <a:lnTo>
                    <a:pt x="1436549" y="152400"/>
                  </a:lnTo>
                  <a:lnTo>
                    <a:pt x="1518592" y="152400"/>
                  </a:lnTo>
                  <a:lnTo>
                    <a:pt x="1489710" y="139700"/>
                  </a:lnTo>
                  <a:close/>
                </a:path>
                <a:path w="1774190" h="1676400">
                  <a:moveTo>
                    <a:pt x="1385175" y="127000"/>
                  </a:moveTo>
                  <a:lnTo>
                    <a:pt x="1065208" y="127000"/>
                  </a:lnTo>
                  <a:lnTo>
                    <a:pt x="1027731" y="139700"/>
                  </a:lnTo>
                  <a:lnTo>
                    <a:pt x="1436671" y="139700"/>
                  </a:lnTo>
                  <a:lnTo>
                    <a:pt x="1385175" y="127000"/>
                  </a:lnTo>
                  <a:close/>
                </a:path>
                <a:path w="1774190" h="1676400">
                  <a:moveTo>
                    <a:pt x="1139364" y="25400"/>
                  </a:moveTo>
                  <a:lnTo>
                    <a:pt x="896032" y="25400"/>
                  </a:lnTo>
                  <a:lnTo>
                    <a:pt x="892212" y="38100"/>
                  </a:lnTo>
                  <a:lnTo>
                    <a:pt x="1167703" y="38100"/>
                  </a:lnTo>
                  <a:lnTo>
                    <a:pt x="1139364" y="25400"/>
                  </a:lnTo>
                  <a:close/>
                </a:path>
                <a:path w="1774190" h="1676400">
                  <a:moveTo>
                    <a:pt x="1131363" y="12700"/>
                  </a:moveTo>
                  <a:lnTo>
                    <a:pt x="736695" y="12700"/>
                  </a:lnTo>
                  <a:lnTo>
                    <a:pt x="690095" y="25400"/>
                  </a:lnTo>
                  <a:lnTo>
                    <a:pt x="1135046" y="25400"/>
                  </a:lnTo>
                  <a:lnTo>
                    <a:pt x="1131363" y="12700"/>
                  </a:lnTo>
                  <a:close/>
                </a:path>
                <a:path w="1774190" h="1676400">
                  <a:moveTo>
                    <a:pt x="1298034" y="0"/>
                  </a:moveTo>
                  <a:lnTo>
                    <a:pt x="1046239" y="0"/>
                  </a:lnTo>
                  <a:lnTo>
                    <a:pt x="1013380" y="12700"/>
                  </a:lnTo>
                  <a:lnTo>
                    <a:pt x="1343201" y="12700"/>
                  </a:lnTo>
                  <a:lnTo>
                    <a:pt x="1298034" y="0"/>
                  </a:lnTo>
                  <a:close/>
                </a:path>
              </a:pathLst>
            </a:custGeom>
            <a:solidFill>
              <a:srgbClr val="798AC5"/>
            </a:solidFill>
          </p:spPr>
          <p:txBody>
            <a:bodyPr wrap="square" lIns="0" tIns="0" rIns="0" bIns="0" rtlCol="0"/>
            <a:lstStyle/>
            <a:p>
              <a:endParaRPr/>
            </a:p>
          </p:txBody>
        </p:sp>
      </p:grpSp>
      <p:sp>
        <p:nvSpPr>
          <p:cNvPr id="31" name="object 31"/>
          <p:cNvSpPr/>
          <p:nvPr/>
        </p:nvSpPr>
        <p:spPr>
          <a:xfrm>
            <a:off x="284391" y="8698319"/>
            <a:ext cx="790575" cy="1214755"/>
          </a:xfrm>
          <a:custGeom>
            <a:avLst/>
            <a:gdLst/>
            <a:ahLst/>
            <a:cxnLst/>
            <a:rect l="l" t="t" r="r" b="b"/>
            <a:pathLst>
              <a:path w="790575" h="1214754">
                <a:moveTo>
                  <a:pt x="410781" y="465289"/>
                </a:moveTo>
                <a:lnTo>
                  <a:pt x="410629" y="459600"/>
                </a:lnTo>
                <a:lnTo>
                  <a:pt x="407454" y="454304"/>
                </a:lnTo>
                <a:lnTo>
                  <a:pt x="397637" y="440321"/>
                </a:lnTo>
                <a:lnTo>
                  <a:pt x="389458" y="425602"/>
                </a:lnTo>
                <a:lnTo>
                  <a:pt x="382346" y="410464"/>
                </a:lnTo>
                <a:lnTo>
                  <a:pt x="375780" y="395274"/>
                </a:lnTo>
                <a:lnTo>
                  <a:pt x="371449" y="385940"/>
                </a:lnTo>
                <a:lnTo>
                  <a:pt x="371449" y="460781"/>
                </a:lnTo>
                <a:lnTo>
                  <a:pt x="368579" y="466547"/>
                </a:lnTo>
                <a:lnTo>
                  <a:pt x="364972" y="472300"/>
                </a:lnTo>
                <a:lnTo>
                  <a:pt x="350939" y="493725"/>
                </a:lnTo>
                <a:lnTo>
                  <a:pt x="343319" y="504304"/>
                </a:lnTo>
                <a:lnTo>
                  <a:pt x="334746" y="514070"/>
                </a:lnTo>
                <a:lnTo>
                  <a:pt x="316179" y="535927"/>
                </a:lnTo>
                <a:lnTo>
                  <a:pt x="287159" y="585038"/>
                </a:lnTo>
                <a:lnTo>
                  <a:pt x="263537" y="632612"/>
                </a:lnTo>
                <a:lnTo>
                  <a:pt x="259880" y="640054"/>
                </a:lnTo>
                <a:lnTo>
                  <a:pt x="240233" y="701725"/>
                </a:lnTo>
                <a:lnTo>
                  <a:pt x="216890" y="772782"/>
                </a:lnTo>
                <a:lnTo>
                  <a:pt x="208051" y="809256"/>
                </a:lnTo>
                <a:lnTo>
                  <a:pt x="206387" y="816457"/>
                </a:lnTo>
                <a:lnTo>
                  <a:pt x="204000" y="823112"/>
                </a:lnTo>
                <a:lnTo>
                  <a:pt x="201460" y="829500"/>
                </a:lnTo>
                <a:lnTo>
                  <a:pt x="199402" y="835888"/>
                </a:lnTo>
                <a:lnTo>
                  <a:pt x="197967" y="837336"/>
                </a:lnTo>
                <a:lnTo>
                  <a:pt x="194373" y="838771"/>
                </a:lnTo>
                <a:lnTo>
                  <a:pt x="192214" y="839482"/>
                </a:lnTo>
                <a:lnTo>
                  <a:pt x="188315" y="827493"/>
                </a:lnTo>
                <a:lnTo>
                  <a:pt x="180263" y="803249"/>
                </a:lnTo>
                <a:lnTo>
                  <a:pt x="176364" y="791248"/>
                </a:lnTo>
                <a:lnTo>
                  <a:pt x="164465" y="751890"/>
                </a:lnTo>
                <a:lnTo>
                  <a:pt x="150812" y="713409"/>
                </a:lnTo>
                <a:lnTo>
                  <a:pt x="136080" y="675322"/>
                </a:lnTo>
                <a:lnTo>
                  <a:pt x="120942" y="637171"/>
                </a:lnTo>
                <a:lnTo>
                  <a:pt x="102819" y="595566"/>
                </a:lnTo>
                <a:lnTo>
                  <a:pt x="85039" y="553758"/>
                </a:lnTo>
                <a:lnTo>
                  <a:pt x="67386" y="511530"/>
                </a:lnTo>
                <a:lnTo>
                  <a:pt x="49669" y="468706"/>
                </a:lnTo>
                <a:lnTo>
                  <a:pt x="46304" y="459333"/>
                </a:lnTo>
                <a:lnTo>
                  <a:pt x="45897" y="450430"/>
                </a:lnTo>
                <a:lnTo>
                  <a:pt x="48463" y="441667"/>
                </a:lnTo>
                <a:lnTo>
                  <a:pt x="53987" y="432701"/>
                </a:lnTo>
                <a:lnTo>
                  <a:pt x="85661" y="391617"/>
                </a:lnTo>
                <a:lnTo>
                  <a:pt x="114007" y="348564"/>
                </a:lnTo>
                <a:lnTo>
                  <a:pt x="139534" y="304025"/>
                </a:lnTo>
                <a:lnTo>
                  <a:pt x="162687" y="258470"/>
                </a:lnTo>
                <a:lnTo>
                  <a:pt x="188696" y="203758"/>
                </a:lnTo>
                <a:lnTo>
                  <a:pt x="213080" y="149034"/>
                </a:lnTo>
                <a:lnTo>
                  <a:pt x="216446" y="142798"/>
                </a:lnTo>
                <a:lnTo>
                  <a:pt x="220014" y="136893"/>
                </a:lnTo>
                <a:lnTo>
                  <a:pt x="227482" y="125272"/>
                </a:lnTo>
                <a:lnTo>
                  <a:pt x="227482" y="123837"/>
                </a:lnTo>
                <a:lnTo>
                  <a:pt x="228917" y="123113"/>
                </a:lnTo>
                <a:lnTo>
                  <a:pt x="233248" y="123113"/>
                </a:lnTo>
                <a:lnTo>
                  <a:pt x="256578" y="168935"/>
                </a:lnTo>
                <a:lnTo>
                  <a:pt x="268528" y="205270"/>
                </a:lnTo>
                <a:lnTo>
                  <a:pt x="275082" y="226072"/>
                </a:lnTo>
                <a:lnTo>
                  <a:pt x="288671" y="267830"/>
                </a:lnTo>
                <a:lnTo>
                  <a:pt x="301320" y="297903"/>
                </a:lnTo>
                <a:lnTo>
                  <a:pt x="305955" y="308152"/>
                </a:lnTo>
                <a:lnTo>
                  <a:pt x="322897" y="343750"/>
                </a:lnTo>
                <a:lnTo>
                  <a:pt x="338429" y="380149"/>
                </a:lnTo>
                <a:lnTo>
                  <a:pt x="353021" y="417093"/>
                </a:lnTo>
                <a:lnTo>
                  <a:pt x="367144" y="454304"/>
                </a:lnTo>
                <a:lnTo>
                  <a:pt x="371449" y="460781"/>
                </a:lnTo>
                <a:lnTo>
                  <a:pt x="371449" y="385940"/>
                </a:lnTo>
                <a:lnTo>
                  <a:pt x="364007" y="369887"/>
                </a:lnTo>
                <a:lnTo>
                  <a:pt x="352374" y="344424"/>
                </a:lnTo>
                <a:lnTo>
                  <a:pt x="328980" y="293027"/>
                </a:lnTo>
                <a:lnTo>
                  <a:pt x="323380" y="279539"/>
                </a:lnTo>
                <a:lnTo>
                  <a:pt x="317652" y="266039"/>
                </a:lnTo>
                <a:lnTo>
                  <a:pt x="312178" y="252539"/>
                </a:lnTo>
                <a:lnTo>
                  <a:pt x="299339" y="216242"/>
                </a:lnTo>
                <a:lnTo>
                  <a:pt x="292087" y="193319"/>
                </a:lnTo>
                <a:lnTo>
                  <a:pt x="285115" y="170395"/>
                </a:lnTo>
                <a:lnTo>
                  <a:pt x="277876" y="147599"/>
                </a:lnTo>
                <a:lnTo>
                  <a:pt x="269836" y="123113"/>
                </a:lnTo>
                <a:lnTo>
                  <a:pt x="268071" y="117741"/>
                </a:lnTo>
                <a:lnTo>
                  <a:pt x="259969" y="87401"/>
                </a:lnTo>
                <a:lnTo>
                  <a:pt x="256311" y="56388"/>
                </a:lnTo>
                <a:lnTo>
                  <a:pt x="259880" y="24485"/>
                </a:lnTo>
                <a:lnTo>
                  <a:pt x="259880" y="13677"/>
                </a:lnTo>
                <a:lnTo>
                  <a:pt x="257708" y="10083"/>
                </a:lnTo>
                <a:lnTo>
                  <a:pt x="251231" y="7200"/>
                </a:lnTo>
                <a:lnTo>
                  <a:pt x="249072" y="5041"/>
                </a:lnTo>
                <a:lnTo>
                  <a:pt x="244043" y="3594"/>
                </a:lnTo>
                <a:lnTo>
                  <a:pt x="240436" y="2159"/>
                </a:lnTo>
                <a:lnTo>
                  <a:pt x="236118" y="1447"/>
                </a:lnTo>
                <a:lnTo>
                  <a:pt x="231076" y="0"/>
                </a:lnTo>
                <a:lnTo>
                  <a:pt x="222440" y="0"/>
                </a:lnTo>
                <a:lnTo>
                  <a:pt x="218846" y="723"/>
                </a:lnTo>
                <a:lnTo>
                  <a:pt x="215239" y="5041"/>
                </a:lnTo>
                <a:lnTo>
                  <a:pt x="212001" y="10668"/>
                </a:lnTo>
                <a:lnTo>
                  <a:pt x="211467" y="16560"/>
                </a:lnTo>
                <a:lnTo>
                  <a:pt x="212813" y="22466"/>
                </a:lnTo>
                <a:lnTo>
                  <a:pt x="215239" y="28079"/>
                </a:lnTo>
                <a:lnTo>
                  <a:pt x="219964" y="42443"/>
                </a:lnTo>
                <a:lnTo>
                  <a:pt x="220637" y="56527"/>
                </a:lnTo>
                <a:lnTo>
                  <a:pt x="218084" y="70612"/>
                </a:lnTo>
                <a:lnTo>
                  <a:pt x="213080" y="84963"/>
                </a:lnTo>
                <a:lnTo>
                  <a:pt x="204038" y="104940"/>
                </a:lnTo>
                <a:lnTo>
                  <a:pt x="195262" y="124917"/>
                </a:lnTo>
                <a:lnTo>
                  <a:pt x="186766" y="144907"/>
                </a:lnTo>
                <a:lnTo>
                  <a:pt x="178536" y="164871"/>
                </a:lnTo>
                <a:lnTo>
                  <a:pt x="159308" y="208114"/>
                </a:lnTo>
                <a:lnTo>
                  <a:pt x="139204" y="250469"/>
                </a:lnTo>
                <a:lnTo>
                  <a:pt x="117894" y="292150"/>
                </a:lnTo>
                <a:lnTo>
                  <a:pt x="95021" y="333349"/>
                </a:lnTo>
                <a:lnTo>
                  <a:pt x="74599" y="368719"/>
                </a:lnTo>
                <a:lnTo>
                  <a:pt x="50393" y="402475"/>
                </a:lnTo>
                <a:lnTo>
                  <a:pt x="17894" y="433349"/>
                </a:lnTo>
                <a:lnTo>
                  <a:pt x="723" y="444944"/>
                </a:lnTo>
                <a:lnTo>
                  <a:pt x="0" y="452145"/>
                </a:lnTo>
                <a:lnTo>
                  <a:pt x="4330" y="457187"/>
                </a:lnTo>
                <a:lnTo>
                  <a:pt x="15836" y="470458"/>
                </a:lnTo>
                <a:lnTo>
                  <a:pt x="25196" y="485089"/>
                </a:lnTo>
                <a:lnTo>
                  <a:pt x="54673" y="541959"/>
                </a:lnTo>
                <a:lnTo>
                  <a:pt x="77787" y="594791"/>
                </a:lnTo>
                <a:lnTo>
                  <a:pt x="90703" y="621347"/>
                </a:lnTo>
                <a:lnTo>
                  <a:pt x="110058" y="660222"/>
                </a:lnTo>
                <a:lnTo>
                  <a:pt x="124548" y="701255"/>
                </a:lnTo>
                <a:lnTo>
                  <a:pt x="125260" y="706297"/>
                </a:lnTo>
                <a:lnTo>
                  <a:pt x="128143" y="711327"/>
                </a:lnTo>
                <a:lnTo>
                  <a:pt x="129578" y="716368"/>
                </a:lnTo>
                <a:lnTo>
                  <a:pt x="137426" y="735291"/>
                </a:lnTo>
                <a:lnTo>
                  <a:pt x="144881" y="754354"/>
                </a:lnTo>
                <a:lnTo>
                  <a:pt x="159092" y="793407"/>
                </a:lnTo>
                <a:lnTo>
                  <a:pt x="163855" y="813765"/>
                </a:lnTo>
                <a:lnTo>
                  <a:pt x="165569" y="820051"/>
                </a:lnTo>
                <a:lnTo>
                  <a:pt x="166674" y="829500"/>
                </a:lnTo>
                <a:lnTo>
                  <a:pt x="167551" y="836701"/>
                </a:lnTo>
                <a:lnTo>
                  <a:pt x="168808" y="844448"/>
                </a:lnTo>
                <a:lnTo>
                  <a:pt x="170611" y="851725"/>
                </a:lnTo>
                <a:lnTo>
                  <a:pt x="172783" y="863612"/>
                </a:lnTo>
                <a:lnTo>
                  <a:pt x="175564" y="875487"/>
                </a:lnTo>
                <a:lnTo>
                  <a:pt x="178206" y="887374"/>
                </a:lnTo>
                <a:lnTo>
                  <a:pt x="179971" y="899248"/>
                </a:lnTo>
                <a:lnTo>
                  <a:pt x="180238" y="910907"/>
                </a:lnTo>
                <a:lnTo>
                  <a:pt x="179425" y="921753"/>
                </a:lnTo>
                <a:lnTo>
                  <a:pt x="178346" y="931240"/>
                </a:lnTo>
                <a:lnTo>
                  <a:pt x="177812" y="938847"/>
                </a:lnTo>
                <a:lnTo>
                  <a:pt x="177609" y="947966"/>
                </a:lnTo>
                <a:lnTo>
                  <a:pt x="177292" y="954684"/>
                </a:lnTo>
                <a:lnTo>
                  <a:pt x="177203" y="960818"/>
                </a:lnTo>
                <a:lnTo>
                  <a:pt x="177812" y="965479"/>
                </a:lnTo>
                <a:lnTo>
                  <a:pt x="178536" y="971969"/>
                </a:lnTo>
                <a:lnTo>
                  <a:pt x="183565" y="974128"/>
                </a:lnTo>
                <a:lnTo>
                  <a:pt x="198691" y="974128"/>
                </a:lnTo>
                <a:lnTo>
                  <a:pt x="204444" y="971245"/>
                </a:lnTo>
                <a:lnTo>
                  <a:pt x="205168" y="965479"/>
                </a:lnTo>
                <a:lnTo>
                  <a:pt x="206603" y="961885"/>
                </a:lnTo>
                <a:lnTo>
                  <a:pt x="206603" y="954684"/>
                </a:lnTo>
                <a:lnTo>
                  <a:pt x="209664" y="928116"/>
                </a:lnTo>
                <a:lnTo>
                  <a:pt x="212191" y="901407"/>
                </a:lnTo>
                <a:lnTo>
                  <a:pt x="215519" y="874699"/>
                </a:lnTo>
                <a:lnTo>
                  <a:pt x="221005" y="848131"/>
                </a:lnTo>
                <a:lnTo>
                  <a:pt x="223520" y="839482"/>
                </a:lnTo>
                <a:lnTo>
                  <a:pt x="233502" y="805243"/>
                </a:lnTo>
                <a:lnTo>
                  <a:pt x="245389" y="762088"/>
                </a:lnTo>
                <a:lnTo>
                  <a:pt x="257136" y="718934"/>
                </a:lnTo>
                <a:lnTo>
                  <a:pt x="269240" y="676059"/>
                </a:lnTo>
                <a:lnTo>
                  <a:pt x="287756" y="632117"/>
                </a:lnTo>
                <a:lnTo>
                  <a:pt x="295148" y="617740"/>
                </a:lnTo>
                <a:lnTo>
                  <a:pt x="297307" y="610539"/>
                </a:lnTo>
                <a:lnTo>
                  <a:pt x="302348" y="603338"/>
                </a:lnTo>
                <a:lnTo>
                  <a:pt x="305955" y="597573"/>
                </a:lnTo>
                <a:lnTo>
                  <a:pt x="324993" y="562051"/>
                </a:lnTo>
                <a:lnTo>
                  <a:pt x="347065" y="529361"/>
                </a:lnTo>
                <a:lnTo>
                  <a:pt x="373062" y="500189"/>
                </a:lnTo>
                <a:lnTo>
                  <a:pt x="403847" y="475183"/>
                </a:lnTo>
                <a:lnTo>
                  <a:pt x="408355" y="470712"/>
                </a:lnTo>
                <a:lnTo>
                  <a:pt x="410781" y="465289"/>
                </a:lnTo>
                <a:close/>
              </a:path>
              <a:path w="790575" h="1214754">
                <a:moveTo>
                  <a:pt x="657961" y="811415"/>
                </a:moveTo>
                <a:lnTo>
                  <a:pt x="653643" y="807085"/>
                </a:lnTo>
                <a:lnTo>
                  <a:pt x="647166" y="804214"/>
                </a:lnTo>
                <a:lnTo>
                  <a:pt x="636079" y="798576"/>
                </a:lnTo>
                <a:lnTo>
                  <a:pt x="601548" y="762571"/>
                </a:lnTo>
                <a:lnTo>
                  <a:pt x="593178" y="749604"/>
                </a:lnTo>
                <a:lnTo>
                  <a:pt x="593178" y="805649"/>
                </a:lnTo>
                <a:lnTo>
                  <a:pt x="590296" y="811415"/>
                </a:lnTo>
                <a:lnTo>
                  <a:pt x="585978" y="815009"/>
                </a:lnTo>
                <a:lnTo>
                  <a:pt x="580936" y="817892"/>
                </a:lnTo>
                <a:lnTo>
                  <a:pt x="573735" y="820051"/>
                </a:lnTo>
                <a:lnTo>
                  <a:pt x="567258" y="826528"/>
                </a:lnTo>
                <a:lnTo>
                  <a:pt x="563575" y="832421"/>
                </a:lnTo>
                <a:lnTo>
                  <a:pt x="530631" y="884758"/>
                </a:lnTo>
                <a:lnTo>
                  <a:pt x="515378" y="911364"/>
                </a:lnTo>
                <a:lnTo>
                  <a:pt x="496252" y="954633"/>
                </a:lnTo>
                <a:lnTo>
                  <a:pt x="480161" y="1002919"/>
                </a:lnTo>
                <a:lnTo>
                  <a:pt x="478713" y="1010119"/>
                </a:lnTo>
                <a:lnTo>
                  <a:pt x="474395" y="1017320"/>
                </a:lnTo>
                <a:lnTo>
                  <a:pt x="470801" y="1024521"/>
                </a:lnTo>
                <a:lnTo>
                  <a:pt x="464312" y="1024521"/>
                </a:lnTo>
                <a:lnTo>
                  <a:pt x="462165" y="1020914"/>
                </a:lnTo>
                <a:lnTo>
                  <a:pt x="460717" y="1017320"/>
                </a:lnTo>
                <a:lnTo>
                  <a:pt x="460006" y="1013726"/>
                </a:lnTo>
                <a:lnTo>
                  <a:pt x="449668" y="977290"/>
                </a:lnTo>
                <a:lnTo>
                  <a:pt x="436156" y="942086"/>
                </a:lnTo>
                <a:lnTo>
                  <a:pt x="421424" y="907415"/>
                </a:lnTo>
                <a:lnTo>
                  <a:pt x="407454" y="872604"/>
                </a:lnTo>
                <a:lnTo>
                  <a:pt x="404977" y="865301"/>
                </a:lnTo>
                <a:lnTo>
                  <a:pt x="401154" y="858393"/>
                </a:lnTo>
                <a:lnTo>
                  <a:pt x="396519" y="851750"/>
                </a:lnTo>
                <a:lnTo>
                  <a:pt x="391604" y="845248"/>
                </a:lnTo>
                <a:lnTo>
                  <a:pt x="387299" y="837336"/>
                </a:lnTo>
                <a:lnTo>
                  <a:pt x="389458" y="828687"/>
                </a:lnTo>
                <a:lnTo>
                  <a:pt x="398094" y="825093"/>
                </a:lnTo>
                <a:lnTo>
                  <a:pt x="426631" y="807999"/>
                </a:lnTo>
                <a:lnTo>
                  <a:pt x="428891" y="805649"/>
                </a:lnTo>
                <a:lnTo>
                  <a:pt x="448754" y="785037"/>
                </a:lnTo>
                <a:lnTo>
                  <a:pt x="466420" y="758164"/>
                </a:lnTo>
                <a:lnTo>
                  <a:pt x="488302" y="714057"/>
                </a:lnTo>
                <a:lnTo>
                  <a:pt x="502475" y="665251"/>
                </a:lnTo>
                <a:lnTo>
                  <a:pt x="503186" y="658774"/>
                </a:lnTo>
                <a:lnTo>
                  <a:pt x="506069" y="653021"/>
                </a:lnTo>
                <a:lnTo>
                  <a:pt x="513270" y="647979"/>
                </a:lnTo>
                <a:lnTo>
                  <a:pt x="518896" y="661924"/>
                </a:lnTo>
                <a:lnTo>
                  <a:pt x="524789" y="675792"/>
                </a:lnTo>
                <a:lnTo>
                  <a:pt x="530682" y="689787"/>
                </a:lnTo>
                <a:lnTo>
                  <a:pt x="536308" y="704138"/>
                </a:lnTo>
                <a:lnTo>
                  <a:pt x="541870" y="717499"/>
                </a:lnTo>
                <a:lnTo>
                  <a:pt x="547916" y="730592"/>
                </a:lnTo>
                <a:lnTo>
                  <a:pt x="554634" y="743419"/>
                </a:lnTo>
                <a:lnTo>
                  <a:pt x="562216" y="755967"/>
                </a:lnTo>
                <a:lnTo>
                  <a:pt x="570496" y="768794"/>
                </a:lnTo>
                <a:lnTo>
                  <a:pt x="578243" y="781354"/>
                </a:lnTo>
                <a:lnTo>
                  <a:pt x="585711" y="793635"/>
                </a:lnTo>
                <a:lnTo>
                  <a:pt x="593178" y="805649"/>
                </a:lnTo>
                <a:lnTo>
                  <a:pt x="593178" y="749604"/>
                </a:lnTo>
                <a:lnTo>
                  <a:pt x="586066" y="737323"/>
                </a:lnTo>
                <a:lnTo>
                  <a:pt x="578053" y="724293"/>
                </a:lnTo>
                <a:lnTo>
                  <a:pt x="568020" y="706843"/>
                </a:lnTo>
                <a:lnTo>
                  <a:pt x="559879" y="688924"/>
                </a:lnTo>
                <a:lnTo>
                  <a:pt x="554164" y="670331"/>
                </a:lnTo>
                <a:lnTo>
                  <a:pt x="551421" y="650862"/>
                </a:lnTo>
                <a:lnTo>
                  <a:pt x="551421" y="647979"/>
                </a:lnTo>
                <a:lnTo>
                  <a:pt x="551421" y="643661"/>
                </a:lnTo>
                <a:lnTo>
                  <a:pt x="549262" y="637171"/>
                </a:lnTo>
                <a:lnTo>
                  <a:pt x="547827" y="631418"/>
                </a:lnTo>
                <a:lnTo>
                  <a:pt x="536867" y="601256"/>
                </a:lnTo>
                <a:lnTo>
                  <a:pt x="526592" y="571030"/>
                </a:lnTo>
                <a:lnTo>
                  <a:pt x="518464" y="540397"/>
                </a:lnTo>
                <a:lnTo>
                  <a:pt x="513994" y="509028"/>
                </a:lnTo>
                <a:lnTo>
                  <a:pt x="513994" y="501827"/>
                </a:lnTo>
                <a:lnTo>
                  <a:pt x="504634" y="494626"/>
                </a:lnTo>
                <a:lnTo>
                  <a:pt x="488797" y="494626"/>
                </a:lnTo>
                <a:lnTo>
                  <a:pt x="479437" y="503262"/>
                </a:lnTo>
                <a:lnTo>
                  <a:pt x="480161" y="512622"/>
                </a:lnTo>
                <a:lnTo>
                  <a:pt x="480161" y="528459"/>
                </a:lnTo>
                <a:lnTo>
                  <a:pt x="481596" y="537108"/>
                </a:lnTo>
                <a:lnTo>
                  <a:pt x="481799" y="544360"/>
                </a:lnTo>
                <a:lnTo>
                  <a:pt x="482130" y="551954"/>
                </a:lnTo>
                <a:lnTo>
                  <a:pt x="482206" y="559676"/>
                </a:lnTo>
                <a:lnTo>
                  <a:pt x="481596" y="567347"/>
                </a:lnTo>
                <a:lnTo>
                  <a:pt x="479069" y="581672"/>
                </a:lnTo>
                <a:lnTo>
                  <a:pt x="477012" y="595604"/>
                </a:lnTo>
                <a:lnTo>
                  <a:pt x="475627" y="609257"/>
                </a:lnTo>
                <a:lnTo>
                  <a:pt x="475119" y="622782"/>
                </a:lnTo>
                <a:lnTo>
                  <a:pt x="475119" y="629259"/>
                </a:lnTo>
                <a:lnTo>
                  <a:pt x="472960" y="636460"/>
                </a:lnTo>
                <a:lnTo>
                  <a:pt x="470801" y="642213"/>
                </a:lnTo>
                <a:lnTo>
                  <a:pt x="466877" y="654215"/>
                </a:lnTo>
                <a:lnTo>
                  <a:pt x="462699" y="666343"/>
                </a:lnTo>
                <a:lnTo>
                  <a:pt x="444487" y="712025"/>
                </a:lnTo>
                <a:lnTo>
                  <a:pt x="421030" y="751103"/>
                </a:lnTo>
                <a:lnTo>
                  <a:pt x="395211" y="780453"/>
                </a:lnTo>
                <a:lnTo>
                  <a:pt x="394487" y="789089"/>
                </a:lnTo>
                <a:lnTo>
                  <a:pt x="390410" y="797852"/>
                </a:lnTo>
                <a:lnTo>
                  <a:pt x="383425" y="802500"/>
                </a:lnTo>
                <a:lnTo>
                  <a:pt x="374954" y="804583"/>
                </a:lnTo>
                <a:lnTo>
                  <a:pt x="366420" y="805649"/>
                </a:lnTo>
                <a:lnTo>
                  <a:pt x="357060" y="805649"/>
                </a:lnTo>
                <a:lnTo>
                  <a:pt x="349859" y="802767"/>
                </a:lnTo>
                <a:lnTo>
                  <a:pt x="343382" y="802055"/>
                </a:lnTo>
                <a:lnTo>
                  <a:pt x="328269" y="802055"/>
                </a:lnTo>
                <a:lnTo>
                  <a:pt x="319620" y="807085"/>
                </a:lnTo>
                <a:lnTo>
                  <a:pt x="314591" y="809256"/>
                </a:lnTo>
                <a:lnTo>
                  <a:pt x="312432" y="817892"/>
                </a:lnTo>
                <a:lnTo>
                  <a:pt x="316026" y="823645"/>
                </a:lnTo>
                <a:lnTo>
                  <a:pt x="318185" y="828687"/>
                </a:lnTo>
                <a:lnTo>
                  <a:pt x="321779" y="832294"/>
                </a:lnTo>
                <a:lnTo>
                  <a:pt x="328269" y="833729"/>
                </a:lnTo>
                <a:lnTo>
                  <a:pt x="346519" y="839520"/>
                </a:lnTo>
                <a:lnTo>
                  <a:pt x="382257" y="880529"/>
                </a:lnTo>
                <a:lnTo>
                  <a:pt x="411581" y="946315"/>
                </a:lnTo>
                <a:lnTo>
                  <a:pt x="433362" y="1013726"/>
                </a:lnTo>
                <a:lnTo>
                  <a:pt x="443077" y="1070787"/>
                </a:lnTo>
                <a:lnTo>
                  <a:pt x="444703" y="1099781"/>
                </a:lnTo>
                <a:lnTo>
                  <a:pt x="444157" y="1128915"/>
                </a:lnTo>
                <a:lnTo>
                  <a:pt x="442366" y="1142441"/>
                </a:lnTo>
                <a:lnTo>
                  <a:pt x="441109" y="1156093"/>
                </a:lnTo>
                <a:lnTo>
                  <a:pt x="440118" y="1170025"/>
                </a:lnTo>
                <a:lnTo>
                  <a:pt x="439115" y="1184351"/>
                </a:lnTo>
                <a:lnTo>
                  <a:pt x="439115" y="1190828"/>
                </a:lnTo>
                <a:lnTo>
                  <a:pt x="440563" y="1198041"/>
                </a:lnTo>
                <a:lnTo>
                  <a:pt x="441286" y="1203794"/>
                </a:lnTo>
                <a:lnTo>
                  <a:pt x="442722" y="1210271"/>
                </a:lnTo>
                <a:lnTo>
                  <a:pt x="449199" y="1214589"/>
                </a:lnTo>
                <a:lnTo>
                  <a:pt x="456399" y="1214589"/>
                </a:lnTo>
                <a:lnTo>
                  <a:pt x="463600" y="1213866"/>
                </a:lnTo>
                <a:lnTo>
                  <a:pt x="469353" y="1210995"/>
                </a:lnTo>
                <a:lnTo>
                  <a:pt x="471512" y="1203794"/>
                </a:lnTo>
                <a:lnTo>
                  <a:pt x="474395" y="1196594"/>
                </a:lnTo>
                <a:lnTo>
                  <a:pt x="484835" y="1138453"/>
                </a:lnTo>
                <a:lnTo>
                  <a:pt x="492391" y="1082840"/>
                </a:lnTo>
                <a:lnTo>
                  <a:pt x="494563" y="1060183"/>
                </a:lnTo>
                <a:lnTo>
                  <a:pt x="497878" y="1037666"/>
                </a:lnTo>
                <a:lnTo>
                  <a:pt x="500557" y="1024521"/>
                </a:lnTo>
                <a:lnTo>
                  <a:pt x="502412" y="1015415"/>
                </a:lnTo>
                <a:lnTo>
                  <a:pt x="508228" y="993559"/>
                </a:lnTo>
                <a:lnTo>
                  <a:pt x="523354" y="950010"/>
                </a:lnTo>
                <a:lnTo>
                  <a:pt x="540626" y="908608"/>
                </a:lnTo>
                <a:lnTo>
                  <a:pt x="574459" y="853884"/>
                </a:lnTo>
                <a:lnTo>
                  <a:pt x="613333" y="830846"/>
                </a:lnTo>
                <a:lnTo>
                  <a:pt x="621969" y="830122"/>
                </a:lnTo>
                <a:lnTo>
                  <a:pt x="648601" y="830122"/>
                </a:lnTo>
                <a:lnTo>
                  <a:pt x="655802" y="826528"/>
                </a:lnTo>
                <a:lnTo>
                  <a:pt x="657237" y="820051"/>
                </a:lnTo>
                <a:lnTo>
                  <a:pt x="657961" y="811415"/>
                </a:lnTo>
                <a:close/>
              </a:path>
              <a:path w="790575" h="1214754">
                <a:moveTo>
                  <a:pt x="790422" y="215277"/>
                </a:moveTo>
                <a:lnTo>
                  <a:pt x="786104" y="211670"/>
                </a:lnTo>
                <a:lnTo>
                  <a:pt x="776338" y="205524"/>
                </a:lnTo>
                <a:lnTo>
                  <a:pt x="754926" y="193751"/>
                </a:lnTo>
                <a:lnTo>
                  <a:pt x="744347" y="187198"/>
                </a:lnTo>
                <a:lnTo>
                  <a:pt x="727798" y="171475"/>
                </a:lnTo>
                <a:lnTo>
                  <a:pt x="727798" y="215277"/>
                </a:lnTo>
                <a:lnTo>
                  <a:pt x="726351" y="222465"/>
                </a:lnTo>
                <a:lnTo>
                  <a:pt x="721309" y="223913"/>
                </a:lnTo>
                <a:lnTo>
                  <a:pt x="714108" y="227507"/>
                </a:lnTo>
                <a:lnTo>
                  <a:pt x="699719" y="231838"/>
                </a:lnTo>
                <a:lnTo>
                  <a:pt x="662266" y="264642"/>
                </a:lnTo>
                <a:lnTo>
                  <a:pt x="649859" y="301231"/>
                </a:lnTo>
                <a:lnTo>
                  <a:pt x="644283" y="323265"/>
                </a:lnTo>
                <a:lnTo>
                  <a:pt x="642404" y="329514"/>
                </a:lnTo>
                <a:lnTo>
                  <a:pt x="640600" y="335965"/>
                </a:lnTo>
                <a:lnTo>
                  <a:pt x="638111" y="341998"/>
                </a:lnTo>
                <a:lnTo>
                  <a:pt x="634212" y="347027"/>
                </a:lnTo>
                <a:lnTo>
                  <a:pt x="632764" y="348475"/>
                </a:lnTo>
                <a:lnTo>
                  <a:pt x="630605" y="348475"/>
                </a:lnTo>
                <a:lnTo>
                  <a:pt x="629894" y="347027"/>
                </a:lnTo>
                <a:lnTo>
                  <a:pt x="629894" y="344868"/>
                </a:lnTo>
                <a:lnTo>
                  <a:pt x="623201" y="318770"/>
                </a:lnTo>
                <a:lnTo>
                  <a:pt x="614235" y="293751"/>
                </a:lnTo>
                <a:lnTo>
                  <a:pt x="601751" y="270357"/>
                </a:lnTo>
                <a:lnTo>
                  <a:pt x="584530" y="249110"/>
                </a:lnTo>
                <a:lnTo>
                  <a:pt x="580936" y="245516"/>
                </a:lnTo>
                <a:lnTo>
                  <a:pt x="582345" y="239890"/>
                </a:lnTo>
                <a:lnTo>
                  <a:pt x="582434" y="239674"/>
                </a:lnTo>
                <a:lnTo>
                  <a:pt x="585978" y="234708"/>
                </a:lnTo>
                <a:lnTo>
                  <a:pt x="591604" y="228231"/>
                </a:lnTo>
                <a:lnTo>
                  <a:pt x="597496" y="221665"/>
                </a:lnTo>
                <a:lnTo>
                  <a:pt x="603389" y="214972"/>
                </a:lnTo>
                <a:lnTo>
                  <a:pt x="627634" y="177482"/>
                </a:lnTo>
                <a:lnTo>
                  <a:pt x="644067" y="137642"/>
                </a:lnTo>
                <a:lnTo>
                  <a:pt x="647077" y="130771"/>
                </a:lnTo>
                <a:lnTo>
                  <a:pt x="651027" y="124574"/>
                </a:lnTo>
                <a:lnTo>
                  <a:pt x="656526" y="119519"/>
                </a:lnTo>
                <a:lnTo>
                  <a:pt x="663727" y="121678"/>
                </a:lnTo>
                <a:lnTo>
                  <a:pt x="664438" y="126720"/>
                </a:lnTo>
                <a:lnTo>
                  <a:pt x="665886" y="131749"/>
                </a:lnTo>
                <a:lnTo>
                  <a:pt x="675195" y="152654"/>
                </a:lnTo>
                <a:lnTo>
                  <a:pt x="686943" y="171983"/>
                </a:lnTo>
                <a:lnTo>
                  <a:pt x="701103" y="189572"/>
                </a:lnTo>
                <a:lnTo>
                  <a:pt x="717715" y="205193"/>
                </a:lnTo>
                <a:lnTo>
                  <a:pt x="727798" y="215277"/>
                </a:lnTo>
                <a:lnTo>
                  <a:pt x="727798" y="171475"/>
                </a:lnTo>
                <a:lnTo>
                  <a:pt x="720394" y="164426"/>
                </a:lnTo>
                <a:lnTo>
                  <a:pt x="702322" y="138328"/>
                </a:lnTo>
                <a:lnTo>
                  <a:pt x="694245" y="119519"/>
                </a:lnTo>
                <a:lnTo>
                  <a:pt x="689787" y="109143"/>
                </a:lnTo>
                <a:lnTo>
                  <a:pt x="682434" y="77038"/>
                </a:lnTo>
                <a:lnTo>
                  <a:pt x="681202" y="67221"/>
                </a:lnTo>
                <a:lnTo>
                  <a:pt x="679018" y="57340"/>
                </a:lnTo>
                <a:lnTo>
                  <a:pt x="676567" y="47586"/>
                </a:lnTo>
                <a:lnTo>
                  <a:pt x="674522" y="38163"/>
                </a:lnTo>
                <a:lnTo>
                  <a:pt x="673074" y="30962"/>
                </a:lnTo>
                <a:lnTo>
                  <a:pt x="669480" y="25920"/>
                </a:lnTo>
                <a:lnTo>
                  <a:pt x="660844" y="25196"/>
                </a:lnTo>
                <a:lnTo>
                  <a:pt x="652919" y="25196"/>
                </a:lnTo>
                <a:lnTo>
                  <a:pt x="645007" y="28803"/>
                </a:lnTo>
                <a:lnTo>
                  <a:pt x="641413" y="36004"/>
                </a:lnTo>
                <a:lnTo>
                  <a:pt x="639241" y="41757"/>
                </a:lnTo>
                <a:lnTo>
                  <a:pt x="637082" y="48234"/>
                </a:lnTo>
                <a:lnTo>
                  <a:pt x="637082" y="54000"/>
                </a:lnTo>
                <a:lnTo>
                  <a:pt x="633882" y="85813"/>
                </a:lnTo>
                <a:lnTo>
                  <a:pt x="613702" y="144005"/>
                </a:lnTo>
                <a:lnTo>
                  <a:pt x="588848" y="192582"/>
                </a:lnTo>
                <a:lnTo>
                  <a:pt x="554723" y="222897"/>
                </a:lnTo>
                <a:lnTo>
                  <a:pt x="529831" y="227507"/>
                </a:lnTo>
                <a:lnTo>
                  <a:pt x="525500" y="227507"/>
                </a:lnTo>
                <a:lnTo>
                  <a:pt x="521906" y="228231"/>
                </a:lnTo>
                <a:lnTo>
                  <a:pt x="518312" y="233273"/>
                </a:lnTo>
                <a:lnTo>
                  <a:pt x="514705" y="236867"/>
                </a:lnTo>
                <a:lnTo>
                  <a:pt x="513270" y="241909"/>
                </a:lnTo>
                <a:lnTo>
                  <a:pt x="511111" y="247662"/>
                </a:lnTo>
                <a:lnTo>
                  <a:pt x="516864" y="251269"/>
                </a:lnTo>
                <a:lnTo>
                  <a:pt x="520471" y="252704"/>
                </a:lnTo>
                <a:lnTo>
                  <a:pt x="525500" y="254876"/>
                </a:lnTo>
                <a:lnTo>
                  <a:pt x="531266" y="254876"/>
                </a:lnTo>
                <a:lnTo>
                  <a:pt x="536308" y="256311"/>
                </a:lnTo>
                <a:lnTo>
                  <a:pt x="545579" y="258203"/>
                </a:lnTo>
                <a:lnTo>
                  <a:pt x="579577" y="291223"/>
                </a:lnTo>
                <a:lnTo>
                  <a:pt x="597814" y="330796"/>
                </a:lnTo>
                <a:lnTo>
                  <a:pt x="609828" y="381368"/>
                </a:lnTo>
                <a:lnTo>
                  <a:pt x="614807" y="440766"/>
                </a:lnTo>
                <a:lnTo>
                  <a:pt x="616216" y="470865"/>
                </a:lnTo>
                <a:lnTo>
                  <a:pt x="616216" y="537108"/>
                </a:lnTo>
                <a:lnTo>
                  <a:pt x="621245" y="543585"/>
                </a:lnTo>
                <a:lnTo>
                  <a:pt x="627011" y="545020"/>
                </a:lnTo>
                <a:lnTo>
                  <a:pt x="633488" y="545020"/>
                </a:lnTo>
                <a:lnTo>
                  <a:pt x="640689" y="540702"/>
                </a:lnTo>
                <a:lnTo>
                  <a:pt x="642848" y="534936"/>
                </a:lnTo>
                <a:lnTo>
                  <a:pt x="646328" y="527786"/>
                </a:lnTo>
                <a:lnTo>
                  <a:pt x="649058" y="520369"/>
                </a:lnTo>
                <a:lnTo>
                  <a:pt x="650836" y="512673"/>
                </a:lnTo>
                <a:lnTo>
                  <a:pt x="651484" y="504710"/>
                </a:lnTo>
                <a:lnTo>
                  <a:pt x="653313" y="482993"/>
                </a:lnTo>
                <a:lnTo>
                  <a:pt x="655358" y="461149"/>
                </a:lnTo>
                <a:lnTo>
                  <a:pt x="657250" y="439305"/>
                </a:lnTo>
                <a:lnTo>
                  <a:pt x="658685" y="417588"/>
                </a:lnTo>
                <a:lnTo>
                  <a:pt x="660869" y="387578"/>
                </a:lnTo>
                <a:lnTo>
                  <a:pt x="666407" y="348475"/>
                </a:lnTo>
                <a:lnTo>
                  <a:pt x="675246" y="298780"/>
                </a:lnTo>
                <a:lnTo>
                  <a:pt x="697001" y="261531"/>
                </a:lnTo>
                <a:lnTo>
                  <a:pt x="732066" y="244411"/>
                </a:lnTo>
                <a:lnTo>
                  <a:pt x="740029" y="243357"/>
                </a:lnTo>
                <a:lnTo>
                  <a:pt x="749617" y="241884"/>
                </a:lnTo>
                <a:lnTo>
                  <a:pt x="759015" y="239674"/>
                </a:lnTo>
                <a:lnTo>
                  <a:pt x="768273" y="236778"/>
                </a:lnTo>
                <a:lnTo>
                  <a:pt x="777455" y="233273"/>
                </a:lnTo>
                <a:lnTo>
                  <a:pt x="779614" y="231838"/>
                </a:lnTo>
                <a:lnTo>
                  <a:pt x="781786" y="231114"/>
                </a:lnTo>
                <a:lnTo>
                  <a:pt x="784656" y="229666"/>
                </a:lnTo>
                <a:lnTo>
                  <a:pt x="789698" y="226072"/>
                </a:lnTo>
                <a:lnTo>
                  <a:pt x="790422" y="215277"/>
                </a:lnTo>
                <a:close/>
              </a:path>
            </a:pathLst>
          </a:custGeom>
          <a:solidFill>
            <a:srgbClr val="798AC5"/>
          </a:solidFill>
        </p:spPr>
        <p:txBody>
          <a:bodyPr wrap="square" lIns="0" tIns="0" rIns="0" bIns="0" rtlCol="0"/>
          <a:lstStyle/>
          <a:p>
            <a:endParaRPr/>
          </a:p>
        </p:txBody>
      </p:sp>
      <p:pic>
        <p:nvPicPr>
          <p:cNvPr id="32" name="object 32"/>
          <p:cNvPicPr/>
          <p:nvPr/>
        </p:nvPicPr>
        <p:blipFill>
          <a:blip r:embed="rId4" cstate="print"/>
          <a:stretch>
            <a:fillRect/>
          </a:stretch>
        </p:blipFill>
        <p:spPr>
          <a:xfrm>
            <a:off x="1146958" y="802801"/>
            <a:ext cx="5838825" cy="8824912"/>
          </a:xfrm>
          <a:prstGeom prst="rect">
            <a:avLst/>
          </a:prstGeom>
        </p:spPr>
      </p:pic>
      <p:sp>
        <p:nvSpPr>
          <p:cNvPr id="33" name="object 33"/>
          <p:cNvSpPr/>
          <p:nvPr/>
        </p:nvSpPr>
        <p:spPr>
          <a:xfrm>
            <a:off x="7701521" y="8773972"/>
            <a:ext cx="9180830" cy="40005"/>
          </a:xfrm>
          <a:custGeom>
            <a:avLst/>
            <a:gdLst/>
            <a:ahLst/>
            <a:cxnLst/>
            <a:rect l="l" t="t" r="r" b="b"/>
            <a:pathLst>
              <a:path w="9180830" h="40004">
                <a:moveTo>
                  <a:pt x="9180716" y="1447"/>
                </a:moveTo>
                <a:lnTo>
                  <a:pt x="12" y="0"/>
                </a:lnTo>
                <a:lnTo>
                  <a:pt x="0" y="38100"/>
                </a:lnTo>
                <a:lnTo>
                  <a:pt x="9180716" y="39547"/>
                </a:lnTo>
                <a:lnTo>
                  <a:pt x="9180716" y="1447"/>
                </a:lnTo>
                <a:close/>
              </a:path>
            </a:pathLst>
          </a:custGeom>
          <a:solidFill>
            <a:srgbClr val="E0CEBD"/>
          </a:solidFill>
        </p:spPr>
        <p:txBody>
          <a:bodyPr wrap="square" lIns="0" tIns="0" rIns="0" bIns="0" rtlCol="0"/>
          <a:lstStyle/>
          <a:p>
            <a:endParaRPr/>
          </a:p>
        </p:txBody>
      </p:sp>
      <p:pic>
        <p:nvPicPr>
          <p:cNvPr id="34" name="object 34"/>
          <p:cNvPicPr/>
          <p:nvPr/>
        </p:nvPicPr>
        <p:blipFill>
          <a:blip r:embed="rId5" cstate="print"/>
          <a:stretch>
            <a:fillRect/>
          </a:stretch>
        </p:blipFill>
        <p:spPr>
          <a:xfrm>
            <a:off x="1927739" y="9423"/>
            <a:ext cx="3939457" cy="1270000"/>
          </a:xfrm>
          <a:prstGeom prst="rect">
            <a:avLst/>
          </a:prstGeom>
        </p:spPr>
      </p:pic>
      <p:sp>
        <p:nvSpPr>
          <p:cNvPr id="35" name="object 35"/>
          <p:cNvSpPr/>
          <p:nvPr/>
        </p:nvSpPr>
        <p:spPr>
          <a:xfrm>
            <a:off x="15839947" y="2001609"/>
            <a:ext cx="676910" cy="1174115"/>
          </a:xfrm>
          <a:custGeom>
            <a:avLst/>
            <a:gdLst/>
            <a:ahLst/>
            <a:cxnLst/>
            <a:rect l="l" t="t" r="r" b="b"/>
            <a:pathLst>
              <a:path w="676909" h="1174114">
                <a:moveTo>
                  <a:pt x="7874" y="0"/>
                </a:moveTo>
                <a:lnTo>
                  <a:pt x="0" y="0"/>
                </a:lnTo>
                <a:lnTo>
                  <a:pt x="1397" y="5041"/>
                </a:lnTo>
                <a:lnTo>
                  <a:pt x="1397" y="12242"/>
                </a:lnTo>
                <a:lnTo>
                  <a:pt x="7874" y="15113"/>
                </a:lnTo>
                <a:lnTo>
                  <a:pt x="24130" y="23490"/>
                </a:lnTo>
                <a:lnTo>
                  <a:pt x="32055" y="27169"/>
                </a:lnTo>
                <a:lnTo>
                  <a:pt x="90058" y="49093"/>
                </a:lnTo>
                <a:lnTo>
                  <a:pt x="138779" y="69837"/>
                </a:lnTo>
                <a:lnTo>
                  <a:pt x="186690" y="92200"/>
                </a:lnTo>
                <a:lnTo>
                  <a:pt x="233934" y="115912"/>
                </a:lnTo>
                <a:lnTo>
                  <a:pt x="269619" y="134228"/>
                </a:lnTo>
                <a:lnTo>
                  <a:pt x="304720" y="153893"/>
                </a:lnTo>
                <a:lnTo>
                  <a:pt x="338464" y="175447"/>
                </a:lnTo>
                <a:lnTo>
                  <a:pt x="370078" y="199428"/>
                </a:lnTo>
                <a:lnTo>
                  <a:pt x="384629" y="211509"/>
                </a:lnTo>
                <a:lnTo>
                  <a:pt x="399049" y="223183"/>
                </a:lnTo>
                <a:lnTo>
                  <a:pt x="462651" y="279578"/>
                </a:lnTo>
                <a:lnTo>
                  <a:pt x="495608" y="314018"/>
                </a:lnTo>
                <a:lnTo>
                  <a:pt x="525771" y="350384"/>
                </a:lnTo>
                <a:lnTo>
                  <a:pt x="553064" y="388804"/>
                </a:lnTo>
                <a:lnTo>
                  <a:pt x="577411" y="429402"/>
                </a:lnTo>
                <a:lnTo>
                  <a:pt x="598737" y="472305"/>
                </a:lnTo>
                <a:lnTo>
                  <a:pt x="616966" y="517639"/>
                </a:lnTo>
                <a:lnTo>
                  <a:pt x="629771" y="556642"/>
                </a:lnTo>
                <a:lnTo>
                  <a:pt x="638254" y="595845"/>
                </a:lnTo>
                <a:lnTo>
                  <a:pt x="642951" y="635182"/>
                </a:lnTo>
                <a:lnTo>
                  <a:pt x="644398" y="674585"/>
                </a:lnTo>
                <a:lnTo>
                  <a:pt x="643862" y="699538"/>
                </a:lnTo>
                <a:lnTo>
                  <a:pt x="639790" y="749709"/>
                </a:lnTo>
                <a:lnTo>
                  <a:pt x="627209" y="816455"/>
                </a:lnTo>
                <a:lnTo>
                  <a:pt x="614330" y="856829"/>
                </a:lnTo>
                <a:lnTo>
                  <a:pt x="598642" y="896257"/>
                </a:lnTo>
                <a:lnTo>
                  <a:pt x="581025" y="935215"/>
                </a:lnTo>
                <a:lnTo>
                  <a:pt x="547766" y="989749"/>
                </a:lnTo>
                <a:lnTo>
                  <a:pt x="509651" y="1041044"/>
                </a:lnTo>
                <a:lnTo>
                  <a:pt x="470146" y="1074248"/>
                </a:lnTo>
                <a:lnTo>
                  <a:pt x="455041" y="1081354"/>
                </a:lnTo>
                <a:lnTo>
                  <a:pt x="449199" y="1084237"/>
                </a:lnTo>
                <a:lnTo>
                  <a:pt x="441325" y="1079919"/>
                </a:lnTo>
                <a:lnTo>
                  <a:pt x="441325" y="1074877"/>
                </a:lnTo>
                <a:lnTo>
                  <a:pt x="442166" y="1058275"/>
                </a:lnTo>
                <a:lnTo>
                  <a:pt x="442817" y="1041941"/>
                </a:lnTo>
                <a:lnTo>
                  <a:pt x="443611" y="1025876"/>
                </a:lnTo>
                <a:lnTo>
                  <a:pt x="444881" y="1010081"/>
                </a:lnTo>
                <a:lnTo>
                  <a:pt x="446787" y="999393"/>
                </a:lnTo>
                <a:lnTo>
                  <a:pt x="448135" y="988842"/>
                </a:lnTo>
                <a:lnTo>
                  <a:pt x="448935" y="978293"/>
                </a:lnTo>
                <a:lnTo>
                  <a:pt x="449199" y="967613"/>
                </a:lnTo>
                <a:lnTo>
                  <a:pt x="449066" y="960163"/>
                </a:lnTo>
                <a:lnTo>
                  <a:pt x="448611" y="952849"/>
                </a:lnTo>
                <a:lnTo>
                  <a:pt x="447752" y="945535"/>
                </a:lnTo>
                <a:lnTo>
                  <a:pt x="446405" y="938085"/>
                </a:lnTo>
                <a:lnTo>
                  <a:pt x="444744" y="925805"/>
                </a:lnTo>
                <a:lnTo>
                  <a:pt x="441499" y="914873"/>
                </a:lnTo>
                <a:lnTo>
                  <a:pt x="435850" y="905288"/>
                </a:lnTo>
                <a:lnTo>
                  <a:pt x="426974" y="897051"/>
                </a:lnTo>
                <a:lnTo>
                  <a:pt x="420945" y="894857"/>
                </a:lnTo>
                <a:lnTo>
                  <a:pt x="413893" y="895702"/>
                </a:lnTo>
                <a:lnTo>
                  <a:pt x="407793" y="899380"/>
                </a:lnTo>
                <a:lnTo>
                  <a:pt x="404622" y="905687"/>
                </a:lnTo>
                <a:lnTo>
                  <a:pt x="404622" y="916495"/>
                </a:lnTo>
                <a:lnTo>
                  <a:pt x="403225" y="923696"/>
                </a:lnTo>
                <a:lnTo>
                  <a:pt x="399454" y="969386"/>
                </a:lnTo>
                <a:lnTo>
                  <a:pt x="392112" y="1014404"/>
                </a:lnTo>
                <a:lnTo>
                  <a:pt x="380579" y="1058343"/>
                </a:lnTo>
                <a:lnTo>
                  <a:pt x="364236" y="1100797"/>
                </a:lnTo>
                <a:lnTo>
                  <a:pt x="358568" y="1113838"/>
                </a:lnTo>
                <a:lnTo>
                  <a:pt x="354520" y="1124108"/>
                </a:lnTo>
                <a:lnTo>
                  <a:pt x="352091" y="1132083"/>
                </a:lnTo>
                <a:lnTo>
                  <a:pt x="351282" y="1138237"/>
                </a:lnTo>
                <a:lnTo>
                  <a:pt x="353194" y="1145830"/>
                </a:lnTo>
                <a:lnTo>
                  <a:pt x="358965" y="1152545"/>
                </a:lnTo>
                <a:lnTo>
                  <a:pt x="368641" y="1160206"/>
                </a:lnTo>
                <a:lnTo>
                  <a:pt x="382270" y="1170635"/>
                </a:lnTo>
                <a:lnTo>
                  <a:pt x="385191" y="1172070"/>
                </a:lnTo>
                <a:lnTo>
                  <a:pt x="389509" y="1172070"/>
                </a:lnTo>
                <a:lnTo>
                  <a:pt x="389509" y="1173518"/>
                </a:lnTo>
                <a:lnTo>
                  <a:pt x="426100" y="1163905"/>
                </a:lnTo>
                <a:lnTo>
                  <a:pt x="460787" y="1150654"/>
                </a:lnTo>
                <a:lnTo>
                  <a:pt x="494379" y="1136056"/>
                </a:lnTo>
                <a:lnTo>
                  <a:pt x="527685" y="1122400"/>
                </a:lnTo>
                <a:lnTo>
                  <a:pt x="556496" y="1109987"/>
                </a:lnTo>
                <a:lnTo>
                  <a:pt x="584914" y="1097106"/>
                </a:lnTo>
                <a:lnTo>
                  <a:pt x="613356" y="1084633"/>
                </a:lnTo>
                <a:lnTo>
                  <a:pt x="642239" y="1073442"/>
                </a:lnTo>
                <a:lnTo>
                  <a:pt x="648575" y="1071010"/>
                </a:lnTo>
                <a:lnTo>
                  <a:pt x="654637" y="1068041"/>
                </a:lnTo>
                <a:lnTo>
                  <a:pt x="660437" y="1064533"/>
                </a:lnTo>
                <a:lnTo>
                  <a:pt x="665988" y="1060488"/>
                </a:lnTo>
                <a:lnTo>
                  <a:pt x="671703" y="1056157"/>
                </a:lnTo>
                <a:lnTo>
                  <a:pt x="673100" y="1051115"/>
                </a:lnTo>
                <a:lnTo>
                  <a:pt x="673100" y="1043927"/>
                </a:lnTo>
                <a:lnTo>
                  <a:pt x="671703" y="1036726"/>
                </a:lnTo>
                <a:lnTo>
                  <a:pt x="665988" y="1030236"/>
                </a:lnTo>
                <a:lnTo>
                  <a:pt x="658749" y="1028801"/>
                </a:lnTo>
                <a:lnTo>
                  <a:pt x="643318" y="1026021"/>
                </a:lnTo>
                <a:lnTo>
                  <a:pt x="628459" y="1027090"/>
                </a:lnTo>
                <a:lnTo>
                  <a:pt x="614172" y="1029916"/>
                </a:lnTo>
                <a:lnTo>
                  <a:pt x="600456" y="1032408"/>
                </a:lnTo>
                <a:lnTo>
                  <a:pt x="589956" y="1035758"/>
                </a:lnTo>
                <a:lnTo>
                  <a:pt x="579897" y="1038702"/>
                </a:lnTo>
                <a:lnTo>
                  <a:pt x="569862" y="1040296"/>
                </a:lnTo>
                <a:lnTo>
                  <a:pt x="559435" y="1039596"/>
                </a:lnTo>
                <a:lnTo>
                  <a:pt x="559435" y="1030236"/>
                </a:lnTo>
                <a:lnTo>
                  <a:pt x="574754" y="1007392"/>
                </a:lnTo>
                <a:lnTo>
                  <a:pt x="588645" y="983535"/>
                </a:lnTo>
                <a:lnTo>
                  <a:pt x="614045" y="935215"/>
                </a:lnTo>
                <a:lnTo>
                  <a:pt x="635713" y="888555"/>
                </a:lnTo>
                <a:lnTo>
                  <a:pt x="652097" y="840818"/>
                </a:lnTo>
                <a:lnTo>
                  <a:pt x="663797" y="792122"/>
                </a:lnTo>
                <a:lnTo>
                  <a:pt x="671411" y="742588"/>
                </a:lnTo>
                <a:lnTo>
                  <a:pt x="675540" y="692333"/>
                </a:lnTo>
                <a:lnTo>
                  <a:pt x="676783" y="641477"/>
                </a:lnTo>
                <a:lnTo>
                  <a:pt x="676783" y="637870"/>
                </a:lnTo>
                <a:lnTo>
                  <a:pt x="675259" y="632117"/>
                </a:lnTo>
                <a:lnTo>
                  <a:pt x="675259" y="627799"/>
                </a:lnTo>
                <a:lnTo>
                  <a:pt x="661797" y="560481"/>
                </a:lnTo>
                <a:lnTo>
                  <a:pt x="640715" y="495325"/>
                </a:lnTo>
                <a:lnTo>
                  <a:pt x="614156" y="434760"/>
                </a:lnTo>
                <a:lnTo>
                  <a:pt x="579501" y="377977"/>
                </a:lnTo>
                <a:lnTo>
                  <a:pt x="552610" y="341866"/>
                </a:lnTo>
                <a:lnTo>
                  <a:pt x="524398" y="307239"/>
                </a:lnTo>
                <a:lnTo>
                  <a:pt x="494401" y="274501"/>
                </a:lnTo>
                <a:lnTo>
                  <a:pt x="462153" y="244055"/>
                </a:lnTo>
                <a:lnTo>
                  <a:pt x="411432" y="200685"/>
                </a:lnTo>
                <a:lnTo>
                  <a:pt x="358521" y="160553"/>
                </a:lnTo>
                <a:lnTo>
                  <a:pt x="295894" y="117535"/>
                </a:lnTo>
                <a:lnTo>
                  <a:pt x="228981" y="82080"/>
                </a:lnTo>
                <a:lnTo>
                  <a:pt x="204184" y="71275"/>
                </a:lnTo>
                <a:lnTo>
                  <a:pt x="191762" y="65267"/>
                </a:lnTo>
                <a:lnTo>
                  <a:pt x="179959" y="58318"/>
                </a:lnTo>
                <a:lnTo>
                  <a:pt x="153128" y="45143"/>
                </a:lnTo>
                <a:lnTo>
                  <a:pt x="125714" y="33928"/>
                </a:lnTo>
                <a:lnTo>
                  <a:pt x="97895" y="23389"/>
                </a:lnTo>
                <a:lnTo>
                  <a:pt x="69850" y="12242"/>
                </a:lnTo>
                <a:lnTo>
                  <a:pt x="59993" y="8909"/>
                </a:lnTo>
                <a:lnTo>
                  <a:pt x="49863" y="7197"/>
                </a:lnTo>
                <a:lnTo>
                  <a:pt x="39471" y="6567"/>
                </a:lnTo>
                <a:lnTo>
                  <a:pt x="28829" y="6477"/>
                </a:lnTo>
                <a:lnTo>
                  <a:pt x="20828" y="7924"/>
                </a:lnTo>
                <a:lnTo>
                  <a:pt x="13716" y="6477"/>
                </a:lnTo>
                <a:lnTo>
                  <a:pt x="7874" y="0"/>
                </a:lnTo>
                <a:close/>
              </a:path>
            </a:pathLst>
          </a:custGeom>
          <a:solidFill>
            <a:srgbClr val="798AC5"/>
          </a:solidFill>
        </p:spPr>
        <p:txBody>
          <a:bodyPr wrap="square" lIns="0" tIns="0" rIns="0" bIns="0" rtlCol="0"/>
          <a:lstStyle/>
          <a:p>
            <a:endParaRPr/>
          </a:p>
        </p:txBody>
      </p:sp>
      <p:sp>
        <p:nvSpPr>
          <p:cNvPr id="36" name="object 36"/>
          <p:cNvSpPr txBox="1">
            <a:spLocks noGrp="1"/>
          </p:cNvSpPr>
          <p:nvPr>
            <p:ph type="title"/>
          </p:nvPr>
        </p:nvSpPr>
        <p:spPr>
          <a:xfrm>
            <a:off x="7766564" y="797448"/>
            <a:ext cx="7371715" cy="894080"/>
          </a:xfrm>
          <a:prstGeom prst="rect">
            <a:avLst/>
          </a:prstGeom>
        </p:spPr>
        <p:txBody>
          <a:bodyPr vert="horz" wrap="square" lIns="0" tIns="12700" rIns="0" bIns="0" rtlCol="0">
            <a:spAutoFit/>
          </a:bodyPr>
          <a:lstStyle/>
          <a:p>
            <a:pPr marL="12700">
              <a:lnSpc>
                <a:spcPct val="100000"/>
              </a:lnSpc>
              <a:spcBef>
                <a:spcPts val="100"/>
              </a:spcBef>
            </a:pPr>
            <a:r>
              <a:rPr lang="en-US" sz="5700" dirty="0">
                <a:latin typeface="Tahoma"/>
                <a:cs typeface="Tahoma"/>
              </a:rPr>
              <a:t>Deployment Plan</a:t>
            </a:r>
            <a:endParaRPr sz="5700" dirty="0">
              <a:latin typeface="Tahoma"/>
              <a:cs typeface="Tahoma"/>
            </a:endParaRPr>
          </a:p>
        </p:txBody>
      </p:sp>
      <p:sp>
        <p:nvSpPr>
          <p:cNvPr id="37" name="TextBox 36">
            <a:extLst>
              <a:ext uri="{FF2B5EF4-FFF2-40B4-BE49-F238E27FC236}">
                <a16:creationId xmlns:a16="http://schemas.microsoft.com/office/drawing/2014/main" id="{76F73025-4DEC-CB9F-61B4-4D023C97791D}"/>
              </a:ext>
            </a:extLst>
          </p:cNvPr>
          <p:cNvSpPr txBox="1"/>
          <p:nvPr/>
        </p:nvSpPr>
        <p:spPr>
          <a:xfrm>
            <a:off x="7800433" y="1964114"/>
            <a:ext cx="8983005" cy="8156079"/>
          </a:xfrm>
          <a:prstGeom prst="rect">
            <a:avLst/>
          </a:prstGeom>
          <a:noFill/>
        </p:spPr>
        <p:txBody>
          <a:bodyPr wrap="square" rtlCol="0">
            <a:spAutoFit/>
          </a:bodyPr>
          <a:lstStyle/>
          <a:p>
            <a:pPr algn="just"/>
            <a:r>
              <a:rPr lang="en-US" sz="2400" b="1" dirty="0">
                <a:solidFill>
                  <a:srgbClr val="4E2B13"/>
                </a:solidFill>
              </a:rPr>
              <a:t>4</a:t>
            </a:r>
            <a:r>
              <a:rPr lang="en-US" sz="2400" b="1" i="0" dirty="0">
                <a:solidFill>
                  <a:srgbClr val="4E2B13"/>
                </a:solidFill>
                <a:effectLst/>
              </a:rPr>
              <a:t>. Create Amazon RDS Database:</a:t>
            </a:r>
          </a:p>
          <a:p>
            <a:pPr algn="just"/>
            <a:endParaRPr lang="en-US" sz="2400" b="1" i="0" dirty="0">
              <a:solidFill>
                <a:srgbClr val="4E2B13"/>
              </a:solidFill>
              <a:effectLst/>
            </a:endParaRPr>
          </a:p>
          <a:p>
            <a:pPr algn="just">
              <a:buFont typeface="Arial" panose="020B0604020202020204" pitchFamily="34" charset="0"/>
              <a:buChar char="•"/>
            </a:pPr>
            <a:r>
              <a:rPr lang="en-US" sz="1800" b="0" i="0" dirty="0">
                <a:effectLst/>
              </a:rPr>
              <a:t>   </a:t>
            </a:r>
            <a:r>
              <a:rPr lang="en-US" sz="2000" b="0" i="0" dirty="0">
                <a:solidFill>
                  <a:srgbClr val="4E2B13"/>
                </a:solidFill>
                <a:effectLst/>
                <a:latin typeface="Courier New" panose="02070309020205020404" pitchFamily="49" charset="0"/>
                <a:cs typeface="Courier New" panose="02070309020205020404" pitchFamily="49" charset="0"/>
              </a:rPr>
              <a:t>Provision an Amazon RDS instance to serve as the external database </a:t>
            </a:r>
          </a:p>
          <a:p>
            <a:pPr algn="just">
              <a:buFont typeface="Arial" panose="020B0604020202020204" pitchFamily="34" charset="0"/>
              <a:buChar char="•"/>
            </a:pPr>
            <a:r>
              <a:rPr lang="en-US" sz="2000" b="0" i="0" dirty="0">
                <a:solidFill>
                  <a:srgbClr val="4E2B13"/>
                </a:solidFill>
                <a:effectLst/>
                <a:latin typeface="Courier New" panose="02070309020205020404" pitchFamily="49" charset="0"/>
                <a:cs typeface="Courier New" panose="02070309020205020404" pitchFamily="49" charset="0"/>
              </a:rPr>
              <a:t>   </a:t>
            </a:r>
            <a:r>
              <a:rPr lang="en-US" sz="2000" b="0" i="0" dirty="0">
                <a:solidFill>
                  <a:srgbClr val="4E2B13"/>
                </a:solidFill>
                <a:effectLst/>
                <a:highlight>
                  <a:srgbClr val="FFFFFF"/>
                </a:highlight>
                <a:latin typeface="Courier New" panose="02070309020205020404" pitchFamily="49" charset="0"/>
                <a:cs typeface="Courier New" panose="02070309020205020404" pitchFamily="49" charset="0"/>
              </a:rPr>
              <a:t>Configure database settings, including engine, instance type, storage, and security.</a:t>
            </a:r>
            <a:endParaRPr lang="en-US" sz="2000" b="0" i="0" dirty="0">
              <a:solidFill>
                <a:srgbClr val="4E2B13"/>
              </a:solidFill>
              <a:effectLst/>
              <a:latin typeface="Courier New" panose="02070309020205020404" pitchFamily="49" charset="0"/>
              <a:cs typeface="Courier New" panose="02070309020205020404" pitchFamily="49" charset="0"/>
            </a:endParaRPr>
          </a:p>
          <a:p>
            <a:pPr algn="just">
              <a:buFont typeface="Arial" panose="020B0604020202020204" pitchFamily="34" charset="0"/>
              <a:buChar char="•"/>
            </a:pPr>
            <a:endParaRPr lang="en-US" sz="1800" b="0" i="0" dirty="0">
              <a:effectLst/>
            </a:endParaRPr>
          </a:p>
          <a:p>
            <a:pPr algn="just"/>
            <a:r>
              <a:rPr lang="en-US" sz="2400" b="1" dirty="0">
                <a:solidFill>
                  <a:srgbClr val="4E2B13"/>
                </a:solidFill>
              </a:rPr>
              <a:t>5</a:t>
            </a:r>
            <a:r>
              <a:rPr lang="en-US" sz="2400" b="1" i="0" dirty="0">
                <a:solidFill>
                  <a:srgbClr val="4E2B13"/>
                </a:solidFill>
                <a:effectLst/>
              </a:rPr>
              <a:t>. Configure Inbound Rules for RDS:</a:t>
            </a:r>
          </a:p>
          <a:p>
            <a:pPr algn="just"/>
            <a:endParaRPr lang="en-US" sz="2400" b="1" i="0" dirty="0">
              <a:solidFill>
                <a:srgbClr val="4E2B13"/>
              </a:solidFill>
              <a:effectLst/>
            </a:endParaRPr>
          </a:p>
          <a:p>
            <a:pPr algn="just">
              <a:buFont typeface="Arial" panose="020B0604020202020204" pitchFamily="34" charset="0"/>
              <a:buChar char="•"/>
            </a:pPr>
            <a:r>
              <a:rPr lang="en-US" sz="1800" b="0" i="0" dirty="0">
                <a:effectLst/>
              </a:rPr>
              <a:t>   </a:t>
            </a:r>
            <a:r>
              <a:rPr lang="en-US" sz="2000" b="0" i="0" dirty="0">
                <a:solidFill>
                  <a:srgbClr val="4E2B13"/>
                </a:solidFill>
                <a:effectLst/>
              </a:rPr>
              <a:t>Set up inbound rules in the security group associated with the RDS instance to allow access from the Elastic Beanstalk environment.</a:t>
            </a:r>
          </a:p>
          <a:p>
            <a:pPr algn="just">
              <a:buFont typeface="Arial" panose="020B0604020202020204" pitchFamily="34" charset="0"/>
              <a:buChar char="•"/>
            </a:pPr>
            <a:endParaRPr lang="en-US" sz="1800" b="0" i="0" dirty="0">
              <a:effectLst/>
            </a:endParaRPr>
          </a:p>
          <a:p>
            <a:pPr algn="just"/>
            <a:r>
              <a:rPr lang="en-US" sz="2400" b="1" dirty="0">
                <a:solidFill>
                  <a:srgbClr val="4E2B13"/>
                </a:solidFill>
              </a:rPr>
              <a:t>6. </a:t>
            </a:r>
            <a:r>
              <a:rPr lang="en-US" sz="2400" b="1" i="0" dirty="0">
                <a:solidFill>
                  <a:srgbClr val="4E2B13"/>
                </a:solidFill>
                <a:effectLst/>
              </a:rPr>
              <a:t>Connect Website to RDS:</a:t>
            </a:r>
          </a:p>
          <a:p>
            <a:pPr algn="just"/>
            <a:endParaRPr lang="en-US" sz="2400" b="1" i="0" dirty="0">
              <a:solidFill>
                <a:srgbClr val="4E2B13"/>
              </a:solidFill>
              <a:effectLst/>
            </a:endParaRPr>
          </a:p>
          <a:p>
            <a:pPr algn="just">
              <a:buFont typeface="Arial" panose="020B0604020202020204" pitchFamily="34" charset="0"/>
              <a:buChar char="•"/>
            </a:pPr>
            <a:r>
              <a:rPr lang="en-US" sz="1800" b="0" i="0" dirty="0">
                <a:effectLst/>
              </a:rPr>
              <a:t>   </a:t>
            </a:r>
            <a:r>
              <a:rPr lang="en-US" sz="2000" b="0" i="0" dirty="0">
                <a:solidFill>
                  <a:srgbClr val="4E2B13"/>
                </a:solidFill>
                <a:effectLst/>
                <a:latin typeface="Courier New" panose="02070309020205020404" pitchFamily="49" charset="0"/>
                <a:cs typeface="Courier New" panose="02070309020205020404" pitchFamily="49" charset="0"/>
              </a:rPr>
              <a:t>Update the  website database configuration to connect to the Amazon RDS database.</a:t>
            </a:r>
          </a:p>
          <a:p>
            <a:pPr algn="just">
              <a:buFont typeface="Arial" panose="020B0604020202020204" pitchFamily="34" charset="0"/>
              <a:buChar char="•"/>
            </a:pPr>
            <a:r>
              <a:rPr lang="en-US" sz="2000" dirty="0">
                <a:solidFill>
                  <a:srgbClr val="4E2B13"/>
                </a:solidFill>
                <a:latin typeface="Courier New" panose="02070309020205020404" pitchFamily="49" charset="0"/>
                <a:cs typeface="Courier New" panose="02070309020205020404" pitchFamily="49" charset="0"/>
              </a:rPr>
              <a:t> </a:t>
            </a:r>
            <a:r>
              <a:rPr lang="en-US" sz="2000" b="0" i="0" dirty="0">
                <a:solidFill>
                  <a:srgbClr val="4E2B13"/>
                </a:solidFill>
                <a:effectLst/>
                <a:highlight>
                  <a:srgbClr val="FFFFFF"/>
                </a:highlight>
                <a:latin typeface="Courier New" panose="02070309020205020404" pitchFamily="49" charset="0"/>
                <a:cs typeface="Courier New" panose="02070309020205020404" pitchFamily="49" charset="0"/>
              </a:rPr>
              <a:t>Verify connectivity and test database operations to ensure proper integration.</a:t>
            </a:r>
            <a:endParaRPr lang="en-US" sz="2000" b="0" i="0" dirty="0">
              <a:solidFill>
                <a:srgbClr val="4E2B13"/>
              </a:solidFill>
              <a:effectLst/>
              <a:latin typeface="Courier New" panose="02070309020205020404" pitchFamily="49" charset="0"/>
              <a:cs typeface="Courier New" panose="02070309020205020404" pitchFamily="49" charset="0"/>
            </a:endParaRPr>
          </a:p>
          <a:p>
            <a:pPr algn="just">
              <a:buFont typeface="Arial" panose="020B0604020202020204" pitchFamily="34" charset="0"/>
              <a:buChar char="•"/>
            </a:pPr>
            <a:endParaRPr lang="en-US" sz="1800" b="0" i="0" dirty="0">
              <a:effectLst/>
            </a:endParaRPr>
          </a:p>
          <a:p>
            <a:pPr algn="l"/>
            <a:r>
              <a:rPr lang="en-US" sz="2400" b="1" dirty="0">
                <a:solidFill>
                  <a:srgbClr val="4E2B13"/>
                </a:solidFill>
              </a:rPr>
              <a:t>7</a:t>
            </a:r>
            <a:r>
              <a:rPr lang="en-US" sz="2400" b="1" i="0" dirty="0">
                <a:solidFill>
                  <a:srgbClr val="4E2B13"/>
                </a:solidFill>
                <a:effectLst/>
              </a:rPr>
              <a:t>. </a:t>
            </a:r>
            <a:r>
              <a:rPr lang="en-IN" sz="2400" b="1" i="0" dirty="0">
                <a:solidFill>
                  <a:srgbClr val="4E2B13"/>
                </a:solidFill>
                <a:effectLst/>
                <a:highlight>
                  <a:srgbClr val="FFFFFF"/>
                </a:highlight>
              </a:rPr>
              <a:t>Testing and Validation</a:t>
            </a:r>
            <a:r>
              <a:rPr lang="en-US" sz="2400" b="1" i="0" dirty="0">
                <a:solidFill>
                  <a:srgbClr val="4E2B13"/>
                </a:solidFill>
                <a:effectLst/>
              </a:rPr>
              <a:t>: </a:t>
            </a:r>
          </a:p>
          <a:p>
            <a:pPr algn="l"/>
            <a:endParaRPr lang="en-US" sz="2400" b="1" i="0" dirty="0">
              <a:solidFill>
                <a:srgbClr val="4E2B13"/>
              </a:solidFill>
              <a:effectLst/>
            </a:endParaRPr>
          </a:p>
          <a:p>
            <a:pPr marL="342900" indent="-342900" algn="l">
              <a:buFont typeface="Arial" panose="020B0604020202020204" pitchFamily="34" charset="0"/>
              <a:buChar char="•"/>
            </a:pPr>
            <a:r>
              <a:rPr lang="en-US" sz="2000" b="0" i="0" dirty="0">
                <a:solidFill>
                  <a:srgbClr val="4E2B13"/>
                </a:solidFill>
                <a:effectLst/>
                <a:highlight>
                  <a:srgbClr val="FFFFFF"/>
                </a:highlight>
                <a:latin typeface="Courier New" panose="02070309020205020404" pitchFamily="49" charset="0"/>
                <a:cs typeface="Courier New" panose="02070309020205020404" pitchFamily="49" charset="0"/>
              </a:rPr>
              <a:t>Conduct thorough testing of the deployed Bookstore application to ensure functionality, performance, and security.</a:t>
            </a:r>
            <a:endParaRPr lang="en-US" sz="2000" b="0" i="0" dirty="0">
              <a:solidFill>
                <a:srgbClr val="4E2B13"/>
              </a:solidFill>
              <a:effectLst/>
              <a:latin typeface="Courier New" panose="02070309020205020404" pitchFamily="49" charset="0"/>
              <a:cs typeface="Courier New" panose="02070309020205020404" pitchFamily="49" charset="0"/>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356203" y="7886698"/>
            <a:ext cx="1931757" cy="2400300"/>
          </a:xfrm>
          <a:prstGeom prst="rect">
            <a:avLst/>
          </a:prstGeom>
        </p:spPr>
      </p:pic>
      <p:grpSp>
        <p:nvGrpSpPr>
          <p:cNvPr id="3" name="object 3"/>
          <p:cNvGrpSpPr/>
          <p:nvPr/>
        </p:nvGrpSpPr>
        <p:grpSpPr>
          <a:xfrm>
            <a:off x="-359" y="0"/>
            <a:ext cx="17545050" cy="2281555"/>
            <a:chOff x="-359" y="0"/>
            <a:chExt cx="17545050" cy="2281555"/>
          </a:xfrm>
        </p:grpSpPr>
        <p:sp>
          <p:nvSpPr>
            <p:cNvPr id="4" name="object 4"/>
            <p:cNvSpPr/>
            <p:nvPr/>
          </p:nvSpPr>
          <p:spPr>
            <a:xfrm>
              <a:off x="743759" y="280"/>
              <a:ext cx="16800830" cy="1073150"/>
            </a:xfrm>
            <a:custGeom>
              <a:avLst/>
              <a:gdLst/>
              <a:ahLst/>
              <a:cxnLst/>
              <a:rect l="l" t="t" r="r" b="b"/>
              <a:pathLst>
                <a:path w="16800830" h="1073150">
                  <a:moveTo>
                    <a:pt x="9454839" y="924560"/>
                  </a:moveTo>
                  <a:lnTo>
                    <a:pt x="8729996" y="924560"/>
                  </a:lnTo>
                  <a:lnTo>
                    <a:pt x="8741483" y="946150"/>
                  </a:lnTo>
                  <a:lnTo>
                    <a:pt x="8751147" y="962660"/>
                  </a:lnTo>
                  <a:lnTo>
                    <a:pt x="8759055" y="974090"/>
                  </a:lnTo>
                  <a:lnTo>
                    <a:pt x="8765277" y="980440"/>
                  </a:lnTo>
                  <a:lnTo>
                    <a:pt x="8792633" y="999490"/>
                  </a:lnTo>
                  <a:lnTo>
                    <a:pt x="8819714" y="1019810"/>
                  </a:lnTo>
                  <a:lnTo>
                    <a:pt x="8826708" y="1031240"/>
                  </a:lnTo>
                  <a:lnTo>
                    <a:pt x="8821650" y="1036320"/>
                  </a:lnTo>
                  <a:lnTo>
                    <a:pt x="8812574" y="1040130"/>
                  </a:lnTo>
                  <a:lnTo>
                    <a:pt x="8807516" y="1045210"/>
                  </a:lnTo>
                  <a:lnTo>
                    <a:pt x="8814510" y="1056640"/>
                  </a:lnTo>
                  <a:lnTo>
                    <a:pt x="8836182" y="1073150"/>
                  </a:lnTo>
                  <a:lnTo>
                    <a:pt x="8849343" y="1073150"/>
                  </a:lnTo>
                  <a:lnTo>
                    <a:pt x="8862081" y="1066800"/>
                  </a:lnTo>
                  <a:lnTo>
                    <a:pt x="8895522" y="1052830"/>
                  </a:lnTo>
                  <a:lnTo>
                    <a:pt x="8990935" y="1022350"/>
                  </a:lnTo>
                  <a:lnTo>
                    <a:pt x="9047746" y="1007110"/>
                  </a:lnTo>
                  <a:lnTo>
                    <a:pt x="9107186" y="991870"/>
                  </a:lnTo>
                  <a:lnTo>
                    <a:pt x="9166675" y="977900"/>
                  </a:lnTo>
                  <a:lnTo>
                    <a:pt x="9223633" y="965200"/>
                  </a:lnTo>
                  <a:lnTo>
                    <a:pt x="9275479" y="955040"/>
                  </a:lnTo>
                  <a:lnTo>
                    <a:pt x="9319634" y="947420"/>
                  </a:lnTo>
                  <a:lnTo>
                    <a:pt x="9353515" y="943610"/>
                  </a:lnTo>
                  <a:lnTo>
                    <a:pt x="9411553" y="943610"/>
                  </a:lnTo>
                  <a:lnTo>
                    <a:pt x="9435523" y="933450"/>
                  </a:lnTo>
                  <a:lnTo>
                    <a:pt x="9454839" y="924560"/>
                  </a:lnTo>
                  <a:close/>
                </a:path>
                <a:path w="16800830" h="1073150">
                  <a:moveTo>
                    <a:pt x="16217134" y="864870"/>
                  </a:moveTo>
                  <a:lnTo>
                    <a:pt x="14834823" y="864870"/>
                  </a:lnTo>
                  <a:lnTo>
                    <a:pt x="14870041" y="886460"/>
                  </a:lnTo>
                  <a:lnTo>
                    <a:pt x="14908843" y="906780"/>
                  </a:lnTo>
                  <a:lnTo>
                    <a:pt x="14950851" y="925830"/>
                  </a:lnTo>
                  <a:lnTo>
                    <a:pt x="14995688" y="943610"/>
                  </a:lnTo>
                  <a:lnTo>
                    <a:pt x="15042976" y="958850"/>
                  </a:lnTo>
                  <a:lnTo>
                    <a:pt x="15316534" y="989330"/>
                  </a:lnTo>
                  <a:lnTo>
                    <a:pt x="15366943" y="1004570"/>
                  </a:lnTo>
                  <a:lnTo>
                    <a:pt x="15417745" y="1014730"/>
                  </a:lnTo>
                  <a:lnTo>
                    <a:pt x="15468798" y="1021080"/>
                  </a:lnTo>
                  <a:lnTo>
                    <a:pt x="15622021" y="1036320"/>
                  </a:lnTo>
                  <a:lnTo>
                    <a:pt x="15672640" y="1043940"/>
                  </a:lnTo>
                  <a:lnTo>
                    <a:pt x="15722793" y="1054100"/>
                  </a:lnTo>
                  <a:lnTo>
                    <a:pt x="15772337" y="1069340"/>
                  </a:lnTo>
                  <a:lnTo>
                    <a:pt x="15803873" y="1060450"/>
                  </a:lnTo>
                  <a:lnTo>
                    <a:pt x="15840433" y="1046480"/>
                  </a:lnTo>
                  <a:lnTo>
                    <a:pt x="15881409" y="1029970"/>
                  </a:lnTo>
                  <a:lnTo>
                    <a:pt x="15926197" y="1010920"/>
                  </a:lnTo>
                  <a:lnTo>
                    <a:pt x="16024781" y="963930"/>
                  </a:lnTo>
                  <a:lnTo>
                    <a:pt x="16077365" y="937260"/>
                  </a:lnTo>
                  <a:lnTo>
                    <a:pt x="16186088" y="881380"/>
                  </a:lnTo>
                  <a:lnTo>
                    <a:pt x="16217134" y="864870"/>
                  </a:lnTo>
                  <a:close/>
                </a:path>
                <a:path w="16800830" h="1073150">
                  <a:moveTo>
                    <a:pt x="9411553" y="943610"/>
                  </a:moveTo>
                  <a:lnTo>
                    <a:pt x="9353515" y="943610"/>
                  </a:lnTo>
                  <a:lnTo>
                    <a:pt x="9357110" y="951230"/>
                  </a:lnTo>
                  <a:lnTo>
                    <a:pt x="9364310" y="953770"/>
                  </a:lnTo>
                  <a:lnTo>
                    <a:pt x="9373670" y="953770"/>
                  </a:lnTo>
                  <a:lnTo>
                    <a:pt x="9399568" y="948690"/>
                  </a:lnTo>
                  <a:lnTo>
                    <a:pt x="9411553" y="943610"/>
                  </a:lnTo>
                  <a:close/>
                </a:path>
                <a:path w="16800830" h="1073150">
                  <a:moveTo>
                    <a:pt x="8075340" y="852170"/>
                  </a:moveTo>
                  <a:lnTo>
                    <a:pt x="7333911" y="852170"/>
                  </a:lnTo>
                  <a:lnTo>
                    <a:pt x="7371365" y="873760"/>
                  </a:lnTo>
                  <a:lnTo>
                    <a:pt x="7414024" y="892810"/>
                  </a:lnTo>
                  <a:lnTo>
                    <a:pt x="7461020" y="908050"/>
                  </a:lnTo>
                  <a:lnTo>
                    <a:pt x="7511484" y="922020"/>
                  </a:lnTo>
                  <a:lnTo>
                    <a:pt x="7564546" y="933450"/>
                  </a:lnTo>
                  <a:lnTo>
                    <a:pt x="7619337" y="942340"/>
                  </a:lnTo>
                  <a:lnTo>
                    <a:pt x="7674990" y="946150"/>
                  </a:lnTo>
                  <a:lnTo>
                    <a:pt x="7730633" y="948690"/>
                  </a:lnTo>
                  <a:lnTo>
                    <a:pt x="7757874" y="948690"/>
                  </a:lnTo>
                  <a:lnTo>
                    <a:pt x="7766638" y="947420"/>
                  </a:lnTo>
                  <a:lnTo>
                    <a:pt x="7771687" y="932180"/>
                  </a:lnTo>
                  <a:lnTo>
                    <a:pt x="7792466" y="920750"/>
                  </a:lnTo>
                  <a:lnTo>
                    <a:pt x="7824452" y="914400"/>
                  </a:lnTo>
                  <a:lnTo>
                    <a:pt x="7863120" y="911860"/>
                  </a:lnTo>
                  <a:lnTo>
                    <a:pt x="7989598" y="911860"/>
                  </a:lnTo>
                  <a:lnTo>
                    <a:pt x="8023883" y="891540"/>
                  </a:lnTo>
                  <a:lnTo>
                    <a:pt x="8075340" y="852170"/>
                  </a:lnTo>
                  <a:close/>
                </a:path>
                <a:path w="16800830" h="1073150">
                  <a:moveTo>
                    <a:pt x="10088447" y="760730"/>
                  </a:moveTo>
                  <a:lnTo>
                    <a:pt x="8347675" y="760730"/>
                  </a:lnTo>
                  <a:lnTo>
                    <a:pt x="8389605" y="767080"/>
                  </a:lnTo>
                  <a:lnTo>
                    <a:pt x="8434724" y="784860"/>
                  </a:lnTo>
                  <a:lnTo>
                    <a:pt x="8481903" y="810260"/>
                  </a:lnTo>
                  <a:lnTo>
                    <a:pt x="8530011" y="839470"/>
                  </a:lnTo>
                  <a:lnTo>
                    <a:pt x="8624490" y="901700"/>
                  </a:lnTo>
                  <a:lnTo>
                    <a:pt x="8668601" y="928370"/>
                  </a:lnTo>
                  <a:lnTo>
                    <a:pt x="8709117" y="947420"/>
                  </a:lnTo>
                  <a:lnTo>
                    <a:pt x="8729996" y="924560"/>
                  </a:lnTo>
                  <a:lnTo>
                    <a:pt x="9454839" y="924560"/>
                  </a:lnTo>
                  <a:lnTo>
                    <a:pt x="9541196" y="885190"/>
                  </a:lnTo>
                  <a:lnTo>
                    <a:pt x="9612710" y="855980"/>
                  </a:lnTo>
                  <a:lnTo>
                    <a:pt x="9646651" y="843280"/>
                  </a:lnTo>
                  <a:lnTo>
                    <a:pt x="9682997" y="831850"/>
                  </a:lnTo>
                  <a:lnTo>
                    <a:pt x="9721813" y="819150"/>
                  </a:lnTo>
                  <a:lnTo>
                    <a:pt x="9763164" y="808990"/>
                  </a:lnTo>
                  <a:lnTo>
                    <a:pt x="9807116" y="797560"/>
                  </a:lnTo>
                  <a:lnTo>
                    <a:pt x="9853732" y="788670"/>
                  </a:lnTo>
                  <a:lnTo>
                    <a:pt x="9903078" y="779780"/>
                  </a:lnTo>
                  <a:lnTo>
                    <a:pt x="9955218" y="772160"/>
                  </a:lnTo>
                  <a:lnTo>
                    <a:pt x="10010218" y="765810"/>
                  </a:lnTo>
                  <a:lnTo>
                    <a:pt x="10088447" y="760730"/>
                  </a:lnTo>
                  <a:close/>
                </a:path>
                <a:path w="16800830" h="1073150">
                  <a:moveTo>
                    <a:pt x="7989598" y="911860"/>
                  </a:moveTo>
                  <a:lnTo>
                    <a:pt x="7882208" y="911860"/>
                  </a:lnTo>
                  <a:lnTo>
                    <a:pt x="7920112" y="916940"/>
                  </a:lnTo>
                  <a:lnTo>
                    <a:pt x="7937986" y="920750"/>
                  </a:lnTo>
                  <a:lnTo>
                    <a:pt x="7943028" y="920750"/>
                  </a:lnTo>
                  <a:lnTo>
                    <a:pt x="7947346" y="922020"/>
                  </a:lnTo>
                  <a:lnTo>
                    <a:pt x="7952388" y="922020"/>
                  </a:lnTo>
                  <a:lnTo>
                    <a:pt x="7987456" y="913130"/>
                  </a:lnTo>
                  <a:lnTo>
                    <a:pt x="7989598" y="911860"/>
                  </a:lnTo>
                  <a:close/>
                </a:path>
                <a:path w="16800830" h="1073150">
                  <a:moveTo>
                    <a:pt x="16344107" y="798830"/>
                  </a:moveTo>
                  <a:lnTo>
                    <a:pt x="14517323" y="798830"/>
                  </a:lnTo>
                  <a:lnTo>
                    <a:pt x="14542644" y="801370"/>
                  </a:lnTo>
                  <a:lnTo>
                    <a:pt x="14571869" y="810260"/>
                  </a:lnTo>
                  <a:lnTo>
                    <a:pt x="14677065" y="847090"/>
                  </a:lnTo>
                  <a:lnTo>
                    <a:pt x="14714903" y="858520"/>
                  </a:lnTo>
                  <a:lnTo>
                    <a:pt x="14753170" y="867410"/>
                  </a:lnTo>
                  <a:lnTo>
                    <a:pt x="14791008" y="869950"/>
                  </a:lnTo>
                  <a:lnTo>
                    <a:pt x="14802212" y="869950"/>
                  </a:lnTo>
                  <a:lnTo>
                    <a:pt x="14824048" y="867410"/>
                  </a:lnTo>
                  <a:lnTo>
                    <a:pt x="14834823" y="864870"/>
                  </a:lnTo>
                  <a:lnTo>
                    <a:pt x="16217134" y="864870"/>
                  </a:lnTo>
                  <a:lnTo>
                    <a:pt x="16241015" y="852170"/>
                  </a:lnTo>
                  <a:lnTo>
                    <a:pt x="16344107" y="798830"/>
                  </a:lnTo>
                  <a:close/>
                </a:path>
                <a:path w="16800830" h="1073150">
                  <a:moveTo>
                    <a:pt x="10421891" y="746760"/>
                  </a:moveTo>
                  <a:lnTo>
                    <a:pt x="5186874" y="746760"/>
                  </a:lnTo>
                  <a:lnTo>
                    <a:pt x="5902557" y="868680"/>
                  </a:lnTo>
                  <a:lnTo>
                    <a:pt x="6087868" y="853440"/>
                  </a:lnTo>
                  <a:lnTo>
                    <a:pt x="6189195" y="843280"/>
                  </a:lnTo>
                  <a:lnTo>
                    <a:pt x="6243474" y="836930"/>
                  </a:lnTo>
                  <a:lnTo>
                    <a:pt x="6391588" y="816610"/>
                  </a:lnTo>
                  <a:lnTo>
                    <a:pt x="6436850" y="808990"/>
                  </a:lnTo>
                  <a:lnTo>
                    <a:pt x="6482318" y="802640"/>
                  </a:lnTo>
                  <a:lnTo>
                    <a:pt x="6528235" y="797560"/>
                  </a:lnTo>
                  <a:lnTo>
                    <a:pt x="8213799" y="797560"/>
                  </a:lnTo>
                  <a:lnTo>
                    <a:pt x="8250471" y="788670"/>
                  </a:lnTo>
                  <a:lnTo>
                    <a:pt x="8284984" y="775970"/>
                  </a:lnTo>
                  <a:lnTo>
                    <a:pt x="8320307" y="764540"/>
                  </a:lnTo>
                  <a:lnTo>
                    <a:pt x="8333725" y="762000"/>
                  </a:lnTo>
                  <a:lnTo>
                    <a:pt x="8340667" y="762000"/>
                  </a:lnTo>
                  <a:lnTo>
                    <a:pt x="8347675" y="760730"/>
                  </a:lnTo>
                  <a:lnTo>
                    <a:pt x="10088447" y="760730"/>
                  </a:lnTo>
                  <a:lnTo>
                    <a:pt x="10129056" y="758190"/>
                  </a:lnTo>
                  <a:lnTo>
                    <a:pt x="10442257" y="758190"/>
                  </a:lnTo>
                  <a:lnTo>
                    <a:pt x="10421891" y="746760"/>
                  </a:lnTo>
                  <a:close/>
                </a:path>
                <a:path w="16800830" h="1073150">
                  <a:moveTo>
                    <a:pt x="7215651" y="853440"/>
                  </a:moveTo>
                  <a:lnTo>
                    <a:pt x="7107724" y="853440"/>
                  </a:lnTo>
                  <a:lnTo>
                    <a:pt x="7161114" y="854710"/>
                  </a:lnTo>
                  <a:lnTo>
                    <a:pt x="7215651" y="853440"/>
                  </a:lnTo>
                  <a:close/>
                </a:path>
                <a:path w="16800830" h="1073150">
                  <a:moveTo>
                    <a:pt x="8213799" y="797560"/>
                  </a:moveTo>
                  <a:lnTo>
                    <a:pt x="6528235" y="797560"/>
                  </a:lnTo>
                  <a:lnTo>
                    <a:pt x="6549111" y="807720"/>
                  </a:lnTo>
                  <a:lnTo>
                    <a:pt x="6615266" y="825500"/>
                  </a:lnTo>
                  <a:lnTo>
                    <a:pt x="6658445" y="831850"/>
                  </a:lnTo>
                  <a:lnTo>
                    <a:pt x="6706958" y="838200"/>
                  </a:lnTo>
                  <a:lnTo>
                    <a:pt x="6759757" y="843280"/>
                  </a:lnTo>
                  <a:lnTo>
                    <a:pt x="6815790" y="845820"/>
                  </a:lnTo>
                  <a:lnTo>
                    <a:pt x="6874007" y="849630"/>
                  </a:lnTo>
                  <a:lnTo>
                    <a:pt x="7051267" y="853440"/>
                  </a:lnTo>
                  <a:lnTo>
                    <a:pt x="7303670" y="853440"/>
                  </a:lnTo>
                  <a:lnTo>
                    <a:pt x="7333911" y="852170"/>
                  </a:lnTo>
                  <a:lnTo>
                    <a:pt x="8075340" y="852170"/>
                  </a:lnTo>
                  <a:lnTo>
                    <a:pt x="8098579" y="834390"/>
                  </a:lnTo>
                  <a:lnTo>
                    <a:pt x="8135727" y="811530"/>
                  </a:lnTo>
                  <a:lnTo>
                    <a:pt x="8171996" y="802640"/>
                  </a:lnTo>
                  <a:lnTo>
                    <a:pt x="8213799" y="797560"/>
                  </a:lnTo>
                  <a:close/>
                </a:path>
                <a:path w="16800830" h="1073150">
                  <a:moveTo>
                    <a:pt x="16800529" y="599440"/>
                  </a:moveTo>
                  <a:lnTo>
                    <a:pt x="11832467" y="599440"/>
                  </a:lnTo>
                  <a:lnTo>
                    <a:pt x="11871881" y="601980"/>
                  </a:lnTo>
                  <a:lnTo>
                    <a:pt x="11913312" y="605790"/>
                  </a:lnTo>
                  <a:lnTo>
                    <a:pt x="11956562" y="612140"/>
                  </a:lnTo>
                  <a:lnTo>
                    <a:pt x="12001433" y="621030"/>
                  </a:lnTo>
                  <a:lnTo>
                    <a:pt x="12095249" y="643890"/>
                  </a:lnTo>
                  <a:lnTo>
                    <a:pt x="12143798" y="657860"/>
                  </a:lnTo>
                  <a:lnTo>
                    <a:pt x="12193178" y="673100"/>
                  </a:lnTo>
                  <a:lnTo>
                    <a:pt x="12344324" y="722630"/>
                  </a:lnTo>
                  <a:lnTo>
                    <a:pt x="12395049" y="740410"/>
                  </a:lnTo>
                  <a:lnTo>
                    <a:pt x="12495829" y="773430"/>
                  </a:lnTo>
                  <a:lnTo>
                    <a:pt x="12594396" y="803910"/>
                  </a:lnTo>
                  <a:lnTo>
                    <a:pt x="12642355" y="817880"/>
                  </a:lnTo>
                  <a:lnTo>
                    <a:pt x="12689169" y="829310"/>
                  </a:lnTo>
                  <a:lnTo>
                    <a:pt x="12734638" y="839470"/>
                  </a:lnTo>
                  <a:lnTo>
                    <a:pt x="12778566" y="848360"/>
                  </a:lnTo>
                  <a:lnTo>
                    <a:pt x="12814168" y="825500"/>
                  </a:lnTo>
                  <a:lnTo>
                    <a:pt x="12853855" y="807720"/>
                  </a:lnTo>
                  <a:lnTo>
                    <a:pt x="12897391" y="793750"/>
                  </a:lnTo>
                  <a:lnTo>
                    <a:pt x="12944539" y="782320"/>
                  </a:lnTo>
                  <a:lnTo>
                    <a:pt x="12995062" y="775970"/>
                  </a:lnTo>
                  <a:lnTo>
                    <a:pt x="13048725" y="770890"/>
                  </a:lnTo>
                  <a:lnTo>
                    <a:pt x="13105289" y="768350"/>
                  </a:lnTo>
                  <a:lnTo>
                    <a:pt x="13164519" y="767080"/>
                  </a:lnTo>
                  <a:lnTo>
                    <a:pt x="13994837" y="767080"/>
                  </a:lnTo>
                  <a:lnTo>
                    <a:pt x="14050480" y="755650"/>
                  </a:lnTo>
                  <a:lnTo>
                    <a:pt x="14111939" y="749300"/>
                  </a:lnTo>
                  <a:lnTo>
                    <a:pt x="14192886" y="744220"/>
                  </a:lnTo>
                  <a:lnTo>
                    <a:pt x="14230936" y="740410"/>
                  </a:lnTo>
                  <a:lnTo>
                    <a:pt x="14264593" y="732790"/>
                  </a:lnTo>
                  <a:lnTo>
                    <a:pt x="14272594" y="730250"/>
                  </a:lnTo>
                  <a:lnTo>
                    <a:pt x="16478888" y="730250"/>
                  </a:lnTo>
                  <a:lnTo>
                    <a:pt x="16540299" y="701040"/>
                  </a:lnTo>
                  <a:lnTo>
                    <a:pt x="16579477" y="683260"/>
                  </a:lnTo>
                  <a:lnTo>
                    <a:pt x="16643206" y="659130"/>
                  </a:lnTo>
                  <a:lnTo>
                    <a:pt x="16736204" y="643890"/>
                  </a:lnTo>
                  <a:lnTo>
                    <a:pt x="16769628" y="636270"/>
                  </a:lnTo>
                  <a:lnTo>
                    <a:pt x="16800529" y="631190"/>
                  </a:lnTo>
                  <a:lnTo>
                    <a:pt x="16800529" y="599440"/>
                  </a:lnTo>
                  <a:close/>
                </a:path>
                <a:path w="16800830" h="1073150">
                  <a:moveTo>
                    <a:pt x="16800529" y="0"/>
                  </a:moveTo>
                  <a:lnTo>
                    <a:pt x="0" y="0"/>
                  </a:lnTo>
                  <a:lnTo>
                    <a:pt x="0" y="786130"/>
                  </a:lnTo>
                  <a:lnTo>
                    <a:pt x="23762" y="786130"/>
                  </a:lnTo>
                  <a:lnTo>
                    <a:pt x="73474" y="787400"/>
                  </a:lnTo>
                  <a:lnTo>
                    <a:pt x="125313" y="791210"/>
                  </a:lnTo>
                  <a:lnTo>
                    <a:pt x="178677" y="797560"/>
                  </a:lnTo>
                  <a:lnTo>
                    <a:pt x="232961" y="805180"/>
                  </a:lnTo>
                  <a:lnTo>
                    <a:pt x="341868" y="817880"/>
                  </a:lnTo>
                  <a:lnTo>
                    <a:pt x="395282" y="822960"/>
                  </a:lnTo>
                  <a:lnTo>
                    <a:pt x="414057" y="824230"/>
                  </a:lnTo>
                  <a:lnTo>
                    <a:pt x="432630" y="824230"/>
                  </a:lnTo>
                  <a:lnTo>
                    <a:pt x="451068" y="825500"/>
                  </a:lnTo>
                  <a:lnTo>
                    <a:pt x="469437" y="825500"/>
                  </a:lnTo>
                  <a:lnTo>
                    <a:pt x="522167" y="824230"/>
                  </a:lnTo>
                  <a:lnTo>
                    <a:pt x="573943" y="821690"/>
                  </a:lnTo>
                  <a:lnTo>
                    <a:pt x="624984" y="817880"/>
                  </a:lnTo>
                  <a:lnTo>
                    <a:pt x="675510" y="811530"/>
                  </a:lnTo>
                  <a:lnTo>
                    <a:pt x="725740" y="806450"/>
                  </a:lnTo>
                  <a:lnTo>
                    <a:pt x="826188" y="793750"/>
                  </a:lnTo>
                  <a:lnTo>
                    <a:pt x="1034256" y="773430"/>
                  </a:lnTo>
                  <a:lnTo>
                    <a:pt x="1086682" y="767080"/>
                  </a:lnTo>
                  <a:lnTo>
                    <a:pt x="1138770" y="759460"/>
                  </a:lnTo>
                  <a:lnTo>
                    <a:pt x="1190598" y="753110"/>
                  </a:lnTo>
                  <a:lnTo>
                    <a:pt x="1242245" y="745490"/>
                  </a:lnTo>
                  <a:lnTo>
                    <a:pt x="1293788" y="739140"/>
                  </a:lnTo>
                  <a:lnTo>
                    <a:pt x="1345306" y="734060"/>
                  </a:lnTo>
                  <a:lnTo>
                    <a:pt x="1448575" y="726440"/>
                  </a:lnTo>
                  <a:lnTo>
                    <a:pt x="1748444" y="726440"/>
                  </a:lnTo>
                  <a:lnTo>
                    <a:pt x="1784340" y="717550"/>
                  </a:lnTo>
                  <a:lnTo>
                    <a:pt x="1832997" y="712470"/>
                  </a:lnTo>
                  <a:lnTo>
                    <a:pt x="1885610" y="709930"/>
                  </a:lnTo>
                  <a:lnTo>
                    <a:pt x="1938500" y="706120"/>
                  </a:lnTo>
                  <a:lnTo>
                    <a:pt x="1987990" y="697230"/>
                  </a:lnTo>
                  <a:lnTo>
                    <a:pt x="2030403" y="681990"/>
                  </a:lnTo>
                  <a:lnTo>
                    <a:pt x="2052213" y="650240"/>
                  </a:lnTo>
                  <a:lnTo>
                    <a:pt x="2088823" y="591820"/>
                  </a:lnTo>
                  <a:lnTo>
                    <a:pt x="2098081" y="581660"/>
                  </a:lnTo>
                  <a:lnTo>
                    <a:pt x="2147242" y="581660"/>
                  </a:lnTo>
                  <a:lnTo>
                    <a:pt x="2150099" y="580390"/>
                  </a:lnTo>
                  <a:lnTo>
                    <a:pt x="2183263" y="561340"/>
                  </a:lnTo>
                  <a:lnTo>
                    <a:pt x="2218312" y="539750"/>
                  </a:lnTo>
                  <a:lnTo>
                    <a:pt x="2288426" y="502920"/>
                  </a:lnTo>
                  <a:lnTo>
                    <a:pt x="2317239" y="490220"/>
                  </a:lnTo>
                  <a:lnTo>
                    <a:pt x="2338556" y="485140"/>
                  </a:lnTo>
                  <a:lnTo>
                    <a:pt x="9990447" y="485140"/>
                  </a:lnTo>
                  <a:lnTo>
                    <a:pt x="9986278" y="481330"/>
                  </a:lnTo>
                  <a:lnTo>
                    <a:pt x="10006550" y="462280"/>
                  </a:lnTo>
                  <a:lnTo>
                    <a:pt x="10226395" y="462280"/>
                  </a:lnTo>
                  <a:lnTo>
                    <a:pt x="10251445" y="443230"/>
                  </a:lnTo>
                  <a:lnTo>
                    <a:pt x="10277758" y="424180"/>
                  </a:lnTo>
                  <a:lnTo>
                    <a:pt x="10309673" y="406400"/>
                  </a:lnTo>
                  <a:lnTo>
                    <a:pt x="10311108" y="405130"/>
                  </a:lnTo>
                  <a:lnTo>
                    <a:pt x="16800529" y="405130"/>
                  </a:lnTo>
                  <a:lnTo>
                    <a:pt x="16800529" y="0"/>
                  </a:lnTo>
                  <a:close/>
                </a:path>
                <a:path w="16800830" h="1073150">
                  <a:moveTo>
                    <a:pt x="13994837" y="767080"/>
                  </a:moveTo>
                  <a:lnTo>
                    <a:pt x="13214660" y="767080"/>
                  </a:lnTo>
                  <a:lnTo>
                    <a:pt x="13266274" y="768350"/>
                  </a:lnTo>
                  <a:lnTo>
                    <a:pt x="13319247" y="770890"/>
                  </a:lnTo>
                  <a:lnTo>
                    <a:pt x="13428820" y="773430"/>
                  </a:lnTo>
                  <a:lnTo>
                    <a:pt x="13485192" y="775970"/>
                  </a:lnTo>
                  <a:lnTo>
                    <a:pt x="13542471" y="775970"/>
                  </a:lnTo>
                  <a:lnTo>
                    <a:pt x="13590029" y="783590"/>
                  </a:lnTo>
                  <a:lnTo>
                    <a:pt x="13637654" y="789940"/>
                  </a:lnTo>
                  <a:lnTo>
                    <a:pt x="13780663" y="811530"/>
                  </a:lnTo>
                  <a:lnTo>
                    <a:pt x="13828288" y="817880"/>
                  </a:lnTo>
                  <a:lnTo>
                    <a:pt x="13875846" y="825500"/>
                  </a:lnTo>
                  <a:lnTo>
                    <a:pt x="13906215" y="802640"/>
                  </a:lnTo>
                  <a:lnTo>
                    <a:pt x="13946314" y="782320"/>
                  </a:lnTo>
                  <a:lnTo>
                    <a:pt x="13994837" y="767080"/>
                  </a:lnTo>
                  <a:close/>
                </a:path>
                <a:path w="16800830" h="1073150">
                  <a:moveTo>
                    <a:pt x="16478888" y="730250"/>
                  </a:moveTo>
                  <a:lnTo>
                    <a:pt x="14286945" y="730250"/>
                  </a:lnTo>
                  <a:lnTo>
                    <a:pt x="14310813" y="732790"/>
                  </a:lnTo>
                  <a:lnTo>
                    <a:pt x="14334919" y="741680"/>
                  </a:lnTo>
                  <a:lnTo>
                    <a:pt x="14359168" y="753110"/>
                  </a:lnTo>
                  <a:lnTo>
                    <a:pt x="14383465" y="767080"/>
                  </a:lnTo>
                  <a:lnTo>
                    <a:pt x="14406752" y="781050"/>
                  </a:lnTo>
                  <a:lnTo>
                    <a:pt x="14430217" y="793750"/>
                  </a:lnTo>
                  <a:lnTo>
                    <a:pt x="14453706" y="802640"/>
                  </a:lnTo>
                  <a:lnTo>
                    <a:pt x="14477064" y="806450"/>
                  </a:lnTo>
                  <a:lnTo>
                    <a:pt x="14484176" y="806450"/>
                  </a:lnTo>
                  <a:lnTo>
                    <a:pt x="14491415" y="805180"/>
                  </a:lnTo>
                  <a:lnTo>
                    <a:pt x="14498654" y="802640"/>
                  </a:lnTo>
                  <a:lnTo>
                    <a:pt x="14504369" y="800100"/>
                  </a:lnTo>
                  <a:lnTo>
                    <a:pt x="14510846" y="798830"/>
                  </a:lnTo>
                  <a:lnTo>
                    <a:pt x="16344107" y="798830"/>
                  </a:lnTo>
                  <a:lnTo>
                    <a:pt x="16450344" y="744220"/>
                  </a:lnTo>
                  <a:lnTo>
                    <a:pt x="16478888" y="730250"/>
                  </a:lnTo>
                  <a:close/>
                </a:path>
                <a:path w="16800830" h="1073150">
                  <a:moveTo>
                    <a:pt x="10442257" y="758190"/>
                  </a:moveTo>
                  <a:lnTo>
                    <a:pt x="10236115" y="758190"/>
                  </a:lnTo>
                  <a:lnTo>
                    <a:pt x="10280467" y="759460"/>
                  </a:lnTo>
                  <a:lnTo>
                    <a:pt x="10373191" y="764540"/>
                  </a:lnTo>
                  <a:lnTo>
                    <a:pt x="10471674" y="774700"/>
                  </a:lnTo>
                  <a:lnTo>
                    <a:pt x="10442257" y="758190"/>
                  </a:lnTo>
                  <a:close/>
                </a:path>
                <a:path w="16800830" h="1073150">
                  <a:moveTo>
                    <a:pt x="10326849" y="693420"/>
                  </a:moveTo>
                  <a:lnTo>
                    <a:pt x="4214156" y="693420"/>
                  </a:lnTo>
                  <a:lnTo>
                    <a:pt x="4257709" y="708660"/>
                  </a:lnTo>
                  <a:lnTo>
                    <a:pt x="4302667" y="721360"/>
                  </a:lnTo>
                  <a:lnTo>
                    <a:pt x="4348901" y="732790"/>
                  </a:lnTo>
                  <a:lnTo>
                    <a:pt x="4396282" y="742950"/>
                  </a:lnTo>
                  <a:lnTo>
                    <a:pt x="4444678" y="750570"/>
                  </a:lnTo>
                  <a:lnTo>
                    <a:pt x="4493960" y="756920"/>
                  </a:lnTo>
                  <a:lnTo>
                    <a:pt x="4543998" y="762000"/>
                  </a:lnTo>
                  <a:lnTo>
                    <a:pt x="4594663" y="765810"/>
                  </a:lnTo>
                  <a:lnTo>
                    <a:pt x="4645824" y="768350"/>
                  </a:lnTo>
                  <a:lnTo>
                    <a:pt x="4697353" y="769620"/>
                  </a:lnTo>
                  <a:lnTo>
                    <a:pt x="4798831" y="769620"/>
                  </a:lnTo>
                  <a:lnTo>
                    <a:pt x="4898128" y="767080"/>
                  </a:lnTo>
                  <a:lnTo>
                    <a:pt x="4996502" y="762000"/>
                  </a:lnTo>
                  <a:lnTo>
                    <a:pt x="5186874" y="746760"/>
                  </a:lnTo>
                  <a:lnTo>
                    <a:pt x="10421891" y="746760"/>
                  </a:lnTo>
                  <a:lnTo>
                    <a:pt x="10326849" y="693420"/>
                  </a:lnTo>
                  <a:close/>
                </a:path>
                <a:path w="16800830" h="1073150">
                  <a:moveTo>
                    <a:pt x="1748444" y="726440"/>
                  </a:moveTo>
                  <a:lnTo>
                    <a:pt x="1500483" y="726440"/>
                  </a:lnTo>
                  <a:lnTo>
                    <a:pt x="1553019" y="727710"/>
                  </a:lnTo>
                  <a:lnTo>
                    <a:pt x="1605961" y="730250"/>
                  </a:lnTo>
                  <a:lnTo>
                    <a:pt x="1659444" y="737870"/>
                  </a:lnTo>
                  <a:lnTo>
                    <a:pt x="1713602" y="746760"/>
                  </a:lnTo>
                  <a:lnTo>
                    <a:pt x="1743316" y="727710"/>
                  </a:lnTo>
                  <a:lnTo>
                    <a:pt x="1748444" y="726440"/>
                  </a:lnTo>
                  <a:close/>
                </a:path>
                <a:path w="16800830" h="1073150">
                  <a:moveTo>
                    <a:pt x="9990447" y="485140"/>
                  </a:moveTo>
                  <a:lnTo>
                    <a:pt x="2340715" y="485140"/>
                  </a:lnTo>
                  <a:lnTo>
                    <a:pt x="2369308" y="508000"/>
                  </a:lnTo>
                  <a:lnTo>
                    <a:pt x="2376479" y="533400"/>
                  </a:lnTo>
                  <a:lnTo>
                    <a:pt x="2372849" y="560070"/>
                  </a:lnTo>
                  <a:lnTo>
                    <a:pt x="2369040" y="586740"/>
                  </a:lnTo>
                  <a:lnTo>
                    <a:pt x="2375671" y="612140"/>
                  </a:lnTo>
                  <a:lnTo>
                    <a:pt x="2403364" y="635000"/>
                  </a:lnTo>
                  <a:lnTo>
                    <a:pt x="2421442" y="654050"/>
                  </a:lnTo>
                  <a:lnTo>
                    <a:pt x="2444852" y="687070"/>
                  </a:lnTo>
                  <a:lnTo>
                    <a:pt x="2469476" y="718820"/>
                  </a:lnTo>
                  <a:lnTo>
                    <a:pt x="2491197" y="734060"/>
                  </a:lnTo>
                  <a:lnTo>
                    <a:pt x="2507816" y="737870"/>
                  </a:lnTo>
                  <a:lnTo>
                    <a:pt x="2524228" y="740410"/>
                  </a:lnTo>
                  <a:lnTo>
                    <a:pt x="2540505" y="741680"/>
                  </a:lnTo>
                  <a:lnTo>
                    <a:pt x="2556717" y="741680"/>
                  </a:lnTo>
                  <a:lnTo>
                    <a:pt x="2610149" y="737870"/>
                  </a:lnTo>
                  <a:lnTo>
                    <a:pt x="2662578" y="725170"/>
                  </a:lnTo>
                  <a:lnTo>
                    <a:pt x="2714210" y="708660"/>
                  </a:lnTo>
                  <a:lnTo>
                    <a:pt x="2765252" y="688340"/>
                  </a:lnTo>
                  <a:lnTo>
                    <a:pt x="2858302" y="646430"/>
                  </a:lnTo>
                  <a:lnTo>
                    <a:pt x="2901330" y="628650"/>
                  </a:lnTo>
                  <a:lnTo>
                    <a:pt x="2945157" y="612140"/>
                  </a:lnTo>
                  <a:lnTo>
                    <a:pt x="2989944" y="599440"/>
                  </a:lnTo>
                  <a:lnTo>
                    <a:pt x="3035852" y="591820"/>
                  </a:lnTo>
                  <a:lnTo>
                    <a:pt x="3083043" y="588010"/>
                  </a:lnTo>
                  <a:lnTo>
                    <a:pt x="10141575" y="588010"/>
                  </a:lnTo>
                  <a:lnTo>
                    <a:pt x="10027971" y="519430"/>
                  </a:lnTo>
                  <a:lnTo>
                    <a:pt x="9990447" y="485140"/>
                  </a:lnTo>
                  <a:close/>
                </a:path>
                <a:path w="16800830" h="1073150">
                  <a:moveTo>
                    <a:pt x="11640584" y="656590"/>
                  </a:moveTo>
                  <a:lnTo>
                    <a:pt x="10907272" y="656590"/>
                  </a:lnTo>
                  <a:lnTo>
                    <a:pt x="10939409" y="675640"/>
                  </a:lnTo>
                  <a:lnTo>
                    <a:pt x="10981434" y="693420"/>
                  </a:lnTo>
                  <a:lnTo>
                    <a:pt x="11030448" y="708660"/>
                  </a:lnTo>
                  <a:lnTo>
                    <a:pt x="11083556" y="721360"/>
                  </a:lnTo>
                  <a:lnTo>
                    <a:pt x="11137861" y="730250"/>
                  </a:lnTo>
                  <a:lnTo>
                    <a:pt x="11190466" y="736600"/>
                  </a:lnTo>
                  <a:lnTo>
                    <a:pt x="11238475" y="737870"/>
                  </a:lnTo>
                  <a:lnTo>
                    <a:pt x="11263132" y="737870"/>
                  </a:lnTo>
                  <a:lnTo>
                    <a:pt x="11274315" y="736600"/>
                  </a:lnTo>
                  <a:lnTo>
                    <a:pt x="11284551" y="734060"/>
                  </a:lnTo>
                  <a:lnTo>
                    <a:pt x="11476179" y="708660"/>
                  </a:lnTo>
                  <a:lnTo>
                    <a:pt x="11521088" y="701040"/>
                  </a:lnTo>
                  <a:lnTo>
                    <a:pt x="11562477" y="690880"/>
                  </a:lnTo>
                  <a:lnTo>
                    <a:pt x="11602457" y="675640"/>
                  </a:lnTo>
                  <a:lnTo>
                    <a:pt x="11638252" y="657860"/>
                  </a:lnTo>
                  <a:lnTo>
                    <a:pt x="11640584" y="656590"/>
                  </a:lnTo>
                  <a:close/>
                </a:path>
                <a:path w="16800830" h="1073150">
                  <a:moveTo>
                    <a:pt x="16800529" y="405130"/>
                  </a:moveTo>
                  <a:lnTo>
                    <a:pt x="10315426" y="405130"/>
                  </a:lnTo>
                  <a:lnTo>
                    <a:pt x="10339473" y="419100"/>
                  </a:lnTo>
                  <a:lnTo>
                    <a:pt x="10366026" y="457200"/>
                  </a:lnTo>
                  <a:lnTo>
                    <a:pt x="10393361" y="510540"/>
                  </a:lnTo>
                  <a:lnTo>
                    <a:pt x="10419751" y="570230"/>
                  </a:lnTo>
                  <a:lnTo>
                    <a:pt x="10443470" y="626110"/>
                  </a:lnTo>
                  <a:lnTo>
                    <a:pt x="10462793" y="671830"/>
                  </a:lnTo>
                  <a:lnTo>
                    <a:pt x="10475992" y="698500"/>
                  </a:lnTo>
                  <a:lnTo>
                    <a:pt x="10505490" y="681990"/>
                  </a:lnTo>
                  <a:lnTo>
                    <a:pt x="10542951" y="670560"/>
                  </a:lnTo>
                  <a:lnTo>
                    <a:pt x="10586354" y="664210"/>
                  </a:lnTo>
                  <a:lnTo>
                    <a:pt x="10633676" y="661670"/>
                  </a:lnTo>
                  <a:lnTo>
                    <a:pt x="10894572" y="661670"/>
                  </a:lnTo>
                  <a:lnTo>
                    <a:pt x="10907272" y="656590"/>
                  </a:lnTo>
                  <a:lnTo>
                    <a:pt x="11640584" y="656590"/>
                  </a:lnTo>
                  <a:lnTo>
                    <a:pt x="11673238" y="638810"/>
                  </a:lnTo>
                  <a:lnTo>
                    <a:pt x="11710788" y="621030"/>
                  </a:lnTo>
                  <a:lnTo>
                    <a:pt x="11737905" y="612140"/>
                  </a:lnTo>
                  <a:lnTo>
                    <a:pt x="11767312" y="605790"/>
                  </a:lnTo>
                  <a:lnTo>
                    <a:pt x="11798878" y="600710"/>
                  </a:lnTo>
                  <a:lnTo>
                    <a:pt x="11832467" y="599440"/>
                  </a:lnTo>
                  <a:lnTo>
                    <a:pt x="16800529" y="599440"/>
                  </a:lnTo>
                  <a:lnTo>
                    <a:pt x="16800529" y="405130"/>
                  </a:lnTo>
                  <a:close/>
                </a:path>
                <a:path w="16800830" h="1073150">
                  <a:moveTo>
                    <a:pt x="10141575" y="588010"/>
                  </a:moveTo>
                  <a:lnTo>
                    <a:pt x="3083043" y="588010"/>
                  </a:lnTo>
                  <a:lnTo>
                    <a:pt x="3093742" y="589280"/>
                  </a:lnTo>
                  <a:lnTo>
                    <a:pt x="3104372" y="589280"/>
                  </a:lnTo>
                  <a:lnTo>
                    <a:pt x="3286480" y="609600"/>
                  </a:lnTo>
                  <a:lnTo>
                    <a:pt x="3338265" y="615950"/>
                  </a:lnTo>
                  <a:lnTo>
                    <a:pt x="3451302" y="628650"/>
                  </a:lnTo>
                  <a:lnTo>
                    <a:pt x="3511240" y="636270"/>
                  </a:lnTo>
                  <a:lnTo>
                    <a:pt x="3634668" y="648970"/>
                  </a:lnTo>
                  <a:lnTo>
                    <a:pt x="3696843" y="656590"/>
                  </a:lnTo>
                  <a:lnTo>
                    <a:pt x="3818831" y="669290"/>
                  </a:lnTo>
                  <a:lnTo>
                    <a:pt x="3877328" y="674370"/>
                  </a:lnTo>
                  <a:lnTo>
                    <a:pt x="3933286" y="680720"/>
                  </a:lnTo>
                  <a:lnTo>
                    <a:pt x="3986045" y="684530"/>
                  </a:lnTo>
                  <a:lnTo>
                    <a:pt x="4034950" y="689610"/>
                  </a:lnTo>
                  <a:lnTo>
                    <a:pt x="4118566" y="694690"/>
                  </a:lnTo>
                  <a:lnTo>
                    <a:pt x="4151962" y="697230"/>
                  </a:lnTo>
                  <a:lnTo>
                    <a:pt x="4192892" y="697230"/>
                  </a:lnTo>
                  <a:lnTo>
                    <a:pt x="4203535" y="695960"/>
                  </a:lnTo>
                  <a:lnTo>
                    <a:pt x="4210668" y="695960"/>
                  </a:lnTo>
                  <a:lnTo>
                    <a:pt x="4214156" y="693420"/>
                  </a:lnTo>
                  <a:lnTo>
                    <a:pt x="10326849" y="693420"/>
                  </a:lnTo>
                  <a:lnTo>
                    <a:pt x="10175235" y="608330"/>
                  </a:lnTo>
                  <a:lnTo>
                    <a:pt x="10141575" y="588010"/>
                  </a:lnTo>
                  <a:close/>
                </a:path>
                <a:path w="16800830" h="1073150">
                  <a:moveTo>
                    <a:pt x="10894572" y="661670"/>
                  </a:moveTo>
                  <a:lnTo>
                    <a:pt x="10633676" y="661670"/>
                  </a:lnTo>
                  <a:lnTo>
                    <a:pt x="10654193" y="674370"/>
                  </a:lnTo>
                  <a:lnTo>
                    <a:pt x="10681194" y="681990"/>
                  </a:lnTo>
                  <a:lnTo>
                    <a:pt x="10713055" y="687070"/>
                  </a:lnTo>
                  <a:lnTo>
                    <a:pt x="10748153" y="689610"/>
                  </a:lnTo>
                  <a:lnTo>
                    <a:pt x="10792861" y="687070"/>
                  </a:lnTo>
                  <a:lnTo>
                    <a:pt x="10836352" y="680720"/>
                  </a:lnTo>
                  <a:lnTo>
                    <a:pt x="10875523" y="669290"/>
                  </a:lnTo>
                  <a:lnTo>
                    <a:pt x="10894572" y="661670"/>
                  </a:lnTo>
                  <a:close/>
                </a:path>
                <a:path w="16800830" h="1073150">
                  <a:moveTo>
                    <a:pt x="2147242" y="581660"/>
                  </a:moveTo>
                  <a:lnTo>
                    <a:pt x="2100240" y="581660"/>
                  </a:lnTo>
                  <a:lnTo>
                    <a:pt x="2100240" y="586740"/>
                  </a:lnTo>
                  <a:lnTo>
                    <a:pt x="2098081" y="598170"/>
                  </a:lnTo>
                  <a:lnTo>
                    <a:pt x="2100240" y="598170"/>
                  </a:lnTo>
                  <a:lnTo>
                    <a:pt x="2121523" y="593090"/>
                  </a:lnTo>
                  <a:lnTo>
                    <a:pt x="2147242" y="581660"/>
                  </a:lnTo>
                  <a:close/>
                </a:path>
                <a:path w="16800830" h="1073150">
                  <a:moveTo>
                    <a:pt x="10226395" y="462280"/>
                  </a:moveTo>
                  <a:lnTo>
                    <a:pt x="10006550" y="462280"/>
                  </a:lnTo>
                  <a:lnTo>
                    <a:pt x="10020253" y="474980"/>
                  </a:lnTo>
                  <a:lnTo>
                    <a:pt x="10044892" y="483870"/>
                  </a:lnTo>
                  <a:lnTo>
                    <a:pt x="10076821" y="490220"/>
                  </a:lnTo>
                  <a:lnTo>
                    <a:pt x="10112391" y="491490"/>
                  </a:lnTo>
                  <a:lnTo>
                    <a:pt x="10134383" y="491490"/>
                  </a:lnTo>
                  <a:lnTo>
                    <a:pt x="10174862" y="485140"/>
                  </a:lnTo>
                  <a:lnTo>
                    <a:pt x="10224725" y="463550"/>
                  </a:lnTo>
                  <a:lnTo>
                    <a:pt x="10226395" y="462280"/>
                  </a:lnTo>
                  <a:close/>
                </a:path>
              </a:pathLst>
            </a:custGeom>
            <a:solidFill>
              <a:srgbClr val="FFFFFF"/>
            </a:solidFill>
          </p:spPr>
          <p:txBody>
            <a:bodyPr wrap="square" lIns="0" tIns="0" rIns="0" bIns="0" rtlCol="0"/>
            <a:lstStyle/>
            <a:p>
              <a:endParaRPr/>
            </a:p>
          </p:txBody>
        </p:sp>
        <p:sp>
          <p:nvSpPr>
            <p:cNvPr id="5" name="object 5"/>
            <p:cNvSpPr/>
            <p:nvPr/>
          </p:nvSpPr>
          <p:spPr>
            <a:xfrm>
              <a:off x="743759" y="723"/>
              <a:ext cx="16800830" cy="925830"/>
            </a:xfrm>
            <a:custGeom>
              <a:avLst/>
              <a:gdLst/>
              <a:ahLst/>
              <a:cxnLst/>
              <a:rect l="l" t="t" r="r" b="b"/>
              <a:pathLst>
                <a:path w="16800830" h="925830">
                  <a:moveTo>
                    <a:pt x="8351693" y="713740"/>
                  </a:moveTo>
                  <a:lnTo>
                    <a:pt x="7739269" y="713740"/>
                  </a:lnTo>
                  <a:lnTo>
                    <a:pt x="7768928" y="722630"/>
                  </a:lnTo>
                  <a:lnTo>
                    <a:pt x="7799394" y="746760"/>
                  </a:lnTo>
                  <a:lnTo>
                    <a:pt x="7830398" y="781050"/>
                  </a:lnTo>
                  <a:lnTo>
                    <a:pt x="7861672" y="820420"/>
                  </a:lnTo>
                  <a:lnTo>
                    <a:pt x="7883968" y="847090"/>
                  </a:lnTo>
                  <a:lnTo>
                    <a:pt x="7926671" y="894080"/>
                  </a:lnTo>
                  <a:lnTo>
                    <a:pt x="7966067" y="922020"/>
                  </a:lnTo>
                  <a:lnTo>
                    <a:pt x="7975701" y="925830"/>
                  </a:lnTo>
                  <a:lnTo>
                    <a:pt x="7991671" y="925830"/>
                  </a:lnTo>
                  <a:lnTo>
                    <a:pt x="7998206" y="924560"/>
                  </a:lnTo>
                  <a:lnTo>
                    <a:pt x="8004337" y="922020"/>
                  </a:lnTo>
                  <a:lnTo>
                    <a:pt x="8009995" y="918210"/>
                  </a:lnTo>
                  <a:lnTo>
                    <a:pt x="8017015" y="911860"/>
                  </a:lnTo>
                  <a:lnTo>
                    <a:pt x="8024035" y="906780"/>
                  </a:lnTo>
                  <a:lnTo>
                    <a:pt x="8051572" y="880110"/>
                  </a:lnTo>
                  <a:lnTo>
                    <a:pt x="8072632" y="843280"/>
                  </a:lnTo>
                  <a:lnTo>
                    <a:pt x="8140998" y="843280"/>
                  </a:lnTo>
                  <a:lnTo>
                    <a:pt x="8179082" y="820420"/>
                  </a:lnTo>
                  <a:lnTo>
                    <a:pt x="8273696" y="758190"/>
                  </a:lnTo>
                  <a:lnTo>
                    <a:pt x="8321821" y="728980"/>
                  </a:lnTo>
                  <a:lnTo>
                    <a:pt x="8351693" y="713740"/>
                  </a:lnTo>
                  <a:close/>
                </a:path>
                <a:path w="16800830" h="925830">
                  <a:moveTo>
                    <a:pt x="13097197" y="836930"/>
                  </a:moveTo>
                  <a:lnTo>
                    <a:pt x="12588447" y="836930"/>
                  </a:lnTo>
                  <a:lnTo>
                    <a:pt x="12623039" y="872490"/>
                  </a:lnTo>
                  <a:lnTo>
                    <a:pt x="12657535" y="910590"/>
                  </a:lnTo>
                  <a:lnTo>
                    <a:pt x="12685870" y="916940"/>
                  </a:lnTo>
                  <a:lnTo>
                    <a:pt x="12717241" y="922020"/>
                  </a:lnTo>
                  <a:lnTo>
                    <a:pt x="12750636" y="925830"/>
                  </a:lnTo>
                  <a:lnTo>
                    <a:pt x="12820289" y="925830"/>
                  </a:lnTo>
                  <a:lnTo>
                    <a:pt x="12890306" y="916940"/>
                  </a:lnTo>
                  <a:lnTo>
                    <a:pt x="12980978" y="892810"/>
                  </a:lnTo>
                  <a:lnTo>
                    <a:pt x="13031534" y="871220"/>
                  </a:lnTo>
                  <a:lnTo>
                    <a:pt x="13078161" y="847090"/>
                  </a:lnTo>
                  <a:lnTo>
                    <a:pt x="13097197" y="836930"/>
                  </a:lnTo>
                  <a:close/>
                </a:path>
                <a:path w="16800830" h="925830">
                  <a:moveTo>
                    <a:pt x="1584719" y="892151"/>
                  </a:moveTo>
                  <a:lnTo>
                    <a:pt x="1575222" y="892810"/>
                  </a:lnTo>
                  <a:lnTo>
                    <a:pt x="1567437" y="894080"/>
                  </a:lnTo>
                  <a:lnTo>
                    <a:pt x="1570385" y="894080"/>
                  </a:lnTo>
                  <a:lnTo>
                    <a:pt x="1584719" y="892151"/>
                  </a:lnTo>
                  <a:close/>
                </a:path>
                <a:path w="16800830" h="925830">
                  <a:moveTo>
                    <a:pt x="1731598" y="876300"/>
                  </a:moveTo>
                  <a:lnTo>
                    <a:pt x="1722962" y="876300"/>
                  </a:lnTo>
                  <a:lnTo>
                    <a:pt x="1701103" y="877570"/>
                  </a:lnTo>
                  <a:lnTo>
                    <a:pt x="1680932" y="880110"/>
                  </a:lnTo>
                  <a:lnTo>
                    <a:pt x="1662517" y="882650"/>
                  </a:lnTo>
                  <a:lnTo>
                    <a:pt x="1608142" y="889000"/>
                  </a:lnTo>
                  <a:lnTo>
                    <a:pt x="1584719" y="892151"/>
                  </a:lnTo>
                  <a:lnTo>
                    <a:pt x="1593537" y="891540"/>
                  </a:lnTo>
                  <a:lnTo>
                    <a:pt x="1619685" y="889000"/>
                  </a:lnTo>
                  <a:lnTo>
                    <a:pt x="1650965" y="887730"/>
                  </a:lnTo>
                  <a:lnTo>
                    <a:pt x="1653112" y="887730"/>
                  </a:lnTo>
                  <a:lnTo>
                    <a:pt x="1655283" y="885190"/>
                  </a:lnTo>
                  <a:lnTo>
                    <a:pt x="1658153" y="885190"/>
                  </a:lnTo>
                  <a:lnTo>
                    <a:pt x="1681130" y="882650"/>
                  </a:lnTo>
                  <a:lnTo>
                    <a:pt x="1748158" y="878840"/>
                  </a:lnTo>
                  <a:lnTo>
                    <a:pt x="1740957" y="878840"/>
                  </a:lnTo>
                  <a:lnTo>
                    <a:pt x="1731598" y="876300"/>
                  </a:lnTo>
                  <a:close/>
                </a:path>
                <a:path w="16800830" h="925830">
                  <a:moveTo>
                    <a:pt x="1789200" y="878840"/>
                  </a:moveTo>
                  <a:lnTo>
                    <a:pt x="1748158" y="878840"/>
                  </a:lnTo>
                  <a:lnTo>
                    <a:pt x="1761657" y="880110"/>
                  </a:lnTo>
                  <a:lnTo>
                    <a:pt x="1769756" y="880110"/>
                  </a:lnTo>
                  <a:lnTo>
                    <a:pt x="1775696" y="881380"/>
                  </a:lnTo>
                  <a:lnTo>
                    <a:pt x="1782715" y="882650"/>
                  </a:lnTo>
                  <a:lnTo>
                    <a:pt x="1788525" y="880110"/>
                  </a:lnTo>
                  <a:lnTo>
                    <a:pt x="1789200" y="878840"/>
                  </a:lnTo>
                  <a:close/>
                </a:path>
                <a:path w="16800830" h="925830">
                  <a:moveTo>
                    <a:pt x="1959118" y="845820"/>
                  </a:moveTo>
                  <a:lnTo>
                    <a:pt x="1280429" y="845820"/>
                  </a:lnTo>
                  <a:lnTo>
                    <a:pt x="1321740" y="847090"/>
                  </a:lnTo>
                  <a:lnTo>
                    <a:pt x="1538211" y="859790"/>
                  </a:lnTo>
                  <a:lnTo>
                    <a:pt x="1578956" y="861060"/>
                  </a:lnTo>
                  <a:lnTo>
                    <a:pt x="1658788" y="868680"/>
                  </a:lnTo>
                  <a:lnTo>
                    <a:pt x="1692867" y="872490"/>
                  </a:lnTo>
                  <a:lnTo>
                    <a:pt x="1722962" y="876300"/>
                  </a:lnTo>
                  <a:lnTo>
                    <a:pt x="1761862" y="871220"/>
                  </a:lnTo>
                  <a:lnTo>
                    <a:pt x="1806301" y="864870"/>
                  </a:lnTo>
                  <a:lnTo>
                    <a:pt x="1856409" y="858520"/>
                  </a:lnTo>
                  <a:lnTo>
                    <a:pt x="1912319" y="852170"/>
                  </a:lnTo>
                  <a:lnTo>
                    <a:pt x="1920644" y="850900"/>
                  </a:lnTo>
                  <a:lnTo>
                    <a:pt x="1931399" y="849630"/>
                  </a:lnTo>
                  <a:lnTo>
                    <a:pt x="1944314" y="847090"/>
                  </a:lnTo>
                  <a:lnTo>
                    <a:pt x="1959118" y="845820"/>
                  </a:lnTo>
                  <a:close/>
                </a:path>
                <a:path w="16800830" h="925830">
                  <a:moveTo>
                    <a:pt x="3521874" y="775970"/>
                  </a:moveTo>
                  <a:lnTo>
                    <a:pt x="2548102" y="775970"/>
                  </a:lnTo>
                  <a:lnTo>
                    <a:pt x="2561758" y="777240"/>
                  </a:lnTo>
                  <a:lnTo>
                    <a:pt x="2573253" y="779780"/>
                  </a:lnTo>
                  <a:lnTo>
                    <a:pt x="2581913" y="781050"/>
                  </a:lnTo>
                  <a:lnTo>
                    <a:pt x="2615893" y="788670"/>
                  </a:lnTo>
                  <a:lnTo>
                    <a:pt x="2653919" y="792480"/>
                  </a:lnTo>
                  <a:lnTo>
                    <a:pt x="2694102" y="795020"/>
                  </a:lnTo>
                  <a:lnTo>
                    <a:pt x="2734555" y="796290"/>
                  </a:lnTo>
                  <a:lnTo>
                    <a:pt x="2795199" y="803910"/>
                  </a:lnTo>
                  <a:lnTo>
                    <a:pt x="2850760" y="815340"/>
                  </a:lnTo>
                  <a:lnTo>
                    <a:pt x="2899617" y="830580"/>
                  </a:lnTo>
                  <a:lnTo>
                    <a:pt x="2940146" y="849630"/>
                  </a:lnTo>
                  <a:lnTo>
                    <a:pt x="2970724" y="873760"/>
                  </a:lnTo>
                  <a:lnTo>
                    <a:pt x="3018508" y="866140"/>
                  </a:lnTo>
                  <a:lnTo>
                    <a:pt x="3066217" y="859790"/>
                  </a:lnTo>
                  <a:lnTo>
                    <a:pt x="3209016" y="838200"/>
                  </a:lnTo>
                  <a:lnTo>
                    <a:pt x="3304074" y="825500"/>
                  </a:lnTo>
                  <a:lnTo>
                    <a:pt x="3355873" y="821690"/>
                  </a:lnTo>
                  <a:lnTo>
                    <a:pt x="3406982" y="812800"/>
                  </a:lnTo>
                  <a:lnTo>
                    <a:pt x="3457302" y="798830"/>
                  </a:lnTo>
                  <a:lnTo>
                    <a:pt x="3506735" y="782320"/>
                  </a:lnTo>
                  <a:lnTo>
                    <a:pt x="3521874" y="775970"/>
                  </a:lnTo>
                  <a:close/>
                </a:path>
                <a:path w="16800830" h="925830">
                  <a:moveTo>
                    <a:pt x="3549124" y="764540"/>
                  </a:moveTo>
                  <a:lnTo>
                    <a:pt x="249842" y="764540"/>
                  </a:lnTo>
                  <a:lnTo>
                    <a:pt x="336430" y="767080"/>
                  </a:lnTo>
                  <a:lnTo>
                    <a:pt x="437919" y="774700"/>
                  </a:lnTo>
                  <a:lnTo>
                    <a:pt x="605504" y="793750"/>
                  </a:lnTo>
                  <a:lnTo>
                    <a:pt x="719069" y="808990"/>
                  </a:lnTo>
                  <a:lnTo>
                    <a:pt x="827395" y="826770"/>
                  </a:lnTo>
                  <a:lnTo>
                    <a:pt x="877794" y="834390"/>
                  </a:lnTo>
                  <a:lnTo>
                    <a:pt x="924725" y="843280"/>
                  </a:lnTo>
                  <a:lnTo>
                    <a:pt x="1037517" y="866140"/>
                  </a:lnTo>
                  <a:lnTo>
                    <a:pt x="1074218" y="857250"/>
                  </a:lnTo>
                  <a:lnTo>
                    <a:pt x="1121580" y="850900"/>
                  </a:lnTo>
                  <a:lnTo>
                    <a:pt x="1177851" y="847090"/>
                  </a:lnTo>
                  <a:lnTo>
                    <a:pt x="1241276" y="845820"/>
                  </a:lnTo>
                  <a:lnTo>
                    <a:pt x="1959118" y="845820"/>
                  </a:lnTo>
                  <a:lnTo>
                    <a:pt x="1971863" y="844550"/>
                  </a:lnTo>
                  <a:lnTo>
                    <a:pt x="1986026" y="842010"/>
                  </a:lnTo>
                  <a:lnTo>
                    <a:pt x="2053757" y="830580"/>
                  </a:lnTo>
                  <a:lnTo>
                    <a:pt x="2094840" y="825500"/>
                  </a:lnTo>
                  <a:lnTo>
                    <a:pt x="2183756" y="812800"/>
                  </a:lnTo>
                  <a:lnTo>
                    <a:pt x="2381742" y="787400"/>
                  </a:lnTo>
                  <a:lnTo>
                    <a:pt x="2426402" y="783590"/>
                  </a:lnTo>
                  <a:lnTo>
                    <a:pt x="2456820" y="779780"/>
                  </a:lnTo>
                  <a:lnTo>
                    <a:pt x="2485079" y="778510"/>
                  </a:lnTo>
                  <a:lnTo>
                    <a:pt x="2510637" y="775970"/>
                  </a:lnTo>
                  <a:lnTo>
                    <a:pt x="3521874" y="775970"/>
                  </a:lnTo>
                  <a:lnTo>
                    <a:pt x="3549124" y="764540"/>
                  </a:lnTo>
                  <a:close/>
                </a:path>
                <a:path w="16800830" h="925830">
                  <a:moveTo>
                    <a:pt x="8140998" y="843280"/>
                  </a:moveTo>
                  <a:lnTo>
                    <a:pt x="8072632" y="843280"/>
                  </a:lnTo>
                  <a:lnTo>
                    <a:pt x="8093510" y="866140"/>
                  </a:lnTo>
                  <a:lnTo>
                    <a:pt x="8134651" y="847090"/>
                  </a:lnTo>
                  <a:lnTo>
                    <a:pt x="8140998" y="843280"/>
                  </a:lnTo>
                  <a:close/>
                </a:path>
                <a:path w="16800830" h="925830">
                  <a:moveTo>
                    <a:pt x="9192966" y="829310"/>
                  </a:moveTo>
                  <a:lnTo>
                    <a:pt x="8943115" y="829310"/>
                  </a:lnTo>
                  <a:lnTo>
                    <a:pt x="8981149" y="831850"/>
                  </a:lnTo>
                  <a:lnTo>
                    <a:pt x="9012501" y="839470"/>
                  </a:lnTo>
                  <a:lnTo>
                    <a:pt x="9032919" y="850900"/>
                  </a:lnTo>
                  <a:lnTo>
                    <a:pt x="9038149" y="866140"/>
                  </a:lnTo>
                  <a:lnTo>
                    <a:pt x="9045350" y="866140"/>
                  </a:lnTo>
                  <a:lnTo>
                    <a:pt x="9091088" y="862330"/>
                  </a:lnTo>
                  <a:lnTo>
                    <a:pt x="9137886" y="850900"/>
                  </a:lnTo>
                  <a:lnTo>
                    <a:pt x="9185123" y="833120"/>
                  </a:lnTo>
                  <a:lnTo>
                    <a:pt x="9192966" y="829310"/>
                  </a:lnTo>
                  <a:close/>
                </a:path>
                <a:path w="16800830" h="925830">
                  <a:moveTo>
                    <a:pt x="13475631" y="535940"/>
                  </a:moveTo>
                  <a:lnTo>
                    <a:pt x="11634474" y="535940"/>
                  </a:lnTo>
                  <a:lnTo>
                    <a:pt x="11678335" y="542290"/>
                  </a:lnTo>
                  <a:lnTo>
                    <a:pt x="11722618" y="551180"/>
                  </a:lnTo>
                  <a:lnTo>
                    <a:pt x="11767273" y="565150"/>
                  </a:lnTo>
                  <a:lnTo>
                    <a:pt x="11812248" y="581660"/>
                  </a:lnTo>
                  <a:lnTo>
                    <a:pt x="11857490" y="600710"/>
                  </a:lnTo>
                  <a:lnTo>
                    <a:pt x="11902949" y="621030"/>
                  </a:lnTo>
                  <a:lnTo>
                    <a:pt x="11948572" y="643890"/>
                  </a:lnTo>
                  <a:lnTo>
                    <a:pt x="12085908" y="716280"/>
                  </a:lnTo>
                  <a:lnTo>
                    <a:pt x="12137770" y="742950"/>
                  </a:lnTo>
                  <a:lnTo>
                    <a:pt x="12239923" y="791210"/>
                  </a:lnTo>
                  <a:lnTo>
                    <a:pt x="12290124" y="811530"/>
                  </a:lnTo>
                  <a:lnTo>
                    <a:pt x="12339682" y="828040"/>
                  </a:lnTo>
                  <a:lnTo>
                    <a:pt x="12388553" y="840740"/>
                  </a:lnTo>
                  <a:lnTo>
                    <a:pt x="12436691" y="849630"/>
                  </a:lnTo>
                  <a:lnTo>
                    <a:pt x="12484053" y="852170"/>
                  </a:lnTo>
                  <a:lnTo>
                    <a:pt x="12511616" y="850900"/>
                  </a:lnTo>
                  <a:lnTo>
                    <a:pt x="12538155" y="848360"/>
                  </a:lnTo>
                  <a:lnTo>
                    <a:pt x="12563741" y="843280"/>
                  </a:lnTo>
                  <a:lnTo>
                    <a:pt x="12588447" y="836930"/>
                  </a:lnTo>
                  <a:lnTo>
                    <a:pt x="13097197" y="836930"/>
                  </a:lnTo>
                  <a:lnTo>
                    <a:pt x="13160713" y="800100"/>
                  </a:lnTo>
                  <a:lnTo>
                    <a:pt x="13197714" y="773430"/>
                  </a:lnTo>
                  <a:lnTo>
                    <a:pt x="13234763" y="741680"/>
                  </a:lnTo>
                  <a:lnTo>
                    <a:pt x="13272251" y="707390"/>
                  </a:lnTo>
                  <a:lnTo>
                    <a:pt x="13310569" y="671830"/>
                  </a:lnTo>
                  <a:lnTo>
                    <a:pt x="13348582" y="637540"/>
                  </a:lnTo>
                  <a:lnTo>
                    <a:pt x="13387622" y="603250"/>
                  </a:lnTo>
                  <a:lnTo>
                    <a:pt x="13427918" y="570230"/>
                  </a:lnTo>
                  <a:lnTo>
                    <a:pt x="13469700" y="539750"/>
                  </a:lnTo>
                  <a:lnTo>
                    <a:pt x="13475631" y="535940"/>
                  </a:lnTo>
                  <a:close/>
                </a:path>
                <a:path w="16800830" h="925830">
                  <a:moveTo>
                    <a:pt x="6631477" y="803910"/>
                  </a:moveTo>
                  <a:lnTo>
                    <a:pt x="6282719" y="803910"/>
                  </a:lnTo>
                  <a:lnTo>
                    <a:pt x="6328436" y="806450"/>
                  </a:lnTo>
                  <a:lnTo>
                    <a:pt x="6370916" y="814070"/>
                  </a:lnTo>
                  <a:lnTo>
                    <a:pt x="6407454" y="825500"/>
                  </a:lnTo>
                  <a:lnTo>
                    <a:pt x="6435348" y="840740"/>
                  </a:lnTo>
                  <a:lnTo>
                    <a:pt x="6445108" y="835660"/>
                  </a:lnTo>
                  <a:lnTo>
                    <a:pt x="6465440" y="830580"/>
                  </a:lnTo>
                  <a:lnTo>
                    <a:pt x="6495293" y="824230"/>
                  </a:lnTo>
                  <a:lnTo>
                    <a:pt x="6533616" y="817880"/>
                  </a:lnTo>
                  <a:lnTo>
                    <a:pt x="6631477" y="803910"/>
                  </a:lnTo>
                  <a:close/>
                </a:path>
                <a:path w="16800830" h="925830">
                  <a:moveTo>
                    <a:pt x="9430825" y="681990"/>
                  </a:moveTo>
                  <a:lnTo>
                    <a:pt x="8477866" y="681990"/>
                  </a:lnTo>
                  <a:lnTo>
                    <a:pt x="8484467" y="683260"/>
                  </a:lnTo>
                  <a:lnTo>
                    <a:pt x="8554581" y="706120"/>
                  </a:lnTo>
                  <a:lnTo>
                    <a:pt x="8591288" y="716280"/>
                  </a:lnTo>
                  <a:lnTo>
                    <a:pt x="8632790" y="720090"/>
                  </a:lnTo>
                  <a:lnTo>
                    <a:pt x="8668510" y="730250"/>
                  </a:lnTo>
                  <a:lnTo>
                    <a:pt x="8705430" y="753110"/>
                  </a:lnTo>
                  <a:lnTo>
                    <a:pt x="8742950" y="781050"/>
                  </a:lnTo>
                  <a:lnTo>
                    <a:pt x="8780471" y="810260"/>
                  </a:lnTo>
                  <a:lnTo>
                    <a:pt x="8817391" y="831850"/>
                  </a:lnTo>
                  <a:lnTo>
                    <a:pt x="8853110" y="840740"/>
                  </a:lnTo>
                  <a:lnTo>
                    <a:pt x="8862470" y="840740"/>
                  </a:lnTo>
                  <a:lnTo>
                    <a:pt x="8866788" y="838200"/>
                  </a:lnTo>
                  <a:lnTo>
                    <a:pt x="8884888" y="834390"/>
                  </a:lnTo>
                  <a:lnTo>
                    <a:pt x="8923793" y="829310"/>
                  </a:lnTo>
                  <a:lnTo>
                    <a:pt x="9192966" y="829310"/>
                  </a:lnTo>
                  <a:lnTo>
                    <a:pt x="9232180" y="810260"/>
                  </a:lnTo>
                  <a:lnTo>
                    <a:pt x="9278438" y="783590"/>
                  </a:lnTo>
                  <a:lnTo>
                    <a:pt x="9323277" y="755650"/>
                  </a:lnTo>
                  <a:lnTo>
                    <a:pt x="9370388" y="723900"/>
                  </a:lnTo>
                  <a:lnTo>
                    <a:pt x="9413990" y="693420"/>
                  </a:lnTo>
                  <a:lnTo>
                    <a:pt x="9430825" y="681990"/>
                  </a:lnTo>
                  <a:close/>
                </a:path>
                <a:path w="16800830" h="925830">
                  <a:moveTo>
                    <a:pt x="6688914" y="796290"/>
                  </a:moveTo>
                  <a:lnTo>
                    <a:pt x="6004792" y="796290"/>
                  </a:lnTo>
                  <a:lnTo>
                    <a:pt x="6035847" y="812800"/>
                  </a:lnTo>
                  <a:lnTo>
                    <a:pt x="6074998" y="822960"/>
                  </a:lnTo>
                  <a:lnTo>
                    <a:pt x="6119006" y="830580"/>
                  </a:lnTo>
                  <a:lnTo>
                    <a:pt x="6164634" y="831850"/>
                  </a:lnTo>
                  <a:lnTo>
                    <a:pt x="6199710" y="830580"/>
                  </a:lnTo>
                  <a:lnTo>
                    <a:pt x="6231414" y="825500"/>
                  </a:lnTo>
                  <a:lnTo>
                    <a:pt x="6257989" y="817880"/>
                  </a:lnTo>
                  <a:lnTo>
                    <a:pt x="6277677" y="803910"/>
                  </a:lnTo>
                  <a:lnTo>
                    <a:pt x="6631477" y="803910"/>
                  </a:lnTo>
                  <a:lnTo>
                    <a:pt x="6688914" y="796290"/>
                  </a:lnTo>
                  <a:close/>
                </a:path>
                <a:path w="16800830" h="925830">
                  <a:moveTo>
                    <a:pt x="16800529" y="789940"/>
                  </a:moveTo>
                  <a:lnTo>
                    <a:pt x="16534845" y="789940"/>
                  </a:lnTo>
                  <a:lnTo>
                    <a:pt x="16592042" y="792480"/>
                  </a:lnTo>
                  <a:lnTo>
                    <a:pt x="16647111" y="796290"/>
                  </a:lnTo>
                  <a:lnTo>
                    <a:pt x="16700150" y="803910"/>
                  </a:lnTo>
                  <a:lnTo>
                    <a:pt x="16751257" y="812800"/>
                  </a:lnTo>
                  <a:lnTo>
                    <a:pt x="16800529" y="825500"/>
                  </a:lnTo>
                  <a:lnTo>
                    <a:pt x="16800529" y="789940"/>
                  </a:lnTo>
                  <a:close/>
                </a:path>
                <a:path w="16800830" h="925830">
                  <a:moveTo>
                    <a:pt x="9903327" y="565150"/>
                  </a:moveTo>
                  <a:lnTo>
                    <a:pt x="4325763" y="565150"/>
                  </a:lnTo>
                  <a:lnTo>
                    <a:pt x="4380597" y="566420"/>
                  </a:lnTo>
                  <a:lnTo>
                    <a:pt x="4492152" y="571500"/>
                  </a:lnTo>
                  <a:lnTo>
                    <a:pt x="4604358" y="581660"/>
                  </a:lnTo>
                  <a:lnTo>
                    <a:pt x="4660006" y="588010"/>
                  </a:lnTo>
                  <a:lnTo>
                    <a:pt x="4714978" y="595630"/>
                  </a:lnTo>
                  <a:lnTo>
                    <a:pt x="4821775" y="613410"/>
                  </a:lnTo>
                  <a:lnTo>
                    <a:pt x="4922513" y="633730"/>
                  </a:lnTo>
                  <a:lnTo>
                    <a:pt x="4969910" y="645160"/>
                  </a:lnTo>
                  <a:lnTo>
                    <a:pt x="5014953" y="656590"/>
                  </a:lnTo>
                  <a:lnTo>
                    <a:pt x="5057363" y="668020"/>
                  </a:lnTo>
                  <a:lnTo>
                    <a:pt x="5096860" y="680720"/>
                  </a:lnTo>
                  <a:lnTo>
                    <a:pt x="5133164" y="693420"/>
                  </a:lnTo>
                  <a:lnTo>
                    <a:pt x="5203581" y="723900"/>
                  </a:lnTo>
                  <a:lnTo>
                    <a:pt x="5238807" y="742950"/>
                  </a:lnTo>
                  <a:lnTo>
                    <a:pt x="5275248" y="760730"/>
                  </a:lnTo>
                  <a:lnTo>
                    <a:pt x="5316477" y="775970"/>
                  </a:lnTo>
                  <a:lnTo>
                    <a:pt x="5357254" y="786130"/>
                  </a:lnTo>
                  <a:lnTo>
                    <a:pt x="5401731" y="795020"/>
                  </a:lnTo>
                  <a:lnTo>
                    <a:pt x="5448688" y="801370"/>
                  </a:lnTo>
                  <a:lnTo>
                    <a:pt x="5496904" y="806450"/>
                  </a:lnTo>
                  <a:lnTo>
                    <a:pt x="5545159" y="812800"/>
                  </a:lnTo>
                  <a:lnTo>
                    <a:pt x="5592233" y="820420"/>
                  </a:lnTo>
                  <a:lnTo>
                    <a:pt x="5599433" y="820420"/>
                  </a:lnTo>
                  <a:lnTo>
                    <a:pt x="5605910" y="822960"/>
                  </a:lnTo>
                  <a:lnTo>
                    <a:pt x="5615270" y="822960"/>
                  </a:lnTo>
                  <a:lnTo>
                    <a:pt x="5643138" y="820420"/>
                  </a:lnTo>
                  <a:lnTo>
                    <a:pt x="5672965" y="815340"/>
                  </a:lnTo>
                  <a:lnTo>
                    <a:pt x="5733355" y="800100"/>
                  </a:lnTo>
                  <a:lnTo>
                    <a:pt x="5786543" y="783590"/>
                  </a:lnTo>
                  <a:lnTo>
                    <a:pt x="5807568" y="778510"/>
                  </a:lnTo>
                  <a:lnTo>
                    <a:pt x="5824071" y="775970"/>
                  </a:lnTo>
                  <a:lnTo>
                    <a:pt x="5859207" y="775970"/>
                  </a:lnTo>
                  <a:lnTo>
                    <a:pt x="5863645" y="774700"/>
                  </a:lnTo>
                  <a:lnTo>
                    <a:pt x="5872318" y="773430"/>
                  </a:lnTo>
                  <a:lnTo>
                    <a:pt x="6863792" y="773430"/>
                  </a:lnTo>
                  <a:lnTo>
                    <a:pt x="7086484" y="744220"/>
                  </a:lnTo>
                  <a:lnTo>
                    <a:pt x="7151770" y="734060"/>
                  </a:lnTo>
                  <a:lnTo>
                    <a:pt x="7213978" y="725170"/>
                  </a:lnTo>
                  <a:lnTo>
                    <a:pt x="7272057" y="715010"/>
                  </a:lnTo>
                  <a:lnTo>
                    <a:pt x="7371629" y="695960"/>
                  </a:lnTo>
                  <a:lnTo>
                    <a:pt x="7411023" y="685800"/>
                  </a:lnTo>
                  <a:lnTo>
                    <a:pt x="7463775" y="665480"/>
                  </a:lnTo>
                  <a:lnTo>
                    <a:pt x="7475033" y="655320"/>
                  </a:lnTo>
                  <a:lnTo>
                    <a:pt x="9470348" y="655320"/>
                  </a:lnTo>
                  <a:lnTo>
                    <a:pt x="9487424" y="643890"/>
                  </a:lnTo>
                  <a:lnTo>
                    <a:pt x="9489596" y="643890"/>
                  </a:lnTo>
                  <a:lnTo>
                    <a:pt x="9536304" y="640080"/>
                  </a:lnTo>
                  <a:lnTo>
                    <a:pt x="9590572" y="631190"/>
                  </a:lnTo>
                  <a:lnTo>
                    <a:pt x="9649971" y="617220"/>
                  </a:lnTo>
                  <a:lnTo>
                    <a:pt x="9712075" y="601980"/>
                  </a:lnTo>
                  <a:lnTo>
                    <a:pt x="9763256" y="590550"/>
                  </a:lnTo>
                  <a:lnTo>
                    <a:pt x="9813091" y="580390"/>
                  </a:lnTo>
                  <a:lnTo>
                    <a:pt x="9860231" y="571500"/>
                  </a:lnTo>
                  <a:lnTo>
                    <a:pt x="9903327" y="565150"/>
                  </a:lnTo>
                  <a:close/>
                </a:path>
                <a:path w="16800830" h="925830">
                  <a:moveTo>
                    <a:pt x="6863792" y="773430"/>
                  </a:moveTo>
                  <a:lnTo>
                    <a:pt x="5872318" y="773430"/>
                  </a:lnTo>
                  <a:lnTo>
                    <a:pt x="5881024" y="774700"/>
                  </a:lnTo>
                  <a:lnTo>
                    <a:pt x="5889594" y="777240"/>
                  </a:lnTo>
                  <a:lnTo>
                    <a:pt x="5897625" y="781050"/>
                  </a:lnTo>
                  <a:lnTo>
                    <a:pt x="5904716" y="784860"/>
                  </a:lnTo>
                  <a:lnTo>
                    <a:pt x="5909758" y="787400"/>
                  </a:lnTo>
                  <a:lnTo>
                    <a:pt x="5914076" y="789940"/>
                  </a:lnTo>
                  <a:lnTo>
                    <a:pt x="5919118" y="795020"/>
                  </a:lnTo>
                  <a:lnTo>
                    <a:pt x="5942426" y="807720"/>
                  </a:lnTo>
                  <a:lnTo>
                    <a:pt x="5954451" y="811530"/>
                  </a:lnTo>
                  <a:lnTo>
                    <a:pt x="5967352" y="812800"/>
                  </a:lnTo>
                  <a:lnTo>
                    <a:pt x="5975126" y="812800"/>
                  </a:lnTo>
                  <a:lnTo>
                    <a:pt x="5984182" y="808990"/>
                  </a:lnTo>
                  <a:lnTo>
                    <a:pt x="5994183" y="803910"/>
                  </a:lnTo>
                  <a:lnTo>
                    <a:pt x="6004792" y="796290"/>
                  </a:lnTo>
                  <a:lnTo>
                    <a:pt x="6688914" y="796290"/>
                  </a:lnTo>
                  <a:lnTo>
                    <a:pt x="6750623" y="788670"/>
                  </a:lnTo>
                  <a:lnTo>
                    <a:pt x="6863792" y="773430"/>
                  </a:lnTo>
                  <a:close/>
                </a:path>
                <a:path w="16800830" h="925830">
                  <a:moveTo>
                    <a:pt x="16800529" y="505460"/>
                  </a:moveTo>
                  <a:lnTo>
                    <a:pt x="16485823" y="505460"/>
                  </a:lnTo>
                  <a:lnTo>
                    <a:pt x="16485823" y="530860"/>
                  </a:lnTo>
                  <a:lnTo>
                    <a:pt x="16133085" y="530860"/>
                  </a:lnTo>
                  <a:lnTo>
                    <a:pt x="16153036" y="552450"/>
                  </a:lnTo>
                  <a:lnTo>
                    <a:pt x="16251773" y="662940"/>
                  </a:lnTo>
                  <a:lnTo>
                    <a:pt x="16285135" y="697230"/>
                  </a:lnTo>
                  <a:lnTo>
                    <a:pt x="16318920" y="727710"/>
                  </a:lnTo>
                  <a:lnTo>
                    <a:pt x="16353247" y="754380"/>
                  </a:lnTo>
                  <a:lnTo>
                    <a:pt x="16388236" y="774700"/>
                  </a:lnTo>
                  <a:lnTo>
                    <a:pt x="16460677" y="792480"/>
                  </a:lnTo>
                  <a:lnTo>
                    <a:pt x="16478584" y="792480"/>
                  </a:lnTo>
                  <a:lnTo>
                    <a:pt x="16485823" y="789940"/>
                  </a:lnTo>
                  <a:lnTo>
                    <a:pt x="16800529" y="789940"/>
                  </a:lnTo>
                  <a:lnTo>
                    <a:pt x="16800529" y="505460"/>
                  </a:lnTo>
                  <a:close/>
                </a:path>
                <a:path w="16800830" h="925830">
                  <a:moveTo>
                    <a:pt x="5859207" y="775970"/>
                  </a:moveTo>
                  <a:lnTo>
                    <a:pt x="5833431" y="775970"/>
                  </a:lnTo>
                  <a:lnTo>
                    <a:pt x="5837749" y="781050"/>
                  </a:lnTo>
                  <a:lnTo>
                    <a:pt x="5835590" y="789940"/>
                  </a:lnTo>
                  <a:lnTo>
                    <a:pt x="5845485" y="782320"/>
                  </a:lnTo>
                  <a:lnTo>
                    <a:pt x="5854769" y="777240"/>
                  </a:lnTo>
                  <a:lnTo>
                    <a:pt x="5859207" y="775970"/>
                  </a:lnTo>
                  <a:close/>
                </a:path>
                <a:path w="16800830" h="925830">
                  <a:moveTo>
                    <a:pt x="16800529" y="0"/>
                  </a:moveTo>
                  <a:lnTo>
                    <a:pt x="0" y="0"/>
                  </a:lnTo>
                  <a:lnTo>
                    <a:pt x="0" y="760730"/>
                  </a:lnTo>
                  <a:lnTo>
                    <a:pt x="35853" y="764540"/>
                  </a:lnTo>
                  <a:lnTo>
                    <a:pt x="107022" y="773430"/>
                  </a:lnTo>
                  <a:lnTo>
                    <a:pt x="143281" y="778510"/>
                  </a:lnTo>
                  <a:lnTo>
                    <a:pt x="159425" y="772160"/>
                  </a:lnTo>
                  <a:lnTo>
                    <a:pt x="183331" y="768350"/>
                  </a:lnTo>
                  <a:lnTo>
                    <a:pt x="213852" y="765810"/>
                  </a:lnTo>
                  <a:lnTo>
                    <a:pt x="249842" y="764540"/>
                  </a:lnTo>
                  <a:lnTo>
                    <a:pt x="3549124" y="764540"/>
                  </a:lnTo>
                  <a:lnTo>
                    <a:pt x="3555179" y="762000"/>
                  </a:lnTo>
                  <a:lnTo>
                    <a:pt x="3602538" y="740410"/>
                  </a:lnTo>
                  <a:lnTo>
                    <a:pt x="3648710" y="716280"/>
                  </a:lnTo>
                  <a:lnTo>
                    <a:pt x="3693598" y="692150"/>
                  </a:lnTo>
                  <a:lnTo>
                    <a:pt x="3779124" y="645160"/>
                  </a:lnTo>
                  <a:lnTo>
                    <a:pt x="3819563" y="622300"/>
                  </a:lnTo>
                  <a:lnTo>
                    <a:pt x="3858321" y="603250"/>
                  </a:lnTo>
                  <a:lnTo>
                    <a:pt x="3895299" y="586740"/>
                  </a:lnTo>
                  <a:lnTo>
                    <a:pt x="3930398" y="574040"/>
                  </a:lnTo>
                  <a:lnTo>
                    <a:pt x="3963518" y="565150"/>
                  </a:lnTo>
                  <a:lnTo>
                    <a:pt x="3994560" y="562610"/>
                  </a:lnTo>
                  <a:lnTo>
                    <a:pt x="10308960" y="562610"/>
                  </a:lnTo>
                  <a:lnTo>
                    <a:pt x="10351431" y="539750"/>
                  </a:lnTo>
                  <a:lnTo>
                    <a:pt x="11613456" y="539750"/>
                  </a:lnTo>
                  <a:lnTo>
                    <a:pt x="11634474" y="535940"/>
                  </a:lnTo>
                  <a:lnTo>
                    <a:pt x="13475631" y="535940"/>
                  </a:lnTo>
                  <a:lnTo>
                    <a:pt x="13483540" y="530860"/>
                  </a:lnTo>
                  <a:lnTo>
                    <a:pt x="333359" y="530860"/>
                  </a:lnTo>
                  <a:lnTo>
                    <a:pt x="333359" y="505460"/>
                  </a:lnTo>
                  <a:lnTo>
                    <a:pt x="13526561" y="505460"/>
                  </a:lnTo>
                  <a:lnTo>
                    <a:pt x="13558636" y="490220"/>
                  </a:lnTo>
                  <a:lnTo>
                    <a:pt x="13606248" y="473710"/>
                  </a:lnTo>
                  <a:lnTo>
                    <a:pt x="13656263" y="463550"/>
                  </a:lnTo>
                  <a:lnTo>
                    <a:pt x="13665534" y="461010"/>
                  </a:lnTo>
                  <a:lnTo>
                    <a:pt x="15722393" y="461010"/>
                  </a:lnTo>
                  <a:lnTo>
                    <a:pt x="15793883" y="434340"/>
                  </a:lnTo>
                  <a:lnTo>
                    <a:pt x="15838168" y="422910"/>
                  </a:lnTo>
                  <a:lnTo>
                    <a:pt x="15882099" y="415290"/>
                  </a:lnTo>
                  <a:lnTo>
                    <a:pt x="15925626" y="412750"/>
                  </a:lnTo>
                  <a:lnTo>
                    <a:pt x="16800529" y="412750"/>
                  </a:lnTo>
                  <a:lnTo>
                    <a:pt x="16800529" y="67310"/>
                  </a:lnTo>
                  <a:lnTo>
                    <a:pt x="333359" y="67310"/>
                  </a:lnTo>
                  <a:lnTo>
                    <a:pt x="333359" y="41910"/>
                  </a:lnTo>
                  <a:lnTo>
                    <a:pt x="16800529" y="41910"/>
                  </a:lnTo>
                  <a:lnTo>
                    <a:pt x="16800529" y="0"/>
                  </a:lnTo>
                  <a:close/>
                </a:path>
                <a:path w="16800830" h="925830">
                  <a:moveTo>
                    <a:pt x="15584786" y="530860"/>
                  </a:moveTo>
                  <a:lnTo>
                    <a:pt x="13871244" y="530860"/>
                  </a:lnTo>
                  <a:lnTo>
                    <a:pt x="13904192" y="553720"/>
                  </a:lnTo>
                  <a:lnTo>
                    <a:pt x="13948005" y="585470"/>
                  </a:lnTo>
                  <a:lnTo>
                    <a:pt x="14035448" y="651510"/>
                  </a:lnTo>
                  <a:lnTo>
                    <a:pt x="14078830" y="683260"/>
                  </a:lnTo>
                  <a:lnTo>
                    <a:pt x="14122032" y="712470"/>
                  </a:lnTo>
                  <a:lnTo>
                    <a:pt x="14165143" y="736600"/>
                  </a:lnTo>
                  <a:lnTo>
                    <a:pt x="14208252" y="756920"/>
                  </a:lnTo>
                  <a:lnTo>
                    <a:pt x="14251448" y="769620"/>
                  </a:lnTo>
                  <a:lnTo>
                    <a:pt x="14294819" y="773430"/>
                  </a:lnTo>
                  <a:lnTo>
                    <a:pt x="14309297" y="773430"/>
                  </a:lnTo>
                  <a:lnTo>
                    <a:pt x="14315833" y="772160"/>
                  </a:lnTo>
                  <a:lnTo>
                    <a:pt x="14327906" y="770890"/>
                  </a:lnTo>
                  <a:lnTo>
                    <a:pt x="14369590" y="760730"/>
                  </a:lnTo>
                  <a:lnTo>
                    <a:pt x="14447969" y="725170"/>
                  </a:lnTo>
                  <a:lnTo>
                    <a:pt x="14478080" y="709930"/>
                  </a:lnTo>
                  <a:lnTo>
                    <a:pt x="14508191" y="693420"/>
                  </a:lnTo>
                  <a:lnTo>
                    <a:pt x="14556947" y="669290"/>
                  </a:lnTo>
                  <a:lnTo>
                    <a:pt x="14821834" y="669290"/>
                  </a:lnTo>
                  <a:lnTo>
                    <a:pt x="14838347" y="635000"/>
                  </a:lnTo>
                  <a:lnTo>
                    <a:pt x="14862255" y="558800"/>
                  </a:lnTo>
                  <a:lnTo>
                    <a:pt x="15534950" y="558800"/>
                  </a:lnTo>
                  <a:lnTo>
                    <a:pt x="15584786" y="530860"/>
                  </a:lnTo>
                  <a:close/>
                </a:path>
                <a:path w="16800830" h="925830">
                  <a:moveTo>
                    <a:pt x="15534950" y="558800"/>
                  </a:moveTo>
                  <a:lnTo>
                    <a:pt x="14862255" y="558800"/>
                  </a:lnTo>
                  <a:lnTo>
                    <a:pt x="14901728" y="581660"/>
                  </a:lnTo>
                  <a:lnTo>
                    <a:pt x="14943171" y="609600"/>
                  </a:lnTo>
                  <a:lnTo>
                    <a:pt x="14984933" y="638810"/>
                  </a:lnTo>
                  <a:lnTo>
                    <a:pt x="15025359" y="670560"/>
                  </a:lnTo>
                  <a:lnTo>
                    <a:pt x="15062796" y="702310"/>
                  </a:lnTo>
                  <a:lnTo>
                    <a:pt x="15095594" y="732790"/>
                  </a:lnTo>
                  <a:lnTo>
                    <a:pt x="15122097" y="760730"/>
                  </a:lnTo>
                  <a:lnTo>
                    <a:pt x="15165524" y="749300"/>
                  </a:lnTo>
                  <a:lnTo>
                    <a:pt x="15209367" y="734060"/>
                  </a:lnTo>
                  <a:lnTo>
                    <a:pt x="15253575" y="715010"/>
                  </a:lnTo>
                  <a:lnTo>
                    <a:pt x="15298098" y="693420"/>
                  </a:lnTo>
                  <a:lnTo>
                    <a:pt x="15342883" y="670560"/>
                  </a:lnTo>
                  <a:lnTo>
                    <a:pt x="15387880" y="645160"/>
                  </a:lnTo>
                  <a:lnTo>
                    <a:pt x="15523623" y="565150"/>
                  </a:lnTo>
                  <a:lnTo>
                    <a:pt x="15534950" y="558800"/>
                  </a:lnTo>
                  <a:close/>
                </a:path>
                <a:path w="16800830" h="925830">
                  <a:moveTo>
                    <a:pt x="9470348" y="655320"/>
                  </a:moveTo>
                  <a:lnTo>
                    <a:pt x="7475033" y="655320"/>
                  </a:lnTo>
                  <a:lnTo>
                    <a:pt x="7534450" y="661670"/>
                  </a:lnTo>
                  <a:lnTo>
                    <a:pt x="7589200" y="670560"/>
                  </a:lnTo>
                  <a:lnTo>
                    <a:pt x="7638071" y="684530"/>
                  </a:lnTo>
                  <a:lnTo>
                    <a:pt x="7679857" y="702310"/>
                  </a:lnTo>
                  <a:lnTo>
                    <a:pt x="7713349" y="722630"/>
                  </a:lnTo>
                  <a:lnTo>
                    <a:pt x="7720340" y="718820"/>
                  </a:lnTo>
                  <a:lnTo>
                    <a:pt x="7727123" y="716280"/>
                  </a:lnTo>
                  <a:lnTo>
                    <a:pt x="7733499" y="715010"/>
                  </a:lnTo>
                  <a:lnTo>
                    <a:pt x="7739269" y="713740"/>
                  </a:lnTo>
                  <a:lnTo>
                    <a:pt x="8351693" y="713740"/>
                  </a:lnTo>
                  <a:lnTo>
                    <a:pt x="8369118" y="704850"/>
                  </a:lnTo>
                  <a:lnTo>
                    <a:pt x="8414558" y="688340"/>
                  </a:lnTo>
                  <a:lnTo>
                    <a:pt x="8457111" y="681990"/>
                  </a:lnTo>
                  <a:lnTo>
                    <a:pt x="9430825" y="681990"/>
                  </a:lnTo>
                  <a:lnTo>
                    <a:pt x="9470348" y="655320"/>
                  </a:lnTo>
                  <a:close/>
                </a:path>
                <a:path w="16800830" h="925830">
                  <a:moveTo>
                    <a:pt x="14821834" y="669290"/>
                  </a:moveTo>
                  <a:lnTo>
                    <a:pt x="14556947" y="669290"/>
                  </a:lnTo>
                  <a:lnTo>
                    <a:pt x="14707442" y="711200"/>
                  </a:lnTo>
                  <a:lnTo>
                    <a:pt x="14719828" y="713740"/>
                  </a:lnTo>
                  <a:lnTo>
                    <a:pt x="14733001" y="717550"/>
                  </a:lnTo>
                  <a:lnTo>
                    <a:pt x="14746697" y="720090"/>
                  </a:lnTo>
                  <a:lnTo>
                    <a:pt x="14770053" y="720090"/>
                  </a:lnTo>
                  <a:lnTo>
                    <a:pt x="14792389" y="709930"/>
                  </a:lnTo>
                  <a:lnTo>
                    <a:pt x="14815106" y="683260"/>
                  </a:lnTo>
                  <a:lnTo>
                    <a:pt x="14821834" y="669290"/>
                  </a:lnTo>
                  <a:close/>
                </a:path>
                <a:path w="16800830" h="925830">
                  <a:moveTo>
                    <a:pt x="11319211" y="593090"/>
                  </a:moveTo>
                  <a:lnTo>
                    <a:pt x="10677592" y="593090"/>
                  </a:lnTo>
                  <a:lnTo>
                    <a:pt x="10716952" y="595630"/>
                  </a:lnTo>
                  <a:lnTo>
                    <a:pt x="10763516" y="601980"/>
                  </a:lnTo>
                  <a:lnTo>
                    <a:pt x="10814615" y="612140"/>
                  </a:lnTo>
                  <a:lnTo>
                    <a:pt x="10867578" y="623570"/>
                  </a:lnTo>
                  <a:lnTo>
                    <a:pt x="10919736" y="633730"/>
                  </a:lnTo>
                  <a:lnTo>
                    <a:pt x="10968418" y="642620"/>
                  </a:lnTo>
                  <a:lnTo>
                    <a:pt x="11010954" y="648970"/>
                  </a:lnTo>
                  <a:lnTo>
                    <a:pt x="11319211" y="593090"/>
                  </a:lnTo>
                  <a:close/>
                </a:path>
                <a:path w="16800830" h="925830">
                  <a:moveTo>
                    <a:pt x="11613456" y="539750"/>
                  </a:moveTo>
                  <a:lnTo>
                    <a:pt x="10351431" y="539750"/>
                  </a:lnTo>
                  <a:lnTo>
                    <a:pt x="10393215" y="547370"/>
                  </a:lnTo>
                  <a:lnTo>
                    <a:pt x="10440442" y="560070"/>
                  </a:lnTo>
                  <a:lnTo>
                    <a:pt x="10490389" y="576580"/>
                  </a:lnTo>
                  <a:lnTo>
                    <a:pt x="10540338" y="591820"/>
                  </a:lnTo>
                  <a:lnTo>
                    <a:pt x="10587568" y="604520"/>
                  </a:lnTo>
                  <a:lnTo>
                    <a:pt x="10629358" y="613410"/>
                  </a:lnTo>
                  <a:lnTo>
                    <a:pt x="10633956" y="604520"/>
                  </a:lnTo>
                  <a:lnTo>
                    <a:pt x="10644021" y="598170"/>
                  </a:lnTo>
                  <a:lnTo>
                    <a:pt x="10658813" y="594360"/>
                  </a:lnTo>
                  <a:lnTo>
                    <a:pt x="10677592" y="593090"/>
                  </a:lnTo>
                  <a:lnTo>
                    <a:pt x="11319211" y="593090"/>
                  </a:lnTo>
                  <a:lnTo>
                    <a:pt x="11613456" y="539750"/>
                  </a:lnTo>
                  <a:close/>
                </a:path>
                <a:path w="16800830" h="925830">
                  <a:moveTo>
                    <a:pt x="10308960" y="562610"/>
                  </a:moveTo>
                  <a:lnTo>
                    <a:pt x="9941030" y="562610"/>
                  </a:lnTo>
                  <a:lnTo>
                    <a:pt x="9967130" y="565150"/>
                  </a:lnTo>
                  <a:lnTo>
                    <a:pt x="9978290" y="567690"/>
                  </a:lnTo>
                  <a:lnTo>
                    <a:pt x="9987830" y="570230"/>
                  </a:lnTo>
                  <a:lnTo>
                    <a:pt x="10025325" y="581660"/>
                  </a:lnTo>
                  <a:lnTo>
                    <a:pt x="10064781" y="589280"/>
                  </a:lnTo>
                  <a:lnTo>
                    <a:pt x="10105182" y="594360"/>
                  </a:lnTo>
                  <a:lnTo>
                    <a:pt x="10145513" y="595630"/>
                  </a:lnTo>
                  <a:lnTo>
                    <a:pt x="10202087" y="593090"/>
                  </a:lnTo>
                  <a:lnTo>
                    <a:pt x="10256301" y="581660"/>
                  </a:lnTo>
                  <a:lnTo>
                    <a:pt x="10306601" y="563880"/>
                  </a:lnTo>
                  <a:lnTo>
                    <a:pt x="10308960" y="562610"/>
                  </a:lnTo>
                  <a:close/>
                </a:path>
                <a:path w="16800830" h="925830">
                  <a:moveTo>
                    <a:pt x="9941030" y="562610"/>
                  </a:moveTo>
                  <a:lnTo>
                    <a:pt x="3994560" y="562610"/>
                  </a:lnTo>
                  <a:lnTo>
                    <a:pt x="4014448" y="563880"/>
                  </a:lnTo>
                  <a:lnTo>
                    <a:pt x="4033257" y="568960"/>
                  </a:lnTo>
                  <a:lnTo>
                    <a:pt x="4051256" y="575310"/>
                  </a:lnTo>
                  <a:lnTo>
                    <a:pt x="4068715" y="586740"/>
                  </a:lnTo>
                  <a:lnTo>
                    <a:pt x="4115840" y="579120"/>
                  </a:lnTo>
                  <a:lnTo>
                    <a:pt x="4165418" y="572770"/>
                  </a:lnTo>
                  <a:lnTo>
                    <a:pt x="4217137" y="568960"/>
                  </a:lnTo>
                  <a:lnTo>
                    <a:pt x="4270689" y="566420"/>
                  </a:lnTo>
                  <a:lnTo>
                    <a:pt x="4325763" y="565150"/>
                  </a:lnTo>
                  <a:lnTo>
                    <a:pt x="9903327" y="565150"/>
                  </a:lnTo>
                  <a:lnTo>
                    <a:pt x="9941030" y="562610"/>
                  </a:lnTo>
                  <a:close/>
                </a:path>
                <a:path w="16800830" h="925830">
                  <a:moveTo>
                    <a:pt x="13512200" y="512449"/>
                  </a:moveTo>
                  <a:lnTo>
                    <a:pt x="13504307" y="516890"/>
                  </a:lnTo>
                  <a:lnTo>
                    <a:pt x="13493020" y="524510"/>
                  </a:lnTo>
                  <a:lnTo>
                    <a:pt x="13482019" y="530860"/>
                  </a:lnTo>
                  <a:lnTo>
                    <a:pt x="13483540" y="530860"/>
                  </a:lnTo>
                  <a:lnTo>
                    <a:pt x="13512200" y="512449"/>
                  </a:lnTo>
                  <a:close/>
                </a:path>
                <a:path w="16800830" h="925830">
                  <a:moveTo>
                    <a:pt x="13844567" y="514661"/>
                  </a:moveTo>
                  <a:lnTo>
                    <a:pt x="13848192" y="516890"/>
                  </a:lnTo>
                  <a:lnTo>
                    <a:pt x="13858661" y="524510"/>
                  </a:lnTo>
                  <a:lnTo>
                    <a:pt x="13869369" y="530860"/>
                  </a:lnTo>
                  <a:lnTo>
                    <a:pt x="13871244" y="530860"/>
                  </a:lnTo>
                  <a:lnTo>
                    <a:pt x="13860262" y="523240"/>
                  </a:lnTo>
                  <a:lnTo>
                    <a:pt x="13844567" y="514661"/>
                  </a:lnTo>
                  <a:close/>
                </a:path>
                <a:path w="16800830" h="925830">
                  <a:moveTo>
                    <a:pt x="15600070" y="522291"/>
                  </a:moveTo>
                  <a:lnTo>
                    <a:pt x="15584786" y="530860"/>
                  </a:lnTo>
                  <a:lnTo>
                    <a:pt x="15585139" y="530860"/>
                  </a:lnTo>
                  <a:lnTo>
                    <a:pt x="15596754" y="524510"/>
                  </a:lnTo>
                  <a:lnTo>
                    <a:pt x="15600070" y="522291"/>
                  </a:lnTo>
                  <a:close/>
                </a:path>
                <a:path w="16800830" h="925830">
                  <a:moveTo>
                    <a:pt x="16116194" y="513062"/>
                  </a:moveTo>
                  <a:lnTo>
                    <a:pt x="16119777" y="516890"/>
                  </a:lnTo>
                  <a:lnTo>
                    <a:pt x="16125865" y="524510"/>
                  </a:lnTo>
                  <a:lnTo>
                    <a:pt x="16131620" y="530860"/>
                  </a:lnTo>
                  <a:lnTo>
                    <a:pt x="16133085" y="530860"/>
                  </a:lnTo>
                  <a:lnTo>
                    <a:pt x="16120176" y="516890"/>
                  </a:lnTo>
                  <a:lnTo>
                    <a:pt x="16116194" y="513062"/>
                  </a:lnTo>
                  <a:close/>
                </a:path>
                <a:path w="16800830" h="925830">
                  <a:moveTo>
                    <a:pt x="15629312" y="506298"/>
                  </a:moveTo>
                  <a:lnTo>
                    <a:pt x="15619554" y="510540"/>
                  </a:lnTo>
                  <a:lnTo>
                    <a:pt x="15608142" y="516890"/>
                  </a:lnTo>
                  <a:lnTo>
                    <a:pt x="15600070" y="522291"/>
                  </a:lnTo>
                  <a:lnTo>
                    <a:pt x="15614234" y="514350"/>
                  </a:lnTo>
                  <a:lnTo>
                    <a:pt x="15629312" y="506298"/>
                  </a:lnTo>
                  <a:close/>
                </a:path>
                <a:path w="16800830" h="925830">
                  <a:moveTo>
                    <a:pt x="13829126" y="506221"/>
                  </a:moveTo>
                  <a:lnTo>
                    <a:pt x="13844567" y="514661"/>
                  </a:lnTo>
                  <a:lnTo>
                    <a:pt x="13837865" y="510540"/>
                  </a:lnTo>
                  <a:lnTo>
                    <a:pt x="13829126" y="506221"/>
                  </a:lnTo>
                  <a:close/>
                </a:path>
                <a:path w="16800830" h="925830">
                  <a:moveTo>
                    <a:pt x="16800529" y="412750"/>
                  </a:moveTo>
                  <a:lnTo>
                    <a:pt x="15950899" y="412750"/>
                  </a:lnTo>
                  <a:lnTo>
                    <a:pt x="15985815" y="420370"/>
                  </a:lnTo>
                  <a:lnTo>
                    <a:pt x="16020082" y="435610"/>
                  </a:lnTo>
                  <a:lnTo>
                    <a:pt x="16053818" y="457200"/>
                  </a:lnTo>
                  <a:lnTo>
                    <a:pt x="16087143" y="485140"/>
                  </a:lnTo>
                  <a:lnTo>
                    <a:pt x="16116194" y="513062"/>
                  </a:lnTo>
                  <a:lnTo>
                    <a:pt x="16113832" y="510540"/>
                  </a:lnTo>
                  <a:lnTo>
                    <a:pt x="16108506" y="505460"/>
                  </a:lnTo>
                  <a:lnTo>
                    <a:pt x="16800529" y="505460"/>
                  </a:lnTo>
                  <a:lnTo>
                    <a:pt x="16800529" y="412750"/>
                  </a:lnTo>
                  <a:close/>
                </a:path>
                <a:path w="16800830" h="925830">
                  <a:moveTo>
                    <a:pt x="13514104" y="511378"/>
                  </a:moveTo>
                  <a:lnTo>
                    <a:pt x="13513196" y="511810"/>
                  </a:lnTo>
                  <a:lnTo>
                    <a:pt x="13512200" y="512449"/>
                  </a:lnTo>
                  <a:lnTo>
                    <a:pt x="13514104" y="511378"/>
                  </a:lnTo>
                  <a:close/>
                </a:path>
                <a:path w="16800830" h="925830">
                  <a:moveTo>
                    <a:pt x="13525339" y="506040"/>
                  </a:moveTo>
                  <a:lnTo>
                    <a:pt x="13515595" y="510540"/>
                  </a:lnTo>
                  <a:lnTo>
                    <a:pt x="13514104" y="511378"/>
                  </a:lnTo>
                  <a:lnTo>
                    <a:pt x="13525339" y="506040"/>
                  </a:lnTo>
                  <a:close/>
                </a:path>
                <a:path w="16800830" h="925830">
                  <a:moveTo>
                    <a:pt x="15631240" y="505460"/>
                  </a:moveTo>
                  <a:lnTo>
                    <a:pt x="15630881" y="505460"/>
                  </a:lnTo>
                  <a:lnTo>
                    <a:pt x="15629312" y="506298"/>
                  </a:lnTo>
                  <a:lnTo>
                    <a:pt x="15631240" y="505460"/>
                  </a:lnTo>
                  <a:close/>
                </a:path>
                <a:path w="16800830" h="925830">
                  <a:moveTo>
                    <a:pt x="13827734" y="505460"/>
                  </a:moveTo>
                  <a:lnTo>
                    <a:pt x="13827586" y="505460"/>
                  </a:lnTo>
                  <a:lnTo>
                    <a:pt x="13829126" y="506221"/>
                  </a:lnTo>
                  <a:lnTo>
                    <a:pt x="13827734" y="505460"/>
                  </a:lnTo>
                  <a:close/>
                </a:path>
                <a:path w="16800830" h="925830">
                  <a:moveTo>
                    <a:pt x="13526596" y="505460"/>
                  </a:moveTo>
                  <a:lnTo>
                    <a:pt x="13525339" y="506040"/>
                  </a:lnTo>
                  <a:lnTo>
                    <a:pt x="13526596" y="505460"/>
                  </a:lnTo>
                  <a:close/>
                </a:path>
                <a:path w="16800830" h="925830">
                  <a:moveTo>
                    <a:pt x="15722393" y="461010"/>
                  </a:moveTo>
                  <a:lnTo>
                    <a:pt x="13681409" y="461010"/>
                  </a:lnTo>
                  <a:lnTo>
                    <a:pt x="13726788" y="466090"/>
                  </a:lnTo>
                  <a:lnTo>
                    <a:pt x="13771657" y="478790"/>
                  </a:lnTo>
                  <a:lnTo>
                    <a:pt x="13816116" y="499110"/>
                  </a:lnTo>
                  <a:lnTo>
                    <a:pt x="13827734" y="505460"/>
                  </a:lnTo>
                  <a:lnTo>
                    <a:pt x="15630881" y="505460"/>
                  </a:lnTo>
                  <a:lnTo>
                    <a:pt x="15659420" y="490220"/>
                  </a:lnTo>
                  <a:lnTo>
                    <a:pt x="15704458" y="468630"/>
                  </a:lnTo>
                  <a:lnTo>
                    <a:pt x="15722393" y="461010"/>
                  </a:lnTo>
                  <a:close/>
                </a:path>
                <a:path w="16800830" h="925830">
                  <a:moveTo>
                    <a:pt x="16800529" y="41910"/>
                  </a:moveTo>
                  <a:lnTo>
                    <a:pt x="16485823" y="41910"/>
                  </a:lnTo>
                  <a:lnTo>
                    <a:pt x="16485823" y="67310"/>
                  </a:lnTo>
                  <a:lnTo>
                    <a:pt x="16800529" y="67310"/>
                  </a:lnTo>
                  <a:lnTo>
                    <a:pt x="16800529" y="41910"/>
                  </a:lnTo>
                  <a:close/>
                </a:path>
              </a:pathLst>
            </a:custGeom>
            <a:solidFill>
              <a:srgbClr val="F2E7DB"/>
            </a:solidFill>
          </p:spPr>
          <p:txBody>
            <a:bodyPr wrap="square" lIns="0" tIns="0" rIns="0" bIns="0" rtlCol="0"/>
            <a:lstStyle/>
            <a:p>
              <a:endParaRPr/>
            </a:p>
          </p:txBody>
        </p:sp>
        <p:sp>
          <p:nvSpPr>
            <p:cNvPr id="6" name="object 6"/>
            <p:cNvSpPr/>
            <p:nvPr/>
          </p:nvSpPr>
          <p:spPr>
            <a:xfrm>
              <a:off x="1074229" y="501154"/>
              <a:ext cx="16157575" cy="32384"/>
            </a:xfrm>
            <a:custGeom>
              <a:avLst/>
              <a:gdLst/>
              <a:ahLst/>
              <a:cxnLst/>
              <a:rect l="l" t="t" r="r" b="b"/>
              <a:pathLst>
                <a:path w="16157575" h="32384">
                  <a:moveTo>
                    <a:pt x="13198285" y="0"/>
                  </a:moveTo>
                  <a:lnTo>
                    <a:pt x="0" y="0"/>
                  </a:lnTo>
                  <a:lnTo>
                    <a:pt x="0" y="8890"/>
                  </a:lnTo>
                  <a:lnTo>
                    <a:pt x="0" y="12700"/>
                  </a:lnTo>
                  <a:lnTo>
                    <a:pt x="0" y="31750"/>
                  </a:lnTo>
                  <a:lnTo>
                    <a:pt x="13154343" y="31750"/>
                  </a:lnTo>
                  <a:lnTo>
                    <a:pt x="13154343" y="27940"/>
                  </a:lnTo>
                  <a:lnTo>
                    <a:pt x="13163741" y="27940"/>
                  </a:lnTo>
                  <a:lnTo>
                    <a:pt x="13163741" y="24130"/>
                  </a:lnTo>
                  <a:lnTo>
                    <a:pt x="13170218" y="24130"/>
                  </a:lnTo>
                  <a:lnTo>
                    <a:pt x="13170218" y="20320"/>
                  </a:lnTo>
                  <a:lnTo>
                    <a:pt x="13177457" y="20320"/>
                  </a:lnTo>
                  <a:lnTo>
                    <a:pt x="13177457" y="16510"/>
                  </a:lnTo>
                  <a:lnTo>
                    <a:pt x="13181775" y="16510"/>
                  </a:lnTo>
                  <a:lnTo>
                    <a:pt x="13181775" y="12700"/>
                  </a:lnTo>
                  <a:lnTo>
                    <a:pt x="13189014" y="12700"/>
                  </a:lnTo>
                  <a:lnTo>
                    <a:pt x="13189014" y="8890"/>
                  </a:lnTo>
                  <a:lnTo>
                    <a:pt x="13198285" y="8890"/>
                  </a:lnTo>
                  <a:lnTo>
                    <a:pt x="13198285" y="0"/>
                  </a:lnTo>
                  <a:close/>
                </a:path>
                <a:path w="16157575" h="32384">
                  <a:moveTo>
                    <a:pt x="15294293" y="9245"/>
                  </a:moveTo>
                  <a:lnTo>
                    <a:pt x="13501434" y="9245"/>
                  </a:lnTo>
                  <a:lnTo>
                    <a:pt x="13501434" y="12128"/>
                  </a:lnTo>
                  <a:lnTo>
                    <a:pt x="13510832" y="12128"/>
                  </a:lnTo>
                  <a:lnTo>
                    <a:pt x="13510832" y="16446"/>
                  </a:lnTo>
                  <a:lnTo>
                    <a:pt x="13517944" y="16446"/>
                  </a:lnTo>
                  <a:lnTo>
                    <a:pt x="13517944" y="20764"/>
                  </a:lnTo>
                  <a:lnTo>
                    <a:pt x="13522262" y="20764"/>
                  </a:lnTo>
                  <a:lnTo>
                    <a:pt x="13522262" y="23647"/>
                  </a:lnTo>
                  <a:lnTo>
                    <a:pt x="13529501" y="23647"/>
                  </a:lnTo>
                  <a:lnTo>
                    <a:pt x="13529501" y="27965"/>
                  </a:lnTo>
                  <a:lnTo>
                    <a:pt x="13535978" y="27965"/>
                  </a:lnTo>
                  <a:lnTo>
                    <a:pt x="13535978" y="32283"/>
                  </a:lnTo>
                  <a:lnTo>
                    <a:pt x="15258987" y="32283"/>
                  </a:lnTo>
                  <a:lnTo>
                    <a:pt x="15258987" y="27965"/>
                  </a:lnTo>
                  <a:lnTo>
                    <a:pt x="15266099" y="27965"/>
                  </a:lnTo>
                  <a:lnTo>
                    <a:pt x="15266099" y="23647"/>
                  </a:lnTo>
                  <a:lnTo>
                    <a:pt x="15273338" y="23647"/>
                  </a:lnTo>
                  <a:lnTo>
                    <a:pt x="15273338" y="20764"/>
                  </a:lnTo>
                  <a:lnTo>
                    <a:pt x="15282736" y="20764"/>
                  </a:lnTo>
                  <a:lnTo>
                    <a:pt x="15282736" y="16446"/>
                  </a:lnTo>
                  <a:lnTo>
                    <a:pt x="15284895" y="16446"/>
                  </a:lnTo>
                  <a:lnTo>
                    <a:pt x="15284895" y="12128"/>
                  </a:lnTo>
                  <a:lnTo>
                    <a:pt x="15294293" y="12128"/>
                  </a:lnTo>
                  <a:lnTo>
                    <a:pt x="15294293" y="9245"/>
                  </a:lnTo>
                  <a:close/>
                </a:path>
                <a:path w="16157575" h="32384">
                  <a:moveTo>
                    <a:pt x="15300770" y="0"/>
                  </a:moveTo>
                  <a:lnTo>
                    <a:pt x="13494957" y="0"/>
                  </a:lnTo>
                  <a:lnTo>
                    <a:pt x="13494957" y="5080"/>
                  </a:lnTo>
                  <a:lnTo>
                    <a:pt x="13499275" y="5080"/>
                  </a:lnTo>
                  <a:lnTo>
                    <a:pt x="13499275" y="8890"/>
                  </a:lnTo>
                  <a:lnTo>
                    <a:pt x="15300770" y="8890"/>
                  </a:lnTo>
                  <a:lnTo>
                    <a:pt x="15300770" y="5080"/>
                  </a:lnTo>
                  <a:lnTo>
                    <a:pt x="15300770" y="0"/>
                  </a:lnTo>
                  <a:close/>
                </a:path>
                <a:path w="16157575" h="32384">
                  <a:moveTo>
                    <a:pt x="16157512" y="0"/>
                  </a:moveTo>
                  <a:lnTo>
                    <a:pt x="15775877" y="0"/>
                  </a:lnTo>
                  <a:lnTo>
                    <a:pt x="15775877" y="8890"/>
                  </a:lnTo>
                  <a:lnTo>
                    <a:pt x="15780195" y="8890"/>
                  </a:lnTo>
                  <a:lnTo>
                    <a:pt x="15780195" y="12700"/>
                  </a:lnTo>
                  <a:lnTo>
                    <a:pt x="15782354" y="12700"/>
                  </a:lnTo>
                  <a:lnTo>
                    <a:pt x="15782354" y="16510"/>
                  </a:lnTo>
                  <a:lnTo>
                    <a:pt x="15787434" y="16510"/>
                  </a:lnTo>
                  <a:lnTo>
                    <a:pt x="15787434" y="20320"/>
                  </a:lnTo>
                  <a:lnTo>
                    <a:pt x="15791752" y="20320"/>
                  </a:lnTo>
                  <a:lnTo>
                    <a:pt x="15791752" y="24130"/>
                  </a:lnTo>
                  <a:lnTo>
                    <a:pt x="15793911" y="24130"/>
                  </a:lnTo>
                  <a:lnTo>
                    <a:pt x="15793911" y="27940"/>
                  </a:lnTo>
                  <a:lnTo>
                    <a:pt x="15798991" y="27940"/>
                  </a:lnTo>
                  <a:lnTo>
                    <a:pt x="15798991" y="31750"/>
                  </a:lnTo>
                  <a:lnTo>
                    <a:pt x="16157512" y="31750"/>
                  </a:lnTo>
                  <a:lnTo>
                    <a:pt x="16157512" y="27940"/>
                  </a:lnTo>
                  <a:lnTo>
                    <a:pt x="16157512" y="24130"/>
                  </a:lnTo>
                  <a:lnTo>
                    <a:pt x="16157512" y="20320"/>
                  </a:lnTo>
                  <a:lnTo>
                    <a:pt x="16157512" y="16510"/>
                  </a:lnTo>
                  <a:lnTo>
                    <a:pt x="16157512" y="12700"/>
                  </a:lnTo>
                  <a:lnTo>
                    <a:pt x="16157512" y="8890"/>
                  </a:lnTo>
                  <a:lnTo>
                    <a:pt x="16157512" y="0"/>
                  </a:lnTo>
                  <a:close/>
                </a:path>
              </a:pathLst>
            </a:custGeom>
            <a:solidFill>
              <a:srgbClr val="4C2A13">
                <a:alpha val="16079"/>
              </a:srgbClr>
            </a:solidFill>
          </p:spPr>
          <p:txBody>
            <a:bodyPr wrap="square" lIns="0" tIns="0" rIns="0" bIns="0" rtlCol="0"/>
            <a:lstStyle/>
            <a:p>
              <a:endParaRPr/>
            </a:p>
          </p:txBody>
        </p:sp>
        <p:sp>
          <p:nvSpPr>
            <p:cNvPr id="7" name="object 7"/>
            <p:cNvSpPr/>
            <p:nvPr/>
          </p:nvSpPr>
          <p:spPr>
            <a:xfrm>
              <a:off x="1074237" y="501765"/>
              <a:ext cx="16157575" cy="31750"/>
            </a:xfrm>
            <a:custGeom>
              <a:avLst/>
              <a:gdLst/>
              <a:ahLst/>
              <a:cxnLst/>
              <a:rect l="l" t="t" r="r" b="b"/>
              <a:pathLst>
                <a:path w="16157575" h="31750">
                  <a:moveTo>
                    <a:pt x="16157421" y="31673"/>
                  </a:moveTo>
                  <a:lnTo>
                    <a:pt x="16157421" y="0"/>
                  </a:lnTo>
                  <a:lnTo>
                    <a:pt x="15775909" y="0"/>
                  </a:lnTo>
                  <a:lnTo>
                    <a:pt x="15775909" y="8635"/>
                  </a:lnTo>
                  <a:lnTo>
                    <a:pt x="15780227" y="8635"/>
                  </a:lnTo>
                  <a:lnTo>
                    <a:pt x="15780227" y="11518"/>
                  </a:lnTo>
                  <a:lnTo>
                    <a:pt x="15782386" y="11518"/>
                  </a:lnTo>
                  <a:lnTo>
                    <a:pt x="15782386" y="15836"/>
                  </a:lnTo>
                  <a:lnTo>
                    <a:pt x="15787339" y="15836"/>
                  </a:lnTo>
                  <a:lnTo>
                    <a:pt x="15787339" y="20154"/>
                  </a:lnTo>
                  <a:lnTo>
                    <a:pt x="15791657" y="20154"/>
                  </a:lnTo>
                  <a:lnTo>
                    <a:pt x="15791657" y="23037"/>
                  </a:lnTo>
                  <a:lnTo>
                    <a:pt x="15793816" y="23037"/>
                  </a:lnTo>
                  <a:lnTo>
                    <a:pt x="15793816" y="27355"/>
                  </a:lnTo>
                  <a:lnTo>
                    <a:pt x="15798897" y="27355"/>
                  </a:lnTo>
                  <a:lnTo>
                    <a:pt x="15798897" y="31673"/>
                  </a:lnTo>
                  <a:lnTo>
                    <a:pt x="16157421" y="31673"/>
                  </a:lnTo>
                  <a:close/>
                </a:path>
                <a:path w="16157575" h="31750">
                  <a:moveTo>
                    <a:pt x="15258887" y="31673"/>
                  </a:moveTo>
                  <a:lnTo>
                    <a:pt x="15258887" y="27355"/>
                  </a:lnTo>
                  <a:lnTo>
                    <a:pt x="15266126" y="27355"/>
                  </a:lnTo>
                  <a:lnTo>
                    <a:pt x="15266126" y="23037"/>
                  </a:lnTo>
                  <a:lnTo>
                    <a:pt x="15273238" y="23037"/>
                  </a:lnTo>
                  <a:lnTo>
                    <a:pt x="15273238" y="20154"/>
                  </a:lnTo>
                  <a:lnTo>
                    <a:pt x="15282636" y="20154"/>
                  </a:lnTo>
                  <a:lnTo>
                    <a:pt x="15282636" y="15836"/>
                  </a:lnTo>
                  <a:lnTo>
                    <a:pt x="15284795" y="15836"/>
                  </a:lnTo>
                  <a:lnTo>
                    <a:pt x="15284795" y="11518"/>
                  </a:lnTo>
                  <a:lnTo>
                    <a:pt x="15294193" y="11518"/>
                  </a:lnTo>
                  <a:lnTo>
                    <a:pt x="15294193" y="8635"/>
                  </a:lnTo>
                  <a:lnTo>
                    <a:pt x="15300671" y="8635"/>
                  </a:lnTo>
                  <a:lnTo>
                    <a:pt x="15300671" y="0"/>
                  </a:lnTo>
                  <a:lnTo>
                    <a:pt x="13494966" y="0"/>
                  </a:lnTo>
                  <a:lnTo>
                    <a:pt x="13494966" y="4317"/>
                  </a:lnTo>
                  <a:lnTo>
                    <a:pt x="13499285" y="4317"/>
                  </a:lnTo>
                  <a:lnTo>
                    <a:pt x="13499285" y="8635"/>
                  </a:lnTo>
                  <a:lnTo>
                    <a:pt x="13501444" y="8635"/>
                  </a:lnTo>
                  <a:lnTo>
                    <a:pt x="13501444" y="11518"/>
                  </a:lnTo>
                  <a:lnTo>
                    <a:pt x="13510715" y="11518"/>
                  </a:lnTo>
                  <a:lnTo>
                    <a:pt x="13510715" y="15836"/>
                  </a:lnTo>
                  <a:lnTo>
                    <a:pt x="13517954" y="15836"/>
                  </a:lnTo>
                  <a:lnTo>
                    <a:pt x="13517954" y="20154"/>
                  </a:lnTo>
                  <a:lnTo>
                    <a:pt x="13522272" y="20154"/>
                  </a:lnTo>
                  <a:lnTo>
                    <a:pt x="13522272" y="23037"/>
                  </a:lnTo>
                  <a:lnTo>
                    <a:pt x="13529511" y="23037"/>
                  </a:lnTo>
                  <a:lnTo>
                    <a:pt x="13529511" y="27355"/>
                  </a:lnTo>
                  <a:lnTo>
                    <a:pt x="13535988" y="27355"/>
                  </a:lnTo>
                  <a:lnTo>
                    <a:pt x="13535988" y="31673"/>
                  </a:lnTo>
                  <a:lnTo>
                    <a:pt x="15258887" y="31673"/>
                  </a:lnTo>
                  <a:close/>
                </a:path>
                <a:path w="16157575" h="31750">
                  <a:moveTo>
                    <a:pt x="13154349" y="31673"/>
                  </a:moveTo>
                  <a:lnTo>
                    <a:pt x="13154349" y="27355"/>
                  </a:lnTo>
                  <a:lnTo>
                    <a:pt x="13163747" y="27355"/>
                  </a:lnTo>
                  <a:lnTo>
                    <a:pt x="13163747" y="23037"/>
                  </a:lnTo>
                  <a:lnTo>
                    <a:pt x="13170224" y="23037"/>
                  </a:lnTo>
                  <a:lnTo>
                    <a:pt x="13170224" y="20154"/>
                  </a:lnTo>
                  <a:lnTo>
                    <a:pt x="13177336" y="20154"/>
                  </a:lnTo>
                  <a:lnTo>
                    <a:pt x="13177336" y="15836"/>
                  </a:lnTo>
                  <a:lnTo>
                    <a:pt x="13181654" y="15836"/>
                  </a:lnTo>
                  <a:lnTo>
                    <a:pt x="13181654" y="11518"/>
                  </a:lnTo>
                  <a:lnTo>
                    <a:pt x="13188893" y="11518"/>
                  </a:lnTo>
                  <a:lnTo>
                    <a:pt x="13188893" y="8635"/>
                  </a:lnTo>
                  <a:lnTo>
                    <a:pt x="13198292" y="8635"/>
                  </a:lnTo>
                  <a:lnTo>
                    <a:pt x="13198292" y="0"/>
                  </a:lnTo>
                  <a:lnTo>
                    <a:pt x="0" y="0"/>
                  </a:lnTo>
                  <a:lnTo>
                    <a:pt x="0" y="31673"/>
                  </a:lnTo>
                  <a:lnTo>
                    <a:pt x="13154349" y="31673"/>
                  </a:lnTo>
                  <a:close/>
                </a:path>
              </a:pathLst>
            </a:custGeom>
            <a:ln w="3175">
              <a:solidFill>
                <a:srgbClr val="FFFFFF"/>
              </a:solidFill>
            </a:ln>
          </p:spPr>
          <p:txBody>
            <a:bodyPr wrap="square" lIns="0" tIns="0" rIns="0" bIns="0" rtlCol="0"/>
            <a:lstStyle/>
            <a:p>
              <a:endParaRPr/>
            </a:p>
          </p:txBody>
        </p:sp>
        <p:sp>
          <p:nvSpPr>
            <p:cNvPr id="8" name="object 8"/>
            <p:cNvSpPr/>
            <p:nvPr/>
          </p:nvSpPr>
          <p:spPr>
            <a:xfrm>
              <a:off x="1074240" y="37376"/>
              <a:ext cx="16157575" cy="33020"/>
            </a:xfrm>
            <a:custGeom>
              <a:avLst/>
              <a:gdLst/>
              <a:ahLst/>
              <a:cxnLst/>
              <a:rect l="l" t="t" r="r" b="b"/>
              <a:pathLst>
                <a:path w="16157575" h="33019">
                  <a:moveTo>
                    <a:pt x="16157500" y="0"/>
                  </a:moveTo>
                  <a:lnTo>
                    <a:pt x="0" y="0"/>
                  </a:lnTo>
                  <a:lnTo>
                    <a:pt x="0" y="32397"/>
                  </a:lnTo>
                  <a:lnTo>
                    <a:pt x="16157500" y="32397"/>
                  </a:lnTo>
                  <a:lnTo>
                    <a:pt x="16157500" y="0"/>
                  </a:lnTo>
                  <a:close/>
                </a:path>
              </a:pathLst>
            </a:custGeom>
            <a:solidFill>
              <a:srgbClr val="4C2A13">
                <a:alpha val="16079"/>
              </a:srgbClr>
            </a:solidFill>
          </p:spPr>
          <p:txBody>
            <a:bodyPr wrap="square" lIns="0" tIns="0" rIns="0" bIns="0" rtlCol="0"/>
            <a:lstStyle/>
            <a:p>
              <a:endParaRPr/>
            </a:p>
          </p:txBody>
        </p:sp>
        <p:sp>
          <p:nvSpPr>
            <p:cNvPr id="9" name="object 9"/>
            <p:cNvSpPr/>
            <p:nvPr/>
          </p:nvSpPr>
          <p:spPr>
            <a:xfrm>
              <a:off x="1074237" y="37370"/>
              <a:ext cx="16157575" cy="33020"/>
            </a:xfrm>
            <a:custGeom>
              <a:avLst/>
              <a:gdLst/>
              <a:ahLst/>
              <a:cxnLst/>
              <a:rect l="l" t="t" r="r" b="b"/>
              <a:pathLst>
                <a:path w="16157575" h="33019">
                  <a:moveTo>
                    <a:pt x="16157421" y="32409"/>
                  </a:moveTo>
                  <a:lnTo>
                    <a:pt x="16157421" y="0"/>
                  </a:lnTo>
                  <a:lnTo>
                    <a:pt x="0" y="0"/>
                  </a:lnTo>
                  <a:lnTo>
                    <a:pt x="0" y="32409"/>
                  </a:lnTo>
                  <a:lnTo>
                    <a:pt x="16157421" y="32409"/>
                  </a:lnTo>
                  <a:close/>
                </a:path>
              </a:pathLst>
            </a:custGeom>
            <a:ln w="3175">
              <a:solidFill>
                <a:srgbClr val="FFFFFF"/>
              </a:solidFill>
            </a:ln>
          </p:spPr>
          <p:txBody>
            <a:bodyPr wrap="square" lIns="0" tIns="0" rIns="0" bIns="0" rtlCol="0"/>
            <a:lstStyle/>
            <a:p>
              <a:endParaRPr/>
            </a:p>
          </p:txBody>
        </p:sp>
        <p:pic>
          <p:nvPicPr>
            <p:cNvPr id="10" name="object 10"/>
            <p:cNvPicPr/>
            <p:nvPr/>
          </p:nvPicPr>
          <p:blipFill>
            <a:blip r:embed="rId3" cstate="print"/>
            <a:stretch>
              <a:fillRect/>
            </a:stretch>
          </p:blipFill>
          <p:spPr>
            <a:xfrm>
              <a:off x="-359" y="0"/>
              <a:ext cx="1785638" cy="2281068"/>
            </a:xfrm>
            <a:prstGeom prst="rect">
              <a:avLst/>
            </a:prstGeom>
          </p:spPr>
        </p:pic>
      </p:grpSp>
      <p:sp>
        <p:nvSpPr>
          <p:cNvPr id="11" name="object 11"/>
          <p:cNvSpPr/>
          <p:nvPr/>
        </p:nvSpPr>
        <p:spPr>
          <a:xfrm>
            <a:off x="16641683" y="8856998"/>
            <a:ext cx="899794" cy="698500"/>
          </a:xfrm>
          <a:custGeom>
            <a:avLst/>
            <a:gdLst/>
            <a:ahLst/>
            <a:cxnLst/>
            <a:rect l="l" t="t" r="r" b="b"/>
            <a:pathLst>
              <a:path w="899794" h="698500">
                <a:moveTo>
                  <a:pt x="376353" y="427990"/>
                </a:moveTo>
                <a:lnTo>
                  <a:pt x="331612" y="427990"/>
                </a:lnTo>
                <a:lnTo>
                  <a:pt x="338490" y="429260"/>
                </a:lnTo>
                <a:lnTo>
                  <a:pt x="345392" y="433070"/>
                </a:lnTo>
                <a:lnTo>
                  <a:pt x="352579" y="439420"/>
                </a:lnTo>
                <a:lnTo>
                  <a:pt x="360314" y="449580"/>
                </a:lnTo>
                <a:lnTo>
                  <a:pt x="387010" y="488950"/>
                </a:lnTo>
                <a:lnTo>
                  <a:pt x="415290" y="528320"/>
                </a:lnTo>
                <a:lnTo>
                  <a:pt x="445450" y="566420"/>
                </a:lnTo>
                <a:lnTo>
                  <a:pt x="477789" y="603250"/>
                </a:lnTo>
                <a:lnTo>
                  <a:pt x="482107" y="608330"/>
                </a:lnTo>
                <a:lnTo>
                  <a:pt x="487060" y="615950"/>
                </a:lnTo>
                <a:lnTo>
                  <a:pt x="492140" y="623570"/>
                </a:lnTo>
                <a:lnTo>
                  <a:pt x="505223" y="640080"/>
                </a:lnTo>
                <a:lnTo>
                  <a:pt x="518509" y="657860"/>
                </a:lnTo>
                <a:lnTo>
                  <a:pt x="531913" y="674370"/>
                </a:lnTo>
                <a:lnTo>
                  <a:pt x="545353" y="692150"/>
                </a:lnTo>
                <a:lnTo>
                  <a:pt x="546877" y="694690"/>
                </a:lnTo>
                <a:lnTo>
                  <a:pt x="547512" y="694690"/>
                </a:lnTo>
                <a:lnTo>
                  <a:pt x="550433" y="697230"/>
                </a:lnTo>
                <a:lnTo>
                  <a:pt x="552399" y="698500"/>
                </a:lnTo>
                <a:lnTo>
                  <a:pt x="570626" y="698500"/>
                </a:lnTo>
                <a:lnTo>
                  <a:pt x="576341" y="692150"/>
                </a:lnTo>
                <a:lnTo>
                  <a:pt x="575706" y="688340"/>
                </a:lnTo>
                <a:lnTo>
                  <a:pt x="568894" y="659130"/>
                </a:lnTo>
                <a:lnTo>
                  <a:pt x="564123" y="631190"/>
                </a:lnTo>
                <a:lnTo>
                  <a:pt x="530240" y="631190"/>
                </a:lnTo>
                <a:lnTo>
                  <a:pt x="526684" y="629920"/>
                </a:lnTo>
                <a:lnTo>
                  <a:pt x="491184" y="589280"/>
                </a:lnTo>
                <a:lnTo>
                  <a:pt x="433772" y="514350"/>
                </a:lnTo>
                <a:lnTo>
                  <a:pt x="405780" y="476250"/>
                </a:lnTo>
                <a:lnTo>
                  <a:pt x="380099" y="434340"/>
                </a:lnTo>
                <a:lnTo>
                  <a:pt x="376353" y="427990"/>
                </a:lnTo>
                <a:close/>
              </a:path>
              <a:path w="899794" h="698500">
                <a:moveTo>
                  <a:pt x="501538" y="381000"/>
                </a:moveTo>
                <a:lnTo>
                  <a:pt x="496458" y="381000"/>
                </a:lnTo>
                <a:lnTo>
                  <a:pt x="490743" y="383540"/>
                </a:lnTo>
                <a:lnTo>
                  <a:pt x="485663" y="384810"/>
                </a:lnTo>
                <a:lnTo>
                  <a:pt x="478895" y="388620"/>
                </a:lnTo>
                <a:lnTo>
                  <a:pt x="475234" y="396240"/>
                </a:lnTo>
                <a:lnTo>
                  <a:pt x="475359" y="402590"/>
                </a:lnTo>
                <a:lnTo>
                  <a:pt x="479948" y="408940"/>
                </a:lnTo>
                <a:lnTo>
                  <a:pt x="487060" y="415290"/>
                </a:lnTo>
                <a:lnTo>
                  <a:pt x="492140" y="419100"/>
                </a:lnTo>
                <a:lnTo>
                  <a:pt x="492902" y="427990"/>
                </a:lnTo>
                <a:lnTo>
                  <a:pt x="499500" y="468630"/>
                </a:lnTo>
                <a:lnTo>
                  <a:pt x="508158" y="508000"/>
                </a:lnTo>
                <a:lnTo>
                  <a:pt x="518173" y="547370"/>
                </a:lnTo>
                <a:lnTo>
                  <a:pt x="528843" y="588010"/>
                </a:lnTo>
                <a:lnTo>
                  <a:pt x="531171" y="598170"/>
                </a:lnTo>
                <a:lnTo>
                  <a:pt x="532987" y="608330"/>
                </a:lnTo>
                <a:lnTo>
                  <a:pt x="536082" y="629920"/>
                </a:lnTo>
                <a:lnTo>
                  <a:pt x="533923" y="631190"/>
                </a:lnTo>
                <a:lnTo>
                  <a:pt x="564123" y="631190"/>
                </a:lnTo>
                <a:lnTo>
                  <a:pt x="563689" y="628650"/>
                </a:lnTo>
                <a:lnTo>
                  <a:pt x="558365" y="599440"/>
                </a:lnTo>
                <a:lnTo>
                  <a:pt x="551195" y="570230"/>
                </a:lnTo>
                <a:lnTo>
                  <a:pt x="544508" y="547370"/>
                </a:lnTo>
                <a:lnTo>
                  <a:pt x="538368" y="523240"/>
                </a:lnTo>
                <a:lnTo>
                  <a:pt x="526684" y="476250"/>
                </a:lnTo>
                <a:lnTo>
                  <a:pt x="521730" y="435610"/>
                </a:lnTo>
                <a:lnTo>
                  <a:pt x="521604" y="420370"/>
                </a:lnTo>
                <a:lnTo>
                  <a:pt x="523128" y="414020"/>
                </a:lnTo>
                <a:lnTo>
                  <a:pt x="526684" y="408940"/>
                </a:lnTo>
                <a:lnTo>
                  <a:pt x="534558" y="405130"/>
                </a:lnTo>
                <a:lnTo>
                  <a:pt x="565546" y="400050"/>
                </a:lnTo>
                <a:lnTo>
                  <a:pt x="621045" y="400050"/>
                </a:lnTo>
                <a:lnTo>
                  <a:pt x="663829" y="398780"/>
                </a:lnTo>
                <a:lnTo>
                  <a:pt x="749919" y="391160"/>
                </a:lnTo>
                <a:lnTo>
                  <a:pt x="793130" y="384810"/>
                </a:lnTo>
                <a:lnTo>
                  <a:pt x="815490" y="382270"/>
                </a:lnTo>
                <a:lnTo>
                  <a:pt x="512968" y="382270"/>
                </a:lnTo>
                <a:lnTo>
                  <a:pt x="501538" y="381000"/>
                </a:lnTo>
                <a:close/>
              </a:path>
              <a:path w="899794" h="698500">
                <a:moveTo>
                  <a:pt x="15509" y="256540"/>
                </a:moveTo>
                <a:lnTo>
                  <a:pt x="9032" y="256540"/>
                </a:lnTo>
                <a:lnTo>
                  <a:pt x="5349" y="259080"/>
                </a:lnTo>
                <a:lnTo>
                  <a:pt x="2555" y="261620"/>
                </a:lnTo>
                <a:lnTo>
                  <a:pt x="0" y="266700"/>
                </a:lnTo>
                <a:lnTo>
                  <a:pt x="777" y="273050"/>
                </a:lnTo>
                <a:lnTo>
                  <a:pt x="4413" y="276860"/>
                </a:lnTo>
                <a:lnTo>
                  <a:pt x="10429" y="279400"/>
                </a:lnTo>
                <a:lnTo>
                  <a:pt x="50403" y="289560"/>
                </a:lnTo>
                <a:lnTo>
                  <a:pt x="68937" y="297180"/>
                </a:lnTo>
                <a:lnTo>
                  <a:pt x="85994" y="307340"/>
                </a:lnTo>
                <a:lnTo>
                  <a:pt x="91074" y="307340"/>
                </a:lnTo>
                <a:lnTo>
                  <a:pt x="93233" y="308610"/>
                </a:lnTo>
                <a:lnTo>
                  <a:pt x="236489" y="364490"/>
                </a:lnTo>
                <a:lnTo>
                  <a:pt x="238648" y="365760"/>
                </a:lnTo>
                <a:lnTo>
                  <a:pt x="241569" y="365760"/>
                </a:lnTo>
                <a:lnTo>
                  <a:pt x="243728" y="367030"/>
                </a:lnTo>
                <a:lnTo>
                  <a:pt x="247284" y="369570"/>
                </a:lnTo>
                <a:lnTo>
                  <a:pt x="249443" y="375920"/>
                </a:lnTo>
                <a:lnTo>
                  <a:pt x="247284" y="378460"/>
                </a:lnTo>
                <a:lnTo>
                  <a:pt x="239982" y="388620"/>
                </a:lnTo>
                <a:lnTo>
                  <a:pt x="236033" y="393700"/>
                </a:lnTo>
                <a:lnTo>
                  <a:pt x="231536" y="398780"/>
                </a:lnTo>
                <a:lnTo>
                  <a:pt x="207928" y="427990"/>
                </a:lnTo>
                <a:lnTo>
                  <a:pt x="185642" y="457200"/>
                </a:lnTo>
                <a:lnTo>
                  <a:pt x="164332" y="487680"/>
                </a:lnTo>
                <a:lnTo>
                  <a:pt x="129510" y="541020"/>
                </a:lnTo>
                <a:lnTo>
                  <a:pt x="113760" y="561340"/>
                </a:lnTo>
                <a:lnTo>
                  <a:pt x="95843" y="581660"/>
                </a:lnTo>
                <a:lnTo>
                  <a:pt x="75199" y="599440"/>
                </a:lnTo>
                <a:lnTo>
                  <a:pt x="73802" y="600710"/>
                </a:lnTo>
                <a:lnTo>
                  <a:pt x="73040" y="603250"/>
                </a:lnTo>
                <a:lnTo>
                  <a:pt x="70246" y="604520"/>
                </a:lnTo>
                <a:lnTo>
                  <a:pt x="69484" y="608330"/>
                </a:lnTo>
                <a:lnTo>
                  <a:pt x="69484" y="610870"/>
                </a:lnTo>
                <a:lnTo>
                  <a:pt x="73802" y="615950"/>
                </a:lnTo>
                <a:lnTo>
                  <a:pt x="77358" y="618490"/>
                </a:lnTo>
                <a:lnTo>
                  <a:pt x="82438" y="618490"/>
                </a:lnTo>
                <a:lnTo>
                  <a:pt x="83835" y="619760"/>
                </a:lnTo>
                <a:lnTo>
                  <a:pt x="88915" y="619760"/>
                </a:lnTo>
                <a:lnTo>
                  <a:pt x="92471" y="618490"/>
                </a:lnTo>
                <a:lnTo>
                  <a:pt x="95392" y="615950"/>
                </a:lnTo>
                <a:lnTo>
                  <a:pt x="108035" y="608330"/>
                </a:lnTo>
                <a:lnTo>
                  <a:pt x="120713" y="599440"/>
                </a:lnTo>
                <a:lnTo>
                  <a:pt x="132986" y="591820"/>
                </a:lnTo>
                <a:lnTo>
                  <a:pt x="144414" y="582930"/>
                </a:lnTo>
                <a:lnTo>
                  <a:pt x="171154" y="558800"/>
                </a:lnTo>
                <a:lnTo>
                  <a:pt x="210566" y="521970"/>
                </a:lnTo>
                <a:lnTo>
                  <a:pt x="176799" y="521970"/>
                </a:lnTo>
                <a:lnTo>
                  <a:pt x="174640" y="519430"/>
                </a:lnTo>
                <a:lnTo>
                  <a:pt x="174640" y="516890"/>
                </a:lnTo>
                <a:lnTo>
                  <a:pt x="194286" y="485140"/>
                </a:lnTo>
                <a:lnTo>
                  <a:pt x="241149" y="426720"/>
                </a:lnTo>
                <a:lnTo>
                  <a:pt x="272883" y="392430"/>
                </a:lnTo>
                <a:lnTo>
                  <a:pt x="287012" y="381000"/>
                </a:lnTo>
                <a:lnTo>
                  <a:pt x="293385" y="374650"/>
                </a:lnTo>
                <a:lnTo>
                  <a:pt x="296868" y="369570"/>
                </a:lnTo>
                <a:lnTo>
                  <a:pt x="296767" y="364490"/>
                </a:lnTo>
                <a:lnTo>
                  <a:pt x="293546" y="359410"/>
                </a:lnTo>
                <a:lnTo>
                  <a:pt x="287670" y="355600"/>
                </a:lnTo>
                <a:lnTo>
                  <a:pt x="279669" y="355600"/>
                </a:lnTo>
                <a:lnTo>
                  <a:pt x="236783" y="345440"/>
                </a:lnTo>
                <a:lnTo>
                  <a:pt x="195945" y="331470"/>
                </a:lnTo>
                <a:lnTo>
                  <a:pt x="116982" y="298450"/>
                </a:lnTo>
                <a:lnTo>
                  <a:pt x="113426" y="297180"/>
                </a:lnTo>
                <a:lnTo>
                  <a:pt x="111267" y="293370"/>
                </a:lnTo>
                <a:lnTo>
                  <a:pt x="102631" y="287020"/>
                </a:lnTo>
                <a:lnTo>
                  <a:pt x="114663" y="287020"/>
                </a:lnTo>
                <a:lnTo>
                  <a:pt x="137154" y="284480"/>
                </a:lnTo>
                <a:lnTo>
                  <a:pt x="357616" y="284480"/>
                </a:lnTo>
                <a:lnTo>
                  <a:pt x="355996" y="280670"/>
                </a:lnTo>
                <a:lnTo>
                  <a:pt x="322214" y="280670"/>
                </a:lnTo>
                <a:lnTo>
                  <a:pt x="320055" y="279400"/>
                </a:lnTo>
                <a:lnTo>
                  <a:pt x="288718" y="276860"/>
                </a:lnTo>
                <a:lnTo>
                  <a:pt x="226044" y="270510"/>
                </a:lnTo>
                <a:lnTo>
                  <a:pt x="194706" y="266700"/>
                </a:lnTo>
                <a:lnTo>
                  <a:pt x="167687" y="266700"/>
                </a:lnTo>
                <a:lnTo>
                  <a:pt x="153987" y="265430"/>
                </a:lnTo>
                <a:lnTo>
                  <a:pt x="110140" y="265430"/>
                </a:lnTo>
                <a:lnTo>
                  <a:pt x="89677" y="262890"/>
                </a:lnTo>
                <a:lnTo>
                  <a:pt x="71606" y="260350"/>
                </a:lnTo>
                <a:lnTo>
                  <a:pt x="15509" y="256540"/>
                </a:lnTo>
                <a:close/>
              </a:path>
              <a:path w="899794" h="698500">
                <a:moveTo>
                  <a:pt x="352440" y="402590"/>
                </a:moveTo>
                <a:lnTo>
                  <a:pt x="342407" y="402590"/>
                </a:lnTo>
                <a:lnTo>
                  <a:pt x="338724" y="405130"/>
                </a:lnTo>
                <a:lnTo>
                  <a:pt x="309580" y="420370"/>
                </a:lnTo>
                <a:lnTo>
                  <a:pt x="282448" y="438150"/>
                </a:lnTo>
                <a:lnTo>
                  <a:pt x="257196" y="457200"/>
                </a:lnTo>
                <a:lnTo>
                  <a:pt x="233695" y="478790"/>
                </a:lnTo>
                <a:lnTo>
                  <a:pt x="223297" y="487680"/>
                </a:lnTo>
                <a:lnTo>
                  <a:pt x="212709" y="497840"/>
                </a:lnTo>
                <a:lnTo>
                  <a:pt x="201977" y="506730"/>
                </a:lnTo>
                <a:lnTo>
                  <a:pt x="191150" y="516890"/>
                </a:lnTo>
                <a:lnTo>
                  <a:pt x="187594" y="519430"/>
                </a:lnTo>
                <a:lnTo>
                  <a:pt x="181752" y="519430"/>
                </a:lnTo>
                <a:lnTo>
                  <a:pt x="176799" y="521970"/>
                </a:lnTo>
                <a:lnTo>
                  <a:pt x="210566" y="521970"/>
                </a:lnTo>
                <a:lnTo>
                  <a:pt x="224156" y="509270"/>
                </a:lnTo>
                <a:lnTo>
                  <a:pt x="250967" y="485140"/>
                </a:lnTo>
                <a:lnTo>
                  <a:pt x="289401" y="450850"/>
                </a:lnTo>
                <a:lnTo>
                  <a:pt x="324994" y="429260"/>
                </a:lnTo>
                <a:lnTo>
                  <a:pt x="331612" y="427990"/>
                </a:lnTo>
                <a:lnTo>
                  <a:pt x="376353" y="427990"/>
                </a:lnTo>
                <a:lnTo>
                  <a:pt x="371109" y="419100"/>
                </a:lnTo>
                <a:lnTo>
                  <a:pt x="368950" y="415290"/>
                </a:lnTo>
                <a:lnTo>
                  <a:pt x="360314" y="406400"/>
                </a:lnTo>
                <a:lnTo>
                  <a:pt x="356758" y="403860"/>
                </a:lnTo>
                <a:lnTo>
                  <a:pt x="352440" y="402590"/>
                </a:lnTo>
                <a:close/>
              </a:path>
              <a:path w="899794" h="698500">
                <a:moveTo>
                  <a:pt x="582818" y="381000"/>
                </a:moveTo>
                <a:lnTo>
                  <a:pt x="554083" y="381000"/>
                </a:lnTo>
                <a:lnTo>
                  <a:pt x="530631" y="382270"/>
                </a:lnTo>
                <a:lnTo>
                  <a:pt x="589414" y="382270"/>
                </a:lnTo>
                <a:lnTo>
                  <a:pt x="582818" y="381000"/>
                </a:lnTo>
                <a:close/>
              </a:path>
              <a:path w="899794" h="698500">
                <a:moveTo>
                  <a:pt x="639033" y="287020"/>
                </a:moveTo>
                <a:lnTo>
                  <a:pt x="563387" y="287020"/>
                </a:lnTo>
                <a:lnTo>
                  <a:pt x="565546" y="289560"/>
                </a:lnTo>
                <a:lnTo>
                  <a:pt x="569229" y="289560"/>
                </a:lnTo>
                <a:lnTo>
                  <a:pt x="603234" y="295910"/>
                </a:lnTo>
                <a:lnTo>
                  <a:pt x="637238" y="303530"/>
                </a:lnTo>
                <a:lnTo>
                  <a:pt x="671242" y="312420"/>
                </a:lnTo>
                <a:lnTo>
                  <a:pt x="813958" y="345440"/>
                </a:lnTo>
                <a:lnTo>
                  <a:pt x="817514" y="346710"/>
                </a:lnTo>
                <a:lnTo>
                  <a:pt x="821197" y="347980"/>
                </a:lnTo>
                <a:lnTo>
                  <a:pt x="824753" y="350520"/>
                </a:lnTo>
                <a:lnTo>
                  <a:pt x="827674" y="351790"/>
                </a:lnTo>
                <a:lnTo>
                  <a:pt x="828309" y="355600"/>
                </a:lnTo>
                <a:lnTo>
                  <a:pt x="827674" y="356870"/>
                </a:lnTo>
                <a:lnTo>
                  <a:pt x="823991" y="356870"/>
                </a:lnTo>
                <a:lnTo>
                  <a:pt x="785258" y="364490"/>
                </a:lnTo>
                <a:lnTo>
                  <a:pt x="746728" y="370840"/>
                </a:lnTo>
                <a:lnTo>
                  <a:pt x="708316" y="375920"/>
                </a:lnTo>
                <a:lnTo>
                  <a:pt x="669940" y="379730"/>
                </a:lnTo>
                <a:lnTo>
                  <a:pt x="654815" y="381000"/>
                </a:lnTo>
                <a:lnTo>
                  <a:pt x="639714" y="381000"/>
                </a:lnTo>
                <a:lnTo>
                  <a:pt x="624613" y="382270"/>
                </a:lnTo>
                <a:lnTo>
                  <a:pt x="815490" y="382270"/>
                </a:lnTo>
                <a:lnTo>
                  <a:pt x="884570" y="370840"/>
                </a:lnTo>
                <a:lnTo>
                  <a:pt x="893206" y="370840"/>
                </a:lnTo>
                <a:lnTo>
                  <a:pt x="899406" y="369570"/>
                </a:lnTo>
                <a:lnTo>
                  <a:pt x="899406" y="351790"/>
                </a:lnTo>
                <a:lnTo>
                  <a:pt x="897524" y="350520"/>
                </a:lnTo>
                <a:lnTo>
                  <a:pt x="885967" y="346710"/>
                </a:lnTo>
                <a:lnTo>
                  <a:pt x="833028" y="332740"/>
                </a:lnTo>
                <a:lnTo>
                  <a:pt x="674258" y="294640"/>
                </a:lnTo>
                <a:lnTo>
                  <a:pt x="639033" y="287020"/>
                </a:lnTo>
                <a:close/>
              </a:path>
              <a:path w="899794" h="698500">
                <a:moveTo>
                  <a:pt x="357616" y="284480"/>
                </a:moveTo>
                <a:lnTo>
                  <a:pt x="156618" y="284480"/>
                </a:lnTo>
                <a:lnTo>
                  <a:pt x="165242" y="285750"/>
                </a:lnTo>
                <a:lnTo>
                  <a:pt x="173866" y="285750"/>
                </a:lnTo>
                <a:lnTo>
                  <a:pt x="182514" y="287020"/>
                </a:lnTo>
                <a:lnTo>
                  <a:pt x="208446" y="289560"/>
                </a:lnTo>
                <a:lnTo>
                  <a:pt x="234521" y="293370"/>
                </a:lnTo>
                <a:lnTo>
                  <a:pt x="287670" y="298450"/>
                </a:lnTo>
                <a:lnTo>
                  <a:pt x="308324" y="300990"/>
                </a:lnTo>
                <a:lnTo>
                  <a:pt x="318192" y="303530"/>
                </a:lnTo>
                <a:lnTo>
                  <a:pt x="327929" y="307340"/>
                </a:lnTo>
                <a:lnTo>
                  <a:pt x="336565" y="309880"/>
                </a:lnTo>
                <a:lnTo>
                  <a:pt x="347360" y="309880"/>
                </a:lnTo>
                <a:lnTo>
                  <a:pt x="360314" y="307340"/>
                </a:lnTo>
                <a:lnTo>
                  <a:pt x="368950" y="307340"/>
                </a:lnTo>
                <a:lnTo>
                  <a:pt x="372633" y="304800"/>
                </a:lnTo>
                <a:lnTo>
                  <a:pt x="374030" y="303530"/>
                </a:lnTo>
                <a:lnTo>
                  <a:pt x="374030" y="300990"/>
                </a:lnTo>
                <a:lnTo>
                  <a:pt x="372633" y="297180"/>
                </a:lnTo>
                <a:lnTo>
                  <a:pt x="371109" y="294640"/>
                </a:lnTo>
                <a:lnTo>
                  <a:pt x="370474" y="293370"/>
                </a:lnTo>
                <a:lnTo>
                  <a:pt x="367553" y="292100"/>
                </a:lnTo>
                <a:lnTo>
                  <a:pt x="365394" y="290830"/>
                </a:lnTo>
                <a:lnTo>
                  <a:pt x="358155" y="285750"/>
                </a:lnTo>
                <a:lnTo>
                  <a:pt x="357616" y="284480"/>
                </a:lnTo>
                <a:close/>
              </a:path>
              <a:path w="899794" h="698500">
                <a:moveTo>
                  <a:pt x="485716" y="76200"/>
                </a:moveTo>
                <a:lnTo>
                  <a:pt x="456072" y="76200"/>
                </a:lnTo>
                <a:lnTo>
                  <a:pt x="459755" y="78740"/>
                </a:lnTo>
                <a:lnTo>
                  <a:pt x="459755" y="82550"/>
                </a:lnTo>
                <a:lnTo>
                  <a:pt x="460390" y="86360"/>
                </a:lnTo>
                <a:lnTo>
                  <a:pt x="460390" y="91440"/>
                </a:lnTo>
                <a:lnTo>
                  <a:pt x="456922" y="133350"/>
                </a:lnTo>
                <a:lnTo>
                  <a:pt x="453004" y="177800"/>
                </a:lnTo>
                <a:lnTo>
                  <a:pt x="448602" y="226060"/>
                </a:lnTo>
                <a:lnTo>
                  <a:pt x="445277" y="262890"/>
                </a:lnTo>
                <a:lnTo>
                  <a:pt x="443880" y="271780"/>
                </a:lnTo>
                <a:lnTo>
                  <a:pt x="450357" y="279400"/>
                </a:lnTo>
                <a:lnTo>
                  <a:pt x="468391" y="279400"/>
                </a:lnTo>
                <a:lnTo>
                  <a:pt x="490509" y="280670"/>
                </a:lnTo>
                <a:lnTo>
                  <a:pt x="534793" y="287020"/>
                </a:lnTo>
                <a:lnTo>
                  <a:pt x="556910" y="288290"/>
                </a:lnTo>
                <a:lnTo>
                  <a:pt x="559831" y="288290"/>
                </a:lnTo>
                <a:lnTo>
                  <a:pt x="561228" y="287020"/>
                </a:lnTo>
                <a:lnTo>
                  <a:pt x="639033" y="287020"/>
                </a:lnTo>
                <a:lnTo>
                  <a:pt x="549921" y="267970"/>
                </a:lnTo>
                <a:lnTo>
                  <a:pt x="507253" y="260350"/>
                </a:lnTo>
                <a:lnTo>
                  <a:pt x="488424" y="256540"/>
                </a:lnTo>
                <a:lnTo>
                  <a:pt x="478631" y="251460"/>
                </a:lnTo>
                <a:lnTo>
                  <a:pt x="475053" y="241300"/>
                </a:lnTo>
                <a:lnTo>
                  <a:pt x="474868" y="226060"/>
                </a:lnTo>
                <a:lnTo>
                  <a:pt x="475087" y="218440"/>
                </a:lnTo>
                <a:lnTo>
                  <a:pt x="476047" y="205740"/>
                </a:lnTo>
                <a:lnTo>
                  <a:pt x="476265" y="198120"/>
                </a:lnTo>
                <a:lnTo>
                  <a:pt x="479226" y="158750"/>
                </a:lnTo>
                <a:lnTo>
                  <a:pt x="485716" y="76200"/>
                </a:lnTo>
                <a:close/>
              </a:path>
              <a:path w="899794" h="698500">
                <a:moveTo>
                  <a:pt x="479948" y="0"/>
                </a:moveTo>
                <a:lnTo>
                  <a:pt x="471312" y="0"/>
                </a:lnTo>
                <a:lnTo>
                  <a:pt x="465470" y="1270"/>
                </a:lnTo>
                <a:lnTo>
                  <a:pt x="463311" y="6350"/>
                </a:lnTo>
                <a:lnTo>
                  <a:pt x="459755" y="11430"/>
                </a:lnTo>
                <a:lnTo>
                  <a:pt x="456072" y="15240"/>
                </a:lnTo>
                <a:lnTo>
                  <a:pt x="454675" y="21590"/>
                </a:lnTo>
                <a:lnTo>
                  <a:pt x="449875" y="35560"/>
                </a:lnTo>
                <a:lnTo>
                  <a:pt x="430926" y="76200"/>
                </a:lnTo>
                <a:lnTo>
                  <a:pt x="414813" y="102870"/>
                </a:lnTo>
                <a:lnTo>
                  <a:pt x="407548" y="116840"/>
                </a:lnTo>
                <a:lnTo>
                  <a:pt x="401462" y="130810"/>
                </a:lnTo>
                <a:lnTo>
                  <a:pt x="386397" y="162560"/>
                </a:lnTo>
                <a:lnTo>
                  <a:pt x="370189" y="193040"/>
                </a:lnTo>
                <a:lnTo>
                  <a:pt x="355742" y="224790"/>
                </a:lnTo>
                <a:lnTo>
                  <a:pt x="345963" y="257810"/>
                </a:lnTo>
                <a:lnTo>
                  <a:pt x="345963" y="260350"/>
                </a:lnTo>
                <a:lnTo>
                  <a:pt x="343804" y="264160"/>
                </a:lnTo>
                <a:lnTo>
                  <a:pt x="342407" y="266700"/>
                </a:lnTo>
                <a:lnTo>
                  <a:pt x="339486" y="276860"/>
                </a:lnTo>
                <a:lnTo>
                  <a:pt x="334406" y="280670"/>
                </a:lnTo>
                <a:lnTo>
                  <a:pt x="355996" y="280670"/>
                </a:lnTo>
                <a:lnTo>
                  <a:pt x="358155" y="274320"/>
                </a:lnTo>
                <a:lnTo>
                  <a:pt x="360920" y="265430"/>
                </a:lnTo>
                <a:lnTo>
                  <a:pt x="363791" y="257810"/>
                </a:lnTo>
                <a:lnTo>
                  <a:pt x="366924" y="248920"/>
                </a:lnTo>
                <a:lnTo>
                  <a:pt x="377549" y="226060"/>
                </a:lnTo>
                <a:lnTo>
                  <a:pt x="384873" y="209550"/>
                </a:lnTo>
                <a:lnTo>
                  <a:pt x="392745" y="193040"/>
                </a:lnTo>
                <a:lnTo>
                  <a:pt x="401462" y="177800"/>
                </a:lnTo>
                <a:lnTo>
                  <a:pt x="411827" y="154940"/>
                </a:lnTo>
                <a:lnTo>
                  <a:pt x="422560" y="133350"/>
                </a:lnTo>
                <a:lnTo>
                  <a:pt x="433699" y="111760"/>
                </a:lnTo>
                <a:lnTo>
                  <a:pt x="445277" y="88900"/>
                </a:lnTo>
                <a:lnTo>
                  <a:pt x="447436" y="85090"/>
                </a:lnTo>
                <a:lnTo>
                  <a:pt x="450357" y="81280"/>
                </a:lnTo>
                <a:lnTo>
                  <a:pt x="452516" y="77470"/>
                </a:lnTo>
                <a:lnTo>
                  <a:pt x="456072" y="76200"/>
                </a:lnTo>
                <a:lnTo>
                  <a:pt x="485716" y="76200"/>
                </a:lnTo>
                <a:lnTo>
                  <a:pt x="488584" y="36830"/>
                </a:lnTo>
                <a:lnTo>
                  <a:pt x="488951" y="30480"/>
                </a:lnTo>
                <a:lnTo>
                  <a:pt x="489140" y="24130"/>
                </a:lnTo>
                <a:lnTo>
                  <a:pt x="489219" y="5080"/>
                </a:lnTo>
                <a:lnTo>
                  <a:pt x="484901" y="2540"/>
                </a:lnTo>
                <a:lnTo>
                  <a:pt x="479948" y="0"/>
                </a:lnTo>
                <a:close/>
              </a:path>
            </a:pathLst>
          </a:custGeom>
          <a:solidFill>
            <a:srgbClr val="798AC5"/>
          </a:solidFill>
        </p:spPr>
        <p:txBody>
          <a:bodyPr wrap="square" lIns="0" tIns="0" rIns="0" bIns="0" rtlCol="0"/>
          <a:lstStyle/>
          <a:p>
            <a:endParaRPr/>
          </a:p>
        </p:txBody>
      </p:sp>
      <p:grpSp>
        <p:nvGrpSpPr>
          <p:cNvPr id="12" name="object 12"/>
          <p:cNvGrpSpPr/>
          <p:nvPr/>
        </p:nvGrpSpPr>
        <p:grpSpPr>
          <a:xfrm>
            <a:off x="0" y="8333968"/>
            <a:ext cx="2432685" cy="1953260"/>
            <a:chOff x="0" y="8333968"/>
            <a:chExt cx="2432685" cy="1953260"/>
          </a:xfrm>
        </p:grpSpPr>
        <p:sp>
          <p:nvSpPr>
            <p:cNvPr id="13" name="object 13"/>
            <p:cNvSpPr/>
            <p:nvPr/>
          </p:nvSpPr>
          <p:spPr>
            <a:xfrm>
              <a:off x="0" y="8333968"/>
              <a:ext cx="2432685" cy="1953260"/>
            </a:xfrm>
            <a:custGeom>
              <a:avLst/>
              <a:gdLst/>
              <a:ahLst/>
              <a:cxnLst/>
              <a:rect l="l" t="t" r="r" b="b"/>
              <a:pathLst>
                <a:path w="2432685" h="1953259">
                  <a:moveTo>
                    <a:pt x="2832" y="111529"/>
                  </a:moveTo>
                  <a:lnTo>
                    <a:pt x="0" y="124229"/>
                  </a:lnTo>
                  <a:lnTo>
                    <a:pt x="0" y="1953029"/>
                  </a:lnTo>
                  <a:lnTo>
                    <a:pt x="2116202" y="1953029"/>
                  </a:lnTo>
                  <a:lnTo>
                    <a:pt x="2419121" y="1216429"/>
                  </a:lnTo>
                  <a:lnTo>
                    <a:pt x="2432075" y="1191029"/>
                  </a:lnTo>
                  <a:lnTo>
                    <a:pt x="2429192" y="1178329"/>
                  </a:lnTo>
                  <a:lnTo>
                    <a:pt x="2426309" y="1178329"/>
                  </a:lnTo>
                  <a:lnTo>
                    <a:pt x="2424874" y="1165629"/>
                  </a:lnTo>
                  <a:lnTo>
                    <a:pt x="2388882" y="1165629"/>
                  </a:lnTo>
                  <a:lnTo>
                    <a:pt x="2387434" y="1140229"/>
                  </a:lnTo>
                  <a:lnTo>
                    <a:pt x="2290241" y="1140229"/>
                  </a:lnTo>
                  <a:lnTo>
                    <a:pt x="2286635" y="1127529"/>
                  </a:lnTo>
                  <a:lnTo>
                    <a:pt x="2282317" y="1127529"/>
                  </a:lnTo>
                  <a:lnTo>
                    <a:pt x="2285199" y="1114829"/>
                  </a:lnTo>
                  <a:lnTo>
                    <a:pt x="2277275" y="1114829"/>
                  </a:lnTo>
                  <a:lnTo>
                    <a:pt x="2267204" y="1102129"/>
                  </a:lnTo>
                  <a:lnTo>
                    <a:pt x="2123922" y="1102129"/>
                  </a:lnTo>
                  <a:lnTo>
                    <a:pt x="2121039" y="1089429"/>
                  </a:lnTo>
                  <a:lnTo>
                    <a:pt x="2091524" y="1089429"/>
                  </a:lnTo>
                  <a:lnTo>
                    <a:pt x="2087194" y="1076729"/>
                  </a:lnTo>
                  <a:lnTo>
                    <a:pt x="2072805" y="1076729"/>
                  </a:lnTo>
                  <a:lnTo>
                    <a:pt x="2066603" y="1064029"/>
                  </a:lnTo>
                  <a:lnTo>
                    <a:pt x="2061013" y="1064029"/>
                  </a:lnTo>
                  <a:lnTo>
                    <a:pt x="2056099" y="1051329"/>
                  </a:lnTo>
                  <a:lnTo>
                    <a:pt x="2051926" y="1051329"/>
                  </a:lnTo>
                  <a:lnTo>
                    <a:pt x="2051450" y="1038629"/>
                  </a:lnTo>
                  <a:lnTo>
                    <a:pt x="2049222" y="1025929"/>
                  </a:lnTo>
                  <a:lnTo>
                    <a:pt x="2041118" y="1025929"/>
                  </a:lnTo>
                  <a:lnTo>
                    <a:pt x="2038235" y="1013229"/>
                  </a:lnTo>
                  <a:lnTo>
                    <a:pt x="2015921" y="1013229"/>
                  </a:lnTo>
                  <a:lnTo>
                    <a:pt x="2016645" y="1000529"/>
                  </a:lnTo>
                  <a:lnTo>
                    <a:pt x="2009816" y="987829"/>
                  </a:lnTo>
                  <a:lnTo>
                    <a:pt x="2003053" y="987829"/>
                  </a:lnTo>
                  <a:lnTo>
                    <a:pt x="1995886" y="975129"/>
                  </a:lnTo>
                  <a:lnTo>
                    <a:pt x="1987842" y="975129"/>
                  </a:lnTo>
                  <a:lnTo>
                    <a:pt x="1987842" y="962429"/>
                  </a:lnTo>
                  <a:lnTo>
                    <a:pt x="1802803" y="962429"/>
                  </a:lnTo>
                  <a:lnTo>
                    <a:pt x="1799932" y="949729"/>
                  </a:lnTo>
                  <a:lnTo>
                    <a:pt x="1792008" y="949729"/>
                  </a:lnTo>
                  <a:lnTo>
                    <a:pt x="1789125" y="937029"/>
                  </a:lnTo>
                  <a:lnTo>
                    <a:pt x="1778330" y="937029"/>
                  </a:lnTo>
                  <a:lnTo>
                    <a:pt x="1769745" y="924329"/>
                  </a:lnTo>
                  <a:lnTo>
                    <a:pt x="1762039" y="924329"/>
                  </a:lnTo>
                  <a:lnTo>
                    <a:pt x="1754738" y="911629"/>
                  </a:lnTo>
                  <a:lnTo>
                    <a:pt x="1747367" y="911629"/>
                  </a:lnTo>
                  <a:lnTo>
                    <a:pt x="1743631" y="898929"/>
                  </a:lnTo>
                  <a:lnTo>
                    <a:pt x="1739627" y="886229"/>
                  </a:lnTo>
                  <a:lnTo>
                    <a:pt x="1734812" y="873529"/>
                  </a:lnTo>
                  <a:lnTo>
                    <a:pt x="1698206" y="873529"/>
                  </a:lnTo>
                  <a:lnTo>
                    <a:pt x="1693732" y="860829"/>
                  </a:lnTo>
                  <a:lnTo>
                    <a:pt x="1689796" y="848129"/>
                  </a:lnTo>
                  <a:lnTo>
                    <a:pt x="1685455" y="835429"/>
                  </a:lnTo>
                  <a:lnTo>
                    <a:pt x="1681820" y="835429"/>
                  </a:lnTo>
                  <a:lnTo>
                    <a:pt x="1680143" y="822729"/>
                  </a:lnTo>
                  <a:lnTo>
                    <a:pt x="1678061" y="810029"/>
                  </a:lnTo>
                  <a:lnTo>
                    <a:pt x="1649450" y="810029"/>
                  </a:lnTo>
                  <a:lnTo>
                    <a:pt x="1644490" y="797329"/>
                  </a:lnTo>
                  <a:lnTo>
                    <a:pt x="1641619" y="784629"/>
                  </a:lnTo>
                  <a:lnTo>
                    <a:pt x="1639422" y="771929"/>
                  </a:lnTo>
                  <a:lnTo>
                    <a:pt x="1636483" y="771929"/>
                  </a:lnTo>
                  <a:lnTo>
                    <a:pt x="1638126" y="759229"/>
                  </a:lnTo>
                  <a:lnTo>
                    <a:pt x="1483131" y="759229"/>
                  </a:lnTo>
                  <a:lnTo>
                    <a:pt x="1483855" y="746529"/>
                  </a:lnTo>
                  <a:lnTo>
                    <a:pt x="935940" y="746529"/>
                  </a:lnTo>
                  <a:lnTo>
                    <a:pt x="930181" y="733829"/>
                  </a:lnTo>
                  <a:lnTo>
                    <a:pt x="901377" y="733829"/>
                  </a:lnTo>
                  <a:lnTo>
                    <a:pt x="902821" y="721129"/>
                  </a:lnTo>
                  <a:lnTo>
                    <a:pt x="892119" y="721129"/>
                  </a:lnTo>
                  <a:lnTo>
                    <a:pt x="890848" y="708429"/>
                  </a:lnTo>
                  <a:lnTo>
                    <a:pt x="891062" y="695729"/>
                  </a:lnTo>
                  <a:lnTo>
                    <a:pt x="892021" y="683029"/>
                  </a:lnTo>
                  <a:lnTo>
                    <a:pt x="894348" y="670329"/>
                  </a:lnTo>
                  <a:lnTo>
                    <a:pt x="897148" y="657629"/>
                  </a:lnTo>
                  <a:lnTo>
                    <a:pt x="899004" y="644929"/>
                  </a:lnTo>
                  <a:lnTo>
                    <a:pt x="898499" y="644929"/>
                  </a:lnTo>
                  <a:lnTo>
                    <a:pt x="900804" y="632229"/>
                  </a:lnTo>
                  <a:lnTo>
                    <a:pt x="903448" y="619529"/>
                  </a:lnTo>
                  <a:lnTo>
                    <a:pt x="906497" y="606829"/>
                  </a:lnTo>
                  <a:lnTo>
                    <a:pt x="910019" y="594129"/>
                  </a:lnTo>
                  <a:lnTo>
                    <a:pt x="915723" y="581429"/>
                  </a:lnTo>
                  <a:lnTo>
                    <a:pt x="918929" y="568729"/>
                  </a:lnTo>
                  <a:lnTo>
                    <a:pt x="919841" y="556029"/>
                  </a:lnTo>
                  <a:lnTo>
                    <a:pt x="918660" y="543329"/>
                  </a:lnTo>
                  <a:lnTo>
                    <a:pt x="918861" y="530629"/>
                  </a:lnTo>
                  <a:lnTo>
                    <a:pt x="920819" y="517929"/>
                  </a:lnTo>
                  <a:lnTo>
                    <a:pt x="921697" y="505229"/>
                  </a:lnTo>
                  <a:lnTo>
                    <a:pt x="912177" y="505229"/>
                  </a:lnTo>
                  <a:lnTo>
                    <a:pt x="915779" y="492529"/>
                  </a:lnTo>
                  <a:lnTo>
                    <a:pt x="914340" y="479829"/>
                  </a:lnTo>
                  <a:lnTo>
                    <a:pt x="899219" y="479829"/>
                  </a:lnTo>
                  <a:lnTo>
                    <a:pt x="894899" y="467129"/>
                  </a:lnTo>
                  <a:lnTo>
                    <a:pt x="880502" y="467129"/>
                  </a:lnTo>
                  <a:lnTo>
                    <a:pt x="878338" y="454429"/>
                  </a:lnTo>
                  <a:lnTo>
                    <a:pt x="871860" y="454429"/>
                  </a:lnTo>
                  <a:lnTo>
                    <a:pt x="866100" y="441729"/>
                  </a:lnTo>
                  <a:lnTo>
                    <a:pt x="796979" y="441729"/>
                  </a:lnTo>
                  <a:lnTo>
                    <a:pt x="790500" y="429029"/>
                  </a:lnTo>
                  <a:lnTo>
                    <a:pt x="757381" y="429029"/>
                  </a:lnTo>
                  <a:lnTo>
                    <a:pt x="753779" y="416329"/>
                  </a:lnTo>
                  <a:lnTo>
                    <a:pt x="735780" y="416329"/>
                  </a:lnTo>
                  <a:lnTo>
                    <a:pt x="737042" y="403629"/>
                  </a:lnTo>
                  <a:lnTo>
                    <a:pt x="651544" y="403629"/>
                  </a:lnTo>
                  <a:lnTo>
                    <a:pt x="647942" y="390929"/>
                  </a:lnTo>
                  <a:lnTo>
                    <a:pt x="640744" y="390929"/>
                  </a:lnTo>
                  <a:lnTo>
                    <a:pt x="637862" y="378229"/>
                  </a:lnTo>
                  <a:lnTo>
                    <a:pt x="619864" y="378229"/>
                  </a:lnTo>
                  <a:lnTo>
                    <a:pt x="611167" y="365529"/>
                  </a:lnTo>
                  <a:lnTo>
                    <a:pt x="560824" y="365529"/>
                  </a:lnTo>
                  <a:lnTo>
                    <a:pt x="559385" y="352829"/>
                  </a:lnTo>
                  <a:lnTo>
                    <a:pt x="545703" y="352829"/>
                  </a:lnTo>
                  <a:lnTo>
                    <a:pt x="541387" y="340129"/>
                  </a:lnTo>
                  <a:lnTo>
                    <a:pt x="538505" y="340129"/>
                  </a:lnTo>
                  <a:lnTo>
                    <a:pt x="534183" y="327429"/>
                  </a:lnTo>
                  <a:lnTo>
                    <a:pt x="515466" y="327429"/>
                  </a:lnTo>
                  <a:lnTo>
                    <a:pt x="508255" y="314729"/>
                  </a:lnTo>
                  <a:lnTo>
                    <a:pt x="502596" y="314729"/>
                  </a:lnTo>
                  <a:lnTo>
                    <a:pt x="498152" y="302029"/>
                  </a:lnTo>
                  <a:lnTo>
                    <a:pt x="494586" y="289329"/>
                  </a:lnTo>
                  <a:lnTo>
                    <a:pt x="485943" y="289329"/>
                  </a:lnTo>
                  <a:lnTo>
                    <a:pt x="483066" y="276629"/>
                  </a:lnTo>
                  <a:lnTo>
                    <a:pt x="479464" y="263929"/>
                  </a:lnTo>
                  <a:lnTo>
                    <a:pt x="476587" y="263929"/>
                  </a:lnTo>
                  <a:lnTo>
                    <a:pt x="474425" y="251229"/>
                  </a:lnTo>
                  <a:lnTo>
                    <a:pt x="445964" y="251229"/>
                  </a:lnTo>
                  <a:lnTo>
                    <a:pt x="442747" y="238529"/>
                  </a:lnTo>
                  <a:lnTo>
                    <a:pt x="441148" y="225829"/>
                  </a:lnTo>
                  <a:lnTo>
                    <a:pt x="441304" y="213129"/>
                  </a:lnTo>
                  <a:lnTo>
                    <a:pt x="439146" y="200429"/>
                  </a:lnTo>
                  <a:lnTo>
                    <a:pt x="412507" y="200429"/>
                  </a:lnTo>
                  <a:lnTo>
                    <a:pt x="405309" y="187729"/>
                  </a:lnTo>
                  <a:lnTo>
                    <a:pt x="287947" y="187729"/>
                  </a:lnTo>
                  <a:lnTo>
                    <a:pt x="288667" y="175029"/>
                  </a:lnTo>
                  <a:lnTo>
                    <a:pt x="271387" y="175029"/>
                  </a:lnTo>
                  <a:lnTo>
                    <a:pt x="267067" y="162329"/>
                  </a:lnTo>
                  <a:lnTo>
                    <a:pt x="244027" y="162329"/>
                  </a:lnTo>
                  <a:lnTo>
                    <a:pt x="242590" y="149629"/>
                  </a:lnTo>
                  <a:lnTo>
                    <a:pt x="9110" y="149629"/>
                  </a:lnTo>
                  <a:lnTo>
                    <a:pt x="5892" y="136929"/>
                  </a:lnTo>
                  <a:lnTo>
                    <a:pt x="4024" y="124229"/>
                  </a:lnTo>
                  <a:lnTo>
                    <a:pt x="2832" y="111529"/>
                  </a:lnTo>
                  <a:close/>
                </a:path>
                <a:path w="2432685" h="1953259">
                  <a:moveTo>
                    <a:pt x="2387434" y="1127529"/>
                  </a:moveTo>
                  <a:lnTo>
                    <a:pt x="2297442" y="1127529"/>
                  </a:lnTo>
                  <a:lnTo>
                    <a:pt x="2290241" y="1140229"/>
                  </a:lnTo>
                  <a:lnTo>
                    <a:pt x="2387434" y="1140229"/>
                  </a:lnTo>
                  <a:lnTo>
                    <a:pt x="2387434" y="1127529"/>
                  </a:lnTo>
                  <a:close/>
                </a:path>
                <a:path w="2432685" h="1953259">
                  <a:moveTo>
                    <a:pt x="2324354" y="1114829"/>
                  </a:moveTo>
                  <a:lnTo>
                    <a:pt x="2315521" y="1114829"/>
                  </a:lnTo>
                  <a:lnTo>
                    <a:pt x="2306078" y="1127529"/>
                  </a:lnTo>
                  <a:lnTo>
                    <a:pt x="2332510" y="1127529"/>
                  </a:lnTo>
                  <a:lnTo>
                    <a:pt x="2324354" y="1114829"/>
                  </a:lnTo>
                  <a:close/>
                </a:path>
                <a:path w="2432685" h="1953259">
                  <a:moveTo>
                    <a:pt x="2247036" y="1089429"/>
                  </a:moveTo>
                  <a:lnTo>
                    <a:pt x="2148320" y="1089429"/>
                  </a:lnTo>
                  <a:lnTo>
                    <a:pt x="2140031" y="1102129"/>
                  </a:lnTo>
                  <a:lnTo>
                    <a:pt x="2249919" y="1102129"/>
                  </a:lnTo>
                  <a:lnTo>
                    <a:pt x="2247036" y="1089429"/>
                  </a:lnTo>
                  <a:close/>
                </a:path>
                <a:path w="2432685" h="1953259">
                  <a:moveTo>
                    <a:pt x="1957603" y="949729"/>
                  </a:moveTo>
                  <a:lnTo>
                    <a:pt x="1840242" y="949729"/>
                  </a:lnTo>
                  <a:lnTo>
                    <a:pt x="1829930" y="962429"/>
                  </a:lnTo>
                  <a:lnTo>
                    <a:pt x="1958327" y="962429"/>
                  </a:lnTo>
                  <a:lnTo>
                    <a:pt x="1957603" y="949729"/>
                  </a:lnTo>
                  <a:close/>
                </a:path>
                <a:path w="2432685" h="1953259">
                  <a:moveTo>
                    <a:pt x="1982089" y="949729"/>
                  </a:moveTo>
                  <a:lnTo>
                    <a:pt x="1971281" y="949729"/>
                  </a:lnTo>
                  <a:lnTo>
                    <a:pt x="1966239" y="962429"/>
                  </a:lnTo>
                  <a:lnTo>
                    <a:pt x="1985683" y="962429"/>
                  </a:lnTo>
                  <a:lnTo>
                    <a:pt x="1982089" y="949729"/>
                  </a:lnTo>
                  <a:close/>
                </a:path>
                <a:path w="2432685" h="1953259">
                  <a:moveTo>
                    <a:pt x="1877682" y="937029"/>
                  </a:moveTo>
                  <a:lnTo>
                    <a:pt x="1870114" y="937029"/>
                  </a:lnTo>
                  <a:lnTo>
                    <a:pt x="1860858" y="949729"/>
                  </a:lnTo>
                  <a:lnTo>
                    <a:pt x="1879841" y="949729"/>
                  </a:lnTo>
                  <a:lnTo>
                    <a:pt x="1877682" y="937029"/>
                  </a:lnTo>
                  <a:close/>
                </a:path>
                <a:path w="2432685" h="1953259">
                  <a:moveTo>
                    <a:pt x="1673212" y="797329"/>
                  </a:moveTo>
                  <a:lnTo>
                    <a:pt x="1665287" y="797329"/>
                  </a:lnTo>
                  <a:lnTo>
                    <a:pt x="1658810" y="810029"/>
                  </a:lnTo>
                  <a:lnTo>
                    <a:pt x="1678061" y="810029"/>
                  </a:lnTo>
                  <a:lnTo>
                    <a:pt x="1673212" y="797329"/>
                  </a:lnTo>
                  <a:close/>
                </a:path>
                <a:path w="2432685" h="1953259">
                  <a:moveTo>
                    <a:pt x="1618488" y="746529"/>
                  </a:moveTo>
                  <a:lnTo>
                    <a:pt x="1509776" y="746529"/>
                  </a:lnTo>
                  <a:lnTo>
                    <a:pt x="1501628" y="759229"/>
                  </a:lnTo>
                  <a:lnTo>
                    <a:pt x="1619211" y="759229"/>
                  </a:lnTo>
                  <a:lnTo>
                    <a:pt x="1618488" y="746529"/>
                  </a:lnTo>
                  <a:close/>
                </a:path>
                <a:path w="2432685" h="1953259">
                  <a:moveTo>
                    <a:pt x="1639525" y="733829"/>
                  </a:moveTo>
                  <a:lnTo>
                    <a:pt x="1631272" y="733829"/>
                  </a:lnTo>
                  <a:lnTo>
                    <a:pt x="1625985" y="746529"/>
                  </a:lnTo>
                  <a:lnTo>
                    <a:pt x="1619211" y="759229"/>
                  </a:lnTo>
                  <a:lnTo>
                    <a:pt x="1638126" y="759229"/>
                  </a:lnTo>
                  <a:lnTo>
                    <a:pt x="1639365" y="746529"/>
                  </a:lnTo>
                  <a:lnTo>
                    <a:pt x="1639525" y="733829"/>
                  </a:lnTo>
                  <a:close/>
                </a:path>
                <a:path w="2432685" h="1953259">
                  <a:moveTo>
                    <a:pt x="1448574" y="733829"/>
                  </a:moveTo>
                  <a:lnTo>
                    <a:pt x="968844" y="733829"/>
                  </a:lnTo>
                  <a:lnTo>
                    <a:pt x="961137" y="746529"/>
                  </a:lnTo>
                  <a:lnTo>
                    <a:pt x="1450009" y="746529"/>
                  </a:lnTo>
                  <a:lnTo>
                    <a:pt x="1448574" y="733829"/>
                  </a:lnTo>
                  <a:close/>
                </a:path>
                <a:path w="2432685" h="1953259">
                  <a:moveTo>
                    <a:pt x="1483131" y="733829"/>
                  </a:moveTo>
                  <a:lnTo>
                    <a:pt x="1464411" y="733829"/>
                  </a:lnTo>
                  <a:lnTo>
                    <a:pt x="1458645" y="746529"/>
                  </a:lnTo>
                  <a:lnTo>
                    <a:pt x="1483855" y="746529"/>
                  </a:lnTo>
                  <a:lnTo>
                    <a:pt x="1483131" y="733829"/>
                  </a:lnTo>
                  <a:close/>
                </a:path>
                <a:path w="2432685" h="1953259">
                  <a:moveTo>
                    <a:pt x="1562328" y="733829"/>
                  </a:moveTo>
                  <a:lnTo>
                    <a:pt x="1530197" y="733829"/>
                  </a:lnTo>
                  <a:lnTo>
                    <a:pt x="1520424" y="746529"/>
                  </a:lnTo>
                  <a:lnTo>
                    <a:pt x="1567370" y="746529"/>
                  </a:lnTo>
                  <a:lnTo>
                    <a:pt x="1562328" y="733829"/>
                  </a:lnTo>
                  <a:close/>
                </a:path>
                <a:path w="2432685" h="1953259">
                  <a:moveTo>
                    <a:pt x="1333373" y="683029"/>
                  </a:moveTo>
                  <a:lnTo>
                    <a:pt x="1013090" y="683029"/>
                  </a:lnTo>
                  <a:lnTo>
                    <a:pt x="1004518" y="695729"/>
                  </a:lnTo>
                  <a:lnTo>
                    <a:pt x="995135" y="708429"/>
                  </a:lnTo>
                  <a:lnTo>
                    <a:pt x="987776" y="721129"/>
                  </a:lnTo>
                  <a:lnTo>
                    <a:pt x="978856" y="733829"/>
                  </a:lnTo>
                  <a:lnTo>
                    <a:pt x="1411859" y="733829"/>
                  </a:lnTo>
                  <a:lnTo>
                    <a:pt x="1411859" y="721129"/>
                  </a:lnTo>
                  <a:lnTo>
                    <a:pt x="1388084" y="721129"/>
                  </a:lnTo>
                  <a:lnTo>
                    <a:pt x="1385938" y="708429"/>
                  </a:lnTo>
                  <a:lnTo>
                    <a:pt x="1372971" y="708429"/>
                  </a:lnTo>
                  <a:lnTo>
                    <a:pt x="1370088" y="695729"/>
                  </a:lnTo>
                  <a:lnTo>
                    <a:pt x="1335532" y="695729"/>
                  </a:lnTo>
                  <a:lnTo>
                    <a:pt x="1333373" y="683029"/>
                  </a:lnTo>
                  <a:close/>
                </a:path>
                <a:path w="2432685" h="1953259">
                  <a:moveTo>
                    <a:pt x="1397457" y="708429"/>
                  </a:moveTo>
                  <a:lnTo>
                    <a:pt x="1390967" y="708429"/>
                  </a:lnTo>
                  <a:lnTo>
                    <a:pt x="1388084" y="721129"/>
                  </a:lnTo>
                  <a:lnTo>
                    <a:pt x="1397457" y="721129"/>
                  </a:lnTo>
                  <a:lnTo>
                    <a:pt x="1397457" y="708429"/>
                  </a:lnTo>
                  <a:close/>
                </a:path>
                <a:path w="2432685" h="1953259">
                  <a:moveTo>
                    <a:pt x="1080655" y="594129"/>
                  </a:moveTo>
                  <a:lnTo>
                    <a:pt x="1075528" y="594129"/>
                  </a:lnTo>
                  <a:lnTo>
                    <a:pt x="1067879" y="606829"/>
                  </a:lnTo>
                  <a:lnTo>
                    <a:pt x="1058879" y="619529"/>
                  </a:lnTo>
                  <a:lnTo>
                    <a:pt x="1041924" y="644929"/>
                  </a:lnTo>
                  <a:lnTo>
                    <a:pt x="1034846" y="657629"/>
                  </a:lnTo>
                  <a:lnTo>
                    <a:pt x="1027635" y="670329"/>
                  </a:lnTo>
                  <a:lnTo>
                    <a:pt x="1018738" y="683029"/>
                  </a:lnTo>
                  <a:lnTo>
                    <a:pt x="1316088" y="683029"/>
                  </a:lnTo>
                  <a:lnTo>
                    <a:pt x="1314653" y="670329"/>
                  </a:lnTo>
                  <a:lnTo>
                    <a:pt x="1228253" y="670329"/>
                  </a:lnTo>
                  <a:lnTo>
                    <a:pt x="1227535" y="657629"/>
                  </a:lnTo>
                  <a:lnTo>
                    <a:pt x="1224657" y="657629"/>
                  </a:lnTo>
                  <a:lnTo>
                    <a:pt x="1220336" y="644929"/>
                  </a:lnTo>
                  <a:lnTo>
                    <a:pt x="1194414" y="644929"/>
                  </a:lnTo>
                  <a:lnTo>
                    <a:pt x="1193695" y="632229"/>
                  </a:lnTo>
                  <a:lnTo>
                    <a:pt x="1189375" y="632229"/>
                  </a:lnTo>
                  <a:lnTo>
                    <a:pt x="1191538" y="619529"/>
                  </a:lnTo>
                  <a:lnTo>
                    <a:pt x="1151934" y="619529"/>
                  </a:lnTo>
                  <a:lnTo>
                    <a:pt x="1150495" y="606829"/>
                  </a:lnTo>
                  <a:lnTo>
                    <a:pt x="1081375" y="606829"/>
                  </a:lnTo>
                  <a:lnTo>
                    <a:pt x="1080655" y="594129"/>
                  </a:lnTo>
                  <a:close/>
                </a:path>
                <a:path w="2432685" h="1953259">
                  <a:moveTo>
                    <a:pt x="1276489" y="657629"/>
                  </a:moveTo>
                  <a:lnTo>
                    <a:pt x="1271447" y="657629"/>
                  </a:lnTo>
                  <a:lnTo>
                    <a:pt x="1263535" y="670329"/>
                  </a:lnTo>
                  <a:lnTo>
                    <a:pt x="1279372" y="670329"/>
                  </a:lnTo>
                  <a:lnTo>
                    <a:pt x="1276489" y="657629"/>
                  </a:lnTo>
                  <a:close/>
                </a:path>
                <a:path w="2432685" h="1953259">
                  <a:moveTo>
                    <a:pt x="1185773" y="606829"/>
                  </a:moveTo>
                  <a:lnTo>
                    <a:pt x="1183614" y="606829"/>
                  </a:lnTo>
                  <a:lnTo>
                    <a:pt x="1177855" y="619529"/>
                  </a:lnTo>
                  <a:lnTo>
                    <a:pt x="1187936" y="619529"/>
                  </a:lnTo>
                  <a:lnTo>
                    <a:pt x="1185773" y="606829"/>
                  </a:lnTo>
                  <a:close/>
                </a:path>
                <a:path w="2432685" h="1953259">
                  <a:moveTo>
                    <a:pt x="1132497" y="594129"/>
                  </a:moveTo>
                  <a:lnTo>
                    <a:pt x="1094338" y="594129"/>
                  </a:lnTo>
                  <a:lnTo>
                    <a:pt x="1087859" y="606829"/>
                  </a:lnTo>
                  <a:lnTo>
                    <a:pt x="1133936" y="606829"/>
                  </a:lnTo>
                  <a:lnTo>
                    <a:pt x="1132497" y="594129"/>
                  </a:lnTo>
                  <a:close/>
                </a:path>
                <a:path w="2432685" h="1953259">
                  <a:moveTo>
                    <a:pt x="1115218" y="581429"/>
                  </a:moveTo>
                  <a:lnTo>
                    <a:pt x="1113774" y="581429"/>
                  </a:lnTo>
                  <a:lnTo>
                    <a:pt x="1111617" y="594129"/>
                  </a:lnTo>
                  <a:lnTo>
                    <a:pt x="1117376" y="594129"/>
                  </a:lnTo>
                  <a:lnTo>
                    <a:pt x="1115218" y="581429"/>
                  </a:lnTo>
                  <a:close/>
                </a:path>
                <a:path w="2432685" h="1953259">
                  <a:moveTo>
                    <a:pt x="843061" y="429029"/>
                  </a:moveTo>
                  <a:lnTo>
                    <a:pt x="807059" y="429029"/>
                  </a:lnTo>
                  <a:lnTo>
                    <a:pt x="796979" y="441729"/>
                  </a:lnTo>
                  <a:lnTo>
                    <a:pt x="846658" y="441729"/>
                  </a:lnTo>
                  <a:lnTo>
                    <a:pt x="843061" y="429029"/>
                  </a:lnTo>
                  <a:close/>
                </a:path>
                <a:path w="2432685" h="1953259">
                  <a:moveTo>
                    <a:pt x="665222" y="390929"/>
                  </a:moveTo>
                  <a:lnTo>
                    <a:pt x="658742" y="403629"/>
                  </a:lnTo>
                  <a:lnTo>
                    <a:pt x="667385" y="403629"/>
                  </a:lnTo>
                  <a:lnTo>
                    <a:pt x="665222" y="390929"/>
                  </a:lnTo>
                  <a:close/>
                </a:path>
                <a:path w="2432685" h="1953259">
                  <a:moveTo>
                    <a:pt x="734971" y="390929"/>
                  </a:moveTo>
                  <a:lnTo>
                    <a:pt x="719401" y="390929"/>
                  </a:lnTo>
                  <a:lnTo>
                    <a:pt x="710717" y="403629"/>
                  </a:lnTo>
                  <a:lnTo>
                    <a:pt x="736681" y="403629"/>
                  </a:lnTo>
                  <a:lnTo>
                    <a:pt x="734971" y="390929"/>
                  </a:lnTo>
                  <a:close/>
                </a:path>
                <a:path w="2432685" h="1953259">
                  <a:moveTo>
                    <a:pt x="384427" y="175029"/>
                  </a:moveTo>
                  <a:lnTo>
                    <a:pt x="370025" y="175029"/>
                  </a:lnTo>
                  <a:lnTo>
                    <a:pt x="361389" y="187729"/>
                  </a:lnTo>
                  <a:lnTo>
                    <a:pt x="387305" y="187729"/>
                  </a:lnTo>
                  <a:lnTo>
                    <a:pt x="384427" y="175029"/>
                  </a:lnTo>
                  <a:close/>
                </a:path>
                <a:path w="2432685" h="1953259">
                  <a:moveTo>
                    <a:pt x="287228" y="162329"/>
                  </a:moveTo>
                  <a:lnTo>
                    <a:pt x="285070" y="162329"/>
                  </a:lnTo>
                  <a:lnTo>
                    <a:pt x="282187" y="175029"/>
                  </a:lnTo>
                  <a:lnTo>
                    <a:pt x="288667" y="175029"/>
                  </a:lnTo>
                  <a:lnTo>
                    <a:pt x="287228" y="162329"/>
                  </a:lnTo>
                  <a:close/>
                </a:path>
                <a:path w="2432685" h="1953259">
                  <a:moveTo>
                    <a:pt x="84911" y="124229"/>
                  </a:moveTo>
                  <a:lnTo>
                    <a:pt x="75157" y="136929"/>
                  </a:lnTo>
                  <a:lnTo>
                    <a:pt x="67361" y="149629"/>
                  </a:lnTo>
                  <a:lnTo>
                    <a:pt x="214510" y="149629"/>
                  </a:lnTo>
                  <a:lnTo>
                    <a:pt x="213791" y="136929"/>
                  </a:lnTo>
                  <a:lnTo>
                    <a:pt x="81309" y="136929"/>
                  </a:lnTo>
                  <a:lnTo>
                    <a:pt x="84911" y="124229"/>
                  </a:lnTo>
                  <a:close/>
                </a:path>
                <a:path w="2432685" h="1953259">
                  <a:moveTo>
                    <a:pt x="184269" y="124229"/>
                  </a:moveTo>
                  <a:lnTo>
                    <a:pt x="91335" y="124229"/>
                  </a:lnTo>
                  <a:lnTo>
                    <a:pt x="86981" y="136929"/>
                  </a:lnTo>
                  <a:lnTo>
                    <a:pt x="187871" y="136929"/>
                  </a:lnTo>
                  <a:lnTo>
                    <a:pt x="184269" y="124229"/>
                  </a:lnTo>
                  <a:close/>
                </a:path>
                <a:path w="2432685" h="1953259">
                  <a:moveTo>
                    <a:pt x="148272" y="111529"/>
                  </a:moveTo>
                  <a:lnTo>
                    <a:pt x="105072" y="111529"/>
                  </a:lnTo>
                  <a:lnTo>
                    <a:pt x="102909" y="124229"/>
                  </a:lnTo>
                  <a:lnTo>
                    <a:pt x="148991" y="124229"/>
                  </a:lnTo>
                  <a:lnTo>
                    <a:pt x="148272" y="111529"/>
                  </a:lnTo>
                  <a:close/>
                </a:path>
                <a:path w="2432685" h="1953259">
                  <a:moveTo>
                    <a:pt x="145389" y="98829"/>
                  </a:moveTo>
                  <a:lnTo>
                    <a:pt x="127211" y="98829"/>
                  </a:lnTo>
                  <a:lnTo>
                    <a:pt x="118505" y="111529"/>
                  </a:lnTo>
                  <a:lnTo>
                    <a:pt x="147548" y="111529"/>
                  </a:lnTo>
                  <a:lnTo>
                    <a:pt x="145389" y="98829"/>
                  </a:lnTo>
                  <a:close/>
                </a:path>
                <a:path w="2432685" h="1953259">
                  <a:moveTo>
                    <a:pt x="674" y="0"/>
                  </a:moveTo>
                  <a:lnTo>
                    <a:pt x="0" y="0"/>
                  </a:lnTo>
                  <a:lnTo>
                    <a:pt x="0" y="19223"/>
                  </a:lnTo>
                  <a:lnTo>
                    <a:pt x="1180" y="15996"/>
                  </a:lnTo>
                  <a:lnTo>
                    <a:pt x="3463" y="6297"/>
                  </a:lnTo>
                  <a:lnTo>
                    <a:pt x="2911" y="1730"/>
                  </a:lnTo>
                  <a:lnTo>
                    <a:pt x="674" y="0"/>
                  </a:lnTo>
                  <a:close/>
                </a:path>
              </a:pathLst>
            </a:custGeom>
            <a:solidFill>
              <a:srgbClr val="B7C3EC"/>
            </a:solidFill>
          </p:spPr>
          <p:txBody>
            <a:bodyPr wrap="square" lIns="0" tIns="0" rIns="0" bIns="0" rtlCol="0"/>
            <a:lstStyle/>
            <a:p>
              <a:endParaRPr/>
            </a:p>
          </p:txBody>
        </p:sp>
        <p:sp>
          <p:nvSpPr>
            <p:cNvPr id="14" name="object 14"/>
            <p:cNvSpPr/>
            <p:nvPr/>
          </p:nvSpPr>
          <p:spPr>
            <a:xfrm>
              <a:off x="0" y="8334018"/>
              <a:ext cx="2431415" cy="1213485"/>
            </a:xfrm>
            <a:custGeom>
              <a:avLst/>
              <a:gdLst/>
              <a:ahLst/>
              <a:cxnLst/>
              <a:rect l="l" t="t" r="r" b="b"/>
              <a:pathLst>
                <a:path w="2431415" h="1213484">
                  <a:moveTo>
                    <a:pt x="2425372" y="1195335"/>
                  </a:moveTo>
                  <a:lnTo>
                    <a:pt x="2399491" y="1195335"/>
                  </a:lnTo>
                  <a:lnTo>
                    <a:pt x="2405443" y="1196605"/>
                  </a:lnTo>
                  <a:lnTo>
                    <a:pt x="2411196" y="1200415"/>
                  </a:lnTo>
                  <a:lnTo>
                    <a:pt x="2415514" y="1206765"/>
                  </a:lnTo>
                  <a:lnTo>
                    <a:pt x="2418397" y="1213115"/>
                  </a:lnTo>
                  <a:lnTo>
                    <a:pt x="2425372" y="1195335"/>
                  </a:lnTo>
                  <a:close/>
                </a:path>
                <a:path w="2431415" h="1213484">
                  <a:moveTo>
                    <a:pt x="2395359" y="1161045"/>
                  </a:moveTo>
                  <a:lnTo>
                    <a:pt x="2263883" y="1161045"/>
                  </a:lnTo>
                  <a:lnTo>
                    <a:pt x="2272331" y="1162315"/>
                  </a:lnTo>
                  <a:lnTo>
                    <a:pt x="2280375" y="1164855"/>
                  </a:lnTo>
                  <a:lnTo>
                    <a:pt x="2288082" y="1168665"/>
                  </a:lnTo>
                  <a:lnTo>
                    <a:pt x="2294560" y="1171205"/>
                  </a:lnTo>
                  <a:lnTo>
                    <a:pt x="2314003" y="1182635"/>
                  </a:lnTo>
                  <a:lnTo>
                    <a:pt x="2320808" y="1190255"/>
                  </a:lnTo>
                  <a:lnTo>
                    <a:pt x="2327410" y="1197875"/>
                  </a:lnTo>
                  <a:lnTo>
                    <a:pt x="2334147" y="1204225"/>
                  </a:lnTo>
                  <a:lnTo>
                    <a:pt x="2341359" y="1209305"/>
                  </a:lnTo>
                  <a:lnTo>
                    <a:pt x="2348152" y="1210575"/>
                  </a:lnTo>
                  <a:lnTo>
                    <a:pt x="2355757" y="1211845"/>
                  </a:lnTo>
                  <a:lnTo>
                    <a:pt x="2364444" y="1209305"/>
                  </a:lnTo>
                  <a:lnTo>
                    <a:pt x="2374480" y="1204225"/>
                  </a:lnTo>
                  <a:lnTo>
                    <a:pt x="2384076" y="1197875"/>
                  </a:lnTo>
                  <a:lnTo>
                    <a:pt x="2392391" y="1195335"/>
                  </a:lnTo>
                  <a:lnTo>
                    <a:pt x="2425372" y="1195335"/>
                  </a:lnTo>
                  <a:lnTo>
                    <a:pt x="2431351" y="1180095"/>
                  </a:lnTo>
                  <a:lnTo>
                    <a:pt x="2428481" y="1177555"/>
                  </a:lnTo>
                  <a:lnTo>
                    <a:pt x="2425598" y="1172475"/>
                  </a:lnTo>
                  <a:lnTo>
                    <a:pt x="2424874" y="1166125"/>
                  </a:lnTo>
                  <a:lnTo>
                    <a:pt x="2417777" y="1164855"/>
                  </a:lnTo>
                  <a:lnTo>
                    <a:pt x="2404125" y="1164855"/>
                  </a:lnTo>
                  <a:lnTo>
                    <a:pt x="2395359" y="1161045"/>
                  </a:lnTo>
                  <a:close/>
                </a:path>
                <a:path w="2431415" h="1213484">
                  <a:moveTo>
                    <a:pt x="2054819" y="1046745"/>
                  </a:moveTo>
                  <a:lnTo>
                    <a:pt x="2004402" y="1046745"/>
                  </a:lnTo>
                  <a:lnTo>
                    <a:pt x="2007285" y="1049285"/>
                  </a:lnTo>
                  <a:lnTo>
                    <a:pt x="2014870" y="1056905"/>
                  </a:lnTo>
                  <a:lnTo>
                    <a:pt x="2019889" y="1069605"/>
                  </a:lnTo>
                  <a:lnTo>
                    <a:pt x="2023286" y="1086115"/>
                  </a:lnTo>
                  <a:lnTo>
                    <a:pt x="2026005" y="1102625"/>
                  </a:lnTo>
                  <a:lnTo>
                    <a:pt x="2033619" y="1115325"/>
                  </a:lnTo>
                  <a:lnTo>
                    <a:pt x="2040493" y="1128025"/>
                  </a:lnTo>
                  <a:lnTo>
                    <a:pt x="2046961" y="1139455"/>
                  </a:lnTo>
                  <a:lnTo>
                    <a:pt x="2053361" y="1147075"/>
                  </a:lnTo>
                  <a:lnTo>
                    <a:pt x="2059127" y="1147075"/>
                  </a:lnTo>
                  <a:lnTo>
                    <a:pt x="2067763" y="1150885"/>
                  </a:lnTo>
                  <a:lnTo>
                    <a:pt x="2068487" y="1159775"/>
                  </a:lnTo>
                  <a:lnTo>
                    <a:pt x="2067250" y="1162500"/>
                  </a:lnTo>
                  <a:lnTo>
                    <a:pt x="2068487" y="1163585"/>
                  </a:lnTo>
                  <a:lnTo>
                    <a:pt x="2069922" y="1163585"/>
                  </a:lnTo>
                  <a:lnTo>
                    <a:pt x="2071370" y="1167395"/>
                  </a:lnTo>
                  <a:lnTo>
                    <a:pt x="2074240" y="1168665"/>
                  </a:lnTo>
                  <a:lnTo>
                    <a:pt x="2077941" y="1169935"/>
                  </a:lnTo>
                  <a:lnTo>
                    <a:pt x="2082792" y="1168665"/>
                  </a:lnTo>
                  <a:lnTo>
                    <a:pt x="2089126" y="1164855"/>
                  </a:lnTo>
                  <a:lnTo>
                    <a:pt x="2097278" y="1158505"/>
                  </a:lnTo>
                  <a:lnTo>
                    <a:pt x="2114978" y="1158505"/>
                  </a:lnTo>
                  <a:lnTo>
                    <a:pt x="2128064" y="1153425"/>
                  </a:lnTo>
                  <a:lnTo>
                    <a:pt x="2144690" y="1148345"/>
                  </a:lnTo>
                  <a:lnTo>
                    <a:pt x="2158479" y="1145805"/>
                  </a:lnTo>
                  <a:lnTo>
                    <a:pt x="2187965" y="1145805"/>
                  </a:lnTo>
                  <a:lnTo>
                    <a:pt x="2191600" y="1139455"/>
                  </a:lnTo>
                  <a:lnTo>
                    <a:pt x="2226068" y="1139455"/>
                  </a:lnTo>
                  <a:lnTo>
                    <a:pt x="2235193" y="1136915"/>
                  </a:lnTo>
                  <a:lnTo>
                    <a:pt x="2386546" y="1136915"/>
                  </a:lnTo>
                  <a:lnTo>
                    <a:pt x="2386204" y="1130565"/>
                  </a:lnTo>
                  <a:lnTo>
                    <a:pt x="2290241" y="1130565"/>
                  </a:lnTo>
                  <a:lnTo>
                    <a:pt x="2283040" y="1126755"/>
                  </a:lnTo>
                  <a:lnTo>
                    <a:pt x="2280881" y="1120405"/>
                  </a:lnTo>
                  <a:lnTo>
                    <a:pt x="2284476" y="1105165"/>
                  </a:lnTo>
                  <a:lnTo>
                    <a:pt x="2283752" y="1105165"/>
                  </a:lnTo>
                  <a:lnTo>
                    <a:pt x="2283040" y="1103895"/>
                  </a:lnTo>
                  <a:lnTo>
                    <a:pt x="2279802" y="1102625"/>
                  </a:lnTo>
                  <a:lnTo>
                    <a:pt x="2267204" y="1102625"/>
                  </a:lnTo>
                  <a:lnTo>
                    <a:pt x="2260714" y="1100085"/>
                  </a:lnTo>
                  <a:lnTo>
                    <a:pt x="2257120" y="1098815"/>
                  </a:lnTo>
                  <a:lnTo>
                    <a:pt x="2254961" y="1096275"/>
                  </a:lnTo>
                  <a:lnTo>
                    <a:pt x="2253526" y="1092465"/>
                  </a:lnTo>
                  <a:lnTo>
                    <a:pt x="2130493" y="1092465"/>
                  </a:lnTo>
                  <a:lnTo>
                    <a:pt x="2123198" y="1091195"/>
                  </a:lnTo>
                  <a:lnTo>
                    <a:pt x="2120315" y="1089925"/>
                  </a:lnTo>
                  <a:lnTo>
                    <a:pt x="2117445" y="1087385"/>
                  </a:lnTo>
                  <a:lnTo>
                    <a:pt x="2116721" y="1082305"/>
                  </a:lnTo>
                  <a:lnTo>
                    <a:pt x="2103223" y="1079765"/>
                  </a:lnTo>
                  <a:lnTo>
                    <a:pt x="2096674" y="1079765"/>
                  </a:lnTo>
                  <a:lnTo>
                    <a:pt x="2090801" y="1077225"/>
                  </a:lnTo>
                  <a:lnTo>
                    <a:pt x="2086483" y="1075955"/>
                  </a:lnTo>
                  <a:lnTo>
                    <a:pt x="2083600" y="1072145"/>
                  </a:lnTo>
                  <a:lnTo>
                    <a:pt x="2082165" y="1067065"/>
                  </a:lnTo>
                  <a:lnTo>
                    <a:pt x="2078558" y="1067065"/>
                  </a:lnTo>
                  <a:lnTo>
                    <a:pt x="2071370" y="1064525"/>
                  </a:lnTo>
                  <a:lnTo>
                    <a:pt x="2065697" y="1060715"/>
                  </a:lnTo>
                  <a:lnTo>
                    <a:pt x="2060567" y="1055635"/>
                  </a:lnTo>
                  <a:lnTo>
                    <a:pt x="2055977" y="1049285"/>
                  </a:lnTo>
                  <a:lnTo>
                    <a:pt x="2054819" y="1046745"/>
                  </a:lnTo>
                  <a:close/>
                </a:path>
                <a:path w="2431415" h="1213484">
                  <a:moveTo>
                    <a:pt x="2067039" y="1162964"/>
                  </a:moveTo>
                  <a:lnTo>
                    <a:pt x="2065604" y="1166125"/>
                  </a:lnTo>
                  <a:lnTo>
                    <a:pt x="2067039" y="1163585"/>
                  </a:lnTo>
                  <a:lnTo>
                    <a:pt x="2067039" y="1162964"/>
                  </a:lnTo>
                  <a:close/>
                </a:path>
                <a:path w="2431415" h="1213484">
                  <a:moveTo>
                    <a:pt x="2067039" y="1162315"/>
                  </a:moveTo>
                  <a:lnTo>
                    <a:pt x="2067039" y="1162964"/>
                  </a:lnTo>
                  <a:lnTo>
                    <a:pt x="2067250" y="1162500"/>
                  </a:lnTo>
                  <a:lnTo>
                    <a:pt x="2067039" y="1162315"/>
                  </a:lnTo>
                  <a:close/>
                </a:path>
                <a:path w="2431415" h="1213484">
                  <a:moveTo>
                    <a:pt x="2386546" y="1136915"/>
                  </a:moveTo>
                  <a:lnTo>
                    <a:pt x="2235193" y="1136915"/>
                  </a:lnTo>
                  <a:lnTo>
                    <a:pt x="2243442" y="1139455"/>
                  </a:lnTo>
                  <a:lnTo>
                    <a:pt x="2247467" y="1141995"/>
                  </a:lnTo>
                  <a:lnTo>
                    <a:pt x="2250821" y="1145805"/>
                  </a:lnTo>
                  <a:lnTo>
                    <a:pt x="2253365" y="1153425"/>
                  </a:lnTo>
                  <a:lnTo>
                    <a:pt x="2254961" y="1162315"/>
                  </a:lnTo>
                  <a:lnTo>
                    <a:pt x="2263883" y="1161045"/>
                  </a:lnTo>
                  <a:lnTo>
                    <a:pt x="2395359" y="1161045"/>
                  </a:lnTo>
                  <a:lnTo>
                    <a:pt x="2392476" y="1159775"/>
                  </a:lnTo>
                  <a:lnTo>
                    <a:pt x="2387434" y="1153425"/>
                  </a:lnTo>
                  <a:lnTo>
                    <a:pt x="2386546" y="1136915"/>
                  </a:lnTo>
                  <a:close/>
                </a:path>
                <a:path w="2431415" h="1213484">
                  <a:moveTo>
                    <a:pt x="2114978" y="1158505"/>
                  </a:moveTo>
                  <a:lnTo>
                    <a:pt x="2098725" y="1158505"/>
                  </a:lnTo>
                  <a:lnTo>
                    <a:pt x="2111707" y="1159775"/>
                  </a:lnTo>
                  <a:lnTo>
                    <a:pt x="2114978" y="1158505"/>
                  </a:lnTo>
                  <a:close/>
                </a:path>
                <a:path w="2431415" h="1213484">
                  <a:moveTo>
                    <a:pt x="2187965" y="1145805"/>
                  </a:moveTo>
                  <a:lnTo>
                    <a:pt x="2158479" y="1145805"/>
                  </a:lnTo>
                  <a:lnTo>
                    <a:pt x="2162086" y="1150885"/>
                  </a:lnTo>
                  <a:lnTo>
                    <a:pt x="2169274" y="1155965"/>
                  </a:lnTo>
                  <a:lnTo>
                    <a:pt x="2174691" y="1157235"/>
                  </a:lnTo>
                  <a:lnTo>
                    <a:pt x="2180170" y="1154695"/>
                  </a:lnTo>
                  <a:lnTo>
                    <a:pt x="2185783" y="1149615"/>
                  </a:lnTo>
                  <a:lnTo>
                    <a:pt x="2187965" y="1145805"/>
                  </a:lnTo>
                  <a:close/>
                </a:path>
                <a:path w="2431415" h="1213484">
                  <a:moveTo>
                    <a:pt x="2226068" y="1139455"/>
                  </a:moveTo>
                  <a:lnTo>
                    <a:pt x="2191600" y="1139455"/>
                  </a:lnTo>
                  <a:lnTo>
                    <a:pt x="2190877" y="1140725"/>
                  </a:lnTo>
                  <a:lnTo>
                    <a:pt x="2198077" y="1140725"/>
                  </a:lnTo>
                  <a:lnTo>
                    <a:pt x="2203119" y="1143265"/>
                  </a:lnTo>
                  <a:lnTo>
                    <a:pt x="2207437" y="1144535"/>
                  </a:lnTo>
                  <a:lnTo>
                    <a:pt x="2208161" y="1147075"/>
                  </a:lnTo>
                  <a:lnTo>
                    <a:pt x="2216810" y="1141995"/>
                  </a:lnTo>
                  <a:lnTo>
                    <a:pt x="2226068" y="1139455"/>
                  </a:lnTo>
                  <a:close/>
                </a:path>
                <a:path w="2431415" h="1213484">
                  <a:moveTo>
                    <a:pt x="2198077" y="1140725"/>
                  </a:moveTo>
                  <a:lnTo>
                    <a:pt x="2191600" y="1140725"/>
                  </a:lnTo>
                  <a:lnTo>
                    <a:pt x="2192324" y="1141995"/>
                  </a:lnTo>
                  <a:lnTo>
                    <a:pt x="2198077" y="1140725"/>
                  </a:lnTo>
                  <a:close/>
                </a:path>
                <a:path w="2431415" h="1213484">
                  <a:moveTo>
                    <a:pt x="2323450" y="1114055"/>
                  </a:moveTo>
                  <a:lnTo>
                    <a:pt x="2314485" y="1115325"/>
                  </a:lnTo>
                  <a:lnTo>
                    <a:pt x="2304643" y="1117865"/>
                  </a:lnTo>
                  <a:lnTo>
                    <a:pt x="2296718" y="1125485"/>
                  </a:lnTo>
                  <a:lnTo>
                    <a:pt x="2290241" y="1130565"/>
                  </a:lnTo>
                  <a:lnTo>
                    <a:pt x="2386204" y="1130565"/>
                  </a:lnTo>
                  <a:lnTo>
                    <a:pt x="2385999" y="1126755"/>
                  </a:lnTo>
                  <a:lnTo>
                    <a:pt x="2384380" y="1122945"/>
                  </a:lnTo>
                  <a:lnTo>
                    <a:pt x="2347125" y="1122945"/>
                  </a:lnTo>
                  <a:lnTo>
                    <a:pt x="2344242" y="1120405"/>
                  </a:lnTo>
                  <a:lnTo>
                    <a:pt x="2338476" y="1117865"/>
                  </a:lnTo>
                  <a:lnTo>
                    <a:pt x="2331470" y="1115325"/>
                  </a:lnTo>
                  <a:lnTo>
                    <a:pt x="2323450" y="1114055"/>
                  </a:lnTo>
                  <a:close/>
                </a:path>
                <a:path w="2431415" h="1213484">
                  <a:moveTo>
                    <a:pt x="2371821" y="1117865"/>
                  </a:moveTo>
                  <a:lnTo>
                    <a:pt x="2364219" y="1117865"/>
                  </a:lnTo>
                  <a:lnTo>
                    <a:pt x="2347125" y="1122945"/>
                  </a:lnTo>
                  <a:lnTo>
                    <a:pt x="2384380" y="1122945"/>
                  </a:lnTo>
                  <a:lnTo>
                    <a:pt x="2383840" y="1121675"/>
                  </a:lnTo>
                  <a:lnTo>
                    <a:pt x="2378075" y="1119135"/>
                  </a:lnTo>
                  <a:lnTo>
                    <a:pt x="2371821" y="1117865"/>
                  </a:lnTo>
                  <a:close/>
                </a:path>
                <a:path w="2431415" h="1213484">
                  <a:moveTo>
                    <a:pt x="2276563" y="1101355"/>
                  </a:moveTo>
                  <a:lnTo>
                    <a:pt x="2267204" y="1102625"/>
                  </a:lnTo>
                  <a:lnTo>
                    <a:pt x="2279802" y="1102625"/>
                  </a:lnTo>
                  <a:lnTo>
                    <a:pt x="2276563" y="1101355"/>
                  </a:lnTo>
                  <a:close/>
                </a:path>
                <a:path w="2431415" h="1213484">
                  <a:moveTo>
                    <a:pt x="2185266" y="1079765"/>
                  </a:moveTo>
                  <a:lnTo>
                    <a:pt x="2174949" y="1083575"/>
                  </a:lnTo>
                  <a:lnTo>
                    <a:pt x="2164497" y="1088655"/>
                  </a:lnTo>
                  <a:lnTo>
                    <a:pt x="2155596" y="1089925"/>
                  </a:lnTo>
                  <a:lnTo>
                    <a:pt x="2147501" y="1089925"/>
                  </a:lnTo>
                  <a:lnTo>
                    <a:pt x="2130493" y="1092465"/>
                  </a:lnTo>
                  <a:lnTo>
                    <a:pt x="2249919" y="1092465"/>
                  </a:lnTo>
                  <a:lnTo>
                    <a:pt x="2244153" y="1088655"/>
                  </a:lnTo>
                  <a:lnTo>
                    <a:pt x="2243255" y="1087385"/>
                  </a:lnTo>
                  <a:lnTo>
                    <a:pt x="2199525" y="1087385"/>
                  </a:lnTo>
                  <a:lnTo>
                    <a:pt x="2198077" y="1083575"/>
                  </a:lnTo>
                  <a:lnTo>
                    <a:pt x="2196642" y="1081035"/>
                  </a:lnTo>
                  <a:lnTo>
                    <a:pt x="2193759" y="1081035"/>
                  </a:lnTo>
                  <a:lnTo>
                    <a:pt x="2185266" y="1079765"/>
                  </a:lnTo>
                  <a:close/>
                </a:path>
                <a:path w="2431415" h="1213484">
                  <a:moveTo>
                    <a:pt x="2213927" y="1081035"/>
                  </a:moveTo>
                  <a:lnTo>
                    <a:pt x="2205278" y="1087385"/>
                  </a:lnTo>
                  <a:lnTo>
                    <a:pt x="2243255" y="1087385"/>
                  </a:lnTo>
                  <a:lnTo>
                    <a:pt x="2242356" y="1086115"/>
                  </a:lnTo>
                  <a:lnTo>
                    <a:pt x="2221115" y="1086115"/>
                  </a:lnTo>
                  <a:lnTo>
                    <a:pt x="2219680" y="1084845"/>
                  </a:lnTo>
                  <a:lnTo>
                    <a:pt x="2219680" y="1083575"/>
                  </a:lnTo>
                  <a:lnTo>
                    <a:pt x="2213927" y="1081035"/>
                  </a:lnTo>
                  <a:close/>
                </a:path>
                <a:path w="2431415" h="1213484">
                  <a:moveTo>
                    <a:pt x="2232634" y="1081035"/>
                  </a:moveTo>
                  <a:lnTo>
                    <a:pt x="2227605" y="1081035"/>
                  </a:lnTo>
                  <a:lnTo>
                    <a:pt x="2221115" y="1086115"/>
                  </a:lnTo>
                  <a:lnTo>
                    <a:pt x="2242356" y="1086115"/>
                  </a:lnTo>
                  <a:lnTo>
                    <a:pt x="2240559" y="1083575"/>
                  </a:lnTo>
                  <a:lnTo>
                    <a:pt x="2236965" y="1082305"/>
                  </a:lnTo>
                  <a:lnTo>
                    <a:pt x="2232634" y="1081035"/>
                  </a:lnTo>
                  <a:close/>
                </a:path>
                <a:path w="2431415" h="1213484">
                  <a:moveTo>
                    <a:pt x="1991134" y="966735"/>
                  </a:moveTo>
                  <a:lnTo>
                    <a:pt x="1966239" y="966735"/>
                  </a:lnTo>
                  <a:lnTo>
                    <a:pt x="1967687" y="968005"/>
                  </a:lnTo>
                  <a:lnTo>
                    <a:pt x="1969597" y="970545"/>
                  </a:lnTo>
                  <a:lnTo>
                    <a:pt x="1970025" y="978165"/>
                  </a:lnTo>
                  <a:lnTo>
                    <a:pt x="1969103" y="989595"/>
                  </a:lnTo>
                  <a:lnTo>
                    <a:pt x="1966963" y="1004835"/>
                  </a:lnTo>
                  <a:lnTo>
                    <a:pt x="1970717" y="1014995"/>
                  </a:lnTo>
                  <a:lnTo>
                    <a:pt x="1974340" y="1027695"/>
                  </a:lnTo>
                  <a:lnTo>
                    <a:pt x="1979313" y="1040395"/>
                  </a:lnTo>
                  <a:lnTo>
                    <a:pt x="1987118" y="1049285"/>
                  </a:lnTo>
                  <a:lnTo>
                    <a:pt x="1994319" y="1049285"/>
                  </a:lnTo>
                  <a:lnTo>
                    <a:pt x="2004402" y="1046745"/>
                  </a:lnTo>
                  <a:lnTo>
                    <a:pt x="2054819" y="1046745"/>
                  </a:lnTo>
                  <a:lnTo>
                    <a:pt x="2051926" y="1040395"/>
                  </a:lnTo>
                  <a:lnTo>
                    <a:pt x="2050924" y="1030235"/>
                  </a:lnTo>
                  <a:lnTo>
                    <a:pt x="2048233" y="1022615"/>
                  </a:lnTo>
                  <a:lnTo>
                    <a:pt x="2044328" y="1017535"/>
                  </a:lnTo>
                  <a:lnTo>
                    <a:pt x="2039683" y="1013725"/>
                  </a:lnTo>
                  <a:lnTo>
                    <a:pt x="2034641" y="1012455"/>
                  </a:lnTo>
                  <a:lnTo>
                    <a:pt x="2028888" y="1011185"/>
                  </a:lnTo>
                  <a:lnTo>
                    <a:pt x="2023846" y="1008645"/>
                  </a:lnTo>
                  <a:lnTo>
                    <a:pt x="2022983" y="1006105"/>
                  </a:lnTo>
                  <a:lnTo>
                    <a:pt x="2015197" y="1006105"/>
                  </a:lnTo>
                  <a:lnTo>
                    <a:pt x="2015197" y="994675"/>
                  </a:lnTo>
                  <a:lnTo>
                    <a:pt x="2008690" y="985655"/>
                  </a:lnTo>
                  <a:lnTo>
                    <a:pt x="2002239" y="976895"/>
                  </a:lnTo>
                  <a:lnTo>
                    <a:pt x="1995150" y="969275"/>
                  </a:lnTo>
                  <a:lnTo>
                    <a:pt x="1991134" y="966735"/>
                  </a:lnTo>
                  <a:close/>
                </a:path>
                <a:path w="2431415" h="1213484">
                  <a:moveTo>
                    <a:pt x="1842187" y="995945"/>
                  </a:moveTo>
                  <a:lnTo>
                    <a:pt x="1795602" y="995945"/>
                  </a:lnTo>
                  <a:lnTo>
                    <a:pt x="1799209" y="1004835"/>
                  </a:lnTo>
                  <a:lnTo>
                    <a:pt x="1797761" y="1020075"/>
                  </a:lnTo>
                  <a:lnTo>
                    <a:pt x="1800644" y="1021345"/>
                  </a:lnTo>
                  <a:lnTo>
                    <a:pt x="1803527" y="1017535"/>
                  </a:lnTo>
                  <a:lnTo>
                    <a:pt x="1808568" y="1007375"/>
                  </a:lnTo>
                  <a:lnTo>
                    <a:pt x="1823776" y="1007375"/>
                  </a:lnTo>
                  <a:lnTo>
                    <a:pt x="1831606" y="1003565"/>
                  </a:lnTo>
                  <a:lnTo>
                    <a:pt x="1842187" y="995945"/>
                  </a:lnTo>
                  <a:close/>
                </a:path>
                <a:path w="2431415" h="1213484">
                  <a:moveTo>
                    <a:pt x="1823776" y="1007375"/>
                  </a:moveTo>
                  <a:lnTo>
                    <a:pt x="1808568" y="1007375"/>
                  </a:lnTo>
                  <a:lnTo>
                    <a:pt x="1804250" y="1016265"/>
                  </a:lnTo>
                  <a:lnTo>
                    <a:pt x="1802803" y="1020075"/>
                  </a:lnTo>
                  <a:lnTo>
                    <a:pt x="1803527" y="1021345"/>
                  </a:lnTo>
                  <a:lnTo>
                    <a:pt x="1808114" y="1018805"/>
                  </a:lnTo>
                  <a:lnTo>
                    <a:pt x="1815404" y="1013725"/>
                  </a:lnTo>
                  <a:lnTo>
                    <a:pt x="1823776" y="1007375"/>
                  </a:lnTo>
                  <a:close/>
                </a:path>
                <a:path w="2431415" h="1213484">
                  <a:moveTo>
                    <a:pt x="2021687" y="1002295"/>
                  </a:moveTo>
                  <a:lnTo>
                    <a:pt x="2015197" y="1006105"/>
                  </a:lnTo>
                  <a:lnTo>
                    <a:pt x="2022983" y="1006105"/>
                  </a:lnTo>
                  <a:lnTo>
                    <a:pt x="2021687" y="1002295"/>
                  </a:lnTo>
                  <a:close/>
                </a:path>
                <a:path w="2431415" h="1213484">
                  <a:moveTo>
                    <a:pt x="1930687" y="990865"/>
                  </a:moveTo>
                  <a:lnTo>
                    <a:pt x="1859775" y="990865"/>
                  </a:lnTo>
                  <a:lnTo>
                    <a:pt x="1870586" y="994675"/>
                  </a:lnTo>
                  <a:lnTo>
                    <a:pt x="1882000" y="997215"/>
                  </a:lnTo>
                  <a:lnTo>
                    <a:pt x="1894635" y="997215"/>
                  </a:lnTo>
                  <a:lnTo>
                    <a:pt x="1905312" y="1001025"/>
                  </a:lnTo>
                  <a:lnTo>
                    <a:pt x="1916935" y="1001025"/>
                  </a:lnTo>
                  <a:lnTo>
                    <a:pt x="1930687" y="990865"/>
                  </a:lnTo>
                  <a:close/>
                </a:path>
                <a:path w="2431415" h="1213484">
                  <a:moveTo>
                    <a:pt x="1987118" y="964195"/>
                  </a:moveTo>
                  <a:lnTo>
                    <a:pt x="1771129" y="964195"/>
                  </a:lnTo>
                  <a:lnTo>
                    <a:pt x="1774012" y="965465"/>
                  </a:lnTo>
                  <a:lnTo>
                    <a:pt x="1779598" y="973085"/>
                  </a:lnTo>
                  <a:lnTo>
                    <a:pt x="1782556" y="983245"/>
                  </a:lnTo>
                  <a:lnTo>
                    <a:pt x="1784842" y="993405"/>
                  </a:lnTo>
                  <a:lnTo>
                    <a:pt x="1788414" y="998485"/>
                  </a:lnTo>
                  <a:lnTo>
                    <a:pt x="1790560" y="999755"/>
                  </a:lnTo>
                  <a:lnTo>
                    <a:pt x="1792732" y="998485"/>
                  </a:lnTo>
                  <a:lnTo>
                    <a:pt x="1795602" y="995945"/>
                  </a:lnTo>
                  <a:lnTo>
                    <a:pt x="1842187" y="995945"/>
                  </a:lnTo>
                  <a:lnTo>
                    <a:pt x="1847478" y="992135"/>
                  </a:lnTo>
                  <a:lnTo>
                    <a:pt x="1859775" y="990865"/>
                  </a:lnTo>
                  <a:lnTo>
                    <a:pt x="1930687" y="990865"/>
                  </a:lnTo>
                  <a:lnTo>
                    <a:pt x="1932406" y="989595"/>
                  </a:lnTo>
                  <a:lnTo>
                    <a:pt x="1947526" y="989595"/>
                  </a:lnTo>
                  <a:lnTo>
                    <a:pt x="1953285" y="984515"/>
                  </a:lnTo>
                  <a:lnTo>
                    <a:pt x="1955898" y="984515"/>
                  </a:lnTo>
                  <a:lnTo>
                    <a:pt x="1961197" y="973085"/>
                  </a:lnTo>
                  <a:lnTo>
                    <a:pt x="1966239" y="966735"/>
                  </a:lnTo>
                  <a:lnTo>
                    <a:pt x="1991134" y="966735"/>
                  </a:lnTo>
                  <a:lnTo>
                    <a:pt x="1987118" y="964195"/>
                  </a:lnTo>
                  <a:close/>
                </a:path>
                <a:path w="2431415" h="1213484">
                  <a:moveTo>
                    <a:pt x="1947526" y="989595"/>
                  </a:moveTo>
                  <a:lnTo>
                    <a:pt x="1932406" y="989595"/>
                  </a:lnTo>
                  <a:lnTo>
                    <a:pt x="1933841" y="990865"/>
                  </a:lnTo>
                  <a:lnTo>
                    <a:pt x="1934565" y="990865"/>
                  </a:lnTo>
                  <a:lnTo>
                    <a:pt x="1941766" y="994675"/>
                  </a:lnTo>
                  <a:lnTo>
                    <a:pt x="1947526" y="989595"/>
                  </a:lnTo>
                  <a:close/>
                </a:path>
                <a:path w="2431415" h="1213484">
                  <a:moveTo>
                    <a:pt x="1955369" y="985655"/>
                  </a:moveTo>
                  <a:lnTo>
                    <a:pt x="1954720" y="987055"/>
                  </a:lnTo>
                  <a:lnTo>
                    <a:pt x="1955444" y="985785"/>
                  </a:lnTo>
                  <a:lnTo>
                    <a:pt x="1955369" y="985655"/>
                  </a:lnTo>
                  <a:close/>
                </a:path>
                <a:path w="2431415" h="1213484">
                  <a:moveTo>
                    <a:pt x="1955898" y="984515"/>
                  </a:moveTo>
                  <a:lnTo>
                    <a:pt x="1954720" y="984515"/>
                  </a:lnTo>
                  <a:lnTo>
                    <a:pt x="1955369" y="985655"/>
                  </a:lnTo>
                  <a:lnTo>
                    <a:pt x="1955898" y="984515"/>
                  </a:lnTo>
                  <a:close/>
                </a:path>
                <a:path w="2431415" h="1213484">
                  <a:moveTo>
                    <a:pt x="1781924" y="929905"/>
                  </a:moveTo>
                  <a:lnTo>
                    <a:pt x="1727923" y="929905"/>
                  </a:lnTo>
                  <a:lnTo>
                    <a:pt x="1732241" y="932445"/>
                  </a:lnTo>
                  <a:lnTo>
                    <a:pt x="1740694" y="940065"/>
                  </a:lnTo>
                  <a:lnTo>
                    <a:pt x="1747458" y="950225"/>
                  </a:lnTo>
                  <a:lnTo>
                    <a:pt x="1753814" y="961655"/>
                  </a:lnTo>
                  <a:lnTo>
                    <a:pt x="1761045" y="969275"/>
                  </a:lnTo>
                  <a:lnTo>
                    <a:pt x="1767522" y="964195"/>
                  </a:lnTo>
                  <a:lnTo>
                    <a:pt x="1987118" y="964195"/>
                  </a:lnTo>
                  <a:lnTo>
                    <a:pt x="1987118" y="959115"/>
                  </a:lnTo>
                  <a:lnTo>
                    <a:pt x="1813706" y="959115"/>
                  </a:lnTo>
                  <a:lnTo>
                    <a:pt x="1807845" y="957845"/>
                  </a:lnTo>
                  <a:lnTo>
                    <a:pt x="1802079" y="954035"/>
                  </a:lnTo>
                  <a:lnTo>
                    <a:pt x="1799209" y="950225"/>
                  </a:lnTo>
                  <a:lnTo>
                    <a:pt x="1794891" y="943875"/>
                  </a:lnTo>
                  <a:lnTo>
                    <a:pt x="1791284" y="940065"/>
                  </a:lnTo>
                  <a:lnTo>
                    <a:pt x="1789125" y="932445"/>
                  </a:lnTo>
                  <a:lnTo>
                    <a:pt x="1783372" y="931175"/>
                  </a:lnTo>
                  <a:lnTo>
                    <a:pt x="1781924" y="929905"/>
                  </a:lnTo>
                  <a:close/>
                </a:path>
                <a:path w="2431415" h="1213484">
                  <a:moveTo>
                    <a:pt x="1876971" y="936255"/>
                  </a:moveTo>
                  <a:lnTo>
                    <a:pt x="1869701" y="936255"/>
                  </a:lnTo>
                  <a:lnTo>
                    <a:pt x="1860408" y="937525"/>
                  </a:lnTo>
                  <a:lnTo>
                    <a:pt x="1850037" y="941335"/>
                  </a:lnTo>
                  <a:lnTo>
                    <a:pt x="1839531" y="943875"/>
                  </a:lnTo>
                  <a:lnTo>
                    <a:pt x="1829212" y="952765"/>
                  </a:lnTo>
                  <a:lnTo>
                    <a:pt x="1820716" y="957845"/>
                  </a:lnTo>
                  <a:lnTo>
                    <a:pt x="1813706" y="959115"/>
                  </a:lnTo>
                  <a:lnTo>
                    <a:pt x="1987118" y="959115"/>
                  </a:lnTo>
                  <a:lnTo>
                    <a:pt x="1987118" y="956575"/>
                  </a:lnTo>
                  <a:lnTo>
                    <a:pt x="1984959" y="951495"/>
                  </a:lnTo>
                  <a:lnTo>
                    <a:pt x="1958327" y="951495"/>
                  </a:lnTo>
                  <a:lnTo>
                    <a:pt x="1957603" y="950225"/>
                  </a:lnTo>
                  <a:lnTo>
                    <a:pt x="1957603" y="948955"/>
                  </a:lnTo>
                  <a:lnTo>
                    <a:pt x="1956168" y="948955"/>
                  </a:lnTo>
                  <a:lnTo>
                    <a:pt x="1949678" y="945145"/>
                  </a:lnTo>
                  <a:lnTo>
                    <a:pt x="1943134" y="942605"/>
                  </a:lnTo>
                  <a:lnTo>
                    <a:pt x="1939659" y="941335"/>
                  </a:lnTo>
                  <a:lnTo>
                    <a:pt x="1882000" y="941335"/>
                  </a:lnTo>
                  <a:lnTo>
                    <a:pt x="1879841" y="940065"/>
                  </a:lnTo>
                  <a:lnTo>
                    <a:pt x="1879130" y="937525"/>
                  </a:lnTo>
                  <a:lnTo>
                    <a:pt x="1876971" y="936255"/>
                  </a:lnTo>
                  <a:close/>
                </a:path>
                <a:path w="2431415" h="1213484">
                  <a:moveTo>
                    <a:pt x="1976549" y="948955"/>
                  </a:moveTo>
                  <a:lnTo>
                    <a:pt x="1963859" y="951495"/>
                  </a:lnTo>
                  <a:lnTo>
                    <a:pt x="1984959" y="951495"/>
                  </a:lnTo>
                  <a:lnTo>
                    <a:pt x="1982089" y="950225"/>
                  </a:lnTo>
                  <a:lnTo>
                    <a:pt x="1976549" y="948955"/>
                  </a:lnTo>
                  <a:close/>
                </a:path>
                <a:path w="2431415" h="1213484">
                  <a:moveTo>
                    <a:pt x="1902345" y="938795"/>
                  </a:moveTo>
                  <a:lnTo>
                    <a:pt x="1892917" y="938795"/>
                  </a:lnTo>
                  <a:lnTo>
                    <a:pt x="1882000" y="941335"/>
                  </a:lnTo>
                  <a:lnTo>
                    <a:pt x="1919452" y="941335"/>
                  </a:lnTo>
                  <a:lnTo>
                    <a:pt x="1902345" y="938795"/>
                  </a:lnTo>
                  <a:close/>
                </a:path>
                <a:path w="2431415" h="1213484">
                  <a:moveTo>
                    <a:pt x="1936184" y="940065"/>
                  </a:moveTo>
                  <a:lnTo>
                    <a:pt x="1928426" y="940065"/>
                  </a:lnTo>
                  <a:lnTo>
                    <a:pt x="1919452" y="941335"/>
                  </a:lnTo>
                  <a:lnTo>
                    <a:pt x="1939659" y="941335"/>
                  </a:lnTo>
                  <a:lnTo>
                    <a:pt x="1936184" y="940065"/>
                  </a:lnTo>
                  <a:close/>
                </a:path>
                <a:path w="2431415" h="1213484">
                  <a:moveTo>
                    <a:pt x="1743841" y="891805"/>
                  </a:moveTo>
                  <a:lnTo>
                    <a:pt x="1663852" y="891805"/>
                  </a:lnTo>
                  <a:lnTo>
                    <a:pt x="1675492" y="904505"/>
                  </a:lnTo>
                  <a:lnTo>
                    <a:pt x="1689495" y="913395"/>
                  </a:lnTo>
                  <a:lnTo>
                    <a:pt x="1703634" y="921015"/>
                  </a:lnTo>
                  <a:lnTo>
                    <a:pt x="1715681" y="932445"/>
                  </a:lnTo>
                  <a:lnTo>
                    <a:pt x="1722170" y="929905"/>
                  </a:lnTo>
                  <a:lnTo>
                    <a:pt x="1777606" y="929905"/>
                  </a:lnTo>
                  <a:lnTo>
                    <a:pt x="1769123" y="924825"/>
                  </a:lnTo>
                  <a:lnTo>
                    <a:pt x="1761586" y="915935"/>
                  </a:lnTo>
                  <a:lnTo>
                    <a:pt x="1754319" y="908315"/>
                  </a:lnTo>
                  <a:lnTo>
                    <a:pt x="1746643" y="899425"/>
                  </a:lnTo>
                  <a:lnTo>
                    <a:pt x="1743841" y="891805"/>
                  </a:lnTo>
                  <a:close/>
                </a:path>
                <a:path w="2431415" h="1213484">
                  <a:moveTo>
                    <a:pt x="887570" y="880375"/>
                  </a:moveTo>
                  <a:lnTo>
                    <a:pt x="834419" y="880375"/>
                  </a:lnTo>
                  <a:lnTo>
                    <a:pt x="832261" y="891805"/>
                  </a:lnTo>
                  <a:lnTo>
                    <a:pt x="834419" y="899425"/>
                  </a:lnTo>
                  <a:lnTo>
                    <a:pt x="840898" y="903235"/>
                  </a:lnTo>
                  <a:lnTo>
                    <a:pt x="849541" y="894345"/>
                  </a:lnTo>
                  <a:lnTo>
                    <a:pt x="853744" y="894345"/>
                  </a:lnTo>
                  <a:lnTo>
                    <a:pt x="854445" y="893075"/>
                  </a:lnTo>
                  <a:lnTo>
                    <a:pt x="858540" y="886725"/>
                  </a:lnTo>
                  <a:lnTo>
                    <a:pt x="862095" y="885455"/>
                  </a:lnTo>
                  <a:lnTo>
                    <a:pt x="880821" y="885455"/>
                  </a:lnTo>
                  <a:lnTo>
                    <a:pt x="882614" y="884185"/>
                  </a:lnTo>
                  <a:lnTo>
                    <a:pt x="887570" y="880375"/>
                  </a:lnTo>
                  <a:close/>
                </a:path>
                <a:path w="2431415" h="1213484">
                  <a:moveTo>
                    <a:pt x="851698" y="898054"/>
                  </a:moveTo>
                  <a:lnTo>
                    <a:pt x="849541" y="901965"/>
                  </a:lnTo>
                  <a:lnTo>
                    <a:pt x="851698" y="898155"/>
                  </a:lnTo>
                  <a:close/>
                </a:path>
                <a:path w="2431415" h="1213484">
                  <a:moveTo>
                    <a:pt x="853744" y="894345"/>
                  </a:moveTo>
                  <a:lnTo>
                    <a:pt x="849541" y="894345"/>
                  </a:lnTo>
                  <a:lnTo>
                    <a:pt x="850980" y="895615"/>
                  </a:lnTo>
                  <a:lnTo>
                    <a:pt x="851698" y="895615"/>
                  </a:lnTo>
                  <a:lnTo>
                    <a:pt x="851698" y="898054"/>
                  </a:lnTo>
                  <a:lnTo>
                    <a:pt x="853744" y="894345"/>
                  </a:lnTo>
                  <a:close/>
                </a:path>
                <a:path w="2431415" h="1213484">
                  <a:moveTo>
                    <a:pt x="1687605" y="842275"/>
                  </a:moveTo>
                  <a:lnTo>
                    <a:pt x="1603375" y="842275"/>
                  </a:lnTo>
                  <a:lnTo>
                    <a:pt x="1610563" y="844815"/>
                  </a:lnTo>
                  <a:lnTo>
                    <a:pt x="1613446" y="847355"/>
                  </a:lnTo>
                  <a:lnTo>
                    <a:pt x="1615605" y="849895"/>
                  </a:lnTo>
                  <a:lnTo>
                    <a:pt x="1617052" y="854975"/>
                  </a:lnTo>
                  <a:lnTo>
                    <a:pt x="1624215" y="863865"/>
                  </a:lnTo>
                  <a:lnTo>
                    <a:pt x="1631180" y="874025"/>
                  </a:lnTo>
                  <a:lnTo>
                    <a:pt x="1638818" y="882915"/>
                  </a:lnTo>
                  <a:lnTo>
                    <a:pt x="1648002" y="890535"/>
                  </a:lnTo>
                  <a:lnTo>
                    <a:pt x="1652333" y="893075"/>
                  </a:lnTo>
                  <a:lnTo>
                    <a:pt x="1657375" y="893075"/>
                  </a:lnTo>
                  <a:lnTo>
                    <a:pt x="1663852" y="891805"/>
                  </a:lnTo>
                  <a:lnTo>
                    <a:pt x="1743841" y="891805"/>
                  </a:lnTo>
                  <a:lnTo>
                    <a:pt x="1742907" y="889265"/>
                  </a:lnTo>
                  <a:lnTo>
                    <a:pt x="1738903" y="880375"/>
                  </a:lnTo>
                  <a:lnTo>
                    <a:pt x="1734088" y="872755"/>
                  </a:lnTo>
                  <a:lnTo>
                    <a:pt x="1731006" y="870215"/>
                  </a:lnTo>
                  <a:lnTo>
                    <a:pt x="1706333" y="870215"/>
                  </a:lnTo>
                  <a:lnTo>
                    <a:pt x="1702727" y="868945"/>
                  </a:lnTo>
                  <a:lnTo>
                    <a:pt x="1697081" y="863865"/>
                  </a:lnTo>
                  <a:lnTo>
                    <a:pt x="1692648" y="854975"/>
                  </a:lnTo>
                  <a:lnTo>
                    <a:pt x="1688755" y="844815"/>
                  </a:lnTo>
                  <a:lnTo>
                    <a:pt x="1687605" y="842275"/>
                  </a:lnTo>
                  <a:close/>
                </a:path>
                <a:path w="2431415" h="1213484">
                  <a:moveTo>
                    <a:pt x="880821" y="885455"/>
                  </a:moveTo>
                  <a:lnTo>
                    <a:pt x="862095" y="885455"/>
                  </a:lnTo>
                  <a:lnTo>
                    <a:pt x="865380" y="886725"/>
                  </a:lnTo>
                  <a:lnTo>
                    <a:pt x="866819" y="886725"/>
                  </a:lnTo>
                  <a:lnTo>
                    <a:pt x="869702" y="889265"/>
                  </a:lnTo>
                  <a:lnTo>
                    <a:pt x="871860" y="891805"/>
                  </a:lnTo>
                  <a:lnTo>
                    <a:pt x="880821" y="885455"/>
                  </a:lnTo>
                  <a:close/>
                </a:path>
                <a:path w="2431415" h="1213484">
                  <a:moveTo>
                    <a:pt x="880979" y="461275"/>
                  </a:moveTo>
                  <a:lnTo>
                    <a:pt x="802739" y="461275"/>
                  </a:lnTo>
                  <a:lnTo>
                    <a:pt x="807779" y="463815"/>
                  </a:lnTo>
                  <a:lnTo>
                    <a:pt x="811381" y="465085"/>
                  </a:lnTo>
                  <a:lnTo>
                    <a:pt x="825127" y="475245"/>
                  </a:lnTo>
                  <a:lnTo>
                    <a:pt x="837120" y="482865"/>
                  </a:lnTo>
                  <a:lnTo>
                    <a:pt x="845603" y="486675"/>
                  </a:lnTo>
                  <a:lnTo>
                    <a:pt x="848821" y="489215"/>
                  </a:lnTo>
                  <a:lnTo>
                    <a:pt x="830822" y="527315"/>
                  </a:lnTo>
                  <a:lnTo>
                    <a:pt x="867539" y="545095"/>
                  </a:lnTo>
                  <a:lnTo>
                    <a:pt x="860305" y="562875"/>
                  </a:lnTo>
                  <a:lnTo>
                    <a:pt x="854489" y="583195"/>
                  </a:lnTo>
                  <a:lnTo>
                    <a:pt x="849618" y="606055"/>
                  </a:lnTo>
                  <a:lnTo>
                    <a:pt x="845219" y="628915"/>
                  </a:lnTo>
                  <a:lnTo>
                    <a:pt x="844500" y="636535"/>
                  </a:lnTo>
                  <a:lnTo>
                    <a:pt x="843061" y="642885"/>
                  </a:lnTo>
                  <a:lnTo>
                    <a:pt x="842342" y="647965"/>
                  </a:lnTo>
                  <a:lnTo>
                    <a:pt x="840898" y="656855"/>
                  </a:lnTo>
                  <a:lnTo>
                    <a:pt x="840179" y="664475"/>
                  </a:lnTo>
                  <a:lnTo>
                    <a:pt x="839459" y="670825"/>
                  </a:lnTo>
                  <a:lnTo>
                    <a:pt x="837302" y="678445"/>
                  </a:lnTo>
                  <a:lnTo>
                    <a:pt x="835858" y="686065"/>
                  </a:lnTo>
                  <a:lnTo>
                    <a:pt x="835737" y="693685"/>
                  </a:lnTo>
                  <a:lnTo>
                    <a:pt x="831257" y="740675"/>
                  </a:lnTo>
                  <a:lnTo>
                    <a:pt x="822269" y="786395"/>
                  </a:lnTo>
                  <a:lnTo>
                    <a:pt x="814495" y="832115"/>
                  </a:lnTo>
                  <a:lnTo>
                    <a:pt x="813539" y="879105"/>
                  </a:lnTo>
                  <a:lnTo>
                    <a:pt x="817859" y="881645"/>
                  </a:lnTo>
                  <a:lnTo>
                    <a:pt x="824339" y="881645"/>
                  </a:lnTo>
                  <a:lnTo>
                    <a:pt x="834419" y="880375"/>
                  </a:lnTo>
                  <a:lnTo>
                    <a:pt x="887570" y="880375"/>
                  </a:lnTo>
                  <a:lnTo>
                    <a:pt x="894178" y="875295"/>
                  </a:lnTo>
                  <a:lnTo>
                    <a:pt x="904663" y="870215"/>
                  </a:lnTo>
                  <a:lnTo>
                    <a:pt x="912177" y="868945"/>
                  </a:lnTo>
                  <a:lnTo>
                    <a:pt x="923419" y="868945"/>
                  </a:lnTo>
                  <a:lnTo>
                    <a:pt x="929728" y="863865"/>
                  </a:lnTo>
                  <a:lnTo>
                    <a:pt x="936940" y="856245"/>
                  </a:lnTo>
                  <a:lnTo>
                    <a:pt x="940981" y="852435"/>
                  </a:lnTo>
                  <a:lnTo>
                    <a:pt x="943849" y="852435"/>
                  </a:lnTo>
                  <a:lnTo>
                    <a:pt x="944758" y="851165"/>
                  </a:lnTo>
                  <a:lnTo>
                    <a:pt x="950654" y="843545"/>
                  </a:lnTo>
                  <a:lnTo>
                    <a:pt x="956820" y="837195"/>
                  </a:lnTo>
                  <a:lnTo>
                    <a:pt x="984358" y="806715"/>
                  </a:lnTo>
                  <a:lnTo>
                    <a:pt x="993537" y="795285"/>
                  </a:lnTo>
                  <a:lnTo>
                    <a:pt x="1000333" y="788935"/>
                  </a:lnTo>
                  <a:lnTo>
                    <a:pt x="1006858" y="781315"/>
                  </a:lnTo>
                  <a:lnTo>
                    <a:pt x="1011763" y="774965"/>
                  </a:lnTo>
                  <a:lnTo>
                    <a:pt x="1013698" y="773695"/>
                  </a:lnTo>
                  <a:lnTo>
                    <a:pt x="1020844" y="773695"/>
                  </a:lnTo>
                  <a:lnTo>
                    <a:pt x="1021956" y="772425"/>
                  </a:lnTo>
                  <a:lnTo>
                    <a:pt x="1029538" y="759725"/>
                  </a:lnTo>
                  <a:lnTo>
                    <a:pt x="1033860" y="758455"/>
                  </a:lnTo>
                  <a:lnTo>
                    <a:pt x="1038899" y="754645"/>
                  </a:lnTo>
                  <a:lnTo>
                    <a:pt x="1044658" y="750835"/>
                  </a:lnTo>
                  <a:lnTo>
                    <a:pt x="1047831" y="750835"/>
                  </a:lnTo>
                  <a:lnTo>
                    <a:pt x="1051139" y="749565"/>
                  </a:lnTo>
                  <a:lnTo>
                    <a:pt x="1056606" y="744485"/>
                  </a:lnTo>
                  <a:lnTo>
                    <a:pt x="1057484" y="743215"/>
                  </a:lnTo>
                  <a:lnTo>
                    <a:pt x="950337" y="743215"/>
                  </a:lnTo>
                  <a:lnTo>
                    <a:pt x="948179" y="741945"/>
                  </a:lnTo>
                  <a:lnTo>
                    <a:pt x="946020" y="741945"/>
                  </a:lnTo>
                  <a:lnTo>
                    <a:pt x="944577" y="739405"/>
                  </a:lnTo>
                  <a:lnTo>
                    <a:pt x="942420" y="738135"/>
                  </a:lnTo>
                  <a:lnTo>
                    <a:pt x="937379" y="738135"/>
                  </a:lnTo>
                  <a:lnTo>
                    <a:pt x="935221" y="736865"/>
                  </a:lnTo>
                  <a:lnTo>
                    <a:pt x="934496" y="736865"/>
                  </a:lnTo>
                  <a:lnTo>
                    <a:pt x="933057" y="735595"/>
                  </a:lnTo>
                  <a:lnTo>
                    <a:pt x="918930" y="733055"/>
                  </a:lnTo>
                  <a:lnTo>
                    <a:pt x="912101" y="733055"/>
                  </a:lnTo>
                  <a:lnTo>
                    <a:pt x="906418" y="731785"/>
                  </a:lnTo>
                  <a:lnTo>
                    <a:pt x="902821" y="730515"/>
                  </a:lnTo>
                  <a:lnTo>
                    <a:pt x="900658" y="725435"/>
                  </a:lnTo>
                  <a:lnTo>
                    <a:pt x="901377" y="717815"/>
                  </a:lnTo>
                  <a:lnTo>
                    <a:pt x="894899" y="717815"/>
                  </a:lnTo>
                  <a:lnTo>
                    <a:pt x="891400" y="712735"/>
                  </a:lnTo>
                  <a:lnTo>
                    <a:pt x="890129" y="705115"/>
                  </a:lnTo>
                  <a:lnTo>
                    <a:pt x="890344" y="694955"/>
                  </a:lnTo>
                  <a:lnTo>
                    <a:pt x="891302" y="683525"/>
                  </a:lnTo>
                  <a:lnTo>
                    <a:pt x="893933" y="668285"/>
                  </a:lnTo>
                  <a:lnTo>
                    <a:pt x="896699" y="654315"/>
                  </a:lnTo>
                  <a:lnTo>
                    <a:pt x="898387" y="644155"/>
                  </a:lnTo>
                  <a:lnTo>
                    <a:pt x="905373" y="604785"/>
                  </a:lnTo>
                  <a:lnTo>
                    <a:pt x="915003" y="573035"/>
                  </a:lnTo>
                  <a:lnTo>
                    <a:pt x="918209" y="557795"/>
                  </a:lnTo>
                  <a:lnTo>
                    <a:pt x="919120" y="547635"/>
                  </a:lnTo>
                  <a:lnTo>
                    <a:pt x="917936" y="541285"/>
                  </a:lnTo>
                  <a:lnTo>
                    <a:pt x="918140" y="531125"/>
                  </a:lnTo>
                  <a:lnTo>
                    <a:pt x="920098" y="515885"/>
                  </a:lnTo>
                  <a:lnTo>
                    <a:pt x="920975" y="501915"/>
                  </a:lnTo>
                  <a:lnTo>
                    <a:pt x="918443" y="495565"/>
                  </a:lnTo>
                  <a:lnTo>
                    <a:pt x="911458" y="495565"/>
                  </a:lnTo>
                  <a:lnTo>
                    <a:pt x="915060" y="482865"/>
                  </a:lnTo>
                  <a:lnTo>
                    <a:pt x="914460" y="476515"/>
                  </a:lnTo>
                  <a:lnTo>
                    <a:pt x="902101" y="476515"/>
                  </a:lnTo>
                  <a:lnTo>
                    <a:pt x="900658" y="471435"/>
                  </a:lnTo>
                  <a:lnTo>
                    <a:pt x="897780" y="468895"/>
                  </a:lnTo>
                  <a:lnTo>
                    <a:pt x="894179" y="467625"/>
                  </a:lnTo>
                  <a:lnTo>
                    <a:pt x="888419" y="465085"/>
                  </a:lnTo>
                  <a:lnTo>
                    <a:pt x="886980" y="465085"/>
                  </a:lnTo>
                  <a:lnTo>
                    <a:pt x="881940" y="462545"/>
                  </a:lnTo>
                  <a:lnTo>
                    <a:pt x="880979" y="461275"/>
                  </a:lnTo>
                  <a:close/>
                </a:path>
                <a:path w="2431415" h="1213484">
                  <a:moveTo>
                    <a:pt x="923419" y="868945"/>
                  </a:moveTo>
                  <a:lnTo>
                    <a:pt x="912177" y="868945"/>
                  </a:lnTo>
                  <a:lnTo>
                    <a:pt x="913621" y="870215"/>
                  </a:lnTo>
                  <a:lnTo>
                    <a:pt x="914340" y="870215"/>
                  </a:lnTo>
                  <a:lnTo>
                    <a:pt x="915060" y="871485"/>
                  </a:lnTo>
                  <a:lnTo>
                    <a:pt x="915060" y="872755"/>
                  </a:lnTo>
                  <a:lnTo>
                    <a:pt x="915779" y="872755"/>
                  </a:lnTo>
                  <a:lnTo>
                    <a:pt x="921842" y="870215"/>
                  </a:lnTo>
                  <a:lnTo>
                    <a:pt x="923419" y="868945"/>
                  </a:lnTo>
                  <a:close/>
                </a:path>
                <a:path w="2431415" h="1213484">
                  <a:moveTo>
                    <a:pt x="1724329" y="866405"/>
                  </a:moveTo>
                  <a:lnTo>
                    <a:pt x="1720011" y="866405"/>
                  </a:lnTo>
                  <a:lnTo>
                    <a:pt x="1714246" y="867675"/>
                  </a:lnTo>
                  <a:lnTo>
                    <a:pt x="1709928" y="870215"/>
                  </a:lnTo>
                  <a:lnTo>
                    <a:pt x="1731006" y="870215"/>
                  </a:lnTo>
                  <a:lnTo>
                    <a:pt x="1727923" y="867675"/>
                  </a:lnTo>
                  <a:lnTo>
                    <a:pt x="1724329" y="866405"/>
                  </a:lnTo>
                  <a:close/>
                </a:path>
                <a:path w="2431415" h="1213484">
                  <a:moveTo>
                    <a:pt x="943849" y="852435"/>
                  </a:moveTo>
                  <a:lnTo>
                    <a:pt x="941699" y="852435"/>
                  </a:lnTo>
                  <a:lnTo>
                    <a:pt x="940261" y="854975"/>
                  </a:lnTo>
                  <a:lnTo>
                    <a:pt x="938098" y="860055"/>
                  </a:lnTo>
                  <a:lnTo>
                    <a:pt x="940213" y="857515"/>
                  </a:lnTo>
                  <a:lnTo>
                    <a:pt x="943849" y="852435"/>
                  </a:lnTo>
                  <a:close/>
                </a:path>
                <a:path w="2431415" h="1213484">
                  <a:moveTo>
                    <a:pt x="1681937" y="828305"/>
                  </a:moveTo>
                  <a:lnTo>
                    <a:pt x="1583207" y="828305"/>
                  </a:lnTo>
                  <a:lnTo>
                    <a:pt x="1582483" y="837195"/>
                  </a:lnTo>
                  <a:lnTo>
                    <a:pt x="1584642" y="841005"/>
                  </a:lnTo>
                  <a:lnTo>
                    <a:pt x="1588249" y="843545"/>
                  </a:lnTo>
                  <a:lnTo>
                    <a:pt x="1594726" y="846085"/>
                  </a:lnTo>
                  <a:lnTo>
                    <a:pt x="1603375" y="842275"/>
                  </a:lnTo>
                  <a:lnTo>
                    <a:pt x="1687605" y="842275"/>
                  </a:lnTo>
                  <a:lnTo>
                    <a:pt x="1684731" y="835925"/>
                  </a:lnTo>
                  <a:lnTo>
                    <a:pt x="1681937" y="828305"/>
                  </a:lnTo>
                  <a:close/>
                </a:path>
                <a:path w="2431415" h="1213484">
                  <a:moveTo>
                    <a:pt x="1476300" y="825765"/>
                  </a:moveTo>
                  <a:lnTo>
                    <a:pt x="1452892" y="825765"/>
                  </a:lnTo>
                  <a:lnTo>
                    <a:pt x="1448574" y="834655"/>
                  </a:lnTo>
                  <a:lnTo>
                    <a:pt x="1447850" y="838465"/>
                  </a:lnTo>
                  <a:lnTo>
                    <a:pt x="1449298" y="838465"/>
                  </a:lnTo>
                  <a:lnTo>
                    <a:pt x="1454279" y="837195"/>
                  </a:lnTo>
                  <a:lnTo>
                    <a:pt x="1462705" y="832115"/>
                  </a:lnTo>
                  <a:lnTo>
                    <a:pt x="1472885" y="827035"/>
                  </a:lnTo>
                  <a:lnTo>
                    <a:pt x="1476300" y="825765"/>
                  </a:lnTo>
                  <a:close/>
                </a:path>
                <a:path w="2431415" h="1213484">
                  <a:moveTo>
                    <a:pt x="1678668" y="807985"/>
                  </a:moveTo>
                  <a:lnTo>
                    <a:pt x="1575295" y="807985"/>
                  </a:lnTo>
                  <a:lnTo>
                    <a:pt x="1575180" y="811795"/>
                  </a:lnTo>
                  <a:lnTo>
                    <a:pt x="1573852" y="820685"/>
                  </a:lnTo>
                  <a:lnTo>
                    <a:pt x="1573064" y="828305"/>
                  </a:lnTo>
                  <a:lnTo>
                    <a:pt x="1574571" y="833385"/>
                  </a:lnTo>
                  <a:lnTo>
                    <a:pt x="1576006" y="833385"/>
                  </a:lnTo>
                  <a:lnTo>
                    <a:pt x="1579613" y="832115"/>
                  </a:lnTo>
                  <a:lnTo>
                    <a:pt x="1583207" y="828305"/>
                  </a:lnTo>
                  <a:lnTo>
                    <a:pt x="1681937" y="828305"/>
                  </a:lnTo>
                  <a:lnTo>
                    <a:pt x="1681006" y="825765"/>
                  </a:lnTo>
                  <a:lnTo>
                    <a:pt x="1679238" y="811795"/>
                  </a:lnTo>
                  <a:lnTo>
                    <a:pt x="1678668" y="807985"/>
                  </a:lnTo>
                  <a:close/>
                </a:path>
                <a:path w="2431415" h="1213484">
                  <a:moveTo>
                    <a:pt x="1648726" y="800365"/>
                  </a:moveTo>
                  <a:lnTo>
                    <a:pt x="1416177" y="800365"/>
                  </a:lnTo>
                  <a:lnTo>
                    <a:pt x="1421218" y="801635"/>
                  </a:lnTo>
                  <a:lnTo>
                    <a:pt x="1429854" y="806715"/>
                  </a:lnTo>
                  <a:lnTo>
                    <a:pt x="1433449" y="816875"/>
                  </a:lnTo>
                  <a:lnTo>
                    <a:pt x="1437779" y="819415"/>
                  </a:lnTo>
                  <a:lnTo>
                    <a:pt x="1438490" y="824495"/>
                  </a:lnTo>
                  <a:lnTo>
                    <a:pt x="1441373" y="825765"/>
                  </a:lnTo>
                  <a:lnTo>
                    <a:pt x="1442808" y="827035"/>
                  </a:lnTo>
                  <a:lnTo>
                    <a:pt x="1447126" y="828305"/>
                  </a:lnTo>
                  <a:lnTo>
                    <a:pt x="1451457" y="825765"/>
                  </a:lnTo>
                  <a:lnTo>
                    <a:pt x="1476300" y="825765"/>
                  </a:lnTo>
                  <a:lnTo>
                    <a:pt x="1483131" y="823225"/>
                  </a:lnTo>
                  <a:lnTo>
                    <a:pt x="1528636" y="823225"/>
                  </a:lnTo>
                  <a:lnTo>
                    <a:pt x="1540014" y="819415"/>
                  </a:lnTo>
                  <a:lnTo>
                    <a:pt x="1550126" y="815605"/>
                  </a:lnTo>
                  <a:lnTo>
                    <a:pt x="1559361" y="811795"/>
                  </a:lnTo>
                  <a:lnTo>
                    <a:pt x="1566841" y="809255"/>
                  </a:lnTo>
                  <a:lnTo>
                    <a:pt x="1571688" y="807985"/>
                  </a:lnTo>
                  <a:lnTo>
                    <a:pt x="1678668" y="807985"/>
                  </a:lnTo>
                  <a:lnTo>
                    <a:pt x="1677717" y="801635"/>
                  </a:lnTo>
                  <a:lnTo>
                    <a:pt x="1650885" y="801635"/>
                  </a:lnTo>
                  <a:lnTo>
                    <a:pt x="1648726" y="800365"/>
                  </a:lnTo>
                  <a:close/>
                </a:path>
                <a:path w="2431415" h="1213484">
                  <a:moveTo>
                    <a:pt x="1528636" y="823225"/>
                  </a:moveTo>
                  <a:lnTo>
                    <a:pt x="1496673" y="823225"/>
                  </a:lnTo>
                  <a:lnTo>
                    <a:pt x="1510487" y="824495"/>
                  </a:lnTo>
                  <a:lnTo>
                    <a:pt x="1524843" y="824495"/>
                  </a:lnTo>
                  <a:lnTo>
                    <a:pt x="1528636" y="823225"/>
                  </a:lnTo>
                  <a:close/>
                </a:path>
                <a:path w="2431415" h="1213484">
                  <a:moveTo>
                    <a:pt x="1574571" y="807985"/>
                  </a:moveTo>
                  <a:lnTo>
                    <a:pt x="1571688" y="807985"/>
                  </a:lnTo>
                  <a:lnTo>
                    <a:pt x="1573123" y="809255"/>
                  </a:lnTo>
                  <a:lnTo>
                    <a:pt x="1573123" y="811795"/>
                  </a:lnTo>
                  <a:lnTo>
                    <a:pt x="1570964" y="816875"/>
                  </a:lnTo>
                  <a:lnTo>
                    <a:pt x="1573847" y="810525"/>
                  </a:lnTo>
                  <a:lnTo>
                    <a:pt x="1574571" y="807985"/>
                  </a:lnTo>
                  <a:close/>
                </a:path>
                <a:path w="2431415" h="1213484">
                  <a:moveTo>
                    <a:pt x="1641538" y="785125"/>
                  </a:moveTo>
                  <a:lnTo>
                    <a:pt x="1391691" y="785125"/>
                  </a:lnTo>
                  <a:lnTo>
                    <a:pt x="1398892" y="787665"/>
                  </a:lnTo>
                  <a:lnTo>
                    <a:pt x="1401051" y="794015"/>
                  </a:lnTo>
                  <a:lnTo>
                    <a:pt x="1401051" y="804175"/>
                  </a:lnTo>
                  <a:lnTo>
                    <a:pt x="1409687" y="800365"/>
                  </a:lnTo>
                  <a:lnTo>
                    <a:pt x="1648726" y="800365"/>
                  </a:lnTo>
                  <a:lnTo>
                    <a:pt x="1643768" y="794015"/>
                  </a:lnTo>
                  <a:lnTo>
                    <a:pt x="1641538" y="785125"/>
                  </a:lnTo>
                  <a:close/>
                </a:path>
                <a:path w="2431415" h="1213484">
                  <a:moveTo>
                    <a:pt x="1669605" y="790205"/>
                  </a:moveTo>
                  <a:lnTo>
                    <a:pt x="1664563" y="791475"/>
                  </a:lnTo>
                  <a:lnTo>
                    <a:pt x="1657375" y="799095"/>
                  </a:lnTo>
                  <a:lnTo>
                    <a:pt x="1653768" y="801635"/>
                  </a:lnTo>
                  <a:lnTo>
                    <a:pt x="1677717" y="801635"/>
                  </a:lnTo>
                  <a:lnTo>
                    <a:pt x="1677337" y="799095"/>
                  </a:lnTo>
                  <a:lnTo>
                    <a:pt x="1673212" y="791475"/>
                  </a:lnTo>
                  <a:lnTo>
                    <a:pt x="1669605" y="790205"/>
                  </a:lnTo>
                  <a:close/>
                </a:path>
                <a:path w="2431415" h="1213484">
                  <a:moveTo>
                    <a:pt x="1636751" y="763535"/>
                  </a:moveTo>
                  <a:lnTo>
                    <a:pt x="1329778" y="763535"/>
                  </a:lnTo>
                  <a:lnTo>
                    <a:pt x="1333373" y="764805"/>
                  </a:lnTo>
                  <a:lnTo>
                    <a:pt x="1339850" y="768615"/>
                  </a:lnTo>
                  <a:lnTo>
                    <a:pt x="1342732" y="776235"/>
                  </a:lnTo>
                  <a:lnTo>
                    <a:pt x="1347050" y="781315"/>
                  </a:lnTo>
                  <a:lnTo>
                    <a:pt x="1348486" y="788935"/>
                  </a:lnTo>
                  <a:lnTo>
                    <a:pt x="1355699" y="794015"/>
                  </a:lnTo>
                  <a:lnTo>
                    <a:pt x="1361452" y="796555"/>
                  </a:lnTo>
                  <a:lnTo>
                    <a:pt x="1368653" y="796555"/>
                  </a:lnTo>
                  <a:lnTo>
                    <a:pt x="1375130" y="795285"/>
                  </a:lnTo>
                  <a:lnTo>
                    <a:pt x="1384490" y="786395"/>
                  </a:lnTo>
                  <a:lnTo>
                    <a:pt x="1391691" y="785125"/>
                  </a:lnTo>
                  <a:lnTo>
                    <a:pt x="1641538" y="785125"/>
                  </a:lnTo>
                  <a:lnTo>
                    <a:pt x="1640901" y="782585"/>
                  </a:lnTo>
                  <a:lnTo>
                    <a:pt x="1638709" y="771155"/>
                  </a:lnTo>
                  <a:lnTo>
                    <a:pt x="1636751" y="763535"/>
                  </a:lnTo>
                  <a:close/>
                </a:path>
                <a:path w="2431415" h="1213484">
                  <a:moveTo>
                    <a:pt x="1020844" y="773695"/>
                  </a:moveTo>
                  <a:lnTo>
                    <a:pt x="1013698" y="773695"/>
                  </a:lnTo>
                  <a:lnTo>
                    <a:pt x="1010815" y="780045"/>
                  </a:lnTo>
                  <a:lnTo>
                    <a:pt x="1009376" y="782585"/>
                  </a:lnTo>
                  <a:lnTo>
                    <a:pt x="1010815" y="783855"/>
                  </a:lnTo>
                  <a:lnTo>
                    <a:pt x="1012730" y="782585"/>
                  </a:lnTo>
                  <a:lnTo>
                    <a:pt x="1016398" y="778775"/>
                  </a:lnTo>
                  <a:lnTo>
                    <a:pt x="1020844" y="773695"/>
                  </a:lnTo>
                  <a:close/>
                </a:path>
                <a:path w="2431415" h="1213484">
                  <a:moveTo>
                    <a:pt x="1323152" y="764805"/>
                  </a:moveTo>
                  <a:lnTo>
                    <a:pt x="1306741" y="764805"/>
                  </a:lnTo>
                  <a:lnTo>
                    <a:pt x="1312494" y="768615"/>
                  </a:lnTo>
                  <a:lnTo>
                    <a:pt x="1314653" y="768615"/>
                  </a:lnTo>
                  <a:lnTo>
                    <a:pt x="1315377" y="769885"/>
                  </a:lnTo>
                  <a:lnTo>
                    <a:pt x="1316812" y="769885"/>
                  </a:lnTo>
                  <a:lnTo>
                    <a:pt x="1323152" y="764805"/>
                  </a:lnTo>
                  <a:close/>
                </a:path>
                <a:path w="2431415" h="1213484">
                  <a:moveTo>
                    <a:pt x="1482407" y="750835"/>
                  </a:moveTo>
                  <a:lnTo>
                    <a:pt x="1276303" y="750835"/>
                  </a:lnTo>
                  <a:lnTo>
                    <a:pt x="1282255" y="752105"/>
                  </a:lnTo>
                  <a:lnTo>
                    <a:pt x="1282966" y="752105"/>
                  </a:lnTo>
                  <a:lnTo>
                    <a:pt x="1285849" y="757185"/>
                  </a:lnTo>
                  <a:lnTo>
                    <a:pt x="1286573" y="760995"/>
                  </a:lnTo>
                  <a:lnTo>
                    <a:pt x="1289456" y="763535"/>
                  </a:lnTo>
                  <a:lnTo>
                    <a:pt x="1291615" y="764805"/>
                  </a:lnTo>
                  <a:lnTo>
                    <a:pt x="1297368" y="767345"/>
                  </a:lnTo>
                  <a:lnTo>
                    <a:pt x="1306741" y="764805"/>
                  </a:lnTo>
                  <a:lnTo>
                    <a:pt x="1323152" y="764805"/>
                  </a:lnTo>
                  <a:lnTo>
                    <a:pt x="1324737" y="763535"/>
                  </a:lnTo>
                  <a:lnTo>
                    <a:pt x="1636751" y="763535"/>
                  </a:lnTo>
                  <a:lnTo>
                    <a:pt x="1635772" y="759725"/>
                  </a:lnTo>
                  <a:lnTo>
                    <a:pt x="1486738" y="759725"/>
                  </a:lnTo>
                  <a:lnTo>
                    <a:pt x="1482407" y="757185"/>
                  </a:lnTo>
                  <a:lnTo>
                    <a:pt x="1482407" y="750835"/>
                  </a:lnTo>
                  <a:close/>
                </a:path>
                <a:path w="2431415" h="1213484">
                  <a:moveTo>
                    <a:pt x="1554416" y="730515"/>
                  </a:moveTo>
                  <a:lnTo>
                    <a:pt x="1549374" y="730515"/>
                  </a:lnTo>
                  <a:lnTo>
                    <a:pt x="1539123" y="733055"/>
                  </a:lnTo>
                  <a:lnTo>
                    <a:pt x="1519703" y="735595"/>
                  </a:lnTo>
                  <a:lnTo>
                    <a:pt x="1509052" y="740675"/>
                  </a:lnTo>
                  <a:lnTo>
                    <a:pt x="1500804" y="750835"/>
                  </a:lnTo>
                  <a:lnTo>
                    <a:pt x="1494380" y="755915"/>
                  </a:lnTo>
                  <a:lnTo>
                    <a:pt x="1489714" y="759725"/>
                  </a:lnTo>
                  <a:lnTo>
                    <a:pt x="1635772" y="759725"/>
                  </a:lnTo>
                  <a:lnTo>
                    <a:pt x="1637515" y="749565"/>
                  </a:lnTo>
                  <a:lnTo>
                    <a:pt x="1637690" y="748295"/>
                  </a:lnTo>
                  <a:lnTo>
                    <a:pt x="1618488" y="748295"/>
                  </a:lnTo>
                  <a:lnTo>
                    <a:pt x="1617776" y="741945"/>
                  </a:lnTo>
                  <a:lnTo>
                    <a:pt x="1571688" y="741945"/>
                  </a:lnTo>
                  <a:lnTo>
                    <a:pt x="1568818" y="740675"/>
                  </a:lnTo>
                  <a:lnTo>
                    <a:pt x="1563776" y="738135"/>
                  </a:lnTo>
                  <a:lnTo>
                    <a:pt x="1560893" y="733055"/>
                  </a:lnTo>
                  <a:lnTo>
                    <a:pt x="1556562" y="731785"/>
                  </a:lnTo>
                  <a:lnTo>
                    <a:pt x="1554416" y="730515"/>
                  </a:lnTo>
                  <a:close/>
                </a:path>
                <a:path w="2431415" h="1213484">
                  <a:moveTo>
                    <a:pt x="1379920" y="706385"/>
                  </a:moveTo>
                  <a:lnTo>
                    <a:pt x="1210255" y="706385"/>
                  </a:lnTo>
                  <a:lnTo>
                    <a:pt x="1213133" y="708925"/>
                  </a:lnTo>
                  <a:lnTo>
                    <a:pt x="1216645" y="712735"/>
                  </a:lnTo>
                  <a:lnTo>
                    <a:pt x="1219076" y="719085"/>
                  </a:lnTo>
                  <a:lnTo>
                    <a:pt x="1221235" y="726705"/>
                  </a:lnTo>
                  <a:lnTo>
                    <a:pt x="1223933" y="731785"/>
                  </a:lnTo>
                  <a:lnTo>
                    <a:pt x="1225376" y="741945"/>
                  </a:lnTo>
                  <a:lnTo>
                    <a:pt x="1228972" y="749565"/>
                  </a:lnTo>
                  <a:lnTo>
                    <a:pt x="1237615" y="753375"/>
                  </a:lnTo>
                  <a:lnTo>
                    <a:pt x="1244094" y="752105"/>
                  </a:lnTo>
                  <a:lnTo>
                    <a:pt x="1253455" y="745755"/>
                  </a:lnTo>
                  <a:lnTo>
                    <a:pt x="1482568" y="745755"/>
                  </a:lnTo>
                  <a:lnTo>
                    <a:pt x="1483131" y="736865"/>
                  </a:lnTo>
                  <a:lnTo>
                    <a:pt x="1482653" y="735595"/>
                  </a:lnTo>
                  <a:lnTo>
                    <a:pt x="1449298" y="735595"/>
                  </a:lnTo>
                  <a:lnTo>
                    <a:pt x="1446415" y="733055"/>
                  </a:lnTo>
                  <a:lnTo>
                    <a:pt x="1445691" y="730515"/>
                  </a:lnTo>
                  <a:lnTo>
                    <a:pt x="1445209" y="727975"/>
                  </a:lnTo>
                  <a:lnTo>
                    <a:pt x="1414729" y="727975"/>
                  </a:lnTo>
                  <a:lnTo>
                    <a:pt x="1412570" y="726705"/>
                  </a:lnTo>
                  <a:lnTo>
                    <a:pt x="1411859" y="725435"/>
                  </a:lnTo>
                  <a:lnTo>
                    <a:pt x="1411135" y="722895"/>
                  </a:lnTo>
                  <a:lnTo>
                    <a:pt x="1410411" y="717815"/>
                  </a:lnTo>
                  <a:lnTo>
                    <a:pt x="1410049" y="716545"/>
                  </a:lnTo>
                  <a:lnTo>
                    <a:pt x="1398892" y="716545"/>
                  </a:lnTo>
                  <a:lnTo>
                    <a:pt x="1397457" y="712735"/>
                  </a:lnTo>
                  <a:lnTo>
                    <a:pt x="1396733" y="708925"/>
                  </a:lnTo>
                  <a:lnTo>
                    <a:pt x="1383779" y="708925"/>
                  </a:lnTo>
                  <a:lnTo>
                    <a:pt x="1381607" y="707655"/>
                  </a:lnTo>
                  <a:lnTo>
                    <a:pt x="1379920" y="706385"/>
                  </a:lnTo>
                  <a:close/>
                </a:path>
                <a:path w="2431415" h="1213484">
                  <a:moveTo>
                    <a:pt x="1482568" y="745755"/>
                  </a:moveTo>
                  <a:lnTo>
                    <a:pt x="1253455" y="745755"/>
                  </a:lnTo>
                  <a:lnTo>
                    <a:pt x="1254174" y="749565"/>
                  </a:lnTo>
                  <a:lnTo>
                    <a:pt x="1255613" y="752105"/>
                  </a:lnTo>
                  <a:lnTo>
                    <a:pt x="1257776" y="753375"/>
                  </a:lnTo>
                  <a:lnTo>
                    <a:pt x="1263322" y="753375"/>
                  </a:lnTo>
                  <a:lnTo>
                    <a:pt x="1276303" y="750835"/>
                  </a:lnTo>
                  <a:lnTo>
                    <a:pt x="1482407" y="750835"/>
                  </a:lnTo>
                  <a:lnTo>
                    <a:pt x="1482407" y="748295"/>
                  </a:lnTo>
                  <a:lnTo>
                    <a:pt x="1482568" y="745755"/>
                  </a:lnTo>
                  <a:close/>
                </a:path>
                <a:path w="2431415" h="1213484">
                  <a:moveTo>
                    <a:pt x="1637207" y="727975"/>
                  </a:moveTo>
                  <a:lnTo>
                    <a:pt x="1634891" y="727975"/>
                  </a:lnTo>
                  <a:lnTo>
                    <a:pt x="1631091" y="731785"/>
                  </a:lnTo>
                  <a:lnTo>
                    <a:pt x="1625668" y="738135"/>
                  </a:lnTo>
                  <a:lnTo>
                    <a:pt x="1618488" y="748295"/>
                  </a:lnTo>
                  <a:lnTo>
                    <a:pt x="1637690" y="748295"/>
                  </a:lnTo>
                  <a:lnTo>
                    <a:pt x="1638919" y="739405"/>
                  </a:lnTo>
                  <a:lnTo>
                    <a:pt x="1639108" y="731785"/>
                  </a:lnTo>
                  <a:lnTo>
                    <a:pt x="1637207" y="727975"/>
                  </a:lnTo>
                  <a:close/>
                </a:path>
                <a:path w="2431415" h="1213484">
                  <a:moveTo>
                    <a:pt x="1079936" y="590815"/>
                  </a:moveTo>
                  <a:lnTo>
                    <a:pt x="1079216" y="590815"/>
                  </a:lnTo>
                  <a:lnTo>
                    <a:pt x="1074806" y="594625"/>
                  </a:lnTo>
                  <a:lnTo>
                    <a:pt x="1067156" y="604785"/>
                  </a:lnTo>
                  <a:lnTo>
                    <a:pt x="1058157" y="617485"/>
                  </a:lnTo>
                  <a:lnTo>
                    <a:pt x="1049699" y="630185"/>
                  </a:lnTo>
                  <a:lnTo>
                    <a:pt x="1041102" y="641615"/>
                  </a:lnTo>
                  <a:lnTo>
                    <a:pt x="1033857" y="649235"/>
                  </a:lnTo>
                  <a:lnTo>
                    <a:pt x="1026613" y="659395"/>
                  </a:lnTo>
                  <a:lnTo>
                    <a:pt x="1018019" y="672095"/>
                  </a:lnTo>
                  <a:lnTo>
                    <a:pt x="1012685" y="675905"/>
                  </a:lnTo>
                  <a:lnTo>
                    <a:pt x="1003977" y="688605"/>
                  </a:lnTo>
                  <a:lnTo>
                    <a:pt x="994729" y="701305"/>
                  </a:lnTo>
                  <a:lnTo>
                    <a:pt x="987776" y="710195"/>
                  </a:lnTo>
                  <a:lnTo>
                    <a:pt x="978428" y="722895"/>
                  </a:lnTo>
                  <a:lnTo>
                    <a:pt x="972928" y="726705"/>
                  </a:lnTo>
                  <a:lnTo>
                    <a:pt x="967832" y="729245"/>
                  </a:lnTo>
                  <a:lnTo>
                    <a:pt x="959698" y="735595"/>
                  </a:lnTo>
                  <a:lnTo>
                    <a:pt x="953938" y="743215"/>
                  </a:lnTo>
                  <a:lnTo>
                    <a:pt x="1057484" y="743215"/>
                  </a:lnTo>
                  <a:lnTo>
                    <a:pt x="1066259" y="730515"/>
                  </a:lnTo>
                  <a:lnTo>
                    <a:pt x="1072095" y="725435"/>
                  </a:lnTo>
                  <a:lnTo>
                    <a:pt x="1075706" y="724165"/>
                  </a:lnTo>
                  <a:lnTo>
                    <a:pt x="1078912" y="724165"/>
                  </a:lnTo>
                  <a:lnTo>
                    <a:pt x="1086968" y="719085"/>
                  </a:lnTo>
                  <a:lnTo>
                    <a:pt x="1092627" y="712735"/>
                  </a:lnTo>
                  <a:lnTo>
                    <a:pt x="1098420" y="705115"/>
                  </a:lnTo>
                  <a:lnTo>
                    <a:pt x="1102255" y="701305"/>
                  </a:lnTo>
                  <a:lnTo>
                    <a:pt x="1110178" y="688605"/>
                  </a:lnTo>
                  <a:lnTo>
                    <a:pt x="1113055" y="684795"/>
                  </a:lnTo>
                  <a:lnTo>
                    <a:pt x="1333310" y="684795"/>
                  </a:lnTo>
                  <a:lnTo>
                    <a:pt x="1331214" y="674635"/>
                  </a:lnTo>
                  <a:lnTo>
                    <a:pt x="1317536" y="674635"/>
                  </a:lnTo>
                  <a:lnTo>
                    <a:pt x="1313218" y="672095"/>
                  </a:lnTo>
                  <a:lnTo>
                    <a:pt x="1313376" y="669555"/>
                  </a:lnTo>
                  <a:lnTo>
                    <a:pt x="1293050" y="669555"/>
                  </a:lnTo>
                  <a:lnTo>
                    <a:pt x="1290891" y="668285"/>
                  </a:lnTo>
                  <a:lnTo>
                    <a:pt x="1288370" y="667015"/>
                  </a:lnTo>
                  <a:lnTo>
                    <a:pt x="1240045" y="667015"/>
                  </a:lnTo>
                  <a:lnTo>
                    <a:pt x="1233294" y="665745"/>
                  </a:lnTo>
                  <a:lnTo>
                    <a:pt x="1229692" y="663205"/>
                  </a:lnTo>
                  <a:lnTo>
                    <a:pt x="1227535" y="659395"/>
                  </a:lnTo>
                  <a:lnTo>
                    <a:pt x="1227535" y="650505"/>
                  </a:lnTo>
                  <a:lnTo>
                    <a:pt x="1223933" y="646695"/>
                  </a:lnTo>
                  <a:lnTo>
                    <a:pt x="1220336" y="644155"/>
                  </a:lnTo>
                  <a:lnTo>
                    <a:pt x="1216016" y="641615"/>
                  </a:lnTo>
                  <a:lnTo>
                    <a:pt x="1200175" y="641615"/>
                  </a:lnTo>
                  <a:lnTo>
                    <a:pt x="1198736" y="640345"/>
                  </a:lnTo>
                  <a:lnTo>
                    <a:pt x="1193695" y="639075"/>
                  </a:lnTo>
                  <a:lnTo>
                    <a:pt x="1192977" y="628915"/>
                  </a:lnTo>
                  <a:lnTo>
                    <a:pt x="1188655" y="623835"/>
                  </a:lnTo>
                  <a:lnTo>
                    <a:pt x="1190573" y="613675"/>
                  </a:lnTo>
                  <a:lnTo>
                    <a:pt x="1158414" y="613675"/>
                  </a:lnTo>
                  <a:lnTo>
                    <a:pt x="1154097" y="612405"/>
                  </a:lnTo>
                  <a:lnTo>
                    <a:pt x="1151215" y="611135"/>
                  </a:lnTo>
                  <a:lnTo>
                    <a:pt x="1149776" y="607325"/>
                  </a:lnTo>
                  <a:lnTo>
                    <a:pt x="1149776" y="602245"/>
                  </a:lnTo>
                  <a:lnTo>
                    <a:pt x="1138257" y="602245"/>
                  </a:lnTo>
                  <a:lnTo>
                    <a:pt x="1133936" y="599705"/>
                  </a:lnTo>
                  <a:lnTo>
                    <a:pt x="1084257" y="599705"/>
                  </a:lnTo>
                  <a:lnTo>
                    <a:pt x="1081375" y="598435"/>
                  </a:lnTo>
                  <a:lnTo>
                    <a:pt x="1080655" y="597165"/>
                  </a:lnTo>
                  <a:lnTo>
                    <a:pt x="1080655" y="592085"/>
                  </a:lnTo>
                  <a:lnTo>
                    <a:pt x="1079936" y="590815"/>
                  </a:lnTo>
                  <a:close/>
                </a:path>
                <a:path w="2431415" h="1213484">
                  <a:moveTo>
                    <a:pt x="1584642" y="735595"/>
                  </a:moveTo>
                  <a:lnTo>
                    <a:pt x="1576730" y="741945"/>
                  </a:lnTo>
                  <a:lnTo>
                    <a:pt x="1617776" y="741945"/>
                  </a:lnTo>
                  <a:lnTo>
                    <a:pt x="1615605" y="736865"/>
                  </a:lnTo>
                  <a:lnTo>
                    <a:pt x="1585366" y="736865"/>
                  </a:lnTo>
                  <a:lnTo>
                    <a:pt x="1584642" y="735595"/>
                  </a:lnTo>
                  <a:close/>
                </a:path>
                <a:path w="2431415" h="1213484">
                  <a:moveTo>
                    <a:pt x="1605822" y="734325"/>
                  </a:moveTo>
                  <a:lnTo>
                    <a:pt x="1591554" y="736865"/>
                  </a:lnTo>
                  <a:lnTo>
                    <a:pt x="1615605" y="736865"/>
                  </a:lnTo>
                  <a:lnTo>
                    <a:pt x="1612011" y="735595"/>
                  </a:lnTo>
                  <a:lnTo>
                    <a:pt x="1605822" y="734325"/>
                  </a:lnTo>
                  <a:close/>
                </a:path>
                <a:path w="2431415" h="1213484">
                  <a:moveTo>
                    <a:pt x="1479524" y="730515"/>
                  </a:moveTo>
                  <a:lnTo>
                    <a:pt x="1472576" y="730515"/>
                  </a:lnTo>
                  <a:lnTo>
                    <a:pt x="1456246" y="735595"/>
                  </a:lnTo>
                  <a:lnTo>
                    <a:pt x="1482653" y="735595"/>
                  </a:lnTo>
                  <a:lnTo>
                    <a:pt x="1481696" y="733055"/>
                  </a:lnTo>
                  <a:lnTo>
                    <a:pt x="1480248" y="731785"/>
                  </a:lnTo>
                  <a:lnTo>
                    <a:pt x="1479524" y="730515"/>
                  </a:lnTo>
                  <a:close/>
                </a:path>
                <a:path w="2431415" h="1213484">
                  <a:moveTo>
                    <a:pt x="1435085" y="724165"/>
                  </a:moveTo>
                  <a:lnTo>
                    <a:pt x="1427784" y="725435"/>
                  </a:lnTo>
                  <a:lnTo>
                    <a:pt x="1420617" y="727975"/>
                  </a:lnTo>
                  <a:lnTo>
                    <a:pt x="1445209" y="727975"/>
                  </a:lnTo>
                  <a:lnTo>
                    <a:pt x="1444967" y="726705"/>
                  </a:lnTo>
                  <a:lnTo>
                    <a:pt x="1443532" y="725435"/>
                  </a:lnTo>
                  <a:lnTo>
                    <a:pt x="1441373" y="725435"/>
                  </a:lnTo>
                  <a:lnTo>
                    <a:pt x="1435085" y="724165"/>
                  </a:lnTo>
                  <a:close/>
                </a:path>
                <a:path w="2431415" h="1213484">
                  <a:moveTo>
                    <a:pt x="1371892" y="698765"/>
                  </a:moveTo>
                  <a:lnTo>
                    <a:pt x="1157693" y="698765"/>
                  </a:lnTo>
                  <a:lnTo>
                    <a:pt x="1164897" y="701305"/>
                  </a:lnTo>
                  <a:lnTo>
                    <a:pt x="1167775" y="706385"/>
                  </a:lnTo>
                  <a:lnTo>
                    <a:pt x="1172095" y="710195"/>
                  </a:lnTo>
                  <a:lnTo>
                    <a:pt x="1178282" y="711465"/>
                  </a:lnTo>
                  <a:lnTo>
                    <a:pt x="1191738" y="714005"/>
                  </a:lnTo>
                  <a:lnTo>
                    <a:pt x="1198736" y="716545"/>
                  </a:lnTo>
                  <a:lnTo>
                    <a:pt x="1205934" y="708925"/>
                  </a:lnTo>
                  <a:lnTo>
                    <a:pt x="1210255" y="706385"/>
                  </a:lnTo>
                  <a:lnTo>
                    <a:pt x="1379920" y="706385"/>
                  </a:lnTo>
                  <a:lnTo>
                    <a:pt x="1376546" y="703845"/>
                  </a:lnTo>
                  <a:lnTo>
                    <a:pt x="1371892" y="698765"/>
                  </a:lnTo>
                  <a:close/>
                </a:path>
                <a:path w="2431415" h="1213484">
                  <a:moveTo>
                    <a:pt x="1405369" y="712735"/>
                  </a:moveTo>
                  <a:lnTo>
                    <a:pt x="1401775" y="714005"/>
                  </a:lnTo>
                  <a:lnTo>
                    <a:pt x="1398892" y="716545"/>
                  </a:lnTo>
                  <a:lnTo>
                    <a:pt x="1410049" y="716545"/>
                  </a:lnTo>
                  <a:lnTo>
                    <a:pt x="1409687" y="715275"/>
                  </a:lnTo>
                  <a:lnTo>
                    <a:pt x="1405369" y="712735"/>
                  </a:lnTo>
                  <a:close/>
                </a:path>
                <a:path w="2431415" h="1213484">
                  <a:moveTo>
                    <a:pt x="1393850" y="706385"/>
                  </a:moveTo>
                  <a:lnTo>
                    <a:pt x="1390256" y="706385"/>
                  </a:lnTo>
                  <a:lnTo>
                    <a:pt x="1387373" y="708925"/>
                  </a:lnTo>
                  <a:lnTo>
                    <a:pt x="1396733" y="708925"/>
                  </a:lnTo>
                  <a:lnTo>
                    <a:pt x="1393850" y="706385"/>
                  </a:lnTo>
                  <a:close/>
                </a:path>
                <a:path w="2431415" h="1213484">
                  <a:moveTo>
                    <a:pt x="1333310" y="684795"/>
                  </a:moveTo>
                  <a:lnTo>
                    <a:pt x="1124574" y="684795"/>
                  </a:lnTo>
                  <a:lnTo>
                    <a:pt x="1128896" y="686065"/>
                  </a:lnTo>
                  <a:lnTo>
                    <a:pt x="1132497" y="689875"/>
                  </a:lnTo>
                  <a:lnTo>
                    <a:pt x="1133217" y="693685"/>
                  </a:lnTo>
                  <a:lnTo>
                    <a:pt x="1136818" y="693685"/>
                  </a:lnTo>
                  <a:lnTo>
                    <a:pt x="1138976" y="694955"/>
                  </a:lnTo>
                  <a:lnTo>
                    <a:pt x="1139695" y="703845"/>
                  </a:lnTo>
                  <a:lnTo>
                    <a:pt x="1144017" y="706385"/>
                  </a:lnTo>
                  <a:lnTo>
                    <a:pt x="1148337" y="703845"/>
                  </a:lnTo>
                  <a:lnTo>
                    <a:pt x="1154097" y="698765"/>
                  </a:lnTo>
                  <a:lnTo>
                    <a:pt x="1371892" y="698765"/>
                  </a:lnTo>
                  <a:lnTo>
                    <a:pt x="1367237" y="693685"/>
                  </a:lnTo>
                  <a:lnTo>
                    <a:pt x="1365550" y="692415"/>
                  </a:lnTo>
                  <a:lnTo>
                    <a:pt x="1344168" y="692415"/>
                  </a:lnTo>
                  <a:lnTo>
                    <a:pt x="1341297" y="691145"/>
                  </a:lnTo>
                  <a:lnTo>
                    <a:pt x="1334096" y="688605"/>
                  </a:lnTo>
                  <a:lnTo>
                    <a:pt x="1333310" y="684795"/>
                  </a:lnTo>
                  <a:close/>
                </a:path>
                <a:path w="2431415" h="1213484">
                  <a:moveTo>
                    <a:pt x="1124574" y="684795"/>
                  </a:moveTo>
                  <a:lnTo>
                    <a:pt x="1115218" y="684795"/>
                  </a:lnTo>
                  <a:lnTo>
                    <a:pt x="1115218" y="692415"/>
                  </a:lnTo>
                  <a:lnTo>
                    <a:pt x="1110898" y="703845"/>
                  </a:lnTo>
                  <a:lnTo>
                    <a:pt x="1111617" y="703845"/>
                  </a:lnTo>
                  <a:lnTo>
                    <a:pt x="1114494" y="700035"/>
                  </a:lnTo>
                  <a:lnTo>
                    <a:pt x="1119534" y="688605"/>
                  </a:lnTo>
                  <a:lnTo>
                    <a:pt x="1124574" y="684795"/>
                  </a:lnTo>
                  <a:close/>
                </a:path>
                <a:path w="2431415" h="1213484">
                  <a:moveTo>
                    <a:pt x="1360017" y="688605"/>
                  </a:moveTo>
                  <a:lnTo>
                    <a:pt x="1354251" y="688605"/>
                  </a:lnTo>
                  <a:lnTo>
                    <a:pt x="1348486" y="692415"/>
                  </a:lnTo>
                  <a:lnTo>
                    <a:pt x="1365550" y="692415"/>
                  </a:lnTo>
                  <a:lnTo>
                    <a:pt x="1362176" y="689875"/>
                  </a:lnTo>
                  <a:lnTo>
                    <a:pt x="1360017" y="688605"/>
                  </a:lnTo>
                  <a:close/>
                </a:path>
                <a:path w="2431415" h="1213484">
                  <a:moveTo>
                    <a:pt x="1324737" y="672095"/>
                  </a:moveTo>
                  <a:lnTo>
                    <a:pt x="1323289" y="672095"/>
                  </a:lnTo>
                  <a:lnTo>
                    <a:pt x="1320419" y="674635"/>
                  </a:lnTo>
                  <a:lnTo>
                    <a:pt x="1331214" y="674635"/>
                  </a:lnTo>
                  <a:lnTo>
                    <a:pt x="1324737" y="672095"/>
                  </a:lnTo>
                  <a:close/>
                </a:path>
                <a:path w="2431415" h="1213484">
                  <a:moveTo>
                    <a:pt x="1310335" y="658125"/>
                  </a:moveTo>
                  <a:lnTo>
                    <a:pt x="1308900" y="658125"/>
                  </a:lnTo>
                  <a:lnTo>
                    <a:pt x="1306017" y="660665"/>
                  </a:lnTo>
                  <a:lnTo>
                    <a:pt x="1299527" y="668285"/>
                  </a:lnTo>
                  <a:lnTo>
                    <a:pt x="1295209" y="669555"/>
                  </a:lnTo>
                  <a:lnTo>
                    <a:pt x="1313376" y="669555"/>
                  </a:lnTo>
                  <a:lnTo>
                    <a:pt x="1313929" y="660665"/>
                  </a:lnTo>
                  <a:lnTo>
                    <a:pt x="1310335" y="658125"/>
                  </a:lnTo>
                  <a:close/>
                </a:path>
                <a:path w="2431415" h="1213484">
                  <a:moveTo>
                    <a:pt x="1275054" y="656855"/>
                  </a:moveTo>
                  <a:lnTo>
                    <a:pt x="1270012" y="656855"/>
                  </a:lnTo>
                  <a:lnTo>
                    <a:pt x="1263535" y="661935"/>
                  </a:lnTo>
                  <a:lnTo>
                    <a:pt x="1255975" y="663205"/>
                  </a:lnTo>
                  <a:lnTo>
                    <a:pt x="1247875" y="664475"/>
                  </a:lnTo>
                  <a:lnTo>
                    <a:pt x="1240045" y="667015"/>
                  </a:lnTo>
                  <a:lnTo>
                    <a:pt x="1288370" y="667015"/>
                  </a:lnTo>
                  <a:lnTo>
                    <a:pt x="1285849" y="665745"/>
                  </a:lnTo>
                  <a:lnTo>
                    <a:pt x="1283690" y="661935"/>
                  </a:lnTo>
                  <a:lnTo>
                    <a:pt x="1278648" y="659395"/>
                  </a:lnTo>
                  <a:lnTo>
                    <a:pt x="1275054" y="656855"/>
                  </a:lnTo>
                  <a:close/>
                </a:path>
                <a:path w="2431415" h="1213484">
                  <a:moveTo>
                    <a:pt x="1206653" y="639075"/>
                  </a:moveTo>
                  <a:lnTo>
                    <a:pt x="1203057" y="641615"/>
                  </a:lnTo>
                  <a:lnTo>
                    <a:pt x="1216016" y="641615"/>
                  </a:lnTo>
                  <a:lnTo>
                    <a:pt x="1213857" y="640345"/>
                  </a:lnTo>
                  <a:lnTo>
                    <a:pt x="1206653" y="639075"/>
                  </a:lnTo>
                  <a:close/>
                </a:path>
                <a:path w="2431415" h="1213484">
                  <a:moveTo>
                    <a:pt x="1172815" y="607325"/>
                  </a:moveTo>
                  <a:lnTo>
                    <a:pt x="1172095" y="607325"/>
                  </a:lnTo>
                  <a:lnTo>
                    <a:pt x="1164178" y="612405"/>
                  </a:lnTo>
                  <a:lnTo>
                    <a:pt x="1158414" y="613675"/>
                  </a:lnTo>
                  <a:lnTo>
                    <a:pt x="1190573" y="613675"/>
                  </a:lnTo>
                  <a:lnTo>
                    <a:pt x="1190812" y="612405"/>
                  </a:lnTo>
                  <a:lnTo>
                    <a:pt x="1190333" y="609865"/>
                  </a:lnTo>
                  <a:lnTo>
                    <a:pt x="1176417" y="609865"/>
                  </a:lnTo>
                  <a:lnTo>
                    <a:pt x="1172815" y="607325"/>
                  </a:lnTo>
                  <a:close/>
                </a:path>
                <a:path w="2431415" h="1213484">
                  <a:moveTo>
                    <a:pt x="1183614" y="604785"/>
                  </a:moveTo>
                  <a:lnTo>
                    <a:pt x="1176417" y="609865"/>
                  </a:lnTo>
                  <a:lnTo>
                    <a:pt x="1190333" y="609865"/>
                  </a:lnTo>
                  <a:lnTo>
                    <a:pt x="1190094" y="608595"/>
                  </a:lnTo>
                  <a:lnTo>
                    <a:pt x="1187216" y="607325"/>
                  </a:lnTo>
                  <a:lnTo>
                    <a:pt x="1183614" y="604785"/>
                  </a:lnTo>
                  <a:close/>
                </a:path>
                <a:path w="2431415" h="1213484">
                  <a:moveTo>
                    <a:pt x="1149776" y="598435"/>
                  </a:moveTo>
                  <a:lnTo>
                    <a:pt x="1144017" y="602245"/>
                  </a:lnTo>
                  <a:lnTo>
                    <a:pt x="1149776" y="602245"/>
                  </a:lnTo>
                  <a:lnTo>
                    <a:pt x="1149776" y="598435"/>
                  </a:lnTo>
                  <a:close/>
                </a:path>
                <a:path w="2431415" h="1213484">
                  <a:moveTo>
                    <a:pt x="1101537" y="581925"/>
                  </a:moveTo>
                  <a:lnTo>
                    <a:pt x="1097935" y="584465"/>
                  </a:lnTo>
                  <a:lnTo>
                    <a:pt x="1093618" y="588275"/>
                  </a:lnTo>
                  <a:lnTo>
                    <a:pt x="1087135" y="598435"/>
                  </a:lnTo>
                  <a:lnTo>
                    <a:pt x="1084257" y="599705"/>
                  </a:lnTo>
                  <a:lnTo>
                    <a:pt x="1133936" y="599705"/>
                  </a:lnTo>
                  <a:lnTo>
                    <a:pt x="1131778" y="593355"/>
                  </a:lnTo>
                  <a:lnTo>
                    <a:pt x="1121698" y="593355"/>
                  </a:lnTo>
                  <a:lnTo>
                    <a:pt x="1118096" y="590815"/>
                  </a:lnTo>
                  <a:lnTo>
                    <a:pt x="1118096" y="588275"/>
                  </a:lnTo>
                  <a:lnTo>
                    <a:pt x="1105138" y="588275"/>
                  </a:lnTo>
                  <a:lnTo>
                    <a:pt x="1105138" y="585735"/>
                  </a:lnTo>
                  <a:lnTo>
                    <a:pt x="1104418" y="583195"/>
                  </a:lnTo>
                  <a:lnTo>
                    <a:pt x="1103694" y="583195"/>
                  </a:lnTo>
                  <a:lnTo>
                    <a:pt x="1101537" y="581925"/>
                  </a:lnTo>
                  <a:close/>
                </a:path>
                <a:path w="2431415" h="1213484">
                  <a:moveTo>
                    <a:pt x="1127457" y="590815"/>
                  </a:moveTo>
                  <a:lnTo>
                    <a:pt x="1124574" y="593355"/>
                  </a:lnTo>
                  <a:lnTo>
                    <a:pt x="1131778" y="593355"/>
                  </a:lnTo>
                  <a:lnTo>
                    <a:pt x="1127457" y="590815"/>
                  </a:lnTo>
                  <a:close/>
                </a:path>
                <a:path w="2431415" h="1213484">
                  <a:moveTo>
                    <a:pt x="1114494" y="581925"/>
                  </a:moveTo>
                  <a:lnTo>
                    <a:pt x="1110178" y="581925"/>
                  </a:lnTo>
                  <a:lnTo>
                    <a:pt x="1105138" y="588275"/>
                  </a:lnTo>
                  <a:lnTo>
                    <a:pt x="1118096" y="588275"/>
                  </a:lnTo>
                  <a:lnTo>
                    <a:pt x="1118096" y="583195"/>
                  </a:lnTo>
                  <a:lnTo>
                    <a:pt x="1114494" y="581925"/>
                  </a:lnTo>
                  <a:close/>
                </a:path>
                <a:path w="2431415" h="1213484">
                  <a:moveTo>
                    <a:pt x="917936" y="494295"/>
                  </a:moveTo>
                  <a:lnTo>
                    <a:pt x="914340" y="494295"/>
                  </a:lnTo>
                  <a:lnTo>
                    <a:pt x="911458" y="495565"/>
                  </a:lnTo>
                  <a:lnTo>
                    <a:pt x="918443" y="495565"/>
                  </a:lnTo>
                  <a:lnTo>
                    <a:pt x="917936" y="494295"/>
                  </a:lnTo>
                  <a:close/>
                </a:path>
                <a:path w="2431415" h="1213484">
                  <a:moveTo>
                    <a:pt x="910738" y="473975"/>
                  </a:moveTo>
                  <a:lnTo>
                    <a:pt x="908580" y="473975"/>
                  </a:lnTo>
                  <a:lnTo>
                    <a:pt x="904979" y="475245"/>
                  </a:lnTo>
                  <a:lnTo>
                    <a:pt x="902101" y="476515"/>
                  </a:lnTo>
                  <a:lnTo>
                    <a:pt x="914460" y="476515"/>
                  </a:lnTo>
                  <a:lnTo>
                    <a:pt x="914340" y="475245"/>
                  </a:lnTo>
                  <a:lnTo>
                    <a:pt x="910738" y="473975"/>
                  </a:lnTo>
                  <a:close/>
                </a:path>
                <a:path w="2431415" h="1213484">
                  <a:moveTo>
                    <a:pt x="778981" y="421905"/>
                  </a:moveTo>
                  <a:lnTo>
                    <a:pt x="662613" y="421905"/>
                  </a:lnTo>
                  <a:lnTo>
                    <a:pt x="668902" y="423175"/>
                  </a:lnTo>
                  <a:lnTo>
                    <a:pt x="674583" y="424445"/>
                  </a:lnTo>
                  <a:lnTo>
                    <a:pt x="709141" y="447305"/>
                  </a:lnTo>
                  <a:lnTo>
                    <a:pt x="712022" y="447305"/>
                  </a:lnTo>
                  <a:lnTo>
                    <a:pt x="725769" y="448575"/>
                  </a:lnTo>
                  <a:lnTo>
                    <a:pt x="772502" y="465085"/>
                  </a:lnTo>
                  <a:lnTo>
                    <a:pt x="777542" y="468895"/>
                  </a:lnTo>
                  <a:lnTo>
                    <a:pt x="786179" y="463815"/>
                  </a:lnTo>
                  <a:lnTo>
                    <a:pt x="792664" y="462545"/>
                  </a:lnTo>
                  <a:lnTo>
                    <a:pt x="797698" y="462545"/>
                  </a:lnTo>
                  <a:lnTo>
                    <a:pt x="802739" y="461275"/>
                  </a:lnTo>
                  <a:lnTo>
                    <a:pt x="880979" y="461275"/>
                  </a:lnTo>
                  <a:lnTo>
                    <a:pt x="879058" y="458735"/>
                  </a:lnTo>
                  <a:lnTo>
                    <a:pt x="877859" y="452385"/>
                  </a:lnTo>
                  <a:lnTo>
                    <a:pt x="874741" y="452385"/>
                  </a:lnTo>
                  <a:lnTo>
                    <a:pt x="873299" y="451115"/>
                  </a:lnTo>
                  <a:lnTo>
                    <a:pt x="866819" y="447305"/>
                  </a:lnTo>
                  <a:lnTo>
                    <a:pt x="864661" y="435875"/>
                  </a:lnTo>
                  <a:lnTo>
                    <a:pt x="862260" y="434605"/>
                  </a:lnTo>
                  <a:lnTo>
                    <a:pt x="845939" y="434605"/>
                  </a:lnTo>
                  <a:lnTo>
                    <a:pt x="842698" y="430795"/>
                  </a:lnTo>
                  <a:lnTo>
                    <a:pt x="796979" y="430795"/>
                  </a:lnTo>
                  <a:lnTo>
                    <a:pt x="791220" y="429525"/>
                  </a:lnTo>
                  <a:lnTo>
                    <a:pt x="786179" y="426985"/>
                  </a:lnTo>
                  <a:lnTo>
                    <a:pt x="781864" y="425715"/>
                  </a:lnTo>
                  <a:lnTo>
                    <a:pt x="778981" y="421905"/>
                  </a:lnTo>
                  <a:close/>
                </a:path>
                <a:path w="2431415" h="1213484">
                  <a:moveTo>
                    <a:pt x="877619" y="451115"/>
                  </a:moveTo>
                  <a:lnTo>
                    <a:pt x="876180" y="451115"/>
                  </a:lnTo>
                  <a:lnTo>
                    <a:pt x="874741" y="452385"/>
                  </a:lnTo>
                  <a:lnTo>
                    <a:pt x="877859" y="452385"/>
                  </a:lnTo>
                  <a:lnTo>
                    <a:pt x="877619" y="451115"/>
                  </a:lnTo>
                  <a:close/>
                </a:path>
                <a:path w="2431415" h="1213484">
                  <a:moveTo>
                    <a:pt x="855300" y="430795"/>
                  </a:moveTo>
                  <a:lnTo>
                    <a:pt x="850980" y="430795"/>
                  </a:lnTo>
                  <a:lnTo>
                    <a:pt x="845939" y="434605"/>
                  </a:lnTo>
                  <a:lnTo>
                    <a:pt x="862260" y="434605"/>
                  </a:lnTo>
                  <a:lnTo>
                    <a:pt x="857458" y="432065"/>
                  </a:lnTo>
                  <a:lnTo>
                    <a:pt x="855300" y="430795"/>
                  </a:lnTo>
                  <a:close/>
                </a:path>
                <a:path w="2431415" h="1213484">
                  <a:moveTo>
                    <a:pt x="827098" y="420635"/>
                  </a:moveTo>
                  <a:lnTo>
                    <a:pt x="821191" y="420635"/>
                  </a:lnTo>
                  <a:lnTo>
                    <a:pt x="814339" y="421905"/>
                  </a:lnTo>
                  <a:lnTo>
                    <a:pt x="806340" y="424445"/>
                  </a:lnTo>
                  <a:lnTo>
                    <a:pt x="796979" y="430795"/>
                  </a:lnTo>
                  <a:lnTo>
                    <a:pt x="842698" y="430795"/>
                  </a:lnTo>
                  <a:lnTo>
                    <a:pt x="841617" y="429525"/>
                  </a:lnTo>
                  <a:lnTo>
                    <a:pt x="838020" y="425715"/>
                  </a:lnTo>
                  <a:lnTo>
                    <a:pt x="832261" y="421905"/>
                  </a:lnTo>
                  <a:lnTo>
                    <a:pt x="827098" y="420635"/>
                  </a:lnTo>
                  <a:close/>
                </a:path>
                <a:path w="2431415" h="1213484">
                  <a:moveTo>
                    <a:pt x="696583" y="401585"/>
                  </a:moveTo>
                  <a:lnTo>
                    <a:pt x="578822" y="401585"/>
                  </a:lnTo>
                  <a:lnTo>
                    <a:pt x="602842" y="413015"/>
                  </a:lnTo>
                  <a:lnTo>
                    <a:pt x="608073" y="416825"/>
                  </a:lnTo>
                  <a:lnTo>
                    <a:pt x="613439" y="421905"/>
                  </a:lnTo>
                  <a:lnTo>
                    <a:pt x="624960" y="426985"/>
                  </a:lnTo>
                  <a:lnTo>
                    <a:pt x="631654" y="428255"/>
                  </a:lnTo>
                  <a:lnTo>
                    <a:pt x="639292" y="428255"/>
                  </a:lnTo>
                  <a:lnTo>
                    <a:pt x="647942" y="426985"/>
                  </a:lnTo>
                  <a:lnTo>
                    <a:pt x="655649" y="423175"/>
                  </a:lnTo>
                  <a:lnTo>
                    <a:pt x="662613" y="421905"/>
                  </a:lnTo>
                  <a:lnTo>
                    <a:pt x="778981" y="421905"/>
                  </a:lnTo>
                  <a:lnTo>
                    <a:pt x="775379" y="420635"/>
                  </a:lnTo>
                  <a:lnTo>
                    <a:pt x="770342" y="419365"/>
                  </a:lnTo>
                  <a:lnTo>
                    <a:pt x="758101" y="419365"/>
                  </a:lnTo>
                  <a:lnTo>
                    <a:pt x="756662" y="418095"/>
                  </a:lnTo>
                  <a:lnTo>
                    <a:pt x="753782" y="416825"/>
                  </a:lnTo>
                  <a:lnTo>
                    <a:pt x="742260" y="416825"/>
                  </a:lnTo>
                  <a:lnTo>
                    <a:pt x="736500" y="414285"/>
                  </a:lnTo>
                  <a:lnTo>
                    <a:pt x="735062" y="414285"/>
                  </a:lnTo>
                  <a:lnTo>
                    <a:pt x="736323" y="402855"/>
                  </a:lnTo>
                  <a:lnTo>
                    <a:pt x="699785" y="402855"/>
                  </a:lnTo>
                  <a:lnTo>
                    <a:pt x="696583" y="401585"/>
                  </a:lnTo>
                  <a:close/>
                </a:path>
                <a:path w="2431415" h="1213484">
                  <a:moveTo>
                    <a:pt x="765304" y="418095"/>
                  </a:moveTo>
                  <a:lnTo>
                    <a:pt x="758819" y="419365"/>
                  </a:lnTo>
                  <a:lnTo>
                    <a:pt x="770342" y="419365"/>
                  </a:lnTo>
                  <a:lnTo>
                    <a:pt x="765304" y="418095"/>
                  </a:lnTo>
                  <a:close/>
                </a:path>
                <a:path w="2431415" h="1213484">
                  <a:moveTo>
                    <a:pt x="750902" y="415555"/>
                  </a:moveTo>
                  <a:lnTo>
                    <a:pt x="742260" y="416825"/>
                  </a:lnTo>
                  <a:lnTo>
                    <a:pt x="753782" y="416825"/>
                  </a:lnTo>
                  <a:lnTo>
                    <a:pt x="750902" y="415555"/>
                  </a:lnTo>
                  <a:close/>
                </a:path>
                <a:path w="2431415" h="1213484">
                  <a:moveTo>
                    <a:pt x="540504" y="334275"/>
                  </a:moveTo>
                  <a:lnTo>
                    <a:pt x="480903" y="334275"/>
                  </a:lnTo>
                  <a:lnTo>
                    <a:pt x="485943" y="335545"/>
                  </a:lnTo>
                  <a:lnTo>
                    <a:pt x="492390" y="343165"/>
                  </a:lnTo>
                  <a:lnTo>
                    <a:pt x="497555" y="352055"/>
                  </a:lnTo>
                  <a:lnTo>
                    <a:pt x="502855" y="362215"/>
                  </a:lnTo>
                  <a:lnTo>
                    <a:pt x="509706" y="368565"/>
                  </a:lnTo>
                  <a:lnTo>
                    <a:pt x="510425" y="368565"/>
                  </a:lnTo>
                  <a:lnTo>
                    <a:pt x="511145" y="369835"/>
                  </a:lnTo>
                  <a:lnTo>
                    <a:pt x="514747" y="371105"/>
                  </a:lnTo>
                  <a:lnTo>
                    <a:pt x="521944" y="374915"/>
                  </a:lnTo>
                  <a:lnTo>
                    <a:pt x="540068" y="382535"/>
                  </a:lnTo>
                  <a:lnTo>
                    <a:pt x="545703" y="386345"/>
                  </a:lnTo>
                  <a:lnTo>
                    <a:pt x="549304" y="387615"/>
                  </a:lnTo>
                  <a:lnTo>
                    <a:pt x="553626" y="388885"/>
                  </a:lnTo>
                  <a:lnTo>
                    <a:pt x="556502" y="392695"/>
                  </a:lnTo>
                  <a:lnTo>
                    <a:pt x="565144" y="397775"/>
                  </a:lnTo>
                  <a:lnTo>
                    <a:pt x="566583" y="411745"/>
                  </a:lnTo>
                  <a:lnTo>
                    <a:pt x="570185" y="413015"/>
                  </a:lnTo>
                  <a:lnTo>
                    <a:pt x="570904" y="414285"/>
                  </a:lnTo>
                  <a:lnTo>
                    <a:pt x="573782" y="411745"/>
                  </a:lnTo>
                  <a:lnTo>
                    <a:pt x="577383" y="404125"/>
                  </a:lnTo>
                  <a:lnTo>
                    <a:pt x="578822" y="401585"/>
                  </a:lnTo>
                  <a:lnTo>
                    <a:pt x="696583" y="401585"/>
                  </a:lnTo>
                  <a:lnTo>
                    <a:pt x="693382" y="400315"/>
                  </a:lnTo>
                  <a:lnTo>
                    <a:pt x="686373" y="400315"/>
                  </a:lnTo>
                  <a:lnTo>
                    <a:pt x="679230" y="399045"/>
                  </a:lnTo>
                  <a:lnTo>
                    <a:pt x="672425" y="396505"/>
                  </a:lnTo>
                  <a:lnTo>
                    <a:pt x="669542" y="395235"/>
                  </a:lnTo>
                  <a:lnTo>
                    <a:pt x="668101" y="393965"/>
                  </a:lnTo>
                  <a:lnTo>
                    <a:pt x="653703" y="393965"/>
                  </a:lnTo>
                  <a:lnTo>
                    <a:pt x="650101" y="392695"/>
                  </a:lnTo>
                  <a:lnTo>
                    <a:pt x="645478" y="387615"/>
                  </a:lnTo>
                  <a:lnTo>
                    <a:pt x="641733" y="382535"/>
                  </a:lnTo>
                  <a:lnTo>
                    <a:pt x="637851" y="377455"/>
                  </a:lnTo>
                  <a:lnTo>
                    <a:pt x="632821" y="372375"/>
                  </a:lnTo>
                  <a:lnTo>
                    <a:pt x="624904" y="372375"/>
                  </a:lnTo>
                  <a:lnTo>
                    <a:pt x="623465" y="371105"/>
                  </a:lnTo>
                  <a:lnTo>
                    <a:pt x="619145" y="368565"/>
                  </a:lnTo>
                  <a:lnTo>
                    <a:pt x="610156" y="364755"/>
                  </a:lnTo>
                  <a:lnTo>
                    <a:pt x="600694" y="363485"/>
                  </a:lnTo>
                  <a:lnTo>
                    <a:pt x="595896" y="362215"/>
                  </a:lnTo>
                  <a:lnTo>
                    <a:pt x="570185" y="362215"/>
                  </a:lnTo>
                  <a:lnTo>
                    <a:pt x="565865" y="360945"/>
                  </a:lnTo>
                  <a:lnTo>
                    <a:pt x="562987" y="359675"/>
                  </a:lnTo>
                  <a:lnTo>
                    <a:pt x="560104" y="355865"/>
                  </a:lnTo>
                  <a:lnTo>
                    <a:pt x="558666" y="352055"/>
                  </a:lnTo>
                  <a:lnTo>
                    <a:pt x="555783" y="350785"/>
                  </a:lnTo>
                  <a:lnTo>
                    <a:pt x="555064" y="350785"/>
                  </a:lnTo>
                  <a:lnTo>
                    <a:pt x="547549" y="344435"/>
                  </a:lnTo>
                  <a:lnTo>
                    <a:pt x="540504" y="334275"/>
                  </a:lnTo>
                  <a:close/>
                </a:path>
                <a:path w="2431415" h="1213484">
                  <a:moveTo>
                    <a:pt x="731460" y="387615"/>
                  </a:moveTo>
                  <a:lnTo>
                    <a:pt x="726015" y="387615"/>
                  </a:lnTo>
                  <a:lnTo>
                    <a:pt x="718681" y="390155"/>
                  </a:lnTo>
                  <a:lnTo>
                    <a:pt x="709997" y="396505"/>
                  </a:lnTo>
                  <a:lnTo>
                    <a:pt x="700504" y="402855"/>
                  </a:lnTo>
                  <a:lnTo>
                    <a:pt x="736323" y="402855"/>
                  </a:lnTo>
                  <a:lnTo>
                    <a:pt x="735962" y="395235"/>
                  </a:lnTo>
                  <a:lnTo>
                    <a:pt x="734251" y="390155"/>
                  </a:lnTo>
                  <a:lnTo>
                    <a:pt x="731460" y="387615"/>
                  </a:lnTo>
                  <a:close/>
                </a:path>
                <a:path w="2431415" h="1213484">
                  <a:moveTo>
                    <a:pt x="664502" y="388885"/>
                  </a:moveTo>
                  <a:lnTo>
                    <a:pt x="658023" y="393965"/>
                  </a:lnTo>
                  <a:lnTo>
                    <a:pt x="668101" y="393965"/>
                  </a:lnTo>
                  <a:lnTo>
                    <a:pt x="666661" y="392695"/>
                  </a:lnTo>
                  <a:lnTo>
                    <a:pt x="664502" y="388885"/>
                  </a:lnTo>
                  <a:close/>
                </a:path>
                <a:path w="2431415" h="1213484">
                  <a:moveTo>
                    <a:pt x="581704" y="357135"/>
                  </a:moveTo>
                  <a:lnTo>
                    <a:pt x="574506" y="362215"/>
                  </a:lnTo>
                  <a:lnTo>
                    <a:pt x="595896" y="362215"/>
                  </a:lnTo>
                  <a:lnTo>
                    <a:pt x="591097" y="360945"/>
                  </a:lnTo>
                  <a:lnTo>
                    <a:pt x="581704" y="357135"/>
                  </a:lnTo>
                  <a:close/>
                </a:path>
                <a:path w="2431415" h="1213484">
                  <a:moveTo>
                    <a:pt x="495051" y="284745"/>
                  </a:moveTo>
                  <a:lnTo>
                    <a:pt x="367868" y="284745"/>
                  </a:lnTo>
                  <a:lnTo>
                    <a:pt x="370746" y="293635"/>
                  </a:lnTo>
                  <a:lnTo>
                    <a:pt x="377229" y="298715"/>
                  </a:lnTo>
                  <a:lnTo>
                    <a:pt x="383708" y="301255"/>
                  </a:lnTo>
                  <a:lnTo>
                    <a:pt x="402437" y="308875"/>
                  </a:lnTo>
                  <a:lnTo>
                    <a:pt x="411068" y="312685"/>
                  </a:lnTo>
                  <a:lnTo>
                    <a:pt x="414665" y="313955"/>
                  </a:lnTo>
                  <a:lnTo>
                    <a:pt x="416827" y="316495"/>
                  </a:lnTo>
                  <a:lnTo>
                    <a:pt x="424745" y="317765"/>
                  </a:lnTo>
                  <a:lnTo>
                    <a:pt x="431948" y="320305"/>
                  </a:lnTo>
                  <a:lnTo>
                    <a:pt x="436265" y="322845"/>
                  </a:lnTo>
                  <a:lnTo>
                    <a:pt x="442748" y="325385"/>
                  </a:lnTo>
                  <a:lnTo>
                    <a:pt x="446345" y="329195"/>
                  </a:lnTo>
                  <a:lnTo>
                    <a:pt x="443468" y="334275"/>
                  </a:lnTo>
                  <a:lnTo>
                    <a:pt x="443468" y="335545"/>
                  </a:lnTo>
                  <a:lnTo>
                    <a:pt x="440585" y="350785"/>
                  </a:lnTo>
                  <a:lnTo>
                    <a:pt x="447065" y="353325"/>
                  </a:lnTo>
                  <a:lnTo>
                    <a:pt x="449947" y="354595"/>
                  </a:lnTo>
                  <a:lnTo>
                    <a:pt x="455706" y="353325"/>
                  </a:lnTo>
                  <a:lnTo>
                    <a:pt x="464343" y="344435"/>
                  </a:lnTo>
                  <a:lnTo>
                    <a:pt x="474425" y="335545"/>
                  </a:lnTo>
                  <a:lnTo>
                    <a:pt x="480903" y="334275"/>
                  </a:lnTo>
                  <a:lnTo>
                    <a:pt x="540504" y="334275"/>
                  </a:lnTo>
                  <a:lnTo>
                    <a:pt x="535219" y="326655"/>
                  </a:lnTo>
                  <a:lnTo>
                    <a:pt x="527705" y="320305"/>
                  </a:lnTo>
                  <a:lnTo>
                    <a:pt x="526266" y="319035"/>
                  </a:lnTo>
                  <a:lnTo>
                    <a:pt x="519786" y="319035"/>
                  </a:lnTo>
                  <a:lnTo>
                    <a:pt x="514027" y="317765"/>
                  </a:lnTo>
                  <a:lnTo>
                    <a:pt x="507232" y="311415"/>
                  </a:lnTo>
                  <a:lnTo>
                    <a:pt x="501787" y="303795"/>
                  </a:lnTo>
                  <a:lnTo>
                    <a:pt x="497421" y="292365"/>
                  </a:lnTo>
                  <a:lnTo>
                    <a:pt x="495051" y="284745"/>
                  </a:lnTo>
                  <a:close/>
                </a:path>
                <a:path w="2431415" h="1213484">
                  <a:moveTo>
                    <a:pt x="480702" y="265695"/>
                  </a:moveTo>
                  <a:lnTo>
                    <a:pt x="342666" y="265695"/>
                  </a:lnTo>
                  <a:lnTo>
                    <a:pt x="338345" y="274585"/>
                  </a:lnTo>
                  <a:lnTo>
                    <a:pt x="340508" y="279665"/>
                  </a:lnTo>
                  <a:lnTo>
                    <a:pt x="352028" y="284745"/>
                  </a:lnTo>
                  <a:lnTo>
                    <a:pt x="358507" y="286015"/>
                  </a:lnTo>
                  <a:lnTo>
                    <a:pt x="367868" y="284745"/>
                  </a:lnTo>
                  <a:lnTo>
                    <a:pt x="495051" y="284745"/>
                  </a:lnTo>
                  <a:lnTo>
                    <a:pt x="493866" y="280935"/>
                  </a:lnTo>
                  <a:lnTo>
                    <a:pt x="490984" y="280935"/>
                  </a:lnTo>
                  <a:lnTo>
                    <a:pt x="489545" y="279665"/>
                  </a:lnTo>
                  <a:lnTo>
                    <a:pt x="483537" y="273315"/>
                  </a:lnTo>
                  <a:lnTo>
                    <a:pt x="480702" y="265695"/>
                  </a:lnTo>
                  <a:close/>
                </a:path>
                <a:path w="2431415" h="1213484">
                  <a:moveTo>
                    <a:pt x="478279" y="259345"/>
                  </a:moveTo>
                  <a:lnTo>
                    <a:pt x="326826" y="259345"/>
                  </a:lnTo>
                  <a:lnTo>
                    <a:pt x="328989" y="260615"/>
                  </a:lnTo>
                  <a:lnTo>
                    <a:pt x="334030" y="263155"/>
                  </a:lnTo>
                  <a:lnTo>
                    <a:pt x="336188" y="269505"/>
                  </a:lnTo>
                  <a:lnTo>
                    <a:pt x="338345" y="270775"/>
                  </a:lnTo>
                  <a:lnTo>
                    <a:pt x="339069" y="270775"/>
                  </a:lnTo>
                  <a:lnTo>
                    <a:pt x="340508" y="269505"/>
                  </a:lnTo>
                  <a:lnTo>
                    <a:pt x="342666" y="265695"/>
                  </a:lnTo>
                  <a:lnTo>
                    <a:pt x="480702" y="265695"/>
                  </a:lnTo>
                  <a:lnTo>
                    <a:pt x="479284" y="261885"/>
                  </a:lnTo>
                  <a:lnTo>
                    <a:pt x="478279" y="259345"/>
                  </a:lnTo>
                  <a:close/>
                </a:path>
                <a:path w="2431415" h="1213484">
                  <a:moveTo>
                    <a:pt x="449947" y="244105"/>
                  </a:moveTo>
                  <a:lnTo>
                    <a:pt x="257710" y="244105"/>
                  </a:lnTo>
                  <a:lnTo>
                    <a:pt x="264189" y="247915"/>
                  </a:lnTo>
                  <a:lnTo>
                    <a:pt x="267785" y="249185"/>
                  </a:lnTo>
                  <a:lnTo>
                    <a:pt x="271387" y="251725"/>
                  </a:lnTo>
                  <a:lnTo>
                    <a:pt x="274270" y="254265"/>
                  </a:lnTo>
                  <a:lnTo>
                    <a:pt x="277867" y="258075"/>
                  </a:lnTo>
                  <a:lnTo>
                    <a:pt x="282187" y="260615"/>
                  </a:lnTo>
                  <a:lnTo>
                    <a:pt x="287947" y="264425"/>
                  </a:lnTo>
                  <a:lnTo>
                    <a:pt x="293987" y="265695"/>
                  </a:lnTo>
                  <a:lnTo>
                    <a:pt x="301176" y="266965"/>
                  </a:lnTo>
                  <a:lnTo>
                    <a:pt x="309311" y="265695"/>
                  </a:lnTo>
                  <a:lnTo>
                    <a:pt x="318189" y="261885"/>
                  </a:lnTo>
                  <a:lnTo>
                    <a:pt x="323230" y="259345"/>
                  </a:lnTo>
                  <a:lnTo>
                    <a:pt x="478279" y="259345"/>
                  </a:lnTo>
                  <a:lnTo>
                    <a:pt x="474762" y="250455"/>
                  </a:lnTo>
                  <a:lnTo>
                    <a:pt x="471353" y="246645"/>
                  </a:lnTo>
                  <a:lnTo>
                    <a:pt x="454987" y="246645"/>
                  </a:lnTo>
                  <a:lnTo>
                    <a:pt x="449947" y="244105"/>
                  </a:lnTo>
                  <a:close/>
                </a:path>
                <a:path w="2431415" h="1213484">
                  <a:moveTo>
                    <a:pt x="257710" y="244105"/>
                  </a:moveTo>
                  <a:lnTo>
                    <a:pt x="247629" y="244105"/>
                  </a:lnTo>
                  <a:lnTo>
                    <a:pt x="249788" y="246645"/>
                  </a:lnTo>
                  <a:lnTo>
                    <a:pt x="251226" y="246645"/>
                  </a:lnTo>
                  <a:lnTo>
                    <a:pt x="251226" y="247915"/>
                  </a:lnTo>
                  <a:lnTo>
                    <a:pt x="249788" y="251725"/>
                  </a:lnTo>
                  <a:lnTo>
                    <a:pt x="252670" y="245375"/>
                  </a:lnTo>
                  <a:lnTo>
                    <a:pt x="257710" y="244105"/>
                  </a:lnTo>
                  <a:close/>
                </a:path>
                <a:path w="2431415" h="1213484">
                  <a:moveTo>
                    <a:pt x="443958" y="237755"/>
                  </a:moveTo>
                  <a:lnTo>
                    <a:pt x="229632" y="237755"/>
                  </a:lnTo>
                  <a:lnTo>
                    <a:pt x="233947" y="242835"/>
                  </a:lnTo>
                  <a:lnTo>
                    <a:pt x="236829" y="242835"/>
                  </a:lnTo>
                  <a:lnTo>
                    <a:pt x="241870" y="246645"/>
                  </a:lnTo>
                  <a:lnTo>
                    <a:pt x="247629" y="244105"/>
                  </a:lnTo>
                  <a:lnTo>
                    <a:pt x="449947" y="244105"/>
                  </a:lnTo>
                  <a:lnTo>
                    <a:pt x="445245" y="240295"/>
                  </a:lnTo>
                  <a:lnTo>
                    <a:pt x="443958" y="237755"/>
                  </a:lnTo>
                  <a:close/>
                </a:path>
                <a:path w="2431415" h="1213484">
                  <a:moveTo>
                    <a:pt x="467945" y="242835"/>
                  </a:moveTo>
                  <a:lnTo>
                    <a:pt x="467226" y="244105"/>
                  </a:lnTo>
                  <a:lnTo>
                    <a:pt x="460747" y="245375"/>
                  </a:lnTo>
                  <a:lnTo>
                    <a:pt x="454987" y="246645"/>
                  </a:lnTo>
                  <a:lnTo>
                    <a:pt x="471353" y="246645"/>
                  </a:lnTo>
                  <a:lnTo>
                    <a:pt x="467945" y="242835"/>
                  </a:lnTo>
                  <a:close/>
                </a:path>
                <a:path w="2431415" h="1213484">
                  <a:moveTo>
                    <a:pt x="268363" y="162825"/>
                  </a:moveTo>
                  <a:lnTo>
                    <a:pt x="120912" y="162825"/>
                  </a:lnTo>
                  <a:lnTo>
                    <a:pt x="123790" y="164095"/>
                  </a:lnTo>
                  <a:lnTo>
                    <a:pt x="124509" y="175525"/>
                  </a:lnTo>
                  <a:lnTo>
                    <a:pt x="130989" y="179335"/>
                  </a:lnTo>
                  <a:lnTo>
                    <a:pt x="138192" y="179335"/>
                  </a:lnTo>
                  <a:lnTo>
                    <a:pt x="139630" y="184415"/>
                  </a:lnTo>
                  <a:lnTo>
                    <a:pt x="142513" y="186955"/>
                  </a:lnTo>
                  <a:lnTo>
                    <a:pt x="146828" y="188225"/>
                  </a:lnTo>
                  <a:lnTo>
                    <a:pt x="153313" y="192035"/>
                  </a:lnTo>
                  <a:lnTo>
                    <a:pt x="162669" y="192035"/>
                  </a:lnTo>
                  <a:lnTo>
                    <a:pt x="170591" y="195845"/>
                  </a:lnTo>
                  <a:lnTo>
                    <a:pt x="176350" y="198385"/>
                  </a:lnTo>
                  <a:lnTo>
                    <a:pt x="179947" y="202195"/>
                  </a:lnTo>
                  <a:lnTo>
                    <a:pt x="183549" y="208545"/>
                  </a:lnTo>
                  <a:lnTo>
                    <a:pt x="187835" y="218705"/>
                  </a:lnTo>
                  <a:lnTo>
                    <a:pt x="192998" y="226325"/>
                  </a:lnTo>
                  <a:lnTo>
                    <a:pt x="198837" y="232675"/>
                  </a:lnTo>
                  <a:lnTo>
                    <a:pt x="205149" y="237755"/>
                  </a:lnTo>
                  <a:lnTo>
                    <a:pt x="212347" y="241565"/>
                  </a:lnTo>
                  <a:lnTo>
                    <a:pt x="220990" y="241565"/>
                  </a:lnTo>
                  <a:lnTo>
                    <a:pt x="229632" y="237755"/>
                  </a:lnTo>
                  <a:lnTo>
                    <a:pt x="443958" y="237755"/>
                  </a:lnTo>
                  <a:lnTo>
                    <a:pt x="442027" y="233945"/>
                  </a:lnTo>
                  <a:lnTo>
                    <a:pt x="440429" y="223785"/>
                  </a:lnTo>
                  <a:lnTo>
                    <a:pt x="440585" y="211085"/>
                  </a:lnTo>
                  <a:lnTo>
                    <a:pt x="438428" y="200925"/>
                  </a:lnTo>
                  <a:lnTo>
                    <a:pt x="433387" y="195845"/>
                  </a:lnTo>
                  <a:lnTo>
                    <a:pt x="428346" y="193305"/>
                  </a:lnTo>
                  <a:lnTo>
                    <a:pt x="421148" y="190765"/>
                  </a:lnTo>
                  <a:lnTo>
                    <a:pt x="412507" y="189495"/>
                  </a:lnTo>
                  <a:lnTo>
                    <a:pt x="408548" y="188225"/>
                  </a:lnTo>
                  <a:lnTo>
                    <a:pt x="401707" y="188225"/>
                  </a:lnTo>
                  <a:lnTo>
                    <a:pt x="397385" y="186955"/>
                  </a:lnTo>
                  <a:lnTo>
                    <a:pt x="390907" y="183145"/>
                  </a:lnTo>
                  <a:lnTo>
                    <a:pt x="300186" y="183145"/>
                  </a:lnTo>
                  <a:lnTo>
                    <a:pt x="299466" y="181875"/>
                  </a:lnTo>
                  <a:lnTo>
                    <a:pt x="287947" y="181875"/>
                  </a:lnTo>
                  <a:lnTo>
                    <a:pt x="287228" y="180605"/>
                  </a:lnTo>
                  <a:lnTo>
                    <a:pt x="286509" y="180605"/>
                  </a:lnTo>
                  <a:lnTo>
                    <a:pt x="286509" y="179335"/>
                  </a:lnTo>
                  <a:lnTo>
                    <a:pt x="287467" y="174255"/>
                  </a:lnTo>
                  <a:lnTo>
                    <a:pt x="273551" y="174255"/>
                  </a:lnTo>
                  <a:lnTo>
                    <a:pt x="271387" y="166635"/>
                  </a:lnTo>
                  <a:lnTo>
                    <a:pt x="268363" y="162825"/>
                  </a:lnTo>
                  <a:close/>
                </a:path>
                <a:path w="2431415" h="1213484">
                  <a:moveTo>
                    <a:pt x="114881" y="167905"/>
                  </a:moveTo>
                  <a:lnTo>
                    <a:pt x="18627" y="167905"/>
                  </a:lnTo>
                  <a:lnTo>
                    <a:pt x="25871" y="169175"/>
                  </a:lnTo>
                  <a:lnTo>
                    <a:pt x="28034" y="170445"/>
                  </a:lnTo>
                  <a:lnTo>
                    <a:pt x="30911" y="172985"/>
                  </a:lnTo>
                  <a:lnTo>
                    <a:pt x="32350" y="176795"/>
                  </a:lnTo>
                  <a:lnTo>
                    <a:pt x="33793" y="183145"/>
                  </a:lnTo>
                  <a:lnTo>
                    <a:pt x="35951" y="186955"/>
                  </a:lnTo>
                  <a:lnTo>
                    <a:pt x="39553" y="188225"/>
                  </a:lnTo>
                  <a:lnTo>
                    <a:pt x="49104" y="188225"/>
                  </a:lnTo>
                  <a:lnTo>
                    <a:pt x="61423" y="183145"/>
                  </a:lnTo>
                  <a:lnTo>
                    <a:pt x="74685" y="176795"/>
                  </a:lnTo>
                  <a:lnTo>
                    <a:pt x="87069" y="169175"/>
                  </a:lnTo>
                  <a:lnTo>
                    <a:pt x="112451" y="169175"/>
                  </a:lnTo>
                  <a:lnTo>
                    <a:pt x="114881" y="167905"/>
                  </a:lnTo>
                  <a:close/>
                </a:path>
                <a:path w="2431415" h="1213484">
                  <a:moveTo>
                    <a:pt x="404588" y="186955"/>
                  </a:moveTo>
                  <a:lnTo>
                    <a:pt x="401707" y="188225"/>
                  </a:lnTo>
                  <a:lnTo>
                    <a:pt x="408548" y="188225"/>
                  </a:lnTo>
                  <a:lnTo>
                    <a:pt x="404588" y="186955"/>
                  </a:lnTo>
                  <a:close/>
                </a:path>
                <a:path w="2431415" h="1213484">
                  <a:moveTo>
                    <a:pt x="370025" y="170445"/>
                  </a:moveTo>
                  <a:lnTo>
                    <a:pt x="359945" y="176795"/>
                  </a:lnTo>
                  <a:lnTo>
                    <a:pt x="332228" y="176795"/>
                  </a:lnTo>
                  <a:lnTo>
                    <a:pt x="317220" y="178065"/>
                  </a:lnTo>
                  <a:lnTo>
                    <a:pt x="300186" y="183145"/>
                  </a:lnTo>
                  <a:lnTo>
                    <a:pt x="390907" y="183145"/>
                  </a:lnTo>
                  <a:lnTo>
                    <a:pt x="386585" y="176795"/>
                  </a:lnTo>
                  <a:lnTo>
                    <a:pt x="380107" y="172985"/>
                  </a:lnTo>
                  <a:lnTo>
                    <a:pt x="370025" y="170445"/>
                  </a:lnTo>
                  <a:close/>
                </a:path>
                <a:path w="2431415" h="1213484">
                  <a:moveTo>
                    <a:pt x="295145" y="179335"/>
                  </a:moveTo>
                  <a:lnTo>
                    <a:pt x="290830" y="181875"/>
                  </a:lnTo>
                  <a:lnTo>
                    <a:pt x="299466" y="181875"/>
                  </a:lnTo>
                  <a:lnTo>
                    <a:pt x="298747" y="180605"/>
                  </a:lnTo>
                  <a:lnTo>
                    <a:pt x="298028" y="180605"/>
                  </a:lnTo>
                  <a:lnTo>
                    <a:pt x="295145" y="179335"/>
                  </a:lnTo>
                  <a:close/>
                </a:path>
                <a:path w="2431415" h="1213484">
                  <a:moveTo>
                    <a:pt x="2113" y="110755"/>
                  </a:moveTo>
                  <a:lnTo>
                    <a:pt x="0" y="113295"/>
                  </a:lnTo>
                  <a:lnTo>
                    <a:pt x="0" y="174255"/>
                  </a:lnTo>
                  <a:lnTo>
                    <a:pt x="2832" y="174255"/>
                  </a:lnTo>
                  <a:lnTo>
                    <a:pt x="3552" y="176795"/>
                  </a:lnTo>
                  <a:lnTo>
                    <a:pt x="2832" y="179335"/>
                  </a:lnTo>
                  <a:lnTo>
                    <a:pt x="6027" y="174255"/>
                  </a:lnTo>
                  <a:lnTo>
                    <a:pt x="11652" y="170445"/>
                  </a:lnTo>
                  <a:lnTo>
                    <a:pt x="18627" y="167905"/>
                  </a:lnTo>
                  <a:lnTo>
                    <a:pt x="114881" y="167905"/>
                  </a:lnTo>
                  <a:lnTo>
                    <a:pt x="117311" y="166635"/>
                  </a:lnTo>
                  <a:lnTo>
                    <a:pt x="117850" y="166635"/>
                  </a:lnTo>
                  <a:lnTo>
                    <a:pt x="119469" y="162825"/>
                  </a:lnTo>
                  <a:lnTo>
                    <a:pt x="268363" y="162825"/>
                  </a:lnTo>
                  <a:lnTo>
                    <a:pt x="266348" y="160285"/>
                  </a:lnTo>
                  <a:lnTo>
                    <a:pt x="259868" y="156475"/>
                  </a:lnTo>
                  <a:lnTo>
                    <a:pt x="242590" y="156475"/>
                  </a:lnTo>
                  <a:lnTo>
                    <a:pt x="243309" y="152665"/>
                  </a:lnTo>
                  <a:lnTo>
                    <a:pt x="241870" y="147585"/>
                  </a:lnTo>
                  <a:lnTo>
                    <a:pt x="240427" y="143775"/>
                  </a:lnTo>
                  <a:lnTo>
                    <a:pt x="16514" y="143775"/>
                  </a:lnTo>
                  <a:lnTo>
                    <a:pt x="12913" y="142505"/>
                  </a:lnTo>
                  <a:lnTo>
                    <a:pt x="8085" y="137425"/>
                  </a:lnTo>
                  <a:lnTo>
                    <a:pt x="5081" y="129805"/>
                  </a:lnTo>
                  <a:lnTo>
                    <a:pt x="3293" y="119645"/>
                  </a:lnTo>
                  <a:lnTo>
                    <a:pt x="2113" y="110755"/>
                  </a:lnTo>
                  <a:close/>
                </a:path>
                <a:path w="2431415" h="1213484">
                  <a:moveTo>
                    <a:pt x="112451" y="169175"/>
                  </a:moveTo>
                  <a:lnTo>
                    <a:pt x="87069" y="169175"/>
                  </a:lnTo>
                  <a:lnTo>
                    <a:pt x="89951" y="172985"/>
                  </a:lnTo>
                  <a:lnTo>
                    <a:pt x="91390" y="172985"/>
                  </a:lnTo>
                  <a:lnTo>
                    <a:pt x="99490" y="174255"/>
                  </a:lnTo>
                  <a:lnTo>
                    <a:pt x="107591" y="171715"/>
                  </a:lnTo>
                  <a:lnTo>
                    <a:pt x="112451" y="169175"/>
                  </a:lnTo>
                  <a:close/>
                </a:path>
                <a:path w="2431415" h="1213484">
                  <a:moveTo>
                    <a:pt x="284350" y="161555"/>
                  </a:moveTo>
                  <a:lnTo>
                    <a:pt x="281468" y="165365"/>
                  </a:lnTo>
                  <a:lnTo>
                    <a:pt x="273551" y="174255"/>
                  </a:lnTo>
                  <a:lnTo>
                    <a:pt x="287467" y="174255"/>
                  </a:lnTo>
                  <a:lnTo>
                    <a:pt x="287947" y="171715"/>
                  </a:lnTo>
                  <a:lnTo>
                    <a:pt x="288667" y="164095"/>
                  </a:lnTo>
                  <a:lnTo>
                    <a:pt x="284350" y="161555"/>
                  </a:lnTo>
                  <a:close/>
                </a:path>
                <a:path w="2431415" h="1213484">
                  <a:moveTo>
                    <a:pt x="118030" y="166635"/>
                  </a:moveTo>
                  <a:lnTo>
                    <a:pt x="117850" y="166635"/>
                  </a:lnTo>
                  <a:lnTo>
                    <a:pt x="117311" y="167905"/>
                  </a:lnTo>
                  <a:lnTo>
                    <a:pt x="118030" y="166635"/>
                  </a:lnTo>
                  <a:close/>
                </a:path>
                <a:path w="2431415" h="1213484">
                  <a:moveTo>
                    <a:pt x="254828" y="155205"/>
                  </a:moveTo>
                  <a:lnTo>
                    <a:pt x="249788" y="155205"/>
                  </a:lnTo>
                  <a:lnTo>
                    <a:pt x="242590" y="156475"/>
                  </a:lnTo>
                  <a:lnTo>
                    <a:pt x="259868" y="156475"/>
                  </a:lnTo>
                  <a:lnTo>
                    <a:pt x="254828" y="155205"/>
                  </a:lnTo>
                  <a:close/>
                </a:path>
                <a:path w="2431415" h="1213484">
                  <a:moveTo>
                    <a:pt x="24432" y="142505"/>
                  </a:moveTo>
                  <a:lnTo>
                    <a:pt x="19392" y="143775"/>
                  </a:lnTo>
                  <a:lnTo>
                    <a:pt x="32375" y="143775"/>
                  </a:lnTo>
                  <a:lnTo>
                    <a:pt x="24432" y="142505"/>
                  </a:lnTo>
                  <a:close/>
                </a:path>
                <a:path w="2431415" h="1213484">
                  <a:moveTo>
                    <a:pt x="53950" y="141235"/>
                  </a:moveTo>
                  <a:lnTo>
                    <a:pt x="46909" y="141235"/>
                  </a:lnTo>
                  <a:lnTo>
                    <a:pt x="39912" y="142505"/>
                  </a:lnTo>
                  <a:lnTo>
                    <a:pt x="32375" y="143775"/>
                  </a:lnTo>
                  <a:lnTo>
                    <a:pt x="54669" y="143775"/>
                  </a:lnTo>
                  <a:lnTo>
                    <a:pt x="53950" y="141235"/>
                  </a:lnTo>
                  <a:close/>
                </a:path>
                <a:path w="2431415" h="1213484">
                  <a:moveTo>
                    <a:pt x="83472" y="120915"/>
                  </a:moveTo>
                  <a:lnTo>
                    <a:pt x="73718" y="132345"/>
                  </a:lnTo>
                  <a:lnTo>
                    <a:pt x="65922" y="139965"/>
                  </a:lnTo>
                  <a:lnTo>
                    <a:pt x="59882" y="143775"/>
                  </a:lnTo>
                  <a:lnTo>
                    <a:pt x="220270" y="143775"/>
                  </a:lnTo>
                  <a:lnTo>
                    <a:pt x="214510" y="139965"/>
                  </a:lnTo>
                  <a:lnTo>
                    <a:pt x="213067" y="137425"/>
                  </a:lnTo>
                  <a:lnTo>
                    <a:pt x="211628" y="136155"/>
                  </a:lnTo>
                  <a:lnTo>
                    <a:pt x="210908" y="134885"/>
                  </a:lnTo>
                  <a:lnTo>
                    <a:pt x="208751" y="134885"/>
                  </a:lnTo>
                  <a:lnTo>
                    <a:pt x="208032" y="133615"/>
                  </a:lnTo>
                  <a:lnTo>
                    <a:pt x="79871" y="133615"/>
                  </a:lnTo>
                  <a:lnTo>
                    <a:pt x="81309" y="129805"/>
                  </a:lnTo>
                  <a:lnTo>
                    <a:pt x="83472" y="120915"/>
                  </a:lnTo>
                  <a:close/>
                </a:path>
                <a:path w="2431415" h="1213484">
                  <a:moveTo>
                    <a:pt x="236829" y="142505"/>
                  </a:moveTo>
                  <a:lnTo>
                    <a:pt x="224591" y="142505"/>
                  </a:lnTo>
                  <a:lnTo>
                    <a:pt x="220270" y="143775"/>
                  </a:lnTo>
                  <a:lnTo>
                    <a:pt x="238268" y="143775"/>
                  </a:lnTo>
                  <a:lnTo>
                    <a:pt x="236829" y="142505"/>
                  </a:lnTo>
                  <a:close/>
                </a:path>
                <a:path w="2431415" h="1213484">
                  <a:moveTo>
                    <a:pt x="232509" y="141235"/>
                  </a:moveTo>
                  <a:lnTo>
                    <a:pt x="227468" y="142505"/>
                  </a:lnTo>
                  <a:lnTo>
                    <a:pt x="234666" y="142505"/>
                  </a:lnTo>
                  <a:lnTo>
                    <a:pt x="232509" y="141235"/>
                  </a:lnTo>
                  <a:close/>
                </a:path>
                <a:path w="2431415" h="1213484">
                  <a:moveTo>
                    <a:pt x="95711" y="114565"/>
                  </a:moveTo>
                  <a:lnTo>
                    <a:pt x="90514" y="122185"/>
                  </a:lnTo>
                  <a:lnTo>
                    <a:pt x="85991" y="128535"/>
                  </a:lnTo>
                  <a:lnTo>
                    <a:pt x="82547" y="132345"/>
                  </a:lnTo>
                  <a:lnTo>
                    <a:pt x="80590" y="133615"/>
                  </a:lnTo>
                  <a:lnTo>
                    <a:pt x="208032" y="133615"/>
                  </a:lnTo>
                  <a:lnTo>
                    <a:pt x="202267" y="131075"/>
                  </a:lnTo>
                  <a:lnTo>
                    <a:pt x="196507" y="129805"/>
                  </a:lnTo>
                  <a:lnTo>
                    <a:pt x="191472" y="128535"/>
                  </a:lnTo>
                  <a:lnTo>
                    <a:pt x="184269" y="123455"/>
                  </a:lnTo>
                  <a:lnTo>
                    <a:pt x="182830" y="120915"/>
                  </a:lnTo>
                  <a:lnTo>
                    <a:pt x="94272" y="120915"/>
                  </a:lnTo>
                  <a:lnTo>
                    <a:pt x="93553" y="119645"/>
                  </a:lnTo>
                  <a:lnTo>
                    <a:pt x="94992" y="118375"/>
                  </a:lnTo>
                  <a:lnTo>
                    <a:pt x="95711" y="114565"/>
                  </a:lnTo>
                  <a:close/>
                </a:path>
                <a:path w="2431415" h="1213484">
                  <a:moveTo>
                    <a:pt x="105792" y="104405"/>
                  </a:moveTo>
                  <a:lnTo>
                    <a:pt x="95711" y="120915"/>
                  </a:lnTo>
                  <a:lnTo>
                    <a:pt x="182830" y="120915"/>
                  </a:lnTo>
                  <a:lnTo>
                    <a:pt x="182111" y="119645"/>
                  </a:lnTo>
                  <a:lnTo>
                    <a:pt x="181029" y="118375"/>
                  </a:lnTo>
                  <a:lnTo>
                    <a:pt x="158664" y="118375"/>
                  </a:lnTo>
                  <a:lnTo>
                    <a:pt x="152587" y="117105"/>
                  </a:lnTo>
                  <a:lnTo>
                    <a:pt x="149711" y="115835"/>
                  </a:lnTo>
                  <a:lnTo>
                    <a:pt x="148272" y="113295"/>
                  </a:lnTo>
                  <a:lnTo>
                    <a:pt x="146828" y="108215"/>
                  </a:lnTo>
                  <a:lnTo>
                    <a:pt x="108669" y="108215"/>
                  </a:lnTo>
                  <a:lnTo>
                    <a:pt x="108669" y="106945"/>
                  </a:lnTo>
                  <a:lnTo>
                    <a:pt x="107950" y="106945"/>
                  </a:lnTo>
                  <a:lnTo>
                    <a:pt x="105792" y="104405"/>
                  </a:lnTo>
                  <a:close/>
                </a:path>
                <a:path w="2431415" h="1213484">
                  <a:moveTo>
                    <a:pt x="172435" y="115835"/>
                  </a:moveTo>
                  <a:lnTo>
                    <a:pt x="158664" y="118375"/>
                  </a:lnTo>
                  <a:lnTo>
                    <a:pt x="181029" y="118375"/>
                  </a:lnTo>
                  <a:lnTo>
                    <a:pt x="179947" y="117105"/>
                  </a:lnTo>
                  <a:lnTo>
                    <a:pt x="178509" y="117105"/>
                  </a:lnTo>
                  <a:lnTo>
                    <a:pt x="172435" y="115835"/>
                  </a:lnTo>
                  <a:close/>
                </a:path>
                <a:path w="2431415" h="1213484">
                  <a:moveTo>
                    <a:pt x="141069" y="95515"/>
                  </a:moveTo>
                  <a:lnTo>
                    <a:pt x="134388" y="95515"/>
                  </a:lnTo>
                  <a:lnTo>
                    <a:pt x="126491" y="98055"/>
                  </a:lnTo>
                  <a:lnTo>
                    <a:pt x="117783" y="101865"/>
                  </a:lnTo>
                  <a:lnTo>
                    <a:pt x="108669" y="108215"/>
                  </a:lnTo>
                  <a:lnTo>
                    <a:pt x="146828" y="108215"/>
                  </a:lnTo>
                  <a:lnTo>
                    <a:pt x="146828" y="101865"/>
                  </a:lnTo>
                  <a:lnTo>
                    <a:pt x="144670" y="98055"/>
                  </a:lnTo>
                  <a:lnTo>
                    <a:pt x="141069" y="95515"/>
                  </a:lnTo>
                  <a:close/>
                </a:path>
                <a:path w="2431415" h="1213484">
                  <a:moveTo>
                    <a:pt x="0" y="0"/>
                  </a:moveTo>
                  <a:lnTo>
                    <a:pt x="0" y="17358"/>
                  </a:lnTo>
                  <a:lnTo>
                    <a:pt x="357" y="16252"/>
                  </a:lnTo>
                  <a:lnTo>
                    <a:pt x="2291" y="6519"/>
                  </a:lnTo>
                  <a:lnTo>
                    <a:pt x="1796" y="1782"/>
                  </a:lnTo>
                  <a:lnTo>
                    <a:pt x="0" y="0"/>
                  </a:lnTo>
                  <a:close/>
                </a:path>
              </a:pathLst>
            </a:custGeom>
            <a:solidFill>
              <a:srgbClr val="FFFFFF"/>
            </a:solidFill>
          </p:spPr>
          <p:txBody>
            <a:bodyPr wrap="square" lIns="0" tIns="0" rIns="0" bIns="0" rtlCol="0"/>
            <a:lstStyle/>
            <a:p>
              <a:endParaRPr/>
            </a:p>
          </p:txBody>
        </p:sp>
      </p:grpSp>
      <p:grpSp>
        <p:nvGrpSpPr>
          <p:cNvPr id="15" name="object 15"/>
          <p:cNvGrpSpPr/>
          <p:nvPr/>
        </p:nvGrpSpPr>
        <p:grpSpPr>
          <a:xfrm>
            <a:off x="15729915" y="0"/>
            <a:ext cx="2559050" cy="1918970"/>
            <a:chOff x="15729915" y="0"/>
            <a:chExt cx="2559050" cy="1918970"/>
          </a:xfrm>
        </p:grpSpPr>
        <p:sp>
          <p:nvSpPr>
            <p:cNvPr id="16" name="object 16"/>
            <p:cNvSpPr/>
            <p:nvPr/>
          </p:nvSpPr>
          <p:spPr>
            <a:xfrm>
              <a:off x="15729915" y="0"/>
              <a:ext cx="2558415" cy="1918335"/>
            </a:xfrm>
            <a:custGeom>
              <a:avLst/>
              <a:gdLst/>
              <a:ahLst/>
              <a:cxnLst/>
              <a:rect l="l" t="t" r="r" b="b"/>
              <a:pathLst>
                <a:path w="2558415" h="1918335">
                  <a:moveTo>
                    <a:pt x="2558095" y="1463015"/>
                  </a:moveTo>
                  <a:lnTo>
                    <a:pt x="2250873" y="1463015"/>
                  </a:lnTo>
                  <a:lnTo>
                    <a:pt x="2306989" y="1468808"/>
                  </a:lnTo>
                  <a:lnTo>
                    <a:pt x="2366606" y="1479596"/>
                  </a:lnTo>
                  <a:lnTo>
                    <a:pt x="2407589" y="1486000"/>
                  </a:lnTo>
                  <a:lnTo>
                    <a:pt x="2408986" y="1486000"/>
                  </a:lnTo>
                  <a:lnTo>
                    <a:pt x="2416207" y="1498105"/>
                  </a:lnTo>
                  <a:lnTo>
                    <a:pt x="2440309" y="1561805"/>
                  </a:lnTo>
                  <a:lnTo>
                    <a:pt x="2456468" y="1609654"/>
                  </a:lnTo>
                  <a:lnTo>
                    <a:pt x="2474884" y="1665670"/>
                  </a:lnTo>
                  <a:lnTo>
                    <a:pt x="2495193" y="1727981"/>
                  </a:lnTo>
                  <a:lnTo>
                    <a:pt x="2517036" y="1794712"/>
                  </a:lnTo>
                  <a:lnTo>
                    <a:pt x="2540050" y="1863991"/>
                  </a:lnTo>
                  <a:lnTo>
                    <a:pt x="2558095" y="1917996"/>
                  </a:lnTo>
                  <a:lnTo>
                    <a:pt x="2558095" y="1463015"/>
                  </a:lnTo>
                  <a:close/>
                </a:path>
                <a:path w="2558415" h="1918335">
                  <a:moveTo>
                    <a:pt x="2558095" y="1289553"/>
                  </a:moveTo>
                  <a:lnTo>
                    <a:pt x="2085366" y="1289553"/>
                  </a:lnTo>
                  <a:lnTo>
                    <a:pt x="2100979" y="1290879"/>
                  </a:lnTo>
                  <a:lnTo>
                    <a:pt x="2116735" y="1295447"/>
                  </a:lnTo>
                  <a:lnTo>
                    <a:pt x="2131872" y="1303120"/>
                  </a:lnTo>
                  <a:lnTo>
                    <a:pt x="2145703" y="1335723"/>
                  </a:lnTo>
                  <a:lnTo>
                    <a:pt x="2176132" y="1383040"/>
                  </a:lnTo>
                  <a:lnTo>
                    <a:pt x="2206560" y="1432517"/>
                  </a:lnTo>
                  <a:lnTo>
                    <a:pt x="2220391" y="1471599"/>
                  </a:lnTo>
                  <a:lnTo>
                    <a:pt x="2250873" y="1463015"/>
                  </a:lnTo>
                  <a:lnTo>
                    <a:pt x="2558095" y="1463015"/>
                  </a:lnTo>
                  <a:lnTo>
                    <a:pt x="2558095" y="1289553"/>
                  </a:lnTo>
                  <a:close/>
                </a:path>
                <a:path w="2558415" h="1918335">
                  <a:moveTo>
                    <a:pt x="2558095" y="1250555"/>
                  </a:moveTo>
                  <a:lnTo>
                    <a:pt x="2018842" y="1250555"/>
                  </a:lnTo>
                  <a:lnTo>
                    <a:pt x="2028409" y="1250872"/>
                  </a:lnTo>
                  <a:lnTo>
                    <a:pt x="2038321" y="1253617"/>
                  </a:lnTo>
                  <a:lnTo>
                    <a:pt x="2070736" y="1284086"/>
                  </a:lnTo>
                  <a:lnTo>
                    <a:pt x="2070658" y="1291602"/>
                  </a:lnTo>
                  <a:lnTo>
                    <a:pt x="2085366" y="1289553"/>
                  </a:lnTo>
                  <a:lnTo>
                    <a:pt x="2558095" y="1289553"/>
                  </a:lnTo>
                  <a:lnTo>
                    <a:pt x="2558095" y="1250555"/>
                  </a:lnTo>
                  <a:close/>
                </a:path>
                <a:path w="2558415" h="1918335">
                  <a:moveTo>
                    <a:pt x="2558095" y="1223199"/>
                  </a:moveTo>
                  <a:lnTo>
                    <a:pt x="1903653" y="1223199"/>
                  </a:lnTo>
                  <a:lnTo>
                    <a:pt x="1902695" y="1230004"/>
                  </a:lnTo>
                  <a:lnTo>
                    <a:pt x="1934387" y="1260995"/>
                  </a:lnTo>
                  <a:lnTo>
                    <a:pt x="1953310" y="1264957"/>
                  </a:lnTo>
                  <a:lnTo>
                    <a:pt x="1970390" y="1262503"/>
                  </a:lnTo>
                  <a:lnTo>
                    <a:pt x="2001691" y="1253009"/>
                  </a:lnTo>
                  <a:lnTo>
                    <a:pt x="2018842" y="1250555"/>
                  </a:lnTo>
                  <a:lnTo>
                    <a:pt x="2558095" y="1250555"/>
                  </a:lnTo>
                  <a:lnTo>
                    <a:pt x="2558095" y="1223199"/>
                  </a:lnTo>
                  <a:close/>
                </a:path>
                <a:path w="2558415" h="1918335">
                  <a:moveTo>
                    <a:pt x="2558095" y="586256"/>
                  </a:moveTo>
                  <a:lnTo>
                    <a:pt x="1221195" y="586256"/>
                  </a:lnTo>
                  <a:lnTo>
                    <a:pt x="1225949" y="586729"/>
                  </a:lnTo>
                  <a:lnTo>
                    <a:pt x="1232180" y="589903"/>
                  </a:lnTo>
                  <a:lnTo>
                    <a:pt x="1278734" y="637218"/>
                  </a:lnTo>
                  <a:lnTo>
                    <a:pt x="1300911" y="677442"/>
                  </a:lnTo>
                  <a:lnTo>
                    <a:pt x="1304348" y="692926"/>
                  </a:lnTo>
                  <a:lnTo>
                    <a:pt x="1310404" y="708408"/>
                  </a:lnTo>
                  <a:lnTo>
                    <a:pt x="1337614" y="739367"/>
                  </a:lnTo>
                  <a:lnTo>
                    <a:pt x="1384267" y="749931"/>
                  </a:lnTo>
                  <a:lnTo>
                    <a:pt x="1398828" y="750162"/>
                  </a:lnTo>
                  <a:lnTo>
                    <a:pt x="1408188" y="751988"/>
                  </a:lnTo>
                  <a:lnTo>
                    <a:pt x="1466057" y="796326"/>
                  </a:lnTo>
                  <a:lnTo>
                    <a:pt x="1491141" y="825137"/>
                  </a:lnTo>
                  <a:lnTo>
                    <a:pt x="1516938" y="859598"/>
                  </a:lnTo>
                  <a:lnTo>
                    <a:pt x="1528944" y="883466"/>
                  </a:lnTo>
                  <a:lnTo>
                    <a:pt x="1557261" y="933857"/>
                  </a:lnTo>
                  <a:lnTo>
                    <a:pt x="1592055" y="988698"/>
                  </a:lnTo>
                  <a:lnTo>
                    <a:pt x="1623491" y="1025918"/>
                  </a:lnTo>
                  <a:lnTo>
                    <a:pt x="1629333" y="1030248"/>
                  </a:lnTo>
                  <a:lnTo>
                    <a:pt x="1627174" y="1038884"/>
                  </a:lnTo>
                  <a:lnTo>
                    <a:pt x="1629333" y="1044637"/>
                  </a:lnTo>
                  <a:lnTo>
                    <a:pt x="1634286" y="1048244"/>
                  </a:lnTo>
                  <a:lnTo>
                    <a:pt x="1658416" y="1055959"/>
                  </a:lnTo>
                  <a:lnTo>
                    <a:pt x="1693119" y="1057602"/>
                  </a:lnTo>
                  <a:lnTo>
                    <a:pt x="1729012" y="1059787"/>
                  </a:lnTo>
                  <a:lnTo>
                    <a:pt x="1756714" y="1069123"/>
                  </a:lnTo>
                  <a:lnTo>
                    <a:pt x="1762741" y="1073644"/>
                  </a:lnTo>
                  <a:lnTo>
                    <a:pt x="1775127" y="1081880"/>
                  </a:lnTo>
                  <a:lnTo>
                    <a:pt x="1781225" y="1086408"/>
                  </a:lnTo>
                  <a:lnTo>
                    <a:pt x="1782622" y="1087119"/>
                  </a:lnTo>
                  <a:lnTo>
                    <a:pt x="1784781" y="1089278"/>
                  </a:lnTo>
                  <a:lnTo>
                    <a:pt x="1786178" y="1091437"/>
                  </a:lnTo>
                  <a:lnTo>
                    <a:pt x="1793209" y="1109260"/>
                  </a:lnTo>
                  <a:lnTo>
                    <a:pt x="1788131" y="1126541"/>
                  </a:lnTo>
                  <a:lnTo>
                    <a:pt x="1778838" y="1144092"/>
                  </a:lnTo>
                  <a:lnTo>
                    <a:pt x="1773224" y="1162722"/>
                  </a:lnTo>
                  <a:lnTo>
                    <a:pt x="1798497" y="1205927"/>
                  </a:lnTo>
                  <a:lnTo>
                    <a:pt x="1846771" y="1225732"/>
                  </a:lnTo>
                  <a:lnTo>
                    <a:pt x="1866395" y="1226711"/>
                  </a:lnTo>
                  <a:lnTo>
                    <a:pt x="1885375" y="1225394"/>
                  </a:lnTo>
                  <a:lnTo>
                    <a:pt x="1903653" y="1223199"/>
                  </a:lnTo>
                  <a:lnTo>
                    <a:pt x="2558095" y="1223199"/>
                  </a:lnTo>
                  <a:lnTo>
                    <a:pt x="2558095" y="586256"/>
                  </a:lnTo>
                  <a:close/>
                </a:path>
                <a:path w="2558415" h="1918335">
                  <a:moveTo>
                    <a:pt x="2558095" y="534873"/>
                  </a:moveTo>
                  <a:lnTo>
                    <a:pt x="979812" y="534873"/>
                  </a:lnTo>
                  <a:lnTo>
                    <a:pt x="1024126" y="537636"/>
                  </a:lnTo>
                  <a:lnTo>
                    <a:pt x="1078121" y="546680"/>
                  </a:lnTo>
                  <a:lnTo>
                    <a:pt x="1133789" y="559743"/>
                  </a:lnTo>
                  <a:lnTo>
                    <a:pt x="1183120" y="574565"/>
                  </a:lnTo>
                  <a:lnTo>
                    <a:pt x="1218107" y="588885"/>
                  </a:lnTo>
                  <a:lnTo>
                    <a:pt x="1221195" y="586256"/>
                  </a:lnTo>
                  <a:lnTo>
                    <a:pt x="2558095" y="586256"/>
                  </a:lnTo>
                  <a:lnTo>
                    <a:pt x="2558095" y="534873"/>
                  </a:lnTo>
                  <a:close/>
                </a:path>
                <a:path w="2558415" h="1918335">
                  <a:moveTo>
                    <a:pt x="2558095" y="81291"/>
                  </a:moveTo>
                  <a:lnTo>
                    <a:pt x="153974" y="81291"/>
                  </a:lnTo>
                  <a:lnTo>
                    <a:pt x="160048" y="92231"/>
                  </a:lnTo>
                  <a:lnTo>
                    <a:pt x="220265" y="141131"/>
                  </a:lnTo>
                  <a:lnTo>
                    <a:pt x="262318" y="155912"/>
                  </a:lnTo>
                  <a:lnTo>
                    <a:pt x="308896" y="166462"/>
                  </a:lnTo>
                  <a:lnTo>
                    <a:pt x="406733" y="182627"/>
                  </a:lnTo>
                  <a:lnTo>
                    <a:pt x="453544" y="192121"/>
                  </a:lnTo>
                  <a:lnTo>
                    <a:pt x="495985" y="205142"/>
                  </a:lnTo>
                  <a:lnTo>
                    <a:pt x="599617" y="344093"/>
                  </a:lnTo>
                  <a:lnTo>
                    <a:pt x="612841" y="349722"/>
                  </a:lnTo>
                  <a:lnTo>
                    <a:pt x="651560" y="373620"/>
                  </a:lnTo>
                  <a:lnTo>
                    <a:pt x="677039" y="402594"/>
                  </a:lnTo>
                  <a:lnTo>
                    <a:pt x="681046" y="417149"/>
                  </a:lnTo>
                  <a:lnTo>
                    <a:pt x="676706" y="430491"/>
                  </a:lnTo>
                  <a:lnTo>
                    <a:pt x="718854" y="443899"/>
                  </a:lnTo>
                  <a:lnTo>
                    <a:pt x="739696" y="450029"/>
                  </a:lnTo>
                  <a:lnTo>
                    <a:pt x="760907" y="455688"/>
                  </a:lnTo>
                  <a:lnTo>
                    <a:pt x="766582" y="485345"/>
                  </a:lnTo>
                  <a:lnTo>
                    <a:pt x="795983" y="547628"/>
                  </a:lnTo>
                  <a:lnTo>
                    <a:pt x="827032" y="577823"/>
                  </a:lnTo>
                  <a:lnTo>
                    <a:pt x="855268" y="586726"/>
                  </a:lnTo>
                  <a:lnTo>
                    <a:pt x="883819" y="581859"/>
                  </a:lnTo>
                  <a:lnTo>
                    <a:pt x="908799" y="570442"/>
                  </a:lnTo>
                  <a:lnTo>
                    <a:pt x="931492" y="555647"/>
                  </a:lnTo>
                  <a:lnTo>
                    <a:pt x="953185" y="540651"/>
                  </a:lnTo>
                  <a:lnTo>
                    <a:pt x="979812" y="534873"/>
                  </a:lnTo>
                  <a:lnTo>
                    <a:pt x="2558095" y="534873"/>
                  </a:lnTo>
                  <a:lnTo>
                    <a:pt x="2558095" y="81291"/>
                  </a:lnTo>
                  <a:close/>
                </a:path>
                <a:path w="2558415" h="1918335">
                  <a:moveTo>
                    <a:pt x="2558095" y="0"/>
                  </a:moveTo>
                  <a:lnTo>
                    <a:pt x="0" y="0"/>
                  </a:lnTo>
                  <a:lnTo>
                    <a:pt x="4844" y="17491"/>
                  </a:lnTo>
                  <a:lnTo>
                    <a:pt x="23672" y="56819"/>
                  </a:lnTo>
                  <a:lnTo>
                    <a:pt x="59280" y="88955"/>
                  </a:lnTo>
                  <a:lnTo>
                    <a:pt x="105714" y="105053"/>
                  </a:lnTo>
                  <a:lnTo>
                    <a:pt x="129320" y="92639"/>
                  </a:lnTo>
                  <a:lnTo>
                    <a:pt x="141594" y="86629"/>
                  </a:lnTo>
                  <a:lnTo>
                    <a:pt x="153974" y="81291"/>
                  </a:lnTo>
                  <a:lnTo>
                    <a:pt x="2558095" y="81291"/>
                  </a:lnTo>
                  <a:lnTo>
                    <a:pt x="2558095" y="0"/>
                  </a:lnTo>
                  <a:close/>
                </a:path>
              </a:pathLst>
            </a:custGeom>
            <a:solidFill>
              <a:srgbClr val="FCFDFC"/>
            </a:solidFill>
          </p:spPr>
          <p:txBody>
            <a:bodyPr wrap="square" lIns="0" tIns="0" rIns="0" bIns="0" rtlCol="0"/>
            <a:lstStyle/>
            <a:p>
              <a:endParaRPr/>
            </a:p>
          </p:txBody>
        </p:sp>
        <p:sp>
          <p:nvSpPr>
            <p:cNvPr id="17" name="object 17"/>
            <p:cNvSpPr/>
            <p:nvPr/>
          </p:nvSpPr>
          <p:spPr>
            <a:xfrm>
              <a:off x="15770865" y="0"/>
              <a:ext cx="2517140" cy="1633220"/>
            </a:xfrm>
            <a:custGeom>
              <a:avLst/>
              <a:gdLst/>
              <a:ahLst/>
              <a:cxnLst/>
              <a:rect l="l" t="t" r="r" b="b"/>
              <a:pathLst>
                <a:path w="2517140" h="1633220">
                  <a:moveTo>
                    <a:pt x="2442966" y="1408962"/>
                  </a:moveTo>
                  <a:lnTo>
                    <a:pt x="2454450" y="1440859"/>
                  </a:lnTo>
                  <a:lnTo>
                    <a:pt x="2467767" y="1480236"/>
                  </a:lnTo>
                  <a:lnTo>
                    <a:pt x="2482728" y="1525937"/>
                  </a:lnTo>
                  <a:lnTo>
                    <a:pt x="2517146" y="1632653"/>
                  </a:lnTo>
                  <a:lnTo>
                    <a:pt x="2517146" y="1468359"/>
                  </a:lnTo>
                  <a:lnTo>
                    <a:pt x="2442966" y="1408962"/>
                  </a:lnTo>
                  <a:close/>
                </a:path>
                <a:path w="2517140" h="1633220">
                  <a:moveTo>
                    <a:pt x="2517146" y="1369364"/>
                  </a:moveTo>
                  <a:lnTo>
                    <a:pt x="2423535" y="1369364"/>
                  </a:lnTo>
                  <a:lnTo>
                    <a:pt x="2424932" y="1370799"/>
                  </a:lnTo>
                  <a:lnTo>
                    <a:pt x="2426456" y="1371523"/>
                  </a:lnTo>
                  <a:lnTo>
                    <a:pt x="2430012" y="1376552"/>
                  </a:lnTo>
                  <a:lnTo>
                    <a:pt x="2432171" y="1380883"/>
                  </a:lnTo>
                  <a:lnTo>
                    <a:pt x="2517146" y="1448914"/>
                  </a:lnTo>
                  <a:lnTo>
                    <a:pt x="2517146" y="1369364"/>
                  </a:lnTo>
                  <a:close/>
                </a:path>
                <a:path w="2517140" h="1633220">
                  <a:moveTo>
                    <a:pt x="1239351" y="0"/>
                  </a:moveTo>
                  <a:lnTo>
                    <a:pt x="707056" y="0"/>
                  </a:lnTo>
                  <a:lnTo>
                    <a:pt x="2417058" y="1368640"/>
                  </a:lnTo>
                  <a:lnTo>
                    <a:pt x="2418455" y="1370075"/>
                  </a:lnTo>
                  <a:lnTo>
                    <a:pt x="2421376" y="1369364"/>
                  </a:lnTo>
                  <a:lnTo>
                    <a:pt x="2517146" y="1369364"/>
                  </a:lnTo>
                  <a:lnTo>
                    <a:pt x="2517146" y="1023033"/>
                  </a:lnTo>
                  <a:lnTo>
                    <a:pt x="1239351" y="0"/>
                  </a:lnTo>
                  <a:close/>
                </a:path>
                <a:path w="2517140" h="1633220">
                  <a:moveTo>
                    <a:pt x="2352309" y="1336242"/>
                  </a:moveTo>
                  <a:lnTo>
                    <a:pt x="2270786" y="1336242"/>
                  </a:lnTo>
                  <a:lnTo>
                    <a:pt x="2295734" y="1336261"/>
                  </a:lnTo>
                  <a:lnTo>
                    <a:pt x="2321300" y="1341271"/>
                  </a:lnTo>
                  <a:lnTo>
                    <a:pt x="2337364" y="1346261"/>
                  </a:lnTo>
                  <a:lnTo>
                    <a:pt x="2353225" y="1351449"/>
                  </a:lnTo>
                  <a:lnTo>
                    <a:pt x="2384673" y="1362150"/>
                  </a:lnTo>
                  <a:lnTo>
                    <a:pt x="2352309" y="1336242"/>
                  </a:lnTo>
                  <a:close/>
                </a:path>
                <a:path w="2517140" h="1633220">
                  <a:moveTo>
                    <a:pt x="2248623" y="1253239"/>
                  </a:moveTo>
                  <a:lnTo>
                    <a:pt x="2072815" y="1253239"/>
                  </a:lnTo>
                  <a:lnTo>
                    <a:pt x="2088271" y="1254702"/>
                  </a:lnTo>
                  <a:lnTo>
                    <a:pt x="2104132" y="1259136"/>
                  </a:lnTo>
                  <a:lnTo>
                    <a:pt x="2119624" y="1266405"/>
                  </a:lnTo>
                  <a:lnTo>
                    <a:pt x="2120386" y="1271447"/>
                  </a:lnTo>
                  <a:lnTo>
                    <a:pt x="2123307" y="1276476"/>
                  </a:lnTo>
                  <a:lnTo>
                    <a:pt x="2160252" y="1299655"/>
                  </a:lnTo>
                  <a:lnTo>
                    <a:pt x="2198333" y="1317787"/>
                  </a:lnTo>
                  <a:lnTo>
                    <a:pt x="2209909" y="1324122"/>
                  </a:lnTo>
                  <a:lnTo>
                    <a:pt x="2234940" y="1357121"/>
                  </a:lnTo>
                  <a:lnTo>
                    <a:pt x="2249506" y="1342700"/>
                  </a:lnTo>
                  <a:lnTo>
                    <a:pt x="2270786" y="1336242"/>
                  </a:lnTo>
                  <a:lnTo>
                    <a:pt x="2352309" y="1336242"/>
                  </a:lnTo>
                  <a:lnTo>
                    <a:pt x="2248623" y="1253239"/>
                  </a:lnTo>
                  <a:close/>
                </a:path>
                <a:path w="2517140" h="1633220">
                  <a:moveTo>
                    <a:pt x="2199406" y="1213839"/>
                  </a:moveTo>
                  <a:lnTo>
                    <a:pt x="2006594" y="1213839"/>
                  </a:lnTo>
                  <a:lnTo>
                    <a:pt x="2015693" y="1214987"/>
                  </a:lnTo>
                  <a:lnTo>
                    <a:pt x="2025946" y="1218159"/>
                  </a:lnTo>
                  <a:lnTo>
                    <a:pt x="2056251" y="1241378"/>
                  </a:lnTo>
                  <a:lnTo>
                    <a:pt x="2058716" y="1248198"/>
                  </a:lnTo>
                  <a:lnTo>
                    <a:pt x="2058537" y="1254886"/>
                  </a:lnTo>
                  <a:lnTo>
                    <a:pt x="2072815" y="1253239"/>
                  </a:lnTo>
                  <a:lnTo>
                    <a:pt x="2248623" y="1253239"/>
                  </a:lnTo>
                  <a:lnTo>
                    <a:pt x="2199406" y="1213839"/>
                  </a:lnTo>
                  <a:close/>
                </a:path>
                <a:path w="2517140" h="1633220">
                  <a:moveTo>
                    <a:pt x="2166122" y="1187195"/>
                  </a:moveTo>
                  <a:lnTo>
                    <a:pt x="1891405" y="1187195"/>
                  </a:lnTo>
                  <a:lnTo>
                    <a:pt x="1890959" y="1194118"/>
                  </a:lnTo>
                  <a:lnTo>
                    <a:pt x="1922568" y="1225001"/>
                  </a:lnTo>
                  <a:lnTo>
                    <a:pt x="1941062" y="1228241"/>
                  </a:lnTo>
                  <a:lnTo>
                    <a:pt x="1957713" y="1226698"/>
                  </a:lnTo>
                  <a:lnTo>
                    <a:pt x="1973590" y="1221850"/>
                  </a:lnTo>
                  <a:lnTo>
                    <a:pt x="1989586" y="1216597"/>
                  </a:lnTo>
                  <a:lnTo>
                    <a:pt x="2006594" y="1213839"/>
                  </a:lnTo>
                  <a:lnTo>
                    <a:pt x="2199406" y="1213839"/>
                  </a:lnTo>
                  <a:lnTo>
                    <a:pt x="2166122" y="1187195"/>
                  </a:lnTo>
                  <a:close/>
                </a:path>
                <a:path w="2517140" h="1633220">
                  <a:moveTo>
                    <a:pt x="1669669" y="789774"/>
                  </a:moveTo>
                  <a:lnTo>
                    <a:pt x="1512691" y="789774"/>
                  </a:lnTo>
                  <a:lnTo>
                    <a:pt x="1509056" y="802145"/>
                  </a:lnTo>
                  <a:lnTo>
                    <a:pt x="1505992" y="812086"/>
                  </a:lnTo>
                  <a:lnTo>
                    <a:pt x="1504119" y="819329"/>
                  </a:lnTo>
                  <a:lnTo>
                    <a:pt x="1504055" y="823607"/>
                  </a:lnTo>
                  <a:lnTo>
                    <a:pt x="1503420" y="829372"/>
                  </a:lnTo>
                  <a:lnTo>
                    <a:pt x="1516777" y="875323"/>
                  </a:lnTo>
                  <a:lnTo>
                    <a:pt x="1541631" y="916575"/>
                  </a:lnTo>
                  <a:lnTo>
                    <a:pt x="1572558" y="955263"/>
                  </a:lnTo>
                  <a:lnTo>
                    <a:pt x="1602734" y="984160"/>
                  </a:lnTo>
                  <a:lnTo>
                    <a:pt x="1617085" y="994244"/>
                  </a:lnTo>
                  <a:lnTo>
                    <a:pt x="1614291" y="1002880"/>
                  </a:lnTo>
                  <a:lnTo>
                    <a:pt x="1616450" y="1009369"/>
                  </a:lnTo>
                  <a:lnTo>
                    <a:pt x="1620768" y="1012240"/>
                  </a:lnTo>
                  <a:lnTo>
                    <a:pt x="1644724" y="1019756"/>
                  </a:lnTo>
                  <a:lnTo>
                    <a:pt x="1679919" y="1021603"/>
                  </a:lnTo>
                  <a:lnTo>
                    <a:pt x="1716495" y="1023988"/>
                  </a:lnTo>
                  <a:lnTo>
                    <a:pt x="1744593" y="1033118"/>
                  </a:lnTo>
                  <a:lnTo>
                    <a:pt x="1750007" y="1037318"/>
                  </a:lnTo>
                  <a:lnTo>
                    <a:pt x="1756087" y="1041315"/>
                  </a:lnTo>
                  <a:lnTo>
                    <a:pt x="1762167" y="1045175"/>
                  </a:lnTo>
                  <a:lnTo>
                    <a:pt x="1767580" y="1048968"/>
                  </a:lnTo>
                  <a:lnTo>
                    <a:pt x="1770501" y="1051114"/>
                  </a:lnTo>
                  <a:lnTo>
                    <a:pt x="1771263" y="1052562"/>
                  </a:lnTo>
                  <a:lnTo>
                    <a:pt x="1774057" y="1054721"/>
                  </a:lnTo>
                  <a:lnTo>
                    <a:pt x="1780659" y="1072957"/>
                  </a:lnTo>
                  <a:lnTo>
                    <a:pt x="1775438" y="1090453"/>
                  </a:lnTo>
                  <a:lnTo>
                    <a:pt x="1766289" y="1108081"/>
                  </a:lnTo>
                  <a:lnTo>
                    <a:pt x="1761103" y="1126717"/>
                  </a:lnTo>
                  <a:lnTo>
                    <a:pt x="1787011" y="1169923"/>
                  </a:lnTo>
                  <a:lnTo>
                    <a:pt x="1834559" y="1189322"/>
                  </a:lnTo>
                  <a:lnTo>
                    <a:pt x="1854020" y="1190168"/>
                  </a:lnTo>
                  <a:lnTo>
                    <a:pt x="1872933" y="1188988"/>
                  </a:lnTo>
                  <a:lnTo>
                    <a:pt x="1891405" y="1187195"/>
                  </a:lnTo>
                  <a:lnTo>
                    <a:pt x="2166122" y="1187195"/>
                  </a:lnTo>
                  <a:lnTo>
                    <a:pt x="1669669" y="789774"/>
                  </a:lnTo>
                  <a:close/>
                </a:path>
                <a:path w="2517140" h="1633220">
                  <a:moveTo>
                    <a:pt x="1797016" y="0"/>
                  </a:moveTo>
                  <a:lnTo>
                    <a:pt x="1264670" y="0"/>
                  </a:lnTo>
                  <a:lnTo>
                    <a:pt x="2517146" y="1002765"/>
                  </a:lnTo>
                  <a:lnTo>
                    <a:pt x="2517146" y="576474"/>
                  </a:lnTo>
                  <a:lnTo>
                    <a:pt x="1797016" y="0"/>
                  </a:lnTo>
                  <a:close/>
                </a:path>
                <a:path w="2517140" h="1633220">
                  <a:moveTo>
                    <a:pt x="1576115" y="714882"/>
                  </a:moveTo>
                  <a:lnTo>
                    <a:pt x="1385945" y="714882"/>
                  </a:lnTo>
                  <a:lnTo>
                    <a:pt x="1404402" y="718089"/>
                  </a:lnTo>
                  <a:lnTo>
                    <a:pt x="1422728" y="724335"/>
                  </a:lnTo>
                  <a:lnTo>
                    <a:pt x="1457319" y="745133"/>
                  </a:lnTo>
                  <a:lnTo>
                    <a:pt x="1490716" y="783295"/>
                  </a:lnTo>
                  <a:lnTo>
                    <a:pt x="1498340" y="798410"/>
                  </a:lnTo>
                  <a:lnTo>
                    <a:pt x="1512691" y="789774"/>
                  </a:lnTo>
                  <a:lnTo>
                    <a:pt x="1669669" y="789774"/>
                  </a:lnTo>
                  <a:lnTo>
                    <a:pt x="1576115" y="714882"/>
                  </a:lnTo>
                  <a:close/>
                </a:path>
                <a:path w="2517140" h="1633220">
                  <a:moveTo>
                    <a:pt x="1289361" y="485329"/>
                  </a:moveTo>
                  <a:lnTo>
                    <a:pt x="1157147" y="485329"/>
                  </a:lnTo>
                  <a:lnTo>
                    <a:pt x="1174332" y="489174"/>
                  </a:lnTo>
                  <a:lnTo>
                    <a:pt x="1194231" y="498958"/>
                  </a:lnTo>
                  <a:lnTo>
                    <a:pt x="1228102" y="525922"/>
                  </a:lnTo>
                  <a:lnTo>
                    <a:pt x="1230497" y="530567"/>
                  </a:lnTo>
                  <a:lnTo>
                    <a:pt x="1248176" y="550210"/>
                  </a:lnTo>
                  <a:lnTo>
                    <a:pt x="1271915" y="574850"/>
                  </a:lnTo>
                  <a:lnTo>
                    <a:pt x="1293487" y="600031"/>
                  </a:lnTo>
                  <a:lnTo>
                    <a:pt x="1304665" y="621296"/>
                  </a:lnTo>
                  <a:lnTo>
                    <a:pt x="1302308" y="647372"/>
                  </a:lnTo>
                  <a:lnTo>
                    <a:pt x="1294474" y="683573"/>
                  </a:lnTo>
                  <a:lnTo>
                    <a:pt x="1289735" y="718693"/>
                  </a:lnTo>
                  <a:lnTo>
                    <a:pt x="1296664" y="741526"/>
                  </a:lnTo>
                  <a:lnTo>
                    <a:pt x="1299585" y="741526"/>
                  </a:lnTo>
                  <a:lnTo>
                    <a:pt x="1318276" y="741721"/>
                  </a:lnTo>
                  <a:lnTo>
                    <a:pt x="1342527" y="731719"/>
                  </a:lnTo>
                  <a:lnTo>
                    <a:pt x="1366897" y="719959"/>
                  </a:lnTo>
                  <a:lnTo>
                    <a:pt x="1385945" y="714882"/>
                  </a:lnTo>
                  <a:lnTo>
                    <a:pt x="1576115" y="714882"/>
                  </a:lnTo>
                  <a:lnTo>
                    <a:pt x="1289361" y="485329"/>
                  </a:lnTo>
                  <a:close/>
                </a:path>
                <a:path w="2517140" h="1633220">
                  <a:moveTo>
                    <a:pt x="2354817" y="0"/>
                  </a:moveTo>
                  <a:lnTo>
                    <a:pt x="1822029" y="0"/>
                  </a:lnTo>
                  <a:lnTo>
                    <a:pt x="2517146" y="556528"/>
                  </a:lnTo>
                  <a:lnTo>
                    <a:pt x="2517146" y="129964"/>
                  </a:lnTo>
                  <a:lnTo>
                    <a:pt x="2354817" y="0"/>
                  </a:lnTo>
                  <a:close/>
                </a:path>
                <a:path w="2517140" h="1633220">
                  <a:moveTo>
                    <a:pt x="1274073" y="473091"/>
                  </a:moveTo>
                  <a:lnTo>
                    <a:pt x="980726" y="473091"/>
                  </a:lnTo>
                  <a:lnTo>
                    <a:pt x="1044826" y="474146"/>
                  </a:lnTo>
                  <a:lnTo>
                    <a:pt x="1104001" y="479212"/>
                  </a:lnTo>
                  <a:lnTo>
                    <a:pt x="1146296" y="490257"/>
                  </a:lnTo>
                  <a:lnTo>
                    <a:pt x="1157147" y="485329"/>
                  </a:lnTo>
                  <a:lnTo>
                    <a:pt x="1289361" y="485329"/>
                  </a:lnTo>
                  <a:lnTo>
                    <a:pt x="1274073" y="473091"/>
                  </a:lnTo>
                  <a:close/>
                </a:path>
                <a:path w="2517140" h="1633220">
                  <a:moveTo>
                    <a:pt x="786868" y="83073"/>
                  </a:moveTo>
                  <a:lnTo>
                    <a:pt x="431441" y="83073"/>
                  </a:lnTo>
                  <a:lnTo>
                    <a:pt x="482598" y="84502"/>
                  </a:lnTo>
                  <a:lnTo>
                    <a:pt x="526282" y="94258"/>
                  </a:lnTo>
                  <a:lnTo>
                    <a:pt x="629279" y="231774"/>
                  </a:lnTo>
                  <a:lnTo>
                    <a:pt x="642460" y="238132"/>
                  </a:lnTo>
                  <a:lnTo>
                    <a:pt x="655854" y="245364"/>
                  </a:lnTo>
                  <a:lnTo>
                    <a:pt x="696306" y="276486"/>
                  </a:lnTo>
                  <a:lnTo>
                    <a:pt x="711200" y="305870"/>
                  </a:lnTo>
                  <a:lnTo>
                    <a:pt x="707003" y="319620"/>
                  </a:lnTo>
                  <a:lnTo>
                    <a:pt x="727675" y="325475"/>
                  </a:lnTo>
                  <a:lnTo>
                    <a:pt x="769208" y="338547"/>
                  </a:lnTo>
                  <a:lnTo>
                    <a:pt x="789807" y="344817"/>
                  </a:lnTo>
                  <a:lnTo>
                    <a:pt x="795965" y="374548"/>
                  </a:lnTo>
                  <a:lnTo>
                    <a:pt x="824758" y="435635"/>
                  </a:lnTo>
                  <a:lnTo>
                    <a:pt x="855633" y="465616"/>
                  </a:lnTo>
                  <a:lnTo>
                    <a:pt x="885565" y="475131"/>
                  </a:lnTo>
                  <a:lnTo>
                    <a:pt x="923654" y="474076"/>
                  </a:lnTo>
                  <a:lnTo>
                    <a:pt x="980726" y="473091"/>
                  </a:lnTo>
                  <a:lnTo>
                    <a:pt x="1274073" y="473091"/>
                  </a:lnTo>
                  <a:lnTo>
                    <a:pt x="786868" y="83073"/>
                  </a:lnTo>
                  <a:close/>
                </a:path>
                <a:path w="2517140" h="1633220">
                  <a:moveTo>
                    <a:pt x="2517146" y="0"/>
                  </a:moveTo>
                  <a:lnTo>
                    <a:pt x="2380142" y="0"/>
                  </a:lnTo>
                  <a:lnTo>
                    <a:pt x="2517146" y="109688"/>
                  </a:lnTo>
                  <a:lnTo>
                    <a:pt x="2517146" y="0"/>
                  </a:lnTo>
                  <a:close/>
                </a:path>
                <a:path w="2517140" h="1633220">
                  <a:moveTo>
                    <a:pt x="180732" y="44576"/>
                  </a:moveTo>
                  <a:lnTo>
                    <a:pt x="141853" y="44576"/>
                  </a:lnTo>
                  <a:lnTo>
                    <a:pt x="146026" y="52161"/>
                  </a:lnTo>
                  <a:lnTo>
                    <a:pt x="177755" y="79676"/>
                  </a:lnTo>
                  <a:lnTo>
                    <a:pt x="218411" y="91649"/>
                  </a:lnTo>
                  <a:lnTo>
                    <a:pt x="242691" y="94258"/>
                  </a:lnTo>
                  <a:lnTo>
                    <a:pt x="180732" y="44576"/>
                  </a:lnTo>
                  <a:close/>
                </a:path>
                <a:path w="2517140" h="1633220">
                  <a:moveTo>
                    <a:pt x="683094" y="0"/>
                  </a:moveTo>
                  <a:lnTo>
                    <a:pt x="149845" y="0"/>
                  </a:lnTo>
                  <a:lnTo>
                    <a:pt x="265678" y="92823"/>
                  </a:lnTo>
                  <a:lnTo>
                    <a:pt x="319725" y="90827"/>
                  </a:lnTo>
                  <a:lnTo>
                    <a:pt x="376065" y="86379"/>
                  </a:lnTo>
                  <a:lnTo>
                    <a:pt x="431441" y="83073"/>
                  </a:lnTo>
                  <a:lnTo>
                    <a:pt x="786868" y="83073"/>
                  </a:lnTo>
                  <a:lnTo>
                    <a:pt x="683094" y="0"/>
                  </a:lnTo>
                  <a:close/>
                </a:path>
                <a:path w="2517140" h="1633220">
                  <a:moveTo>
                    <a:pt x="125140" y="0"/>
                  </a:moveTo>
                  <a:lnTo>
                    <a:pt x="0" y="0"/>
                  </a:lnTo>
                  <a:lnTo>
                    <a:pt x="328" y="844"/>
                  </a:lnTo>
                  <a:lnTo>
                    <a:pt x="27053" y="37412"/>
                  </a:lnTo>
                  <a:lnTo>
                    <a:pt x="62415" y="60597"/>
                  </a:lnTo>
                  <a:lnTo>
                    <a:pt x="93593" y="68337"/>
                  </a:lnTo>
                  <a:lnTo>
                    <a:pt x="105509" y="62499"/>
                  </a:lnTo>
                  <a:lnTo>
                    <a:pt x="117485" y="56190"/>
                  </a:lnTo>
                  <a:lnTo>
                    <a:pt x="129580" y="50014"/>
                  </a:lnTo>
                  <a:lnTo>
                    <a:pt x="141853" y="44576"/>
                  </a:lnTo>
                  <a:lnTo>
                    <a:pt x="180732" y="44576"/>
                  </a:lnTo>
                  <a:lnTo>
                    <a:pt x="125140" y="0"/>
                  </a:lnTo>
                  <a:close/>
                </a:path>
              </a:pathLst>
            </a:custGeom>
            <a:solidFill>
              <a:srgbClr val="E0CEBD"/>
            </a:solidFill>
          </p:spPr>
          <p:txBody>
            <a:bodyPr wrap="square" lIns="0" tIns="0" rIns="0" bIns="0" rtlCol="0"/>
            <a:lstStyle/>
            <a:p>
              <a:endParaRPr/>
            </a:p>
          </p:txBody>
        </p:sp>
        <p:pic>
          <p:nvPicPr>
            <p:cNvPr id="18" name="object 18"/>
            <p:cNvPicPr/>
            <p:nvPr/>
          </p:nvPicPr>
          <p:blipFill>
            <a:blip r:embed="rId4" cstate="print"/>
            <a:stretch>
              <a:fillRect/>
            </a:stretch>
          </p:blipFill>
          <p:spPr>
            <a:xfrm>
              <a:off x="18124785" y="0"/>
              <a:ext cx="163587" cy="131105"/>
            </a:xfrm>
            <a:prstGeom prst="rect">
              <a:avLst/>
            </a:prstGeom>
          </p:spPr>
        </p:pic>
        <p:sp>
          <p:nvSpPr>
            <p:cNvPr id="19" name="object 19"/>
            <p:cNvSpPr/>
            <p:nvPr/>
          </p:nvSpPr>
          <p:spPr>
            <a:xfrm>
              <a:off x="17569461" y="0"/>
              <a:ext cx="718820" cy="575310"/>
            </a:xfrm>
            <a:custGeom>
              <a:avLst/>
              <a:gdLst/>
              <a:ahLst/>
              <a:cxnLst/>
              <a:rect l="l" t="t" r="r" b="b"/>
              <a:pathLst>
                <a:path w="718819" h="575310">
                  <a:moveTo>
                    <a:pt x="26139" y="0"/>
                  </a:moveTo>
                  <a:lnTo>
                    <a:pt x="0" y="0"/>
                  </a:lnTo>
                  <a:lnTo>
                    <a:pt x="718550" y="575265"/>
                  </a:lnTo>
                  <a:lnTo>
                    <a:pt x="718550" y="554325"/>
                  </a:lnTo>
                  <a:lnTo>
                    <a:pt x="26139" y="0"/>
                  </a:lnTo>
                  <a:close/>
                </a:path>
              </a:pathLst>
            </a:custGeom>
            <a:solidFill>
              <a:srgbClr val="4C2A13">
                <a:alpha val="38819"/>
              </a:srgbClr>
            </a:solidFill>
          </p:spPr>
          <p:txBody>
            <a:bodyPr wrap="square" lIns="0" tIns="0" rIns="0" bIns="0" rtlCol="0"/>
            <a:lstStyle/>
            <a:p>
              <a:endParaRPr/>
            </a:p>
          </p:txBody>
        </p:sp>
        <p:sp>
          <p:nvSpPr>
            <p:cNvPr id="20" name="object 20"/>
            <p:cNvSpPr/>
            <p:nvPr/>
          </p:nvSpPr>
          <p:spPr>
            <a:xfrm>
              <a:off x="17569458" y="0"/>
              <a:ext cx="718820" cy="575310"/>
            </a:xfrm>
            <a:custGeom>
              <a:avLst/>
              <a:gdLst/>
              <a:ahLst/>
              <a:cxnLst/>
              <a:rect l="l" t="t" r="r" b="b"/>
              <a:pathLst>
                <a:path w="718819" h="575310">
                  <a:moveTo>
                    <a:pt x="0" y="0"/>
                  </a:moveTo>
                  <a:lnTo>
                    <a:pt x="718554" y="575277"/>
                  </a:lnTo>
                </a:path>
                <a:path w="718819" h="575310">
                  <a:moveTo>
                    <a:pt x="718554" y="554288"/>
                  </a:moveTo>
                  <a:lnTo>
                    <a:pt x="26181" y="0"/>
                  </a:lnTo>
                </a:path>
              </a:pathLst>
            </a:custGeom>
            <a:ln w="3175">
              <a:solidFill>
                <a:srgbClr val="FFFFFF"/>
              </a:solidFill>
            </a:ln>
          </p:spPr>
          <p:txBody>
            <a:bodyPr wrap="square" lIns="0" tIns="0" rIns="0" bIns="0" rtlCol="0"/>
            <a:lstStyle/>
            <a:p>
              <a:endParaRPr/>
            </a:p>
          </p:txBody>
        </p:sp>
        <p:sp>
          <p:nvSpPr>
            <p:cNvPr id="21" name="object 21"/>
            <p:cNvSpPr/>
            <p:nvPr/>
          </p:nvSpPr>
          <p:spPr>
            <a:xfrm>
              <a:off x="17011242" y="0"/>
              <a:ext cx="1276985" cy="1022350"/>
            </a:xfrm>
            <a:custGeom>
              <a:avLst/>
              <a:gdLst/>
              <a:ahLst/>
              <a:cxnLst/>
              <a:rect l="l" t="t" r="r" b="b"/>
              <a:pathLst>
                <a:path w="1276984" h="1022350">
                  <a:moveTo>
                    <a:pt x="26975" y="0"/>
                  </a:moveTo>
                  <a:lnTo>
                    <a:pt x="0" y="0"/>
                  </a:lnTo>
                  <a:lnTo>
                    <a:pt x="1276769" y="1022146"/>
                  </a:lnTo>
                  <a:lnTo>
                    <a:pt x="1276769" y="1000550"/>
                  </a:lnTo>
                  <a:lnTo>
                    <a:pt x="26975" y="0"/>
                  </a:lnTo>
                  <a:close/>
                </a:path>
              </a:pathLst>
            </a:custGeom>
            <a:solidFill>
              <a:srgbClr val="4C2A13">
                <a:alpha val="38819"/>
              </a:srgbClr>
            </a:solidFill>
          </p:spPr>
          <p:txBody>
            <a:bodyPr wrap="square" lIns="0" tIns="0" rIns="0" bIns="0" rtlCol="0"/>
            <a:lstStyle/>
            <a:p>
              <a:endParaRPr/>
            </a:p>
          </p:txBody>
        </p:sp>
        <p:sp>
          <p:nvSpPr>
            <p:cNvPr id="22" name="object 22"/>
            <p:cNvSpPr/>
            <p:nvPr/>
          </p:nvSpPr>
          <p:spPr>
            <a:xfrm>
              <a:off x="17011278" y="0"/>
              <a:ext cx="1276985" cy="1022350"/>
            </a:xfrm>
            <a:custGeom>
              <a:avLst/>
              <a:gdLst/>
              <a:ahLst/>
              <a:cxnLst/>
              <a:rect l="l" t="t" r="r" b="b"/>
              <a:pathLst>
                <a:path w="1276984" h="1022350">
                  <a:moveTo>
                    <a:pt x="0" y="0"/>
                  </a:moveTo>
                  <a:lnTo>
                    <a:pt x="1276734" y="1022106"/>
                  </a:lnTo>
                </a:path>
                <a:path w="1276984" h="1022350">
                  <a:moveTo>
                    <a:pt x="1276734" y="1000505"/>
                  </a:moveTo>
                  <a:lnTo>
                    <a:pt x="26986" y="0"/>
                  </a:lnTo>
                </a:path>
              </a:pathLst>
            </a:custGeom>
            <a:ln w="3175">
              <a:solidFill>
                <a:srgbClr val="FFFFFF"/>
              </a:solidFill>
            </a:ln>
          </p:spPr>
          <p:txBody>
            <a:bodyPr wrap="square" lIns="0" tIns="0" rIns="0" bIns="0" rtlCol="0"/>
            <a:lstStyle/>
            <a:p>
              <a:endParaRPr/>
            </a:p>
          </p:txBody>
        </p:sp>
        <p:pic>
          <p:nvPicPr>
            <p:cNvPr id="23" name="object 23"/>
            <p:cNvPicPr/>
            <p:nvPr/>
          </p:nvPicPr>
          <p:blipFill>
            <a:blip r:embed="rId5" cstate="print"/>
            <a:stretch>
              <a:fillRect/>
            </a:stretch>
          </p:blipFill>
          <p:spPr>
            <a:xfrm>
              <a:off x="18201969" y="1378351"/>
              <a:ext cx="86402" cy="88433"/>
            </a:xfrm>
            <a:prstGeom prst="rect">
              <a:avLst/>
            </a:prstGeom>
          </p:spPr>
        </p:pic>
        <p:sp>
          <p:nvSpPr>
            <p:cNvPr id="24" name="object 24"/>
            <p:cNvSpPr/>
            <p:nvPr/>
          </p:nvSpPr>
          <p:spPr>
            <a:xfrm>
              <a:off x="16454774" y="0"/>
              <a:ext cx="1735455" cy="1373505"/>
            </a:xfrm>
            <a:custGeom>
              <a:avLst/>
              <a:gdLst/>
              <a:ahLst/>
              <a:cxnLst/>
              <a:rect l="l" t="t" r="r" b="b"/>
              <a:pathLst>
                <a:path w="1735455" h="1373505">
                  <a:moveTo>
                    <a:pt x="26808" y="0"/>
                  </a:moveTo>
                  <a:lnTo>
                    <a:pt x="0" y="0"/>
                  </a:lnTo>
                  <a:lnTo>
                    <a:pt x="1705082" y="1365033"/>
                  </a:lnTo>
                  <a:lnTo>
                    <a:pt x="1705717" y="1363598"/>
                  </a:lnTo>
                  <a:lnTo>
                    <a:pt x="1712194" y="1369364"/>
                  </a:lnTo>
                  <a:lnTo>
                    <a:pt x="1715115" y="1366481"/>
                  </a:lnTo>
                  <a:lnTo>
                    <a:pt x="1718671" y="1369364"/>
                  </a:lnTo>
                  <a:lnTo>
                    <a:pt x="1720957" y="1367192"/>
                  </a:lnTo>
                  <a:lnTo>
                    <a:pt x="1725910" y="1371523"/>
                  </a:lnTo>
                  <a:lnTo>
                    <a:pt x="1727434" y="1370075"/>
                  </a:lnTo>
                  <a:lnTo>
                    <a:pt x="1731752" y="1372958"/>
                  </a:lnTo>
                  <a:lnTo>
                    <a:pt x="1735308" y="1367916"/>
                  </a:lnTo>
                  <a:lnTo>
                    <a:pt x="26808" y="0"/>
                  </a:lnTo>
                  <a:close/>
                </a:path>
              </a:pathLst>
            </a:custGeom>
            <a:solidFill>
              <a:srgbClr val="4C2A13">
                <a:alpha val="38819"/>
              </a:srgbClr>
            </a:solidFill>
          </p:spPr>
          <p:txBody>
            <a:bodyPr wrap="square" lIns="0" tIns="0" rIns="0" bIns="0" rtlCol="0"/>
            <a:lstStyle/>
            <a:p>
              <a:endParaRPr/>
            </a:p>
          </p:txBody>
        </p:sp>
        <p:sp>
          <p:nvSpPr>
            <p:cNvPr id="25" name="object 25"/>
            <p:cNvSpPr/>
            <p:nvPr/>
          </p:nvSpPr>
          <p:spPr>
            <a:xfrm>
              <a:off x="16454801" y="0"/>
              <a:ext cx="1735455" cy="1373505"/>
            </a:xfrm>
            <a:custGeom>
              <a:avLst/>
              <a:gdLst/>
              <a:ahLst/>
              <a:cxnLst/>
              <a:rect l="l" t="t" r="r" b="b"/>
              <a:pathLst>
                <a:path w="1735455" h="1373505">
                  <a:moveTo>
                    <a:pt x="0" y="0"/>
                  </a:moveTo>
                  <a:lnTo>
                    <a:pt x="1705110" y="1365045"/>
                  </a:lnTo>
                  <a:lnTo>
                    <a:pt x="1705745" y="1363597"/>
                  </a:lnTo>
                  <a:lnTo>
                    <a:pt x="1712222" y="1369363"/>
                  </a:lnTo>
                  <a:lnTo>
                    <a:pt x="1715143" y="1366480"/>
                  </a:lnTo>
                  <a:lnTo>
                    <a:pt x="1718699" y="1369363"/>
                  </a:lnTo>
                  <a:lnTo>
                    <a:pt x="1720985" y="1367192"/>
                  </a:lnTo>
                  <a:lnTo>
                    <a:pt x="1725938" y="1371522"/>
                  </a:lnTo>
                  <a:lnTo>
                    <a:pt x="1727462" y="1370074"/>
                  </a:lnTo>
                  <a:lnTo>
                    <a:pt x="1731780" y="1372957"/>
                  </a:lnTo>
                  <a:lnTo>
                    <a:pt x="1735336" y="1367915"/>
                  </a:lnTo>
                  <a:lnTo>
                    <a:pt x="26824" y="0"/>
                  </a:lnTo>
                </a:path>
              </a:pathLst>
            </a:custGeom>
            <a:ln w="3175">
              <a:solidFill>
                <a:srgbClr val="FFFFFF"/>
              </a:solidFill>
            </a:ln>
          </p:spPr>
          <p:txBody>
            <a:bodyPr wrap="square" lIns="0" tIns="0" rIns="0" bIns="0" rtlCol="0"/>
            <a:lstStyle/>
            <a:p>
              <a:endParaRPr/>
            </a:p>
          </p:txBody>
        </p:sp>
        <p:pic>
          <p:nvPicPr>
            <p:cNvPr id="26" name="object 26"/>
            <p:cNvPicPr/>
            <p:nvPr/>
          </p:nvPicPr>
          <p:blipFill>
            <a:blip r:embed="rId6" cstate="print"/>
            <a:stretch>
              <a:fillRect/>
            </a:stretch>
          </p:blipFill>
          <p:spPr>
            <a:xfrm>
              <a:off x="15898836" y="0"/>
              <a:ext cx="141263" cy="97141"/>
            </a:xfrm>
            <a:prstGeom prst="rect">
              <a:avLst/>
            </a:prstGeom>
          </p:spPr>
        </p:pic>
      </p:grpSp>
      <p:grpSp>
        <p:nvGrpSpPr>
          <p:cNvPr id="27" name="object 27"/>
          <p:cNvGrpSpPr/>
          <p:nvPr/>
        </p:nvGrpSpPr>
        <p:grpSpPr>
          <a:xfrm>
            <a:off x="0" y="9400320"/>
            <a:ext cx="3649979" cy="887094"/>
            <a:chOff x="0" y="9400320"/>
            <a:chExt cx="3649979" cy="887094"/>
          </a:xfrm>
        </p:grpSpPr>
        <p:sp>
          <p:nvSpPr>
            <p:cNvPr id="28" name="object 28"/>
            <p:cNvSpPr/>
            <p:nvPr/>
          </p:nvSpPr>
          <p:spPr>
            <a:xfrm>
              <a:off x="0" y="9400320"/>
              <a:ext cx="3648710" cy="887094"/>
            </a:xfrm>
            <a:custGeom>
              <a:avLst/>
              <a:gdLst/>
              <a:ahLst/>
              <a:cxnLst/>
              <a:rect l="l" t="t" r="r" b="b"/>
              <a:pathLst>
                <a:path w="3648710" h="887095">
                  <a:moveTo>
                    <a:pt x="0" y="62024"/>
                  </a:moveTo>
                  <a:lnTo>
                    <a:pt x="0" y="886677"/>
                  </a:lnTo>
                  <a:lnTo>
                    <a:pt x="3648125" y="886677"/>
                  </a:lnTo>
                  <a:lnTo>
                    <a:pt x="3648125" y="419025"/>
                  </a:lnTo>
                  <a:lnTo>
                    <a:pt x="2197366" y="419025"/>
                  </a:lnTo>
                  <a:lnTo>
                    <a:pt x="2145517" y="414502"/>
                  </a:lnTo>
                  <a:lnTo>
                    <a:pt x="2081179" y="404445"/>
                  </a:lnTo>
                  <a:lnTo>
                    <a:pt x="2021296" y="394119"/>
                  </a:lnTo>
                  <a:lnTo>
                    <a:pt x="1982812" y="388787"/>
                  </a:lnTo>
                  <a:lnTo>
                    <a:pt x="1904933" y="381095"/>
                  </a:lnTo>
                  <a:lnTo>
                    <a:pt x="1862116" y="374452"/>
                  </a:lnTo>
                  <a:lnTo>
                    <a:pt x="1817034" y="366166"/>
                  </a:lnTo>
                  <a:lnTo>
                    <a:pt x="1769928" y="356405"/>
                  </a:lnTo>
                  <a:lnTo>
                    <a:pt x="1721040" y="345334"/>
                  </a:lnTo>
                  <a:lnTo>
                    <a:pt x="1670608" y="333121"/>
                  </a:lnTo>
                  <a:lnTo>
                    <a:pt x="1618875" y="319933"/>
                  </a:lnTo>
                  <a:lnTo>
                    <a:pt x="1458266" y="276180"/>
                  </a:lnTo>
                  <a:lnTo>
                    <a:pt x="1134362" y="184838"/>
                  </a:lnTo>
                  <a:lnTo>
                    <a:pt x="1032653" y="158144"/>
                  </a:lnTo>
                  <a:lnTo>
                    <a:pt x="984055" y="146251"/>
                  </a:lnTo>
                  <a:lnTo>
                    <a:pt x="937281" y="135550"/>
                  </a:lnTo>
                  <a:lnTo>
                    <a:pt x="905338" y="128874"/>
                  </a:lnTo>
                  <a:lnTo>
                    <a:pt x="674608" y="128874"/>
                  </a:lnTo>
                  <a:lnTo>
                    <a:pt x="656541" y="116849"/>
                  </a:lnTo>
                  <a:lnTo>
                    <a:pt x="638069" y="109347"/>
                  </a:lnTo>
                  <a:lnTo>
                    <a:pt x="631498" y="107994"/>
                  </a:lnTo>
                  <a:lnTo>
                    <a:pt x="531331" y="107994"/>
                  </a:lnTo>
                  <a:lnTo>
                    <a:pt x="512432" y="107004"/>
                  </a:lnTo>
                  <a:lnTo>
                    <a:pt x="493534" y="103314"/>
                  </a:lnTo>
                  <a:lnTo>
                    <a:pt x="474635" y="95844"/>
                  </a:lnTo>
                  <a:lnTo>
                    <a:pt x="455736" y="83516"/>
                  </a:lnTo>
                  <a:lnTo>
                    <a:pt x="453875" y="82077"/>
                  </a:lnTo>
                  <a:lnTo>
                    <a:pt x="250541" y="82077"/>
                  </a:lnTo>
                  <a:lnTo>
                    <a:pt x="243426" y="77757"/>
                  </a:lnTo>
                  <a:lnTo>
                    <a:pt x="50383" y="77757"/>
                  </a:lnTo>
                  <a:lnTo>
                    <a:pt x="0" y="62024"/>
                  </a:lnTo>
                  <a:close/>
                </a:path>
                <a:path w="3648710" h="887095">
                  <a:moveTo>
                    <a:pt x="2485364" y="334068"/>
                  </a:moveTo>
                  <a:lnTo>
                    <a:pt x="2447380" y="364217"/>
                  </a:lnTo>
                  <a:lnTo>
                    <a:pt x="2391041" y="383028"/>
                  </a:lnTo>
                  <a:lnTo>
                    <a:pt x="2358466" y="388516"/>
                  </a:lnTo>
                  <a:lnTo>
                    <a:pt x="2342853" y="391835"/>
                  </a:lnTo>
                  <a:lnTo>
                    <a:pt x="2329129" y="396706"/>
                  </a:lnTo>
                  <a:lnTo>
                    <a:pt x="2302464" y="404401"/>
                  </a:lnTo>
                  <a:lnTo>
                    <a:pt x="2242661" y="408452"/>
                  </a:lnTo>
                  <a:lnTo>
                    <a:pt x="2216810" y="416147"/>
                  </a:lnTo>
                  <a:lnTo>
                    <a:pt x="2213203" y="418306"/>
                  </a:lnTo>
                  <a:lnTo>
                    <a:pt x="2206002" y="419025"/>
                  </a:lnTo>
                  <a:lnTo>
                    <a:pt x="3648125" y="419025"/>
                  </a:lnTo>
                  <a:lnTo>
                    <a:pt x="3648125" y="344868"/>
                  </a:lnTo>
                  <a:lnTo>
                    <a:pt x="2619273" y="344868"/>
                  </a:lnTo>
                  <a:lnTo>
                    <a:pt x="2552590" y="340008"/>
                  </a:lnTo>
                  <a:lnTo>
                    <a:pt x="2485364" y="334068"/>
                  </a:lnTo>
                  <a:close/>
                </a:path>
                <a:path w="3648710" h="887095">
                  <a:moveTo>
                    <a:pt x="3375977" y="0"/>
                  </a:moveTo>
                  <a:lnTo>
                    <a:pt x="3337814" y="0"/>
                  </a:lnTo>
                  <a:lnTo>
                    <a:pt x="3238742" y="2426"/>
                  </a:lnTo>
                  <a:lnTo>
                    <a:pt x="3159544" y="8832"/>
                  </a:lnTo>
                  <a:lnTo>
                    <a:pt x="3097700" y="17909"/>
                  </a:lnTo>
                  <a:lnTo>
                    <a:pt x="3050693" y="28345"/>
                  </a:lnTo>
                  <a:lnTo>
                    <a:pt x="2973501" y="54717"/>
                  </a:lnTo>
                  <a:lnTo>
                    <a:pt x="2915099" y="69657"/>
                  </a:lnTo>
                  <a:lnTo>
                    <a:pt x="2862630" y="87838"/>
                  </a:lnTo>
                  <a:lnTo>
                    <a:pt x="2826359" y="134994"/>
                  </a:lnTo>
                  <a:lnTo>
                    <a:pt x="2809070" y="163973"/>
                  </a:lnTo>
                  <a:lnTo>
                    <a:pt x="2792793" y="182154"/>
                  </a:lnTo>
                  <a:lnTo>
                    <a:pt x="2761228" y="208736"/>
                  </a:lnTo>
                  <a:lnTo>
                    <a:pt x="2741200" y="237711"/>
                  </a:lnTo>
                  <a:lnTo>
                    <a:pt x="2727141" y="266976"/>
                  </a:lnTo>
                  <a:lnTo>
                    <a:pt x="2713486" y="294428"/>
                  </a:lnTo>
                  <a:lnTo>
                    <a:pt x="2694667" y="317962"/>
                  </a:lnTo>
                  <a:lnTo>
                    <a:pt x="2665118" y="335477"/>
                  </a:lnTo>
                  <a:lnTo>
                    <a:pt x="2619273" y="344868"/>
                  </a:lnTo>
                  <a:lnTo>
                    <a:pt x="3648125" y="344868"/>
                  </a:lnTo>
                  <a:lnTo>
                    <a:pt x="3648125" y="57595"/>
                  </a:lnTo>
                  <a:lnTo>
                    <a:pt x="3557273" y="41792"/>
                  </a:lnTo>
                  <a:lnTo>
                    <a:pt x="3484424" y="26540"/>
                  </a:lnTo>
                  <a:lnTo>
                    <a:pt x="3429786" y="13431"/>
                  </a:lnTo>
                  <a:lnTo>
                    <a:pt x="3393567" y="4054"/>
                  </a:lnTo>
                  <a:lnTo>
                    <a:pt x="3375977" y="0"/>
                  </a:lnTo>
                  <a:close/>
                </a:path>
                <a:path w="3648710" h="887095">
                  <a:moveTo>
                    <a:pt x="773245" y="107994"/>
                  </a:moveTo>
                  <a:lnTo>
                    <a:pt x="674608" y="128874"/>
                  </a:lnTo>
                  <a:lnTo>
                    <a:pt x="905338" y="128874"/>
                  </a:lnTo>
                  <a:lnTo>
                    <a:pt x="892573" y="126206"/>
                  </a:lnTo>
                  <a:lnTo>
                    <a:pt x="850171" y="118388"/>
                  </a:lnTo>
                  <a:lnTo>
                    <a:pt x="810315" y="112262"/>
                  </a:lnTo>
                  <a:lnTo>
                    <a:pt x="773245" y="107994"/>
                  </a:lnTo>
                  <a:close/>
                </a:path>
                <a:path w="3648710" h="887095">
                  <a:moveTo>
                    <a:pt x="600452" y="104397"/>
                  </a:moveTo>
                  <a:lnTo>
                    <a:pt x="591801" y="104532"/>
                  </a:lnTo>
                  <a:lnTo>
                    <a:pt x="583082" y="104937"/>
                  </a:lnTo>
                  <a:lnTo>
                    <a:pt x="574228" y="105611"/>
                  </a:lnTo>
                  <a:lnTo>
                    <a:pt x="565170" y="106555"/>
                  </a:lnTo>
                  <a:lnTo>
                    <a:pt x="548520" y="107544"/>
                  </a:lnTo>
                  <a:lnTo>
                    <a:pt x="539959" y="107870"/>
                  </a:lnTo>
                  <a:lnTo>
                    <a:pt x="531331" y="107994"/>
                  </a:lnTo>
                  <a:lnTo>
                    <a:pt x="631498" y="107994"/>
                  </a:lnTo>
                  <a:lnTo>
                    <a:pt x="619327" y="105488"/>
                  </a:lnTo>
                  <a:lnTo>
                    <a:pt x="600452" y="104397"/>
                  </a:lnTo>
                  <a:close/>
                </a:path>
                <a:path w="3648710" h="887095">
                  <a:moveTo>
                    <a:pt x="372219" y="51836"/>
                  </a:moveTo>
                  <a:lnTo>
                    <a:pt x="340550" y="54435"/>
                  </a:lnTo>
                  <a:lnTo>
                    <a:pt x="308949" y="61286"/>
                  </a:lnTo>
                  <a:lnTo>
                    <a:pt x="278564" y="70973"/>
                  </a:lnTo>
                  <a:lnTo>
                    <a:pt x="250541" y="82077"/>
                  </a:lnTo>
                  <a:lnTo>
                    <a:pt x="453875" y="82077"/>
                  </a:lnTo>
                  <a:lnTo>
                    <a:pt x="413255" y="57595"/>
                  </a:lnTo>
                  <a:lnTo>
                    <a:pt x="372219" y="51836"/>
                  </a:lnTo>
                  <a:close/>
                </a:path>
                <a:path w="3648710" h="887095">
                  <a:moveTo>
                    <a:pt x="164142" y="43919"/>
                  </a:moveTo>
                  <a:lnTo>
                    <a:pt x="50383" y="77757"/>
                  </a:lnTo>
                  <a:lnTo>
                    <a:pt x="243426" y="77757"/>
                  </a:lnTo>
                  <a:lnTo>
                    <a:pt x="232384" y="71051"/>
                  </a:lnTo>
                  <a:lnTo>
                    <a:pt x="211662" y="60836"/>
                  </a:lnTo>
                  <a:lnTo>
                    <a:pt x="188779" y="51702"/>
                  </a:lnTo>
                  <a:lnTo>
                    <a:pt x="164142" y="43919"/>
                  </a:lnTo>
                  <a:close/>
                </a:path>
              </a:pathLst>
            </a:custGeom>
            <a:solidFill>
              <a:srgbClr val="FFFFFF"/>
            </a:solidFill>
          </p:spPr>
          <p:txBody>
            <a:bodyPr wrap="square" lIns="0" tIns="0" rIns="0" bIns="0" rtlCol="0"/>
            <a:lstStyle/>
            <a:p>
              <a:endParaRPr/>
            </a:p>
          </p:txBody>
        </p:sp>
        <p:sp>
          <p:nvSpPr>
            <p:cNvPr id="29" name="object 29"/>
            <p:cNvSpPr/>
            <p:nvPr/>
          </p:nvSpPr>
          <p:spPr>
            <a:xfrm>
              <a:off x="0" y="9401039"/>
              <a:ext cx="3648710" cy="886460"/>
            </a:xfrm>
            <a:custGeom>
              <a:avLst/>
              <a:gdLst/>
              <a:ahLst/>
              <a:cxnLst/>
              <a:rect l="l" t="t" r="r" b="b"/>
              <a:pathLst>
                <a:path w="3648710" h="886459">
                  <a:moveTo>
                    <a:pt x="0" y="229812"/>
                  </a:moveTo>
                  <a:lnTo>
                    <a:pt x="0" y="520366"/>
                  </a:lnTo>
                  <a:lnTo>
                    <a:pt x="1610054" y="523412"/>
                  </a:lnTo>
                  <a:lnTo>
                    <a:pt x="3648125" y="520546"/>
                  </a:lnTo>
                  <a:lnTo>
                    <a:pt x="3648125" y="516225"/>
                  </a:lnTo>
                  <a:lnTo>
                    <a:pt x="2259279" y="516225"/>
                  </a:lnTo>
                  <a:lnTo>
                    <a:pt x="2209838" y="514313"/>
                  </a:lnTo>
                  <a:lnTo>
                    <a:pt x="2106904" y="505899"/>
                  </a:lnTo>
                  <a:lnTo>
                    <a:pt x="2075688" y="503986"/>
                  </a:lnTo>
                  <a:lnTo>
                    <a:pt x="2042284" y="501045"/>
                  </a:lnTo>
                  <a:lnTo>
                    <a:pt x="1967224" y="487466"/>
                  </a:lnTo>
                  <a:lnTo>
                    <a:pt x="1925999" y="477219"/>
                  </a:lnTo>
                  <a:lnTo>
                    <a:pt x="1882599" y="464927"/>
                  </a:lnTo>
                  <a:lnTo>
                    <a:pt x="1837241" y="450787"/>
                  </a:lnTo>
                  <a:lnTo>
                    <a:pt x="1790141" y="434993"/>
                  </a:lnTo>
                  <a:lnTo>
                    <a:pt x="1741515" y="417742"/>
                  </a:lnTo>
                  <a:lnTo>
                    <a:pt x="1691580" y="399228"/>
                  </a:lnTo>
                  <a:lnTo>
                    <a:pt x="1640551" y="379648"/>
                  </a:lnTo>
                  <a:lnTo>
                    <a:pt x="1277462" y="231834"/>
                  </a:lnTo>
                  <a:lnTo>
                    <a:pt x="240448" y="230390"/>
                  </a:lnTo>
                  <a:lnTo>
                    <a:pt x="0" y="229812"/>
                  </a:lnTo>
                  <a:close/>
                </a:path>
                <a:path w="3648710" h="886459">
                  <a:moveTo>
                    <a:pt x="2505519" y="385187"/>
                  </a:moveTo>
                  <a:lnTo>
                    <a:pt x="2468078" y="415336"/>
                  </a:lnTo>
                  <a:lnTo>
                    <a:pt x="2411196" y="434146"/>
                  </a:lnTo>
                  <a:lnTo>
                    <a:pt x="2379072" y="439636"/>
                  </a:lnTo>
                  <a:lnTo>
                    <a:pt x="2364119" y="442954"/>
                  </a:lnTo>
                  <a:lnTo>
                    <a:pt x="2350719" y="447823"/>
                  </a:lnTo>
                  <a:lnTo>
                    <a:pt x="2332599" y="461785"/>
                  </a:lnTo>
                  <a:lnTo>
                    <a:pt x="2323455" y="479054"/>
                  </a:lnTo>
                  <a:lnTo>
                    <a:pt x="2314982" y="496728"/>
                  </a:lnTo>
                  <a:lnTo>
                    <a:pt x="2298877" y="511903"/>
                  </a:lnTo>
                  <a:lnTo>
                    <a:pt x="2292692" y="513793"/>
                  </a:lnTo>
                  <a:lnTo>
                    <a:pt x="2283941" y="515144"/>
                  </a:lnTo>
                  <a:lnTo>
                    <a:pt x="2272758" y="515955"/>
                  </a:lnTo>
                  <a:lnTo>
                    <a:pt x="2259279" y="516225"/>
                  </a:lnTo>
                  <a:lnTo>
                    <a:pt x="3648125" y="516225"/>
                  </a:lnTo>
                  <a:lnTo>
                    <a:pt x="3648125" y="395987"/>
                  </a:lnTo>
                  <a:lnTo>
                    <a:pt x="2640876" y="395987"/>
                  </a:lnTo>
                  <a:lnTo>
                    <a:pt x="2606667" y="393592"/>
                  </a:lnTo>
                  <a:lnTo>
                    <a:pt x="2505519" y="385187"/>
                  </a:lnTo>
                  <a:close/>
                </a:path>
                <a:path w="3648710" h="886459">
                  <a:moveTo>
                    <a:pt x="3648125" y="228951"/>
                  </a:moveTo>
                  <a:lnTo>
                    <a:pt x="2824957" y="230390"/>
                  </a:lnTo>
                  <a:lnTo>
                    <a:pt x="2801697" y="267561"/>
                  </a:lnTo>
                  <a:lnTo>
                    <a:pt x="2768381" y="312800"/>
                  </a:lnTo>
                  <a:lnTo>
                    <a:pt x="2730298" y="352799"/>
                  </a:lnTo>
                  <a:lnTo>
                    <a:pt x="2687709" y="382286"/>
                  </a:lnTo>
                  <a:lnTo>
                    <a:pt x="2640876" y="395987"/>
                  </a:lnTo>
                  <a:lnTo>
                    <a:pt x="3648125" y="395987"/>
                  </a:lnTo>
                  <a:lnTo>
                    <a:pt x="3648125" y="228951"/>
                  </a:lnTo>
                  <a:close/>
                </a:path>
                <a:path w="3648710" h="886459">
                  <a:moveTo>
                    <a:pt x="1247326" y="219589"/>
                  </a:moveTo>
                  <a:lnTo>
                    <a:pt x="1277462" y="231834"/>
                  </a:lnTo>
                  <a:lnTo>
                    <a:pt x="1277950" y="231834"/>
                  </a:lnTo>
                  <a:lnTo>
                    <a:pt x="1270694" y="228604"/>
                  </a:lnTo>
                  <a:lnTo>
                    <a:pt x="1263101" y="225442"/>
                  </a:lnTo>
                  <a:lnTo>
                    <a:pt x="1255372" y="222415"/>
                  </a:lnTo>
                  <a:lnTo>
                    <a:pt x="1247710" y="219590"/>
                  </a:lnTo>
                  <a:lnTo>
                    <a:pt x="1247326" y="219589"/>
                  </a:lnTo>
                  <a:close/>
                </a:path>
                <a:path w="3648710" h="886459">
                  <a:moveTo>
                    <a:pt x="2828173" y="225252"/>
                  </a:moveTo>
                  <a:lnTo>
                    <a:pt x="2827350" y="226075"/>
                  </a:lnTo>
                  <a:lnTo>
                    <a:pt x="2824467" y="230390"/>
                  </a:lnTo>
                  <a:lnTo>
                    <a:pt x="2824957" y="230390"/>
                  </a:lnTo>
                  <a:lnTo>
                    <a:pt x="2828173" y="225252"/>
                  </a:lnTo>
                  <a:close/>
                </a:path>
                <a:path w="3648710" h="886459">
                  <a:moveTo>
                    <a:pt x="2830945" y="220690"/>
                  </a:moveTo>
                  <a:lnTo>
                    <a:pt x="2829948" y="222415"/>
                  </a:lnTo>
                  <a:lnTo>
                    <a:pt x="2828173" y="225252"/>
                  </a:lnTo>
                  <a:lnTo>
                    <a:pt x="2830233" y="223192"/>
                  </a:lnTo>
                  <a:lnTo>
                    <a:pt x="2830945" y="220690"/>
                  </a:lnTo>
                  <a:close/>
                </a:path>
                <a:path w="3648710" h="886459">
                  <a:moveTo>
                    <a:pt x="2832409" y="218151"/>
                  </a:moveTo>
                  <a:lnTo>
                    <a:pt x="2831668" y="218151"/>
                  </a:lnTo>
                  <a:lnTo>
                    <a:pt x="2830945" y="220690"/>
                  </a:lnTo>
                  <a:lnTo>
                    <a:pt x="2832409" y="218151"/>
                  </a:lnTo>
                  <a:close/>
                </a:path>
                <a:path w="3648710" h="886459">
                  <a:moveTo>
                    <a:pt x="0" y="81727"/>
                  </a:moveTo>
                  <a:lnTo>
                    <a:pt x="0" y="216164"/>
                  </a:lnTo>
                  <a:lnTo>
                    <a:pt x="1247326" y="219589"/>
                  </a:lnTo>
                  <a:lnTo>
                    <a:pt x="1218911" y="208071"/>
                  </a:lnTo>
                  <a:lnTo>
                    <a:pt x="1103973" y="163458"/>
                  </a:lnTo>
                  <a:lnTo>
                    <a:pt x="1048969" y="143115"/>
                  </a:lnTo>
                  <a:lnTo>
                    <a:pt x="996028" y="124532"/>
                  </a:lnTo>
                  <a:lnTo>
                    <a:pt x="945462" y="108047"/>
                  </a:lnTo>
                  <a:lnTo>
                    <a:pt x="56142" y="100077"/>
                  </a:lnTo>
                  <a:lnTo>
                    <a:pt x="0" y="81727"/>
                  </a:lnTo>
                  <a:close/>
                </a:path>
                <a:path w="3648710" h="886459">
                  <a:moveTo>
                    <a:pt x="3058464" y="51117"/>
                  </a:moveTo>
                  <a:lnTo>
                    <a:pt x="3019481" y="95363"/>
                  </a:lnTo>
                  <a:lnTo>
                    <a:pt x="2964586" y="113250"/>
                  </a:lnTo>
                  <a:lnTo>
                    <a:pt x="2935617" y="120326"/>
                  </a:lnTo>
                  <a:lnTo>
                    <a:pt x="2907592" y="128616"/>
                  </a:lnTo>
                  <a:lnTo>
                    <a:pt x="2882061" y="139674"/>
                  </a:lnTo>
                  <a:lnTo>
                    <a:pt x="2870429" y="153139"/>
                  </a:lnTo>
                  <a:lnTo>
                    <a:pt x="2852983" y="182457"/>
                  </a:lnTo>
                  <a:lnTo>
                    <a:pt x="2832409" y="218151"/>
                  </a:lnTo>
                  <a:lnTo>
                    <a:pt x="3648125" y="216714"/>
                  </a:lnTo>
                  <a:lnTo>
                    <a:pt x="3648125" y="100077"/>
                  </a:lnTo>
                  <a:lnTo>
                    <a:pt x="3629184" y="90999"/>
                  </a:lnTo>
                  <a:lnTo>
                    <a:pt x="3609875" y="78691"/>
                  </a:lnTo>
                  <a:lnTo>
                    <a:pt x="3591834" y="67980"/>
                  </a:lnTo>
                  <a:lnTo>
                    <a:pt x="3585916" y="66238"/>
                  </a:lnTo>
                  <a:lnTo>
                    <a:pt x="3568928" y="66238"/>
                  </a:lnTo>
                  <a:lnTo>
                    <a:pt x="3567750" y="64799"/>
                  </a:lnTo>
                  <a:lnTo>
                    <a:pt x="3489731" y="64799"/>
                  </a:lnTo>
                  <a:lnTo>
                    <a:pt x="3479053" y="61953"/>
                  </a:lnTo>
                  <a:lnTo>
                    <a:pt x="3471405" y="57597"/>
                  </a:lnTo>
                  <a:lnTo>
                    <a:pt x="3069259" y="57597"/>
                  </a:lnTo>
                  <a:lnTo>
                    <a:pt x="3064217" y="56158"/>
                  </a:lnTo>
                  <a:lnTo>
                    <a:pt x="3058464" y="51117"/>
                  </a:lnTo>
                  <a:close/>
                </a:path>
                <a:path w="3648710" h="886459">
                  <a:moveTo>
                    <a:pt x="170621" y="64799"/>
                  </a:moveTo>
                  <a:lnTo>
                    <a:pt x="56142" y="100077"/>
                  </a:lnTo>
                  <a:lnTo>
                    <a:pt x="918304" y="100077"/>
                  </a:lnTo>
                  <a:lnTo>
                    <a:pt x="897588" y="93997"/>
                  </a:lnTo>
                  <a:lnTo>
                    <a:pt x="884530" y="90716"/>
                  </a:lnTo>
                  <a:lnTo>
                    <a:pt x="674608" y="90716"/>
                  </a:lnTo>
                  <a:lnTo>
                    <a:pt x="656339" y="78691"/>
                  </a:lnTo>
                  <a:lnTo>
                    <a:pt x="638069" y="71188"/>
                  </a:lnTo>
                  <a:lnTo>
                    <a:pt x="631591" y="69839"/>
                  </a:lnTo>
                  <a:lnTo>
                    <a:pt x="530612" y="69839"/>
                  </a:lnTo>
                  <a:lnTo>
                    <a:pt x="512230" y="68748"/>
                  </a:lnTo>
                  <a:lnTo>
                    <a:pt x="500185" y="66238"/>
                  </a:lnTo>
                  <a:lnTo>
                    <a:pt x="173503" y="66238"/>
                  </a:lnTo>
                  <a:lnTo>
                    <a:pt x="170621" y="64799"/>
                  </a:lnTo>
                  <a:close/>
                </a:path>
                <a:path w="3648710" h="886459">
                  <a:moveTo>
                    <a:pt x="773245" y="69839"/>
                  </a:moveTo>
                  <a:lnTo>
                    <a:pt x="748620" y="74519"/>
                  </a:lnTo>
                  <a:lnTo>
                    <a:pt x="674608" y="90716"/>
                  </a:lnTo>
                  <a:lnTo>
                    <a:pt x="884530" y="90716"/>
                  </a:lnTo>
                  <a:lnTo>
                    <a:pt x="852717" y="82721"/>
                  </a:lnTo>
                  <a:lnTo>
                    <a:pt x="811165" y="74556"/>
                  </a:lnTo>
                  <a:lnTo>
                    <a:pt x="773245" y="69839"/>
                  </a:lnTo>
                  <a:close/>
                </a:path>
                <a:path w="3648710" h="886459">
                  <a:moveTo>
                    <a:pt x="600452" y="66238"/>
                  </a:moveTo>
                  <a:lnTo>
                    <a:pt x="592104" y="66271"/>
                  </a:lnTo>
                  <a:lnTo>
                    <a:pt x="583352" y="66507"/>
                  </a:lnTo>
                  <a:lnTo>
                    <a:pt x="574329" y="67148"/>
                  </a:lnTo>
                  <a:lnTo>
                    <a:pt x="565170" y="68395"/>
                  </a:lnTo>
                  <a:lnTo>
                    <a:pt x="556935" y="69230"/>
                  </a:lnTo>
                  <a:lnTo>
                    <a:pt x="548430" y="69659"/>
                  </a:lnTo>
                  <a:lnTo>
                    <a:pt x="539656" y="69817"/>
                  </a:lnTo>
                  <a:lnTo>
                    <a:pt x="530612" y="69839"/>
                  </a:lnTo>
                  <a:lnTo>
                    <a:pt x="631591" y="69839"/>
                  </a:lnTo>
                  <a:lnTo>
                    <a:pt x="619530" y="67329"/>
                  </a:lnTo>
                  <a:lnTo>
                    <a:pt x="600452" y="66238"/>
                  </a:lnTo>
                  <a:close/>
                </a:path>
                <a:path w="3648710" h="886459">
                  <a:moveTo>
                    <a:pt x="243338" y="41036"/>
                  </a:moveTo>
                  <a:lnTo>
                    <a:pt x="240461" y="41036"/>
                  </a:lnTo>
                  <a:lnTo>
                    <a:pt x="233429" y="42048"/>
                  </a:lnTo>
                  <a:lnTo>
                    <a:pt x="226330" y="44816"/>
                  </a:lnTo>
                  <a:lnTo>
                    <a:pt x="219097" y="48935"/>
                  </a:lnTo>
                  <a:lnTo>
                    <a:pt x="211663" y="53999"/>
                  </a:lnTo>
                  <a:lnTo>
                    <a:pt x="210219" y="56158"/>
                  </a:lnTo>
                  <a:lnTo>
                    <a:pt x="206622" y="56158"/>
                  </a:lnTo>
                  <a:lnTo>
                    <a:pt x="179263" y="66238"/>
                  </a:lnTo>
                  <a:lnTo>
                    <a:pt x="500185" y="66238"/>
                  </a:lnTo>
                  <a:lnTo>
                    <a:pt x="493713" y="64889"/>
                  </a:lnTo>
                  <a:lnTo>
                    <a:pt x="474927" y="57385"/>
                  </a:lnTo>
                  <a:lnTo>
                    <a:pt x="455736" y="45358"/>
                  </a:lnTo>
                  <a:lnTo>
                    <a:pt x="453901" y="43919"/>
                  </a:lnTo>
                  <a:lnTo>
                    <a:pt x="250541" y="43919"/>
                  </a:lnTo>
                  <a:lnTo>
                    <a:pt x="247660" y="42480"/>
                  </a:lnTo>
                  <a:lnTo>
                    <a:pt x="243338" y="41036"/>
                  </a:lnTo>
                  <a:close/>
                </a:path>
                <a:path w="3648710" h="886459">
                  <a:moveTo>
                    <a:pt x="3576129" y="63356"/>
                  </a:moveTo>
                  <a:lnTo>
                    <a:pt x="3573246" y="63356"/>
                  </a:lnTo>
                  <a:lnTo>
                    <a:pt x="3571811" y="64799"/>
                  </a:lnTo>
                  <a:lnTo>
                    <a:pt x="3568928" y="66238"/>
                  </a:lnTo>
                  <a:lnTo>
                    <a:pt x="3585916" y="66238"/>
                  </a:lnTo>
                  <a:lnTo>
                    <a:pt x="3576129" y="63356"/>
                  </a:lnTo>
                  <a:close/>
                </a:path>
                <a:path w="3648710" h="886459">
                  <a:moveTo>
                    <a:pt x="3536531" y="53999"/>
                  </a:moveTo>
                  <a:lnTo>
                    <a:pt x="3494049" y="63356"/>
                  </a:lnTo>
                  <a:lnTo>
                    <a:pt x="3492614" y="64799"/>
                  </a:lnTo>
                  <a:lnTo>
                    <a:pt x="3567750" y="64799"/>
                  </a:lnTo>
                  <a:lnTo>
                    <a:pt x="3564877" y="61288"/>
                  </a:lnTo>
                  <a:lnTo>
                    <a:pt x="3557587" y="57419"/>
                  </a:lnTo>
                  <a:lnTo>
                    <a:pt x="3547868" y="54899"/>
                  </a:lnTo>
                  <a:lnTo>
                    <a:pt x="3536531" y="53999"/>
                  </a:lnTo>
                  <a:close/>
                </a:path>
                <a:path w="3648710" h="886459">
                  <a:moveTo>
                    <a:pt x="3116059" y="33119"/>
                  </a:moveTo>
                  <a:lnTo>
                    <a:pt x="3105264" y="33119"/>
                  </a:lnTo>
                  <a:lnTo>
                    <a:pt x="3099498" y="38878"/>
                  </a:lnTo>
                  <a:lnTo>
                    <a:pt x="3091586" y="45358"/>
                  </a:lnTo>
                  <a:lnTo>
                    <a:pt x="3079343" y="57597"/>
                  </a:lnTo>
                  <a:lnTo>
                    <a:pt x="3471405" y="57597"/>
                  </a:lnTo>
                  <a:lnTo>
                    <a:pt x="3465879" y="54449"/>
                  </a:lnTo>
                  <a:lnTo>
                    <a:pt x="3450949" y="43841"/>
                  </a:lnTo>
                  <a:lnTo>
                    <a:pt x="3447272" y="41036"/>
                  </a:lnTo>
                  <a:lnTo>
                    <a:pt x="3126867" y="41036"/>
                  </a:lnTo>
                  <a:lnTo>
                    <a:pt x="3120377" y="34557"/>
                  </a:lnTo>
                  <a:lnTo>
                    <a:pt x="3116059" y="33119"/>
                  </a:lnTo>
                  <a:close/>
                </a:path>
                <a:path w="3648710" h="886459">
                  <a:moveTo>
                    <a:pt x="372219" y="13676"/>
                  </a:moveTo>
                  <a:lnTo>
                    <a:pt x="340246" y="16275"/>
                  </a:lnTo>
                  <a:lnTo>
                    <a:pt x="308679" y="23127"/>
                  </a:lnTo>
                  <a:lnTo>
                    <a:pt x="278463" y="32814"/>
                  </a:lnTo>
                  <a:lnTo>
                    <a:pt x="250541" y="43919"/>
                  </a:lnTo>
                  <a:lnTo>
                    <a:pt x="453901" y="43919"/>
                  </a:lnTo>
                  <a:lnTo>
                    <a:pt x="413255" y="19437"/>
                  </a:lnTo>
                  <a:lnTo>
                    <a:pt x="372219" y="13676"/>
                  </a:lnTo>
                  <a:close/>
                </a:path>
                <a:path w="3648710" h="886459">
                  <a:moveTo>
                    <a:pt x="3202457" y="15120"/>
                  </a:moveTo>
                  <a:lnTo>
                    <a:pt x="3181434" y="16943"/>
                  </a:lnTo>
                  <a:lnTo>
                    <a:pt x="3160614" y="22140"/>
                  </a:lnTo>
                  <a:lnTo>
                    <a:pt x="3141817" y="30306"/>
                  </a:lnTo>
                  <a:lnTo>
                    <a:pt x="3126867" y="41036"/>
                  </a:lnTo>
                  <a:lnTo>
                    <a:pt x="3447272" y="41036"/>
                  </a:lnTo>
                  <a:lnTo>
                    <a:pt x="3426577" y="25201"/>
                  </a:lnTo>
                  <a:lnTo>
                    <a:pt x="3236302" y="25201"/>
                  </a:lnTo>
                  <a:lnTo>
                    <a:pt x="3230403" y="20587"/>
                  </a:lnTo>
                  <a:lnTo>
                    <a:pt x="3222618" y="17459"/>
                  </a:lnTo>
                  <a:lnTo>
                    <a:pt x="3213214" y="15682"/>
                  </a:lnTo>
                  <a:lnTo>
                    <a:pt x="3202457" y="15120"/>
                  </a:lnTo>
                  <a:close/>
                </a:path>
                <a:path w="3648710" h="886459">
                  <a:moveTo>
                    <a:pt x="3299663" y="1438"/>
                  </a:moveTo>
                  <a:lnTo>
                    <a:pt x="3288445" y="9909"/>
                  </a:lnTo>
                  <a:lnTo>
                    <a:pt x="3273650" y="16828"/>
                  </a:lnTo>
                  <a:lnTo>
                    <a:pt x="3256022" y="21993"/>
                  </a:lnTo>
                  <a:lnTo>
                    <a:pt x="3236302" y="25201"/>
                  </a:lnTo>
                  <a:lnTo>
                    <a:pt x="3426577" y="25201"/>
                  </a:lnTo>
                  <a:lnTo>
                    <a:pt x="3424569" y="23658"/>
                  </a:lnTo>
                  <a:lnTo>
                    <a:pt x="3414131" y="16110"/>
                  </a:lnTo>
                  <a:lnTo>
                    <a:pt x="3407248" y="11518"/>
                  </a:lnTo>
                  <a:lnTo>
                    <a:pt x="3330613" y="11518"/>
                  </a:lnTo>
                  <a:lnTo>
                    <a:pt x="3320415" y="10753"/>
                  </a:lnTo>
                  <a:lnTo>
                    <a:pt x="3311633" y="8638"/>
                  </a:lnTo>
                  <a:lnTo>
                    <a:pt x="3304602" y="5443"/>
                  </a:lnTo>
                  <a:lnTo>
                    <a:pt x="3299663" y="1438"/>
                  </a:lnTo>
                  <a:close/>
                </a:path>
                <a:path w="3648710" h="886459">
                  <a:moveTo>
                    <a:pt x="3383178" y="0"/>
                  </a:moveTo>
                  <a:lnTo>
                    <a:pt x="3375977" y="0"/>
                  </a:lnTo>
                  <a:lnTo>
                    <a:pt x="3366664" y="4836"/>
                  </a:lnTo>
                  <a:lnTo>
                    <a:pt x="3355457" y="8458"/>
                  </a:lnTo>
                  <a:lnTo>
                    <a:pt x="3343169" y="10731"/>
                  </a:lnTo>
                  <a:lnTo>
                    <a:pt x="3330613" y="11518"/>
                  </a:lnTo>
                  <a:lnTo>
                    <a:pt x="3407248" y="11518"/>
                  </a:lnTo>
                  <a:lnTo>
                    <a:pt x="3404231" y="9506"/>
                  </a:lnTo>
                  <a:lnTo>
                    <a:pt x="3395408" y="4320"/>
                  </a:lnTo>
                  <a:lnTo>
                    <a:pt x="3389655" y="1438"/>
                  </a:lnTo>
                  <a:lnTo>
                    <a:pt x="3383178" y="0"/>
                  </a:lnTo>
                  <a:close/>
                </a:path>
                <a:path w="3648710" h="886459">
                  <a:moveTo>
                    <a:pt x="0" y="533464"/>
                  </a:moveTo>
                  <a:lnTo>
                    <a:pt x="0" y="824197"/>
                  </a:lnTo>
                  <a:lnTo>
                    <a:pt x="1610054" y="827245"/>
                  </a:lnTo>
                  <a:lnTo>
                    <a:pt x="3648125" y="822935"/>
                  </a:lnTo>
                  <a:lnTo>
                    <a:pt x="3648125" y="535659"/>
                  </a:lnTo>
                  <a:lnTo>
                    <a:pt x="1661074" y="535659"/>
                  </a:lnTo>
                  <a:lnTo>
                    <a:pt x="0" y="533464"/>
                  </a:lnTo>
                  <a:close/>
                </a:path>
                <a:path w="3648710" h="886459">
                  <a:moveTo>
                    <a:pt x="3648125" y="532785"/>
                  </a:moveTo>
                  <a:lnTo>
                    <a:pt x="1661074" y="535659"/>
                  </a:lnTo>
                  <a:lnTo>
                    <a:pt x="3648125" y="535659"/>
                  </a:lnTo>
                  <a:lnTo>
                    <a:pt x="3648125" y="532785"/>
                  </a:lnTo>
                  <a:close/>
                </a:path>
                <a:path w="3648710" h="886459">
                  <a:moveTo>
                    <a:pt x="0" y="837294"/>
                  </a:moveTo>
                  <a:lnTo>
                    <a:pt x="0" y="885958"/>
                  </a:lnTo>
                  <a:lnTo>
                    <a:pt x="3648125" y="885958"/>
                  </a:lnTo>
                  <a:lnTo>
                    <a:pt x="3648125" y="839492"/>
                  </a:lnTo>
                  <a:lnTo>
                    <a:pt x="1661074" y="839492"/>
                  </a:lnTo>
                  <a:lnTo>
                    <a:pt x="0" y="837294"/>
                  </a:lnTo>
                  <a:close/>
                </a:path>
                <a:path w="3648710" h="886459">
                  <a:moveTo>
                    <a:pt x="3648125" y="836612"/>
                  </a:moveTo>
                  <a:lnTo>
                    <a:pt x="1661074" y="839492"/>
                  </a:lnTo>
                  <a:lnTo>
                    <a:pt x="3648125" y="839492"/>
                  </a:lnTo>
                  <a:lnTo>
                    <a:pt x="3648125" y="836612"/>
                  </a:lnTo>
                  <a:close/>
                </a:path>
              </a:pathLst>
            </a:custGeom>
            <a:solidFill>
              <a:srgbClr val="F2E7DB"/>
            </a:solidFill>
          </p:spPr>
          <p:txBody>
            <a:bodyPr wrap="square" lIns="0" tIns="0" rIns="0" bIns="0" rtlCol="0"/>
            <a:lstStyle/>
            <a:p>
              <a:endParaRPr/>
            </a:p>
          </p:txBody>
        </p:sp>
        <p:sp>
          <p:nvSpPr>
            <p:cNvPr id="30" name="object 30"/>
            <p:cNvSpPr/>
            <p:nvPr/>
          </p:nvSpPr>
          <p:spPr>
            <a:xfrm>
              <a:off x="0" y="9615945"/>
              <a:ext cx="1279525" cy="16510"/>
            </a:xfrm>
            <a:custGeom>
              <a:avLst/>
              <a:gdLst/>
              <a:ahLst/>
              <a:cxnLst/>
              <a:rect l="l" t="t" r="r" b="b"/>
              <a:pathLst>
                <a:path w="1279525" h="16509">
                  <a:moveTo>
                    <a:pt x="1279385" y="13970"/>
                  </a:moveTo>
                  <a:lnTo>
                    <a:pt x="1272908" y="13970"/>
                  </a:lnTo>
                  <a:lnTo>
                    <a:pt x="1272908" y="12700"/>
                  </a:lnTo>
                  <a:lnTo>
                    <a:pt x="1268590" y="12700"/>
                  </a:lnTo>
                  <a:lnTo>
                    <a:pt x="1268590" y="10160"/>
                  </a:lnTo>
                  <a:lnTo>
                    <a:pt x="1260665" y="10160"/>
                  </a:lnTo>
                  <a:lnTo>
                    <a:pt x="1260665" y="6350"/>
                  </a:lnTo>
                  <a:lnTo>
                    <a:pt x="1256347" y="6350"/>
                  </a:lnTo>
                  <a:lnTo>
                    <a:pt x="1256347" y="5080"/>
                  </a:lnTo>
                  <a:lnTo>
                    <a:pt x="1248435" y="5080"/>
                  </a:lnTo>
                  <a:lnTo>
                    <a:pt x="1248435" y="2540"/>
                  </a:lnTo>
                  <a:lnTo>
                    <a:pt x="50380" y="2540"/>
                  </a:lnTo>
                  <a:lnTo>
                    <a:pt x="50380" y="0"/>
                  </a:lnTo>
                  <a:lnTo>
                    <a:pt x="0" y="0"/>
                  </a:lnTo>
                  <a:lnTo>
                    <a:pt x="0" y="2540"/>
                  </a:lnTo>
                  <a:lnTo>
                    <a:pt x="0" y="5080"/>
                  </a:lnTo>
                  <a:lnTo>
                    <a:pt x="0" y="6350"/>
                  </a:lnTo>
                  <a:lnTo>
                    <a:pt x="0" y="10160"/>
                  </a:lnTo>
                  <a:lnTo>
                    <a:pt x="0" y="12700"/>
                  </a:lnTo>
                  <a:lnTo>
                    <a:pt x="0" y="13970"/>
                  </a:lnTo>
                  <a:lnTo>
                    <a:pt x="45339" y="13970"/>
                  </a:lnTo>
                  <a:lnTo>
                    <a:pt x="45339" y="16510"/>
                  </a:lnTo>
                  <a:lnTo>
                    <a:pt x="1279385" y="16510"/>
                  </a:lnTo>
                  <a:lnTo>
                    <a:pt x="1279385" y="13970"/>
                  </a:lnTo>
                  <a:close/>
                </a:path>
              </a:pathLst>
            </a:custGeom>
            <a:solidFill>
              <a:srgbClr val="E0CEBD"/>
            </a:solidFill>
          </p:spPr>
          <p:txBody>
            <a:bodyPr wrap="square" lIns="0" tIns="0" rIns="0" bIns="0" rtlCol="0"/>
            <a:lstStyle/>
            <a:p>
              <a:endParaRPr/>
            </a:p>
          </p:txBody>
        </p:sp>
        <p:sp>
          <p:nvSpPr>
            <p:cNvPr id="31" name="object 31"/>
            <p:cNvSpPr/>
            <p:nvPr/>
          </p:nvSpPr>
          <p:spPr>
            <a:xfrm>
              <a:off x="2822308" y="9615945"/>
              <a:ext cx="826769" cy="16510"/>
            </a:xfrm>
            <a:custGeom>
              <a:avLst/>
              <a:gdLst/>
              <a:ahLst/>
              <a:cxnLst/>
              <a:rect l="l" t="t" r="r" b="b"/>
              <a:pathLst>
                <a:path w="826770" h="16509">
                  <a:moveTo>
                    <a:pt x="826541" y="0"/>
                  </a:moveTo>
                  <a:lnTo>
                    <a:pt x="554393" y="0"/>
                  </a:lnTo>
                  <a:lnTo>
                    <a:pt x="554393" y="2540"/>
                  </a:lnTo>
                  <a:lnTo>
                    <a:pt x="7200" y="2540"/>
                  </a:lnTo>
                  <a:lnTo>
                    <a:pt x="7200" y="5080"/>
                  </a:lnTo>
                  <a:lnTo>
                    <a:pt x="5765" y="5080"/>
                  </a:lnTo>
                  <a:lnTo>
                    <a:pt x="5765" y="10160"/>
                  </a:lnTo>
                  <a:lnTo>
                    <a:pt x="2882" y="10160"/>
                  </a:lnTo>
                  <a:lnTo>
                    <a:pt x="2882" y="12700"/>
                  </a:lnTo>
                  <a:lnTo>
                    <a:pt x="0" y="12700"/>
                  </a:lnTo>
                  <a:lnTo>
                    <a:pt x="0" y="13970"/>
                  </a:lnTo>
                  <a:lnTo>
                    <a:pt x="0" y="16510"/>
                  </a:lnTo>
                  <a:lnTo>
                    <a:pt x="561581" y="16510"/>
                  </a:lnTo>
                  <a:lnTo>
                    <a:pt x="561581" y="13970"/>
                  </a:lnTo>
                  <a:lnTo>
                    <a:pt x="826541" y="13970"/>
                  </a:lnTo>
                  <a:lnTo>
                    <a:pt x="826541" y="12700"/>
                  </a:lnTo>
                  <a:lnTo>
                    <a:pt x="826541" y="10160"/>
                  </a:lnTo>
                  <a:lnTo>
                    <a:pt x="826541" y="5080"/>
                  </a:lnTo>
                  <a:lnTo>
                    <a:pt x="826541" y="2540"/>
                  </a:lnTo>
                  <a:lnTo>
                    <a:pt x="826541" y="0"/>
                  </a:lnTo>
                  <a:close/>
                </a:path>
              </a:pathLst>
            </a:custGeom>
            <a:solidFill>
              <a:srgbClr val="C3C5C3"/>
            </a:solidFill>
          </p:spPr>
          <p:txBody>
            <a:bodyPr wrap="square" lIns="0" tIns="0" rIns="0" bIns="0" rtlCol="0"/>
            <a:lstStyle/>
            <a:p>
              <a:endParaRPr/>
            </a:p>
          </p:txBody>
        </p:sp>
        <p:sp>
          <p:nvSpPr>
            <p:cNvPr id="32" name="object 32"/>
            <p:cNvSpPr/>
            <p:nvPr/>
          </p:nvSpPr>
          <p:spPr>
            <a:xfrm>
              <a:off x="0" y="9919475"/>
              <a:ext cx="3649979" cy="321310"/>
            </a:xfrm>
            <a:custGeom>
              <a:avLst/>
              <a:gdLst/>
              <a:ahLst/>
              <a:cxnLst/>
              <a:rect l="l" t="t" r="r" b="b"/>
              <a:pathLst>
                <a:path w="3649979" h="321309">
                  <a:moveTo>
                    <a:pt x="3649573" y="303530"/>
                  </a:moveTo>
                  <a:lnTo>
                    <a:pt x="3392538" y="303530"/>
                  </a:lnTo>
                  <a:lnTo>
                    <a:pt x="3392538" y="306070"/>
                  </a:lnTo>
                  <a:lnTo>
                    <a:pt x="56857" y="306070"/>
                  </a:lnTo>
                  <a:lnTo>
                    <a:pt x="56857" y="303530"/>
                  </a:lnTo>
                  <a:lnTo>
                    <a:pt x="0" y="303530"/>
                  </a:lnTo>
                  <a:lnTo>
                    <a:pt x="0" y="306070"/>
                  </a:lnTo>
                  <a:lnTo>
                    <a:pt x="0" y="318770"/>
                  </a:lnTo>
                  <a:lnTo>
                    <a:pt x="53975" y="318770"/>
                  </a:lnTo>
                  <a:lnTo>
                    <a:pt x="53975" y="321310"/>
                  </a:lnTo>
                  <a:lnTo>
                    <a:pt x="3395408" y="321310"/>
                  </a:lnTo>
                  <a:lnTo>
                    <a:pt x="3395408" y="318770"/>
                  </a:lnTo>
                  <a:lnTo>
                    <a:pt x="3649573" y="318770"/>
                  </a:lnTo>
                  <a:lnTo>
                    <a:pt x="3649573" y="306070"/>
                  </a:lnTo>
                  <a:lnTo>
                    <a:pt x="3649573" y="303530"/>
                  </a:lnTo>
                  <a:close/>
                </a:path>
                <a:path w="3649979" h="321309">
                  <a:moveTo>
                    <a:pt x="3649573" y="0"/>
                  </a:moveTo>
                  <a:lnTo>
                    <a:pt x="3392538" y="0"/>
                  </a:lnTo>
                  <a:lnTo>
                    <a:pt x="3392538" y="2540"/>
                  </a:lnTo>
                  <a:lnTo>
                    <a:pt x="56857" y="2540"/>
                  </a:lnTo>
                  <a:lnTo>
                    <a:pt x="56857" y="0"/>
                  </a:lnTo>
                  <a:lnTo>
                    <a:pt x="0" y="0"/>
                  </a:lnTo>
                  <a:lnTo>
                    <a:pt x="0" y="2540"/>
                  </a:lnTo>
                  <a:lnTo>
                    <a:pt x="0" y="13970"/>
                  </a:lnTo>
                  <a:lnTo>
                    <a:pt x="53975" y="13970"/>
                  </a:lnTo>
                  <a:lnTo>
                    <a:pt x="53975" y="17780"/>
                  </a:lnTo>
                  <a:lnTo>
                    <a:pt x="3395408" y="17780"/>
                  </a:lnTo>
                  <a:lnTo>
                    <a:pt x="3395408" y="13970"/>
                  </a:lnTo>
                  <a:lnTo>
                    <a:pt x="3649573" y="13970"/>
                  </a:lnTo>
                  <a:lnTo>
                    <a:pt x="3649573" y="2540"/>
                  </a:lnTo>
                  <a:lnTo>
                    <a:pt x="3649573" y="0"/>
                  </a:lnTo>
                  <a:close/>
                </a:path>
              </a:pathLst>
            </a:custGeom>
            <a:solidFill>
              <a:srgbClr val="E0CEBD"/>
            </a:solidFill>
          </p:spPr>
          <p:txBody>
            <a:bodyPr wrap="square" lIns="0" tIns="0" rIns="0" bIns="0" rtlCol="0"/>
            <a:lstStyle/>
            <a:p>
              <a:endParaRPr/>
            </a:p>
          </p:txBody>
        </p:sp>
      </p:grpSp>
      <p:grpSp>
        <p:nvGrpSpPr>
          <p:cNvPr id="33" name="object 33"/>
          <p:cNvGrpSpPr/>
          <p:nvPr/>
        </p:nvGrpSpPr>
        <p:grpSpPr>
          <a:xfrm>
            <a:off x="14693772" y="9086156"/>
            <a:ext cx="3594735" cy="1201420"/>
            <a:chOff x="14693772" y="9086156"/>
            <a:chExt cx="3594735" cy="1201420"/>
          </a:xfrm>
        </p:grpSpPr>
        <p:sp>
          <p:nvSpPr>
            <p:cNvPr id="34" name="object 34"/>
            <p:cNvSpPr/>
            <p:nvPr/>
          </p:nvSpPr>
          <p:spPr>
            <a:xfrm>
              <a:off x="14693772" y="9086156"/>
              <a:ext cx="3594735" cy="1201420"/>
            </a:xfrm>
            <a:custGeom>
              <a:avLst/>
              <a:gdLst/>
              <a:ahLst/>
              <a:cxnLst/>
              <a:rect l="l" t="t" r="r" b="b"/>
              <a:pathLst>
                <a:path w="3594734" h="1201420">
                  <a:moveTo>
                    <a:pt x="0" y="1115504"/>
                  </a:moveTo>
                  <a:lnTo>
                    <a:pt x="23930" y="1200842"/>
                  </a:lnTo>
                  <a:lnTo>
                    <a:pt x="3594238" y="1200842"/>
                  </a:lnTo>
                  <a:lnTo>
                    <a:pt x="3594238" y="1117036"/>
                  </a:lnTo>
                  <a:lnTo>
                    <a:pt x="18526" y="1117036"/>
                  </a:lnTo>
                  <a:lnTo>
                    <a:pt x="10209" y="1116911"/>
                  </a:lnTo>
                  <a:lnTo>
                    <a:pt x="0" y="1115504"/>
                  </a:lnTo>
                  <a:close/>
                </a:path>
                <a:path w="3594734" h="1201420">
                  <a:moveTo>
                    <a:pt x="88519" y="1104704"/>
                  </a:moveTo>
                  <a:lnTo>
                    <a:pt x="49782" y="1109364"/>
                  </a:lnTo>
                  <a:lnTo>
                    <a:pt x="38862" y="1113346"/>
                  </a:lnTo>
                  <a:lnTo>
                    <a:pt x="31623" y="1114784"/>
                  </a:lnTo>
                  <a:lnTo>
                    <a:pt x="25485" y="1116215"/>
                  </a:lnTo>
                  <a:lnTo>
                    <a:pt x="18526" y="1117036"/>
                  </a:lnTo>
                  <a:lnTo>
                    <a:pt x="3594238" y="1117036"/>
                  </a:lnTo>
                  <a:lnTo>
                    <a:pt x="3594238" y="1105257"/>
                  </a:lnTo>
                  <a:lnTo>
                    <a:pt x="103296" y="1105257"/>
                  </a:lnTo>
                  <a:lnTo>
                    <a:pt x="88519" y="1104704"/>
                  </a:lnTo>
                  <a:close/>
                </a:path>
                <a:path w="3594734" h="1201420">
                  <a:moveTo>
                    <a:pt x="311785" y="939108"/>
                  </a:moveTo>
                  <a:lnTo>
                    <a:pt x="271680" y="978324"/>
                  </a:lnTo>
                  <a:lnTo>
                    <a:pt x="244506" y="1016866"/>
                  </a:lnTo>
                  <a:lnTo>
                    <a:pt x="223952" y="1049469"/>
                  </a:lnTo>
                  <a:lnTo>
                    <a:pt x="203708" y="1070866"/>
                  </a:lnTo>
                  <a:lnTo>
                    <a:pt x="197231" y="1070866"/>
                  </a:lnTo>
                  <a:lnTo>
                    <a:pt x="194437" y="1071584"/>
                  </a:lnTo>
                  <a:lnTo>
                    <a:pt x="188664" y="1073712"/>
                  </a:lnTo>
                  <a:lnTo>
                    <a:pt x="183118" y="1076717"/>
                  </a:lnTo>
                  <a:lnTo>
                    <a:pt x="177452" y="1080396"/>
                  </a:lnTo>
                  <a:lnTo>
                    <a:pt x="171323" y="1084547"/>
                  </a:lnTo>
                  <a:lnTo>
                    <a:pt x="164536" y="1088957"/>
                  </a:lnTo>
                  <a:lnTo>
                    <a:pt x="127898" y="1103389"/>
                  </a:lnTo>
                  <a:lnTo>
                    <a:pt x="103296" y="1105257"/>
                  </a:lnTo>
                  <a:lnTo>
                    <a:pt x="3594238" y="1105257"/>
                  </a:lnTo>
                  <a:lnTo>
                    <a:pt x="3594238" y="946307"/>
                  </a:lnTo>
                  <a:lnTo>
                    <a:pt x="503301" y="946307"/>
                  </a:lnTo>
                  <a:lnTo>
                    <a:pt x="311785" y="939108"/>
                  </a:lnTo>
                  <a:close/>
                </a:path>
                <a:path w="3594734" h="1201420">
                  <a:moveTo>
                    <a:pt x="603377" y="882950"/>
                  </a:moveTo>
                  <a:lnTo>
                    <a:pt x="503301" y="946307"/>
                  </a:lnTo>
                  <a:lnTo>
                    <a:pt x="3594238" y="946307"/>
                  </a:lnTo>
                  <a:lnTo>
                    <a:pt x="3594238" y="896627"/>
                  </a:lnTo>
                  <a:lnTo>
                    <a:pt x="696976" y="896627"/>
                  </a:lnTo>
                  <a:lnTo>
                    <a:pt x="676636" y="890846"/>
                  </a:lnTo>
                  <a:lnTo>
                    <a:pt x="653891" y="886550"/>
                  </a:lnTo>
                  <a:lnTo>
                    <a:pt x="629288" y="883873"/>
                  </a:lnTo>
                  <a:lnTo>
                    <a:pt x="603377" y="882950"/>
                  </a:lnTo>
                  <a:close/>
                </a:path>
                <a:path w="3594734" h="1201420">
                  <a:moveTo>
                    <a:pt x="837184" y="828939"/>
                  </a:moveTo>
                  <a:lnTo>
                    <a:pt x="776482" y="845509"/>
                  </a:lnTo>
                  <a:lnTo>
                    <a:pt x="721151" y="878145"/>
                  </a:lnTo>
                  <a:lnTo>
                    <a:pt x="696976" y="896627"/>
                  </a:lnTo>
                  <a:lnTo>
                    <a:pt x="3594238" y="896627"/>
                  </a:lnTo>
                  <a:lnTo>
                    <a:pt x="3594238" y="851090"/>
                  </a:lnTo>
                  <a:lnTo>
                    <a:pt x="936672" y="851090"/>
                  </a:lnTo>
                  <a:lnTo>
                    <a:pt x="916422" y="849156"/>
                  </a:lnTo>
                  <a:lnTo>
                    <a:pt x="894969" y="842633"/>
                  </a:lnTo>
                  <a:lnTo>
                    <a:pt x="884172" y="838265"/>
                  </a:lnTo>
                  <a:lnTo>
                    <a:pt x="873077" y="834169"/>
                  </a:lnTo>
                  <a:lnTo>
                    <a:pt x="861054" y="830884"/>
                  </a:lnTo>
                  <a:lnTo>
                    <a:pt x="847471" y="828950"/>
                  </a:lnTo>
                  <a:lnTo>
                    <a:pt x="837184" y="828939"/>
                  </a:lnTo>
                  <a:close/>
                </a:path>
                <a:path w="3594734" h="1201420">
                  <a:moveTo>
                    <a:pt x="1077626" y="817970"/>
                  </a:moveTo>
                  <a:lnTo>
                    <a:pt x="1031835" y="825902"/>
                  </a:lnTo>
                  <a:lnTo>
                    <a:pt x="990854" y="840381"/>
                  </a:lnTo>
                  <a:lnTo>
                    <a:pt x="982614" y="843115"/>
                  </a:lnTo>
                  <a:lnTo>
                    <a:pt x="974090" y="845509"/>
                  </a:lnTo>
                  <a:lnTo>
                    <a:pt x="955851" y="849514"/>
                  </a:lnTo>
                  <a:lnTo>
                    <a:pt x="936672" y="851090"/>
                  </a:lnTo>
                  <a:lnTo>
                    <a:pt x="3594238" y="851090"/>
                  </a:lnTo>
                  <a:lnTo>
                    <a:pt x="3594238" y="826792"/>
                  </a:lnTo>
                  <a:lnTo>
                    <a:pt x="1118108" y="826792"/>
                  </a:lnTo>
                  <a:lnTo>
                    <a:pt x="1097462" y="820153"/>
                  </a:lnTo>
                  <a:lnTo>
                    <a:pt x="1077626" y="817970"/>
                  </a:lnTo>
                  <a:close/>
                </a:path>
                <a:path w="3594734" h="1201420">
                  <a:moveTo>
                    <a:pt x="1630466" y="756488"/>
                  </a:moveTo>
                  <a:lnTo>
                    <a:pt x="1575877" y="756755"/>
                  </a:lnTo>
                  <a:lnTo>
                    <a:pt x="1470723" y="758475"/>
                  </a:lnTo>
                  <a:lnTo>
                    <a:pt x="1420712" y="760118"/>
                  </a:lnTo>
                  <a:lnTo>
                    <a:pt x="1372781" y="762412"/>
                  </a:lnTo>
                  <a:lnTo>
                    <a:pt x="1327206" y="765451"/>
                  </a:lnTo>
                  <a:lnTo>
                    <a:pt x="1284264" y="769330"/>
                  </a:lnTo>
                  <a:lnTo>
                    <a:pt x="1244233" y="774145"/>
                  </a:lnTo>
                  <a:lnTo>
                    <a:pt x="1118108" y="826792"/>
                  </a:lnTo>
                  <a:lnTo>
                    <a:pt x="3594238" y="826792"/>
                  </a:lnTo>
                  <a:lnTo>
                    <a:pt x="3594238" y="757269"/>
                  </a:lnTo>
                  <a:lnTo>
                    <a:pt x="1912464" y="757269"/>
                  </a:lnTo>
                  <a:lnTo>
                    <a:pt x="1630466" y="756488"/>
                  </a:lnTo>
                  <a:close/>
                </a:path>
                <a:path w="3594734" h="1201420">
                  <a:moveTo>
                    <a:pt x="3594238" y="0"/>
                  </a:moveTo>
                  <a:lnTo>
                    <a:pt x="3552629" y="12762"/>
                  </a:lnTo>
                  <a:lnTo>
                    <a:pt x="3478072" y="40357"/>
                  </a:lnTo>
                  <a:lnTo>
                    <a:pt x="3420992" y="65862"/>
                  </a:lnTo>
                  <a:lnTo>
                    <a:pt x="3378613" y="88670"/>
                  </a:lnTo>
                  <a:lnTo>
                    <a:pt x="3326846" y="123784"/>
                  </a:lnTo>
                  <a:lnTo>
                    <a:pt x="3311906" y="134881"/>
                  </a:lnTo>
                  <a:lnTo>
                    <a:pt x="3285801" y="150124"/>
                  </a:lnTo>
                  <a:lnTo>
                    <a:pt x="3234878" y="180340"/>
                  </a:lnTo>
                  <a:lnTo>
                    <a:pt x="3201281" y="219366"/>
                  </a:lnTo>
                  <a:lnTo>
                    <a:pt x="3182913" y="284479"/>
                  </a:lnTo>
                  <a:lnTo>
                    <a:pt x="3172206" y="306235"/>
                  </a:lnTo>
                  <a:lnTo>
                    <a:pt x="3148940" y="340533"/>
                  </a:lnTo>
                  <a:lnTo>
                    <a:pt x="3137456" y="373961"/>
                  </a:lnTo>
                  <a:lnTo>
                    <a:pt x="3131821" y="406004"/>
                  </a:lnTo>
                  <a:lnTo>
                    <a:pt x="3126103" y="436146"/>
                  </a:lnTo>
                  <a:lnTo>
                    <a:pt x="3090696" y="488658"/>
                  </a:lnTo>
                  <a:lnTo>
                    <a:pt x="3049143" y="509997"/>
                  </a:lnTo>
                  <a:lnTo>
                    <a:pt x="2983436" y="523494"/>
                  </a:lnTo>
                  <a:lnTo>
                    <a:pt x="2916682" y="535912"/>
                  </a:lnTo>
                  <a:lnTo>
                    <a:pt x="2905940" y="555882"/>
                  </a:lnTo>
                  <a:lnTo>
                    <a:pt x="2888662" y="575243"/>
                  </a:lnTo>
                  <a:lnTo>
                    <a:pt x="2866122" y="593120"/>
                  </a:lnTo>
                  <a:lnTo>
                    <a:pt x="2839593" y="608635"/>
                  </a:lnTo>
                  <a:lnTo>
                    <a:pt x="2809382" y="622313"/>
                  </a:lnTo>
                  <a:lnTo>
                    <a:pt x="2795283" y="629693"/>
                  </a:lnTo>
                  <a:lnTo>
                    <a:pt x="2783459" y="638152"/>
                  </a:lnTo>
                  <a:lnTo>
                    <a:pt x="2759882" y="652790"/>
                  </a:lnTo>
                  <a:lnTo>
                    <a:pt x="2703252" y="672882"/>
                  </a:lnTo>
                  <a:lnTo>
                    <a:pt x="2680462" y="687112"/>
                  </a:lnTo>
                  <a:lnTo>
                    <a:pt x="2611481" y="704697"/>
                  </a:lnTo>
                  <a:lnTo>
                    <a:pt x="2546858" y="712403"/>
                  </a:lnTo>
                  <a:lnTo>
                    <a:pt x="2486425" y="718624"/>
                  </a:lnTo>
                  <a:lnTo>
                    <a:pt x="2447925" y="723833"/>
                  </a:lnTo>
                  <a:lnTo>
                    <a:pt x="2370881" y="737514"/>
                  </a:lnTo>
                  <a:lnTo>
                    <a:pt x="2327866" y="742706"/>
                  </a:lnTo>
                  <a:lnTo>
                    <a:pt x="2282225" y="746926"/>
                  </a:lnTo>
                  <a:lnTo>
                    <a:pt x="2234235" y="750270"/>
                  </a:lnTo>
                  <a:lnTo>
                    <a:pt x="2184173" y="752833"/>
                  </a:lnTo>
                  <a:lnTo>
                    <a:pt x="2132315" y="754710"/>
                  </a:lnTo>
                  <a:lnTo>
                    <a:pt x="2044946" y="756489"/>
                  </a:lnTo>
                  <a:lnTo>
                    <a:pt x="1912464" y="757269"/>
                  </a:lnTo>
                  <a:lnTo>
                    <a:pt x="3594238" y="757269"/>
                  </a:lnTo>
                  <a:lnTo>
                    <a:pt x="3594238" y="0"/>
                  </a:lnTo>
                  <a:close/>
                </a:path>
              </a:pathLst>
            </a:custGeom>
            <a:solidFill>
              <a:srgbClr val="FFFFFF"/>
            </a:solidFill>
          </p:spPr>
          <p:txBody>
            <a:bodyPr wrap="square" lIns="0" tIns="0" rIns="0" bIns="0" rtlCol="0"/>
            <a:lstStyle/>
            <a:p>
              <a:endParaRPr/>
            </a:p>
          </p:txBody>
        </p:sp>
        <p:sp>
          <p:nvSpPr>
            <p:cNvPr id="35" name="object 35"/>
            <p:cNvSpPr/>
            <p:nvPr/>
          </p:nvSpPr>
          <p:spPr>
            <a:xfrm>
              <a:off x="14694534" y="9101334"/>
              <a:ext cx="3594100" cy="1186180"/>
            </a:xfrm>
            <a:custGeom>
              <a:avLst/>
              <a:gdLst/>
              <a:ahLst/>
              <a:cxnLst/>
              <a:rect l="l" t="t" r="r" b="b"/>
              <a:pathLst>
                <a:path w="3594100" h="1186179">
                  <a:moveTo>
                    <a:pt x="0" y="1098887"/>
                  </a:moveTo>
                  <a:lnTo>
                    <a:pt x="0" y="1100325"/>
                  </a:lnTo>
                  <a:lnTo>
                    <a:pt x="23921" y="1185663"/>
                  </a:lnTo>
                  <a:lnTo>
                    <a:pt x="1243597" y="1185663"/>
                  </a:lnTo>
                  <a:lnTo>
                    <a:pt x="1273456" y="1177369"/>
                  </a:lnTo>
                  <a:lnTo>
                    <a:pt x="185674" y="1177369"/>
                  </a:lnTo>
                  <a:lnTo>
                    <a:pt x="182118" y="1164406"/>
                  </a:lnTo>
                  <a:lnTo>
                    <a:pt x="364467" y="1113816"/>
                  </a:lnTo>
                  <a:lnTo>
                    <a:pt x="91894" y="1113816"/>
                  </a:lnTo>
                  <a:lnTo>
                    <a:pt x="64341" y="1112477"/>
                  </a:lnTo>
                  <a:lnTo>
                    <a:pt x="37193" y="1107764"/>
                  </a:lnTo>
                  <a:lnTo>
                    <a:pt x="10795" y="1101769"/>
                  </a:lnTo>
                  <a:lnTo>
                    <a:pt x="7874" y="1101050"/>
                  </a:lnTo>
                  <a:lnTo>
                    <a:pt x="2794" y="1099606"/>
                  </a:lnTo>
                  <a:lnTo>
                    <a:pt x="0" y="1098887"/>
                  </a:lnTo>
                  <a:close/>
                </a:path>
                <a:path w="3594100" h="1186179">
                  <a:moveTo>
                    <a:pt x="3593476" y="538990"/>
                  </a:moveTo>
                  <a:lnTo>
                    <a:pt x="2865031" y="744659"/>
                  </a:lnTo>
                  <a:lnTo>
                    <a:pt x="2747356" y="777771"/>
                  </a:lnTo>
                  <a:lnTo>
                    <a:pt x="1290267" y="1185663"/>
                  </a:lnTo>
                  <a:lnTo>
                    <a:pt x="2373341" y="1185663"/>
                  </a:lnTo>
                  <a:lnTo>
                    <a:pt x="3593476" y="841506"/>
                  </a:lnTo>
                  <a:lnTo>
                    <a:pt x="3593476" y="538990"/>
                  </a:lnTo>
                  <a:close/>
                </a:path>
                <a:path w="3594100" h="1186179">
                  <a:moveTo>
                    <a:pt x="3593476" y="854708"/>
                  </a:moveTo>
                  <a:lnTo>
                    <a:pt x="2417996" y="1185663"/>
                  </a:lnTo>
                  <a:lnTo>
                    <a:pt x="3493298" y="1185663"/>
                  </a:lnTo>
                  <a:lnTo>
                    <a:pt x="3593476" y="1157306"/>
                  </a:lnTo>
                  <a:lnTo>
                    <a:pt x="3593476" y="854708"/>
                  </a:lnTo>
                  <a:close/>
                </a:path>
                <a:path w="3594100" h="1186179">
                  <a:moveTo>
                    <a:pt x="3593476" y="1170305"/>
                  </a:moveTo>
                  <a:lnTo>
                    <a:pt x="3539130" y="1185663"/>
                  </a:lnTo>
                  <a:lnTo>
                    <a:pt x="3593476" y="1185663"/>
                  </a:lnTo>
                  <a:lnTo>
                    <a:pt x="3593476" y="1170305"/>
                  </a:lnTo>
                  <a:close/>
                </a:path>
                <a:path w="3594100" h="1186179">
                  <a:moveTo>
                    <a:pt x="1724921" y="748678"/>
                  </a:moveTo>
                  <a:lnTo>
                    <a:pt x="1621334" y="777771"/>
                  </a:lnTo>
                  <a:lnTo>
                    <a:pt x="185674" y="1177369"/>
                  </a:lnTo>
                  <a:lnTo>
                    <a:pt x="1273456" y="1177369"/>
                  </a:lnTo>
                  <a:lnTo>
                    <a:pt x="2588324" y="809898"/>
                  </a:lnTo>
                  <a:lnTo>
                    <a:pt x="2416979" y="809898"/>
                  </a:lnTo>
                  <a:lnTo>
                    <a:pt x="2371880" y="809798"/>
                  </a:lnTo>
                  <a:lnTo>
                    <a:pt x="2324386" y="808438"/>
                  </a:lnTo>
                  <a:lnTo>
                    <a:pt x="2274761" y="805949"/>
                  </a:lnTo>
                  <a:lnTo>
                    <a:pt x="2223264" y="802462"/>
                  </a:lnTo>
                  <a:lnTo>
                    <a:pt x="2170160" y="798111"/>
                  </a:lnTo>
                  <a:lnTo>
                    <a:pt x="2060173" y="787340"/>
                  </a:lnTo>
                  <a:lnTo>
                    <a:pt x="1724921" y="748678"/>
                  </a:lnTo>
                  <a:close/>
                </a:path>
                <a:path w="3594100" h="1186179">
                  <a:moveTo>
                    <a:pt x="161551" y="1097256"/>
                  </a:moveTo>
                  <a:lnTo>
                    <a:pt x="139573" y="1099606"/>
                  </a:lnTo>
                  <a:lnTo>
                    <a:pt x="135255" y="1100325"/>
                  </a:lnTo>
                  <a:lnTo>
                    <a:pt x="130937" y="1101769"/>
                  </a:lnTo>
                  <a:lnTo>
                    <a:pt x="128778" y="1105366"/>
                  </a:lnTo>
                  <a:lnTo>
                    <a:pt x="125984" y="1106085"/>
                  </a:lnTo>
                  <a:lnTo>
                    <a:pt x="123063" y="1108248"/>
                  </a:lnTo>
                  <a:lnTo>
                    <a:pt x="119507" y="1109687"/>
                  </a:lnTo>
                  <a:lnTo>
                    <a:pt x="91894" y="1113816"/>
                  </a:lnTo>
                  <a:lnTo>
                    <a:pt x="364467" y="1113816"/>
                  </a:lnTo>
                  <a:lnTo>
                    <a:pt x="397527" y="1104646"/>
                  </a:lnTo>
                  <a:lnTo>
                    <a:pt x="237490" y="1104646"/>
                  </a:lnTo>
                  <a:lnTo>
                    <a:pt x="215511" y="1102543"/>
                  </a:lnTo>
                  <a:lnTo>
                    <a:pt x="188531" y="1099157"/>
                  </a:lnTo>
                  <a:lnTo>
                    <a:pt x="161551" y="1097256"/>
                  </a:lnTo>
                  <a:close/>
                </a:path>
                <a:path w="3594100" h="1186179">
                  <a:moveTo>
                    <a:pt x="321818" y="944091"/>
                  </a:moveTo>
                  <a:lnTo>
                    <a:pt x="279352" y="983150"/>
                  </a:lnTo>
                  <a:lnTo>
                    <a:pt x="250221" y="1024369"/>
                  </a:lnTo>
                  <a:lnTo>
                    <a:pt x="235807" y="1065587"/>
                  </a:lnTo>
                  <a:lnTo>
                    <a:pt x="237490" y="1104646"/>
                  </a:lnTo>
                  <a:lnTo>
                    <a:pt x="397527" y="1104646"/>
                  </a:lnTo>
                  <a:lnTo>
                    <a:pt x="950455" y="951289"/>
                  </a:lnTo>
                  <a:lnTo>
                    <a:pt x="514731" y="951289"/>
                  </a:lnTo>
                  <a:lnTo>
                    <a:pt x="321818" y="944091"/>
                  </a:lnTo>
                  <a:close/>
                </a:path>
                <a:path w="3594100" h="1186179">
                  <a:moveTo>
                    <a:pt x="615569" y="886489"/>
                  </a:moveTo>
                  <a:lnTo>
                    <a:pt x="514731" y="951289"/>
                  </a:lnTo>
                  <a:lnTo>
                    <a:pt x="950455" y="951289"/>
                  </a:lnTo>
                  <a:lnTo>
                    <a:pt x="1181497" y="887209"/>
                  </a:lnTo>
                  <a:lnTo>
                    <a:pt x="618363" y="887209"/>
                  </a:lnTo>
                  <a:lnTo>
                    <a:pt x="615569" y="886489"/>
                  </a:lnTo>
                  <a:close/>
                </a:path>
                <a:path w="3594100" h="1186179">
                  <a:moveTo>
                    <a:pt x="683260" y="844014"/>
                  </a:moveTo>
                  <a:lnTo>
                    <a:pt x="678942" y="844014"/>
                  </a:lnTo>
                  <a:lnTo>
                    <a:pt x="676021" y="844733"/>
                  </a:lnTo>
                  <a:lnTo>
                    <a:pt x="650748" y="867772"/>
                  </a:lnTo>
                  <a:lnTo>
                    <a:pt x="647954" y="868491"/>
                  </a:lnTo>
                  <a:lnTo>
                    <a:pt x="618363" y="887209"/>
                  </a:lnTo>
                  <a:lnTo>
                    <a:pt x="1181497" y="887209"/>
                  </a:lnTo>
                  <a:lnTo>
                    <a:pt x="1334381" y="844733"/>
                  </a:lnTo>
                  <a:lnTo>
                    <a:pt x="686816" y="844733"/>
                  </a:lnTo>
                  <a:lnTo>
                    <a:pt x="683260" y="844014"/>
                  </a:lnTo>
                  <a:close/>
                </a:path>
                <a:path w="3594100" h="1186179">
                  <a:moveTo>
                    <a:pt x="825906" y="777748"/>
                  </a:moveTo>
                  <a:lnTo>
                    <a:pt x="765379" y="794004"/>
                  </a:lnTo>
                  <a:lnTo>
                    <a:pt x="710463" y="826652"/>
                  </a:lnTo>
                  <a:lnTo>
                    <a:pt x="686816" y="844733"/>
                  </a:lnTo>
                  <a:lnTo>
                    <a:pt x="1334381" y="844733"/>
                  </a:lnTo>
                  <a:lnTo>
                    <a:pt x="1496947" y="799552"/>
                  </a:lnTo>
                  <a:lnTo>
                    <a:pt x="926480" y="799552"/>
                  </a:lnTo>
                  <a:lnTo>
                    <a:pt x="906484" y="797370"/>
                  </a:lnTo>
                  <a:lnTo>
                    <a:pt x="884809" y="790734"/>
                  </a:lnTo>
                  <a:lnTo>
                    <a:pt x="873946" y="786278"/>
                  </a:lnTo>
                  <a:lnTo>
                    <a:pt x="862584" y="782092"/>
                  </a:lnTo>
                  <a:lnTo>
                    <a:pt x="850268" y="778986"/>
                  </a:lnTo>
                  <a:lnTo>
                    <a:pt x="836549" y="777771"/>
                  </a:lnTo>
                  <a:lnTo>
                    <a:pt x="825906" y="777748"/>
                  </a:lnTo>
                  <a:close/>
                </a:path>
                <a:path w="3594100" h="1186179">
                  <a:moveTo>
                    <a:pt x="3593476" y="223167"/>
                  </a:moveTo>
                  <a:lnTo>
                    <a:pt x="3265020" y="316025"/>
                  </a:lnTo>
                  <a:lnTo>
                    <a:pt x="3215919" y="329793"/>
                  </a:lnTo>
                  <a:lnTo>
                    <a:pt x="3203606" y="371789"/>
                  </a:lnTo>
                  <a:lnTo>
                    <a:pt x="3183784" y="424338"/>
                  </a:lnTo>
                  <a:lnTo>
                    <a:pt x="3157970" y="473116"/>
                  </a:lnTo>
                  <a:lnTo>
                    <a:pt x="3124994" y="512967"/>
                  </a:lnTo>
                  <a:lnTo>
                    <a:pt x="3083687" y="538738"/>
                  </a:lnTo>
                  <a:lnTo>
                    <a:pt x="2949702" y="564653"/>
                  </a:lnTo>
                  <a:lnTo>
                    <a:pt x="2939230" y="584622"/>
                  </a:lnTo>
                  <a:lnTo>
                    <a:pt x="2922317" y="603984"/>
                  </a:lnTo>
                  <a:lnTo>
                    <a:pt x="2899856" y="621861"/>
                  </a:lnTo>
                  <a:lnTo>
                    <a:pt x="2872740" y="637376"/>
                  </a:lnTo>
                  <a:lnTo>
                    <a:pt x="2842895" y="651325"/>
                  </a:lnTo>
                  <a:lnTo>
                    <a:pt x="2829448" y="658535"/>
                  </a:lnTo>
                  <a:lnTo>
                    <a:pt x="2818003" y="666893"/>
                  </a:lnTo>
                  <a:lnTo>
                    <a:pt x="2804209" y="685287"/>
                  </a:lnTo>
                  <a:lnTo>
                    <a:pt x="2800143" y="704423"/>
                  </a:lnTo>
                  <a:lnTo>
                    <a:pt x="2796911" y="723695"/>
                  </a:lnTo>
                  <a:lnTo>
                    <a:pt x="2785618" y="742493"/>
                  </a:lnTo>
                  <a:lnTo>
                    <a:pt x="2748153" y="757614"/>
                  </a:lnTo>
                  <a:lnTo>
                    <a:pt x="2700049" y="768932"/>
                  </a:lnTo>
                  <a:lnTo>
                    <a:pt x="2655575" y="777771"/>
                  </a:lnTo>
                  <a:lnTo>
                    <a:pt x="2598795" y="788595"/>
                  </a:lnTo>
                  <a:lnTo>
                    <a:pt x="2568194" y="795054"/>
                  </a:lnTo>
                  <a:lnTo>
                    <a:pt x="2535291" y="801315"/>
                  </a:lnTo>
                  <a:lnTo>
                    <a:pt x="2498947" y="805789"/>
                  </a:lnTo>
                  <a:lnTo>
                    <a:pt x="2459422" y="808606"/>
                  </a:lnTo>
                  <a:lnTo>
                    <a:pt x="2416979" y="809898"/>
                  </a:lnTo>
                  <a:lnTo>
                    <a:pt x="2588324" y="809898"/>
                  </a:lnTo>
                  <a:lnTo>
                    <a:pt x="2702556" y="777748"/>
                  </a:lnTo>
                  <a:lnTo>
                    <a:pt x="2819931" y="744652"/>
                  </a:lnTo>
                  <a:lnTo>
                    <a:pt x="3593476" y="526150"/>
                  </a:lnTo>
                  <a:lnTo>
                    <a:pt x="3593476" y="223167"/>
                  </a:lnTo>
                  <a:close/>
                </a:path>
                <a:path w="3594100" h="1186179">
                  <a:moveTo>
                    <a:pt x="1067054" y="766523"/>
                  </a:moveTo>
                  <a:lnTo>
                    <a:pt x="1021588" y="774318"/>
                  </a:lnTo>
                  <a:lnTo>
                    <a:pt x="996442" y="783530"/>
                  </a:lnTo>
                  <a:lnTo>
                    <a:pt x="988601" y="786535"/>
                  </a:lnTo>
                  <a:lnTo>
                    <a:pt x="980392" y="789202"/>
                  </a:lnTo>
                  <a:lnTo>
                    <a:pt x="963295" y="794330"/>
                  </a:lnTo>
                  <a:lnTo>
                    <a:pt x="945263" y="798224"/>
                  </a:lnTo>
                  <a:lnTo>
                    <a:pt x="926480" y="799552"/>
                  </a:lnTo>
                  <a:lnTo>
                    <a:pt x="1496947" y="799552"/>
                  </a:lnTo>
                  <a:lnTo>
                    <a:pt x="1582900" y="775612"/>
                  </a:lnTo>
                  <a:lnTo>
                    <a:pt x="1107313" y="775612"/>
                  </a:lnTo>
                  <a:lnTo>
                    <a:pt x="1086540" y="768874"/>
                  </a:lnTo>
                  <a:lnTo>
                    <a:pt x="1067054" y="766523"/>
                  </a:lnTo>
                  <a:close/>
                </a:path>
                <a:path w="3594100" h="1186179">
                  <a:moveTo>
                    <a:pt x="1323166" y="718573"/>
                  </a:moveTo>
                  <a:lnTo>
                    <a:pt x="1277002" y="719787"/>
                  </a:lnTo>
                  <a:lnTo>
                    <a:pt x="1234891" y="723117"/>
                  </a:lnTo>
                  <a:lnTo>
                    <a:pt x="1174517" y="739972"/>
                  </a:lnTo>
                  <a:lnTo>
                    <a:pt x="1130095" y="763642"/>
                  </a:lnTo>
                  <a:lnTo>
                    <a:pt x="1107313" y="775612"/>
                  </a:lnTo>
                  <a:lnTo>
                    <a:pt x="1582900" y="775612"/>
                  </a:lnTo>
                  <a:lnTo>
                    <a:pt x="1692595" y="745058"/>
                  </a:lnTo>
                  <a:lnTo>
                    <a:pt x="1540422" y="729891"/>
                  </a:lnTo>
                  <a:lnTo>
                    <a:pt x="1482010" y="725133"/>
                  </a:lnTo>
                  <a:lnTo>
                    <a:pt x="1426065" y="721494"/>
                  </a:lnTo>
                  <a:lnTo>
                    <a:pt x="1372985" y="719225"/>
                  </a:lnTo>
                  <a:lnTo>
                    <a:pt x="1323166" y="718573"/>
                  </a:lnTo>
                  <a:close/>
                </a:path>
                <a:path w="3594100" h="1186179">
                  <a:moveTo>
                    <a:pt x="1694053" y="744652"/>
                  </a:moveTo>
                  <a:lnTo>
                    <a:pt x="1692595" y="745058"/>
                  </a:lnTo>
                  <a:lnTo>
                    <a:pt x="1724921" y="748678"/>
                  </a:lnTo>
                  <a:lnTo>
                    <a:pt x="1726438" y="748252"/>
                  </a:lnTo>
                  <a:lnTo>
                    <a:pt x="1718663" y="747185"/>
                  </a:lnTo>
                  <a:lnTo>
                    <a:pt x="1710531" y="746184"/>
                  </a:lnTo>
                  <a:lnTo>
                    <a:pt x="1702256" y="745317"/>
                  </a:lnTo>
                  <a:lnTo>
                    <a:pt x="1694053" y="744652"/>
                  </a:lnTo>
                  <a:close/>
                </a:path>
                <a:path w="3594100" h="1186179">
                  <a:moveTo>
                    <a:pt x="3217898" y="323040"/>
                  </a:moveTo>
                  <a:lnTo>
                    <a:pt x="3216783" y="324901"/>
                  </a:lnTo>
                  <a:lnTo>
                    <a:pt x="3215386" y="329942"/>
                  </a:lnTo>
                  <a:lnTo>
                    <a:pt x="3215919" y="329793"/>
                  </a:lnTo>
                  <a:lnTo>
                    <a:pt x="3217898" y="323040"/>
                  </a:lnTo>
                  <a:close/>
                </a:path>
                <a:path w="3594100" h="1186179">
                  <a:moveTo>
                    <a:pt x="3218942" y="319307"/>
                  </a:moveTo>
                  <a:lnTo>
                    <a:pt x="3218607" y="320624"/>
                  </a:lnTo>
                  <a:lnTo>
                    <a:pt x="3217898" y="323040"/>
                  </a:lnTo>
                  <a:lnTo>
                    <a:pt x="3218942" y="321300"/>
                  </a:lnTo>
                  <a:lnTo>
                    <a:pt x="3218942" y="319307"/>
                  </a:lnTo>
                  <a:close/>
                </a:path>
                <a:path w="3594100" h="1186179">
                  <a:moveTo>
                    <a:pt x="3219776" y="316025"/>
                  </a:moveTo>
                  <a:lnTo>
                    <a:pt x="3218942" y="316259"/>
                  </a:lnTo>
                  <a:lnTo>
                    <a:pt x="3218942" y="319307"/>
                  </a:lnTo>
                  <a:lnTo>
                    <a:pt x="3219776" y="316025"/>
                  </a:lnTo>
                  <a:close/>
                </a:path>
                <a:path w="3594100" h="1186179">
                  <a:moveTo>
                    <a:pt x="3392551" y="93780"/>
                  </a:moveTo>
                  <a:lnTo>
                    <a:pt x="3366780" y="147139"/>
                  </a:lnTo>
                  <a:lnTo>
                    <a:pt x="3318972" y="179090"/>
                  </a:lnTo>
                  <a:lnTo>
                    <a:pt x="3292903" y="193771"/>
                  </a:lnTo>
                  <a:lnTo>
                    <a:pt x="3268049" y="209397"/>
                  </a:lnTo>
                  <a:lnTo>
                    <a:pt x="3246374" y="226982"/>
                  </a:lnTo>
                  <a:lnTo>
                    <a:pt x="3238821" y="243065"/>
                  </a:lnTo>
                  <a:lnTo>
                    <a:pt x="3229955" y="275997"/>
                  </a:lnTo>
                  <a:lnTo>
                    <a:pt x="3219776" y="316025"/>
                  </a:lnTo>
                  <a:lnTo>
                    <a:pt x="3593476" y="210560"/>
                  </a:lnTo>
                  <a:lnTo>
                    <a:pt x="3593476" y="97382"/>
                  </a:lnTo>
                  <a:lnTo>
                    <a:pt x="3399028" y="97382"/>
                  </a:lnTo>
                  <a:lnTo>
                    <a:pt x="3392551" y="93780"/>
                  </a:lnTo>
                  <a:close/>
                </a:path>
                <a:path w="3594100" h="1186179">
                  <a:moveTo>
                    <a:pt x="3447288" y="61381"/>
                  </a:moveTo>
                  <a:lnTo>
                    <a:pt x="3442970" y="61381"/>
                  </a:lnTo>
                  <a:lnTo>
                    <a:pt x="3440049" y="62105"/>
                  </a:lnTo>
                  <a:lnTo>
                    <a:pt x="3414141" y="94500"/>
                  </a:lnTo>
                  <a:lnTo>
                    <a:pt x="3406902" y="96663"/>
                  </a:lnTo>
                  <a:lnTo>
                    <a:pt x="3404743" y="97382"/>
                  </a:lnTo>
                  <a:lnTo>
                    <a:pt x="3593476" y="97382"/>
                  </a:lnTo>
                  <a:lnTo>
                    <a:pt x="3593476" y="65702"/>
                  </a:lnTo>
                  <a:lnTo>
                    <a:pt x="3455162" y="65702"/>
                  </a:lnTo>
                  <a:lnTo>
                    <a:pt x="3447288" y="61381"/>
                  </a:lnTo>
                  <a:close/>
                </a:path>
                <a:path w="3594100" h="1186179">
                  <a:moveTo>
                    <a:pt x="3541188" y="17194"/>
                  </a:moveTo>
                  <a:lnTo>
                    <a:pt x="3501560" y="27735"/>
                  </a:lnTo>
                  <a:lnTo>
                    <a:pt x="3466913" y="51427"/>
                  </a:lnTo>
                  <a:lnTo>
                    <a:pt x="3455162" y="65702"/>
                  </a:lnTo>
                  <a:lnTo>
                    <a:pt x="3593476" y="65702"/>
                  </a:lnTo>
                  <a:lnTo>
                    <a:pt x="3593476" y="21064"/>
                  </a:lnTo>
                  <a:lnTo>
                    <a:pt x="3556635" y="21064"/>
                  </a:lnTo>
                  <a:lnTo>
                    <a:pt x="3549513" y="18217"/>
                  </a:lnTo>
                  <a:lnTo>
                    <a:pt x="3541188" y="17194"/>
                  </a:lnTo>
                  <a:close/>
                </a:path>
                <a:path w="3594100" h="1186179">
                  <a:moveTo>
                    <a:pt x="3593476" y="0"/>
                  </a:moveTo>
                  <a:lnTo>
                    <a:pt x="3590242" y="2793"/>
                  </a:lnTo>
                  <a:lnTo>
                    <a:pt x="3574635" y="12637"/>
                  </a:lnTo>
                  <a:lnTo>
                    <a:pt x="3556635" y="21064"/>
                  </a:lnTo>
                  <a:lnTo>
                    <a:pt x="3593476" y="21064"/>
                  </a:lnTo>
                  <a:lnTo>
                    <a:pt x="3593476" y="0"/>
                  </a:lnTo>
                  <a:close/>
                </a:path>
              </a:pathLst>
            </a:custGeom>
            <a:solidFill>
              <a:srgbClr val="F2E7DB"/>
            </a:solidFill>
          </p:spPr>
          <p:txBody>
            <a:bodyPr wrap="square" lIns="0" tIns="0" rIns="0" bIns="0" rtlCol="0"/>
            <a:lstStyle/>
            <a:p>
              <a:endParaRPr/>
            </a:p>
          </p:txBody>
        </p:sp>
        <p:sp>
          <p:nvSpPr>
            <p:cNvPr id="36" name="object 36"/>
            <p:cNvSpPr/>
            <p:nvPr/>
          </p:nvSpPr>
          <p:spPr>
            <a:xfrm>
              <a:off x="14873731" y="9843108"/>
              <a:ext cx="1548130" cy="435609"/>
            </a:xfrm>
            <a:custGeom>
              <a:avLst/>
              <a:gdLst/>
              <a:ahLst/>
              <a:cxnLst/>
              <a:rect l="l" t="t" r="r" b="b"/>
              <a:pathLst>
                <a:path w="1548130" h="435609">
                  <a:moveTo>
                    <a:pt x="1514094" y="0"/>
                  </a:moveTo>
                  <a:lnTo>
                    <a:pt x="360680" y="323993"/>
                  </a:lnTo>
                  <a:lnTo>
                    <a:pt x="360045" y="321116"/>
                  </a:lnTo>
                  <a:lnTo>
                    <a:pt x="0" y="421912"/>
                  </a:lnTo>
                  <a:lnTo>
                    <a:pt x="3683" y="435595"/>
                  </a:lnTo>
                  <a:lnTo>
                    <a:pt x="358521" y="336232"/>
                  </a:lnTo>
                  <a:lnTo>
                    <a:pt x="360045" y="339114"/>
                  </a:lnTo>
                  <a:lnTo>
                    <a:pt x="1548003" y="5759"/>
                  </a:lnTo>
                  <a:lnTo>
                    <a:pt x="1547241" y="2877"/>
                  </a:lnTo>
                  <a:lnTo>
                    <a:pt x="1540764" y="5040"/>
                  </a:lnTo>
                  <a:lnTo>
                    <a:pt x="1540764" y="3601"/>
                  </a:lnTo>
                  <a:lnTo>
                    <a:pt x="1536446" y="4320"/>
                  </a:lnTo>
                  <a:lnTo>
                    <a:pt x="1535811" y="2157"/>
                  </a:lnTo>
                  <a:lnTo>
                    <a:pt x="1527810" y="4320"/>
                  </a:lnTo>
                  <a:lnTo>
                    <a:pt x="1527175" y="1438"/>
                  </a:lnTo>
                  <a:lnTo>
                    <a:pt x="1522857" y="2157"/>
                  </a:lnTo>
                  <a:lnTo>
                    <a:pt x="1522857" y="718"/>
                  </a:lnTo>
                  <a:lnTo>
                    <a:pt x="1514856" y="2877"/>
                  </a:lnTo>
                  <a:lnTo>
                    <a:pt x="1514094" y="0"/>
                  </a:lnTo>
                  <a:close/>
                </a:path>
              </a:pathLst>
            </a:custGeom>
            <a:solidFill>
              <a:srgbClr val="E0CEBD"/>
            </a:solidFill>
          </p:spPr>
          <p:txBody>
            <a:bodyPr wrap="square" lIns="0" tIns="0" rIns="0" bIns="0" rtlCol="0"/>
            <a:lstStyle/>
            <a:p>
              <a:endParaRPr/>
            </a:p>
          </p:txBody>
        </p:sp>
        <p:sp>
          <p:nvSpPr>
            <p:cNvPr id="37" name="object 37"/>
            <p:cNvSpPr/>
            <p:nvPr/>
          </p:nvSpPr>
          <p:spPr>
            <a:xfrm>
              <a:off x="17906999" y="9310870"/>
              <a:ext cx="381635" cy="121285"/>
            </a:xfrm>
            <a:custGeom>
              <a:avLst/>
              <a:gdLst/>
              <a:ahLst/>
              <a:cxnLst/>
              <a:rect l="l" t="t" r="r" b="b"/>
              <a:pathLst>
                <a:path w="381634" h="121284">
                  <a:moveTo>
                    <a:pt x="381011" y="0"/>
                  </a:moveTo>
                  <a:lnTo>
                    <a:pt x="4318" y="106005"/>
                  </a:lnTo>
                  <a:lnTo>
                    <a:pt x="5080" y="108162"/>
                  </a:lnTo>
                  <a:lnTo>
                    <a:pt x="3683" y="108881"/>
                  </a:lnTo>
                  <a:lnTo>
                    <a:pt x="5080" y="113203"/>
                  </a:lnTo>
                  <a:lnTo>
                    <a:pt x="2159" y="113922"/>
                  </a:lnTo>
                  <a:lnTo>
                    <a:pt x="2921" y="116805"/>
                  </a:lnTo>
                  <a:lnTo>
                    <a:pt x="0" y="117524"/>
                  </a:lnTo>
                  <a:lnTo>
                    <a:pt x="1524" y="121125"/>
                  </a:lnTo>
                  <a:lnTo>
                    <a:pt x="381011" y="14994"/>
                  </a:lnTo>
                  <a:lnTo>
                    <a:pt x="381011" y="0"/>
                  </a:lnTo>
                  <a:close/>
                </a:path>
              </a:pathLst>
            </a:custGeom>
            <a:solidFill>
              <a:srgbClr val="C3C5C3"/>
            </a:solidFill>
          </p:spPr>
          <p:txBody>
            <a:bodyPr wrap="square" lIns="0" tIns="0" rIns="0" bIns="0" rtlCol="0"/>
            <a:lstStyle/>
            <a:p>
              <a:endParaRPr/>
            </a:p>
          </p:txBody>
        </p:sp>
        <p:sp>
          <p:nvSpPr>
            <p:cNvPr id="38" name="object 38"/>
            <p:cNvSpPr/>
            <p:nvPr/>
          </p:nvSpPr>
          <p:spPr>
            <a:xfrm>
              <a:off x="15935312" y="9627235"/>
              <a:ext cx="2353310" cy="659765"/>
            </a:xfrm>
            <a:custGeom>
              <a:avLst/>
              <a:gdLst/>
              <a:ahLst/>
              <a:cxnLst/>
              <a:rect l="l" t="t" r="r" b="b"/>
              <a:pathLst>
                <a:path w="2353309" h="659765">
                  <a:moveTo>
                    <a:pt x="2352687" y="630669"/>
                  </a:moveTo>
                  <a:lnTo>
                    <a:pt x="2248941" y="659765"/>
                  </a:lnTo>
                  <a:lnTo>
                    <a:pt x="2304110" y="659765"/>
                  </a:lnTo>
                  <a:lnTo>
                    <a:pt x="2352687" y="646150"/>
                  </a:lnTo>
                  <a:lnTo>
                    <a:pt x="2352687" y="630669"/>
                  </a:lnTo>
                  <a:close/>
                </a:path>
                <a:path w="2353309" h="659765">
                  <a:moveTo>
                    <a:pt x="2352687" y="315315"/>
                  </a:moveTo>
                  <a:lnTo>
                    <a:pt x="1124419" y="659765"/>
                  </a:lnTo>
                  <a:lnTo>
                    <a:pt x="1176845" y="659765"/>
                  </a:lnTo>
                  <a:lnTo>
                    <a:pt x="2352687" y="330085"/>
                  </a:lnTo>
                  <a:lnTo>
                    <a:pt x="2352687" y="315315"/>
                  </a:lnTo>
                  <a:close/>
                </a:path>
                <a:path w="2353309" h="659765">
                  <a:moveTo>
                    <a:pt x="2352687" y="0"/>
                  </a:moveTo>
                  <a:lnTo>
                    <a:pt x="0" y="659765"/>
                  </a:lnTo>
                  <a:lnTo>
                    <a:pt x="54698" y="659765"/>
                  </a:lnTo>
                  <a:lnTo>
                    <a:pt x="2352687" y="15468"/>
                  </a:lnTo>
                  <a:lnTo>
                    <a:pt x="2352687" y="0"/>
                  </a:lnTo>
                  <a:close/>
                </a:path>
              </a:pathLst>
            </a:custGeom>
            <a:solidFill>
              <a:srgbClr val="E0CEBD"/>
            </a:solidFill>
          </p:spPr>
          <p:txBody>
            <a:bodyPr wrap="square" lIns="0" tIns="0" rIns="0" bIns="0" rtlCol="0"/>
            <a:lstStyle/>
            <a:p>
              <a:endParaRPr/>
            </a:p>
          </p:txBody>
        </p:sp>
      </p:grpSp>
      <p:sp>
        <p:nvSpPr>
          <p:cNvPr id="39" name="object 39"/>
          <p:cNvSpPr txBox="1">
            <a:spLocks noGrp="1"/>
          </p:cNvSpPr>
          <p:nvPr>
            <p:ph type="title"/>
          </p:nvPr>
        </p:nvSpPr>
        <p:spPr>
          <a:xfrm>
            <a:off x="5401373" y="1615338"/>
            <a:ext cx="7485380" cy="4444807"/>
          </a:xfrm>
          <a:prstGeom prst="rect">
            <a:avLst/>
          </a:prstGeom>
        </p:spPr>
        <p:txBody>
          <a:bodyPr vert="horz" wrap="square" lIns="0" tIns="12700" rIns="0" bIns="0" rtlCol="0">
            <a:spAutoFit/>
          </a:bodyPr>
          <a:lstStyle/>
          <a:p>
            <a:pPr marL="12700" algn="ctr">
              <a:lnSpc>
                <a:spcPct val="100000"/>
              </a:lnSpc>
              <a:spcBef>
                <a:spcPts val="100"/>
              </a:spcBef>
            </a:pPr>
            <a:r>
              <a:rPr sz="14400" spc="450" dirty="0">
                <a:latin typeface="Tahoma"/>
                <a:cs typeface="Tahoma"/>
              </a:rPr>
              <a:t>T</a:t>
            </a:r>
            <a:r>
              <a:rPr lang="en-US" sz="14400" spc="450" dirty="0">
                <a:latin typeface="Tahoma"/>
                <a:cs typeface="Tahoma"/>
              </a:rPr>
              <a:t>HANK</a:t>
            </a:r>
            <a:br>
              <a:rPr lang="en-US" sz="14400" spc="450" dirty="0">
                <a:latin typeface="Tahoma"/>
                <a:cs typeface="Tahoma"/>
              </a:rPr>
            </a:br>
            <a:r>
              <a:rPr lang="en-US" sz="14400" spc="450" dirty="0">
                <a:latin typeface="Tahoma"/>
                <a:cs typeface="Tahoma"/>
              </a:rPr>
              <a:t>YOU</a:t>
            </a:r>
            <a:endParaRPr sz="14400" dirty="0">
              <a:latin typeface="Tahoma"/>
              <a:cs typeface="Tahoma"/>
            </a:endParaRPr>
          </a:p>
        </p:txBody>
      </p:sp>
      <p:sp>
        <p:nvSpPr>
          <p:cNvPr id="40" name="object 40"/>
          <p:cNvSpPr/>
          <p:nvPr/>
        </p:nvSpPr>
        <p:spPr>
          <a:xfrm>
            <a:off x="4064444" y="2635033"/>
            <a:ext cx="923925" cy="1646555"/>
          </a:xfrm>
          <a:custGeom>
            <a:avLst/>
            <a:gdLst/>
            <a:ahLst/>
            <a:cxnLst/>
            <a:rect l="l" t="t" r="r" b="b"/>
            <a:pathLst>
              <a:path w="923925" h="1646554">
                <a:moveTo>
                  <a:pt x="639025" y="321919"/>
                </a:moveTo>
                <a:lnTo>
                  <a:pt x="621220" y="284480"/>
                </a:lnTo>
                <a:lnTo>
                  <a:pt x="590994" y="264274"/>
                </a:lnTo>
                <a:lnTo>
                  <a:pt x="590994" y="328409"/>
                </a:lnTo>
                <a:lnTo>
                  <a:pt x="590270" y="337756"/>
                </a:lnTo>
                <a:lnTo>
                  <a:pt x="583069" y="338480"/>
                </a:lnTo>
                <a:lnTo>
                  <a:pt x="568502" y="342646"/>
                </a:lnTo>
                <a:lnTo>
                  <a:pt x="554075" y="346316"/>
                </a:lnTo>
                <a:lnTo>
                  <a:pt x="539927" y="349326"/>
                </a:lnTo>
                <a:lnTo>
                  <a:pt x="526186" y="351447"/>
                </a:lnTo>
                <a:lnTo>
                  <a:pt x="495109" y="357149"/>
                </a:lnTo>
                <a:lnTo>
                  <a:pt x="464439" y="364134"/>
                </a:lnTo>
                <a:lnTo>
                  <a:pt x="403783" y="379526"/>
                </a:lnTo>
                <a:lnTo>
                  <a:pt x="311175" y="397891"/>
                </a:lnTo>
                <a:lnTo>
                  <a:pt x="264769" y="406463"/>
                </a:lnTo>
                <a:lnTo>
                  <a:pt x="188429" y="418985"/>
                </a:lnTo>
                <a:lnTo>
                  <a:pt x="129235" y="426339"/>
                </a:lnTo>
                <a:lnTo>
                  <a:pt x="99237" y="429196"/>
                </a:lnTo>
                <a:lnTo>
                  <a:pt x="94195" y="429920"/>
                </a:lnTo>
                <a:lnTo>
                  <a:pt x="91668" y="429196"/>
                </a:lnTo>
                <a:lnTo>
                  <a:pt x="89154" y="428472"/>
                </a:lnTo>
                <a:lnTo>
                  <a:pt x="84836" y="429196"/>
                </a:lnTo>
                <a:lnTo>
                  <a:pt x="81953" y="424878"/>
                </a:lnTo>
                <a:lnTo>
                  <a:pt x="78359" y="422719"/>
                </a:lnTo>
                <a:lnTo>
                  <a:pt x="78359" y="421284"/>
                </a:lnTo>
                <a:lnTo>
                  <a:pt x="76911" y="416953"/>
                </a:lnTo>
                <a:lnTo>
                  <a:pt x="78359" y="413359"/>
                </a:lnTo>
                <a:lnTo>
                  <a:pt x="81229" y="409752"/>
                </a:lnTo>
                <a:lnTo>
                  <a:pt x="87693" y="397840"/>
                </a:lnTo>
                <a:lnTo>
                  <a:pt x="92113" y="389597"/>
                </a:lnTo>
                <a:lnTo>
                  <a:pt x="97751" y="379349"/>
                </a:lnTo>
                <a:lnTo>
                  <a:pt x="103555" y="369443"/>
                </a:lnTo>
                <a:lnTo>
                  <a:pt x="129730" y="321398"/>
                </a:lnTo>
                <a:lnTo>
                  <a:pt x="151930" y="271678"/>
                </a:lnTo>
                <a:lnTo>
                  <a:pt x="171196" y="220726"/>
                </a:lnTo>
                <a:lnTo>
                  <a:pt x="188569" y="168922"/>
                </a:lnTo>
                <a:lnTo>
                  <a:pt x="205066" y="116738"/>
                </a:lnTo>
                <a:lnTo>
                  <a:pt x="207479" y="107784"/>
                </a:lnTo>
                <a:lnTo>
                  <a:pt x="210375" y="99098"/>
                </a:lnTo>
                <a:lnTo>
                  <a:pt x="213664" y="90424"/>
                </a:lnTo>
                <a:lnTo>
                  <a:pt x="217309" y="81457"/>
                </a:lnTo>
                <a:lnTo>
                  <a:pt x="225958" y="79298"/>
                </a:lnTo>
                <a:lnTo>
                  <a:pt x="231711" y="83616"/>
                </a:lnTo>
                <a:lnTo>
                  <a:pt x="237477" y="86499"/>
                </a:lnTo>
                <a:lnTo>
                  <a:pt x="266458" y="120548"/>
                </a:lnTo>
                <a:lnTo>
                  <a:pt x="321398" y="168948"/>
                </a:lnTo>
                <a:lnTo>
                  <a:pt x="385953" y="218363"/>
                </a:lnTo>
                <a:lnTo>
                  <a:pt x="424218" y="240842"/>
                </a:lnTo>
                <a:lnTo>
                  <a:pt x="464502" y="259956"/>
                </a:lnTo>
                <a:lnTo>
                  <a:pt x="506742" y="276567"/>
                </a:lnTo>
                <a:lnTo>
                  <a:pt x="528434" y="283756"/>
                </a:lnTo>
                <a:lnTo>
                  <a:pt x="549579" y="293039"/>
                </a:lnTo>
                <a:lnTo>
                  <a:pt x="569112" y="305422"/>
                </a:lnTo>
                <a:lnTo>
                  <a:pt x="585952" y="321919"/>
                </a:lnTo>
                <a:lnTo>
                  <a:pt x="590994" y="328409"/>
                </a:lnTo>
                <a:lnTo>
                  <a:pt x="590994" y="264274"/>
                </a:lnTo>
                <a:lnTo>
                  <a:pt x="588454" y="262801"/>
                </a:lnTo>
                <a:lnTo>
                  <a:pt x="570395" y="255028"/>
                </a:lnTo>
                <a:lnTo>
                  <a:pt x="507072" y="235318"/>
                </a:lnTo>
                <a:lnTo>
                  <a:pt x="464794" y="217449"/>
                </a:lnTo>
                <a:lnTo>
                  <a:pt x="424408" y="195656"/>
                </a:lnTo>
                <a:lnTo>
                  <a:pt x="385787" y="170014"/>
                </a:lnTo>
                <a:lnTo>
                  <a:pt x="345325" y="138036"/>
                </a:lnTo>
                <a:lnTo>
                  <a:pt x="307848" y="103695"/>
                </a:lnTo>
                <a:lnTo>
                  <a:pt x="272796" y="67056"/>
                </a:lnTo>
                <a:lnTo>
                  <a:pt x="239636" y="28181"/>
                </a:lnTo>
                <a:lnTo>
                  <a:pt x="229006" y="14960"/>
                </a:lnTo>
                <a:lnTo>
                  <a:pt x="222821" y="8242"/>
                </a:lnTo>
                <a:lnTo>
                  <a:pt x="215150" y="2260"/>
                </a:lnTo>
                <a:lnTo>
                  <a:pt x="208673" y="101"/>
                </a:lnTo>
                <a:lnTo>
                  <a:pt x="198691" y="0"/>
                </a:lnTo>
                <a:lnTo>
                  <a:pt x="189407" y="3619"/>
                </a:lnTo>
                <a:lnTo>
                  <a:pt x="182537" y="10337"/>
                </a:lnTo>
                <a:lnTo>
                  <a:pt x="179870" y="19545"/>
                </a:lnTo>
                <a:lnTo>
                  <a:pt x="179451" y="28625"/>
                </a:lnTo>
                <a:lnTo>
                  <a:pt x="179781" y="38176"/>
                </a:lnTo>
                <a:lnTo>
                  <a:pt x="179971" y="47599"/>
                </a:lnTo>
                <a:lnTo>
                  <a:pt x="168871" y="106222"/>
                </a:lnTo>
                <a:lnTo>
                  <a:pt x="155994" y="155244"/>
                </a:lnTo>
                <a:lnTo>
                  <a:pt x="140449" y="203225"/>
                </a:lnTo>
                <a:lnTo>
                  <a:pt x="122135" y="250063"/>
                </a:lnTo>
                <a:lnTo>
                  <a:pt x="100977" y="295668"/>
                </a:lnTo>
                <a:lnTo>
                  <a:pt x="76911" y="339928"/>
                </a:lnTo>
                <a:lnTo>
                  <a:pt x="50304" y="379526"/>
                </a:lnTo>
                <a:lnTo>
                  <a:pt x="20751" y="415518"/>
                </a:lnTo>
                <a:lnTo>
                  <a:pt x="14363" y="422186"/>
                </a:lnTo>
                <a:lnTo>
                  <a:pt x="9144" y="428840"/>
                </a:lnTo>
                <a:lnTo>
                  <a:pt x="1320" y="439991"/>
                </a:lnTo>
                <a:lnTo>
                  <a:pt x="0" y="447446"/>
                </a:lnTo>
                <a:lnTo>
                  <a:pt x="1663" y="454215"/>
                </a:lnTo>
                <a:lnTo>
                  <a:pt x="4953" y="459638"/>
                </a:lnTo>
                <a:lnTo>
                  <a:pt x="8509" y="463029"/>
                </a:lnTo>
                <a:lnTo>
                  <a:pt x="11391" y="465188"/>
                </a:lnTo>
                <a:lnTo>
                  <a:pt x="14998" y="465912"/>
                </a:lnTo>
                <a:lnTo>
                  <a:pt x="17881" y="466636"/>
                </a:lnTo>
                <a:lnTo>
                  <a:pt x="24358" y="468071"/>
                </a:lnTo>
                <a:lnTo>
                  <a:pt x="32270" y="468071"/>
                </a:lnTo>
                <a:lnTo>
                  <a:pt x="38747" y="467360"/>
                </a:lnTo>
                <a:lnTo>
                  <a:pt x="93091" y="462140"/>
                </a:lnTo>
                <a:lnTo>
                  <a:pt x="147218" y="455803"/>
                </a:lnTo>
                <a:lnTo>
                  <a:pt x="201104" y="448132"/>
                </a:lnTo>
                <a:lnTo>
                  <a:pt x="254723" y="438861"/>
                </a:lnTo>
                <a:lnTo>
                  <a:pt x="297649" y="429920"/>
                </a:lnTo>
                <a:lnTo>
                  <a:pt x="308025" y="427761"/>
                </a:lnTo>
                <a:lnTo>
                  <a:pt x="534111" y="384568"/>
                </a:lnTo>
                <a:lnTo>
                  <a:pt x="552234" y="380568"/>
                </a:lnTo>
                <a:lnTo>
                  <a:pt x="587959" y="372008"/>
                </a:lnTo>
                <a:lnTo>
                  <a:pt x="606107" y="368007"/>
                </a:lnTo>
                <a:lnTo>
                  <a:pt x="617321" y="363143"/>
                </a:lnTo>
                <a:lnTo>
                  <a:pt x="626795" y="355587"/>
                </a:lnTo>
                <a:lnTo>
                  <a:pt x="633844" y="346138"/>
                </a:lnTo>
                <a:lnTo>
                  <a:pt x="637781" y="335597"/>
                </a:lnTo>
                <a:lnTo>
                  <a:pt x="639025" y="321919"/>
                </a:lnTo>
                <a:close/>
              </a:path>
              <a:path w="923925" h="1646554">
                <a:moveTo>
                  <a:pt x="790613" y="530377"/>
                </a:moveTo>
                <a:lnTo>
                  <a:pt x="787895" y="521449"/>
                </a:lnTo>
                <a:lnTo>
                  <a:pt x="781392" y="514286"/>
                </a:lnTo>
                <a:lnTo>
                  <a:pt x="770991" y="508393"/>
                </a:lnTo>
                <a:lnTo>
                  <a:pt x="767384" y="506234"/>
                </a:lnTo>
                <a:lnTo>
                  <a:pt x="764501" y="504786"/>
                </a:lnTo>
                <a:lnTo>
                  <a:pt x="760907" y="504075"/>
                </a:lnTo>
                <a:lnTo>
                  <a:pt x="752932" y="502894"/>
                </a:lnTo>
                <a:lnTo>
                  <a:pt x="745236" y="502640"/>
                </a:lnTo>
                <a:lnTo>
                  <a:pt x="740740" y="503161"/>
                </a:lnTo>
                <a:lnTo>
                  <a:pt x="740740" y="559511"/>
                </a:lnTo>
                <a:lnTo>
                  <a:pt x="735698" y="568147"/>
                </a:lnTo>
                <a:lnTo>
                  <a:pt x="722033" y="607745"/>
                </a:lnTo>
                <a:lnTo>
                  <a:pt x="716927" y="614311"/>
                </a:lnTo>
                <a:lnTo>
                  <a:pt x="712114" y="620801"/>
                </a:lnTo>
                <a:lnTo>
                  <a:pt x="707034" y="626884"/>
                </a:lnTo>
                <a:lnTo>
                  <a:pt x="701141" y="632218"/>
                </a:lnTo>
                <a:lnTo>
                  <a:pt x="665467" y="665975"/>
                </a:lnTo>
                <a:lnTo>
                  <a:pt x="632625" y="702449"/>
                </a:lnTo>
                <a:lnTo>
                  <a:pt x="569518" y="778611"/>
                </a:lnTo>
                <a:lnTo>
                  <a:pt x="536270" y="815809"/>
                </a:lnTo>
                <a:lnTo>
                  <a:pt x="527202" y="824801"/>
                </a:lnTo>
                <a:lnTo>
                  <a:pt x="518350" y="834263"/>
                </a:lnTo>
                <a:lnTo>
                  <a:pt x="509600" y="843889"/>
                </a:lnTo>
                <a:lnTo>
                  <a:pt x="482117" y="873607"/>
                </a:lnTo>
                <a:lnTo>
                  <a:pt x="463537" y="894016"/>
                </a:lnTo>
                <a:lnTo>
                  <a:pt x="445490" y="915111"/>
                </a:lnTo>
                <a:lnTo>
                  <a:pt x="399503" y="974839"/>
                </a:lnTo>
                <a:lnTo>
                  <a:pt x="368769" y="1010564"/>
                </a:lnTo>
                <a:lnTo>
                  <a:pt x="336829" y="1045222"/>
                </a:lnTo>
                <a:lnTo>
                  <a:pt x="304431" y="1079322"/>
                </a:lnTo>
                <a:lnTo>
                  <a:pt x="268478" y="1115568"/>
                </a:lnTo>
                <a:lnTo>
                  <a:pt x="246113" y="1129715"/>
                </a:lnTo>
                <a:lnTo>
                  <a:pt x="241795" y="1128991"/>
                </a:lnTo>
                <a:lnTo>
                  <a:pt x="238188" y="1128268"/>
                </a:lnTo>
                <a:lnTo>
                  <a:pt x="236029" y="1126109"/>
                </a:lnTo>
                <a:lnTo>
                  <a:pt x="233146" y="1122514"/>
                </a:lnTo>
                <a:lnTo>
                  <a:pt x="224421" y="1112558"/>
                </a:lnTo>
                <a:lnTo>
                  <a:pt x="216319" y="1102271"/>
                </a:lnTo>
                <a:lnTo>
                  <a:pt x="208343" y="1091844"/>
                </a:lnTo>
                <a:lnTo>
                  <a:pt x="200037" y="1081481"/>
                </a:lnTo>
                <a:lnTo>
                  <a:pt x="186397" y="1062050"/>
                </a:lnTo>
                <a:lnTo>
                  <a:pt x="172580" y="1042606"/>
                </a:lnTo>
                <a:lnTo>
                  <a:pt x="144589" y="1003719"/>
                </a:lnTo>
                <a:lnTo>
                  <a:pt x="136563" y="993749"/>
                </a:lnTo>
                <a:lnTo>
                  <a:pt x="129552" y="983297"/>
                </a:lnTo>
                <a:lnTo>
                  <a:pt x="113322" y="946772"/>
                </a:lnTo>
                <a:lnTo>
                  <a:pt x="113271" y="939469"/>
                </a:lnTo>
                <a:lnTo>
                  <a:pt x="116420" y="929665"/>
                </a:lnTo>
                <a:lnTo>
                  <a:pt x="145313" y="900772"/>
                </a:lnTo>
                <a:lnTo>
                  <a:pt x="217754" y="843864"/>
                </a:lnTo>
                <a:lnTo>
                  <a:pt x="255473" y="820127"/>
                </a:lnTo>
                <a:lnTo>
                  <a:pt x="280454" y="807732"/>
                </a:lnTo>
                <a:lnTo>
                  <a:pt x="304698" y="794397"/>
                </a:lnTo>
                <a:lnTo>
                  <a:pt x="328269" y="780249"/>
                </a:lnTo>
                <a:lnTo>
                  <a:pt x="376148" y="749503"/>
                </a:lnTo>
                <a:lnTo>
                  <a:pt x="400545" y="734187"/>
                </a:lnTo>
                <a:lnTo>
                  <a:pt x="424929" y="719556"/>
                </a:lnTo>
                <a:lnTo>
                  <a:pt x="449872" y="705662"/>
                </a:lnTo>
                <a:lnTo>
                  <a:pt x="493001" y="683196"/>
                </a:lnTo>
                <a:lnTo>
                  <a:pt x="535178" y="658685"/>
                </a:lnTo>
                <a:lnTo>
                  <a:pt x="618350" y="608469"/>
                </a:lnTo>
                <a:lnTo>
                  <a:pt x="720585" y="556628"/>
                </a:lnTo>
                <a:lnTo>
                  <a:pt x="724179" y="555193"/>
                </a:lnTo>
                <a:lnTo>
                  <a:pt x="728510" y="556628"/>
                </a:lnTo>
                <a:lnTo>
                  <a:pt x="729221" y="556628"/>
                </a:lnTo>
                <a:lnTo>
                  <a:pt x="730669" y="557352"/>
                </a:lnTo>
                <a:lnTo>
                  <a:pt x="731380" y="557352"/>
                </a:lnTo>
                <a:lnTo>
                  <a:pt x="740740" y="559511"/>
                </a:lnTo>
                <a:lnTo>
                  <a:pt x="740740" y="503161"/>
                </a:lnTo>
                <a:lnTo>
                  <a:pt x="737819" y="503478"/>
                </a:lnTo>
                <a:lnTo>
                  <a:pt x="730669" y="505510"/>
                </a:lnTo>
                <a:lnTo>
                  <a:pt x="706145" y="518350"/>
                </a:lnTo>
                <a:lnTo>
                  <a:pt x="632739" y="555904"/>
                </a:lnTo>
                <a:lnTo>
                  <a:pt x="590435" y="580542"/>
                </a:lnTo>
                <a:lnTo>
                  <a:pt x="465709" y="655256"/>
                </a:lnTo>
                <a:lnTo>
                  <a:pt x="299745" y="751116"/>
                </a:lnTo>
                <a:lnTo>
                  <a:pt x="258584" y="775817"/>
                </a:lnTo>
                <a:lnTo>
                  <a:pt x="217843" y="801370"/>
                </a:lnTo>
                <a:lnTo>
                  <a:pt x="177634" y="828052"/>
                </a:lnTo>
                <a:lnTo>
                  <a:pt x="138112" y="856132"/>
                </a:lnTo>
                <a:lnTo>
                  <a:pt x="103543" y="883856"/>
                </a:lnTo>
                <a:lnTo>
                  <a:pt x="73317" y="915885"/>
                </a:lnTo>
                <a:lnTo>
                  <a:pt x="62953" y="936320"/>
                </a:lnTo>
                <a:lnTo>
                  <a:pt x="64490" y="946772"/>
                </a:lnTo>
                <a:lnTo>
                  <a:pt x="70434" y="958367"/>
                </a:lnTo>
                <a:lnTo>
                  <a:pt x="97853" y="998728"/>
                </a:lnTo>
                <a:lnTo>
                  <a:pt x="125996" y="1038936"/>
                </a:lnTo>
                <a:lnTo>
                  <a:pt x="154051" y="1079563"/>
                </a:lnTo>
                <a:lnTo>
                  <a:pt x="181152" y="1121168"/>
                </a:lnTo>
                <a:lnTo>
                  <a:pt x="206514" y="1164272"/>
                </a:lnTo>
                <a:lnTo>
                  <a:pt x="208673" y="1167155"/>
                </a:lnTo>
                <a:lnTo>
                  <a:pt x="214439" y="1175067"/>
                </a:lnTo>
                <a:lnTo>
                  <a:pt x="220916" y="1179385"/>
                </a:lnTo>
                <a:lnTo>
                  <a:pt x="228828" y="1181544"/>
                </a:lnTo>
                <a:lnTo>
                  <a:pt x="236474" y="1182204"/>
                </a:lnTo>
                <a:lnTo>
                  <a:pt x="244119" y="1180833"/>
                </a:lnTo>
                <a:lnTo>
                  <a:pt x="251510" y="1177302"/>
                </a:lnTo>
                <a:lnTo>
                  <a:pt x="258356" y="1171473"/>
                </a:lnTo>
                <a:lnTo>
                  <a:pt x="294208" y="1134770"/>
                </a:lnTo>
                <a:lnTo>
                  <a:pt x="299059" y="1129715"/>
                </a:lnTo>
                <a:lnTo>
                  <a:pt x="329806" y="1097737"/>
                </a:lnTo>
                <a:lnTo>
                  <a:pt x="364667" y="1059929"/>
                </a:lnTo>
                <a:lnTo>
                  <a:pt x="398360" y="1020826"/>
                </a:lnTo>
                <a:lnTo>
                  <a:pt x="430428" y="979970"/>
                </a:lnTo>
                <a:lnTo>
                  <a:pt x="453351" y="950264"/>
                </a:lnTo>
                <a:lnTo>
                  <a:pt x="477761" y="921562"/>
                </a:lnTo>
                <a:lnTo>
                  <a:pt x="503529" y="893813"/>
                </a:lnTo>
                <a:lnTo>
                  <a:pt x="530504" y="866927"/>
                </a:lnTo>
                <a:lnTo>
                  <a:pt x="536003" y="860806"/>
                </a:lnTo>
                <a:lnTo>
                  <a:pt x="547001" y="849630"/>
                </a:lnTo>
                <a:lnTo>
                  <a:pt x="552132" y="843864"/>
                </a:lnTo>
                <a:lnTo>
                  <a:pt x="680262" y="697026"/>
                </a:lnTo>
                <a:lnTo>
                  <a:pt x="693547" y="683615"/>
                </a:lnTo>
                <a:lnTo>
                  <a:pt x="707707" y="670115"/>
                </a:lnTo>
                <a:lnTo>
                  <a:pt x="723087" y="657847"/>
                </a:lnTo>
                <a:lnTo>
                  <a:pt x="740029" y="648068"/>
                </a:lnTo>
                <a:lnTo>
                  <a:pt x="745070" y="646620"/>
                </a:lnTo>
                <a:lnTo>
                  <a:pt x="749388" y="643737"/>
                </a:lnTo>
                <a:lnTo>
                  <a:pt x="753706" y="640143"/>
                </a:lnTo>
                <a:lnTo>
                  <a:pt x="764070" y="631977"/>
                </a:lnTo>
                <a:lnTo>
                  <a:pt x="772426" y="622782"/>
                </a:lnTo>
                <a:lnTo>
                  <a:pt x="776986" y="611301"/>
                </a:lnTo>
                <a:lnTo>
                  <a:pt x="776008" y="596049"/>
                </a:lnTo>
                <a:lnTo>
                  <a:pt x="775627" y="589292"/>
                </a:lnTo>
                <a:lnTo>
                  <a:pt x="777735" y="581748"/>
                </a:lnTo>
                <a:lnTo>
                  <a:pt x="780770" y="574065"/>
                </a:lnTo>
                <a:lnTo>
                  <a:pt x="783221" y="566712"/>
                </a:lnTo>
                <a:lnTo>
                  <a:pt x="784834" y="560044"/>
                </a:lnTo>
                <a:lnTo>
                  <a:pt x="786104" y="555193"/>
                </a:lnTo>
                <a:lnTo>
                  <a:pt x="788073" y="547789"/>
                </a:lnTo>
                <a:lnTo>
                  <a:pt x="789698" y="541515"/>
                </a:lnTo>
                <a:lnTo>
                  <a:pt x="790613" y="530377"/>
                </a:lnTo>
                <a:close/>
              </a:path>
              <a:path w="923925" h="1646554">
                <a:moveTo>
                  <a:pt x="923899" y="743927"/>
                </a:moveTo>
                <a:lnTo>
                  <a:pt x="922540" y="741032"/>
                </a:lnTo>
                <a:lnTo>
                  <a:pt x="917270" y="735685"/>
                </a:lnTo>
                <a:lnTo>
                  <a:pt x="910666" y="732294"/>
                </a:lnTo>
                <a:lnTo>
                  <a:pt x="906335" y="732294"/>
                </a:lnTo>
                <a:lnTo>
                  <a:pt x="903465" y="733018"/>
                </a:lnTo>
                <a:lnTo>
                  <a:pt x="895121" y="734047"/>
                </a:lnTo>
                <a:lnTo>
                  <a:pt x="866025" y="759066"/>
                </a:lnTo>
                <a:lnTo>
                  <a:pt x="866025" y="866927"/>
                </a:lnTo>
                <a:lnTo>
                  <a:pt x="864590" y="872693"/>
                </a:lnTo>
                <a:lnTo>
                  <a:pt x="863142" y="877011"/>
                </a:lnTo>
                <a:lnTo>
                  <a:pt x="861707" y="882053"/>
                </a:lnTo>
                <a:lnTo>
                  <a:pt x="859929" y="888720"/>
                </a:lnTo>
                <a:lnTo>
                  <a:pt x="857834" y="894918"/>
                </a:lnTo>
                <a:lnTo>
                  <a:pt x="855319" y="900988"/>
                </a:lnTo>
                <a:lnTo>
                  <a:pt x="852335" y="907249"/>
                </a:lnTo>
                <a:lnTo>
                  <a:pt x="834555" y="951738"/>
                </a:lnTo>
                <a:lnTo>
                  <a:pt x="819111" y="997165"/>
                </a:lnTo>
                <a:lnTo>
                  <a:pt x="805535" y="1043330"/>
                </a:lnTo>
                <a:lnTo>
                  <a:pt x="793407" y="1089964"/>
                </a:lnTo>
                <a:lnTo>
                  <a:pt x="782243" y="1136929"/>
                </a:lnTo>
                <a:lnTo>
                  <a:pt x="771702" y="1183716"/>
                </a:lnTo>
                <a:lnTo>
                  <a:pt x="768350" y="1197749"/>
                </a:lnTo>
                <a:lnTo>
                  <a:pt x="764857" y="1211694"/>
                </a:lnTo>
                <a:lnTo>
                  <a:pt x="761365" y="1225524"/>
                </a:lnTo>
                <a:lnTo>
                  <a:pt x="758024" y="1239139"/>
                </a:lnTo>
                <a:lnTo>
                  <a:pt x="746696" y="1285786"/>
                </a:lnTo>
                <a:lnTo>
                  <a:pt x="733818" y="1332369"/>
                </a:lnTo>
                <a:lnTo>
                  <a:pt x="719912" y="1378800"/>
                </a:lnTo>
                <a:lnTo>
                  <a:pt x="703554" y="1431201"/>
                </a:lnTo>
                <a:lnTo>
                  <a:pt x="691070" y="1470977"/>
                </a:lnTo>
                <a:lnTo>
                  <a:pt x="670636" y="1525511"/>
                </a:lnTo>
                <a:lnTo>
                  <a:pt x="659371" y="1552371"/>
                </a:lnTo>
                <a:lnTo>
                  <a:pt x="648589" y="1578965"/>
                </a:lnTo>
                <a:lnTo>
                  <a:pt x="643737" y="1585556"/>
                </a:lnTo>
                <a:lnTo>
                  <a:pt x="637959" y="1590040"/>
                </a:lnTo>
                <a:lnTo>
                  <a:pt x="631367" y="1592224"/>
                </a:lnTo>
                <a:lnTo>
                  <a:pt x="624103" y="1591919"/>
                </a:lnTo>
                <a:lnTo>
                  <a:pt x="617626" y="1589760"/>
                </a:lnTo>
                <a:lnTo>
                  <a:pt x="611149" y="1588325"/>
                </a:lnTo>
                <a:lnTo>
                  <a:pt x="606107" y="1585442"/>
                </a:lnTo>
                <a:lnTo>
                  <a:pt x="600341" y="1582559"/>
                </a:lnTo>
                <a:lnTo>
                  <a:pt x="562851" y="1557451"/>
                </a:lnTo>
                <a:lnTo>
                  <a:pt x="525106" y="1532801"/>
                </a:lnTo>
                <a:lnTo>
                  <a:pt x="449872" y="1484655"/>
                </a:lnTo>
                <a:lnTo>
                  <a:pt x="445554" y="1481772"/>
                </a:lnTo>
                <a:lnTo>
                  <a:pt x="441223" y="1477454"/>
                </a:lnTo>
                <a:lnTo>
                  <a:pt x="437629" y="1475282"/>
                </a:lnTo>
                <a:lnTo>
                  <a:pt x="431495" y="1467777"/>
                </a:lnTo>
                <a:lnTo>
                  <a:pt x="428078" y="1459458"/>
                </a:lnTo>
                <a:lnTo>
                  <a:pt x="427088" y="1450594"/>
                </a:lnTo>
                <a:lnTo>
                  <a:pt x="428269" y="1441450"/>
                </a:lnTo>
                <a:lnTo>
                  <a:pt x="430428" y="1434249"/>
                </a:lnTo>
                <a:lnTo>
                  <a:pt x="433311" y="1427772"/>
                </a:lnTo>
                <a:lnTo>
                  <a:pt x="438353" y="1422730"/>
                </a:lnTo>
                <a:lnTo>
                  <a:pt x="447446" y="1406461"/>
                </a:lnTo>
                <a:lnTo>
                  <a:pt x="507479" y="1314018"/>
                </a:lnTo>
                <a:lnTo>
                  <a:pt x="538988" y="1268628"/>
                </a:lnTo>
                <a:lnTo>
                  <a:pt x="634911" y="1131874"/>
                </a:lnTo>
                <a:lnTo>
                  <a:pt x="663613" y="1093990"/>
                </a:lnTo>
                <a:lnTo>
                  <a:pt x="678942" y="1075893"/>
                </a:lnTo>
                <a:lnTo>
                  <a:pt x="693940" y="1057719"/>
                </a:lnTo>
                <a:lnTo>
                  <a:pt x="848741" y="860450"/>
                </a:lnTo>
                <a:lnTo>
                  <a:pt x="850900" y="857567"/>
                </a:lnTo>
                <a:lnTo>
                  <a:pt x="854506" y="854684"/>
                </a:lnTo>
                <a:lnTo>
                  <a:pt x="858824" y="855408"/>
                </a:lnTo>
                <a:lnTo>
                  <a:pt x="860259" y="856132"/>
                </a:lnTo>
                <a:lnTo>
                  <a:pt x="861707" y="856132"/>
                </a:lnTo>
                <a:lnTo>
                  <a:pt x="863142" y="857567"/>
                </a:lnTo>
                <a:lnTo>
                  <a:pt x="863866" y="859726"/>
                </a:lnTo>
                <a:lnTo>
                  <a:pt x="865301" y="863333"/>
                </a:lnTo>
                <a:lnTo>
                  <a:pt x="866025" y="866927"/>
                </a:lnTo>
                <a:lnTo>
                  <a:pt x="866025" y="759066"/>
                </a:lnTo>
                <a:lnTo>
                  <a:pt x="857999" y="770102"/>
                </a:lnTo>
                <a:lnTo>
                  <a:pt x="849960" y="781735"/>
                </a:lnTo>
                <a:lnTo>
                  <a:pt x="842264" y="793496"/>
                </a:lnTo>
                <a:lnTo>
                  <a:pt x="831494" y="809028"/>
                </a:lnTo>
                <a:lnTo>
                  <a:pt x="801217" y="853973"/>
                </a:lnTo>
                <a:lnTo>
                  <a:pt x="737946" y="941451"/>
                </a:lnTo>
                <a:lnTo>
                  <a:pt x="705942" y="984580"/>
                </a:lnTo>
                <a:lnTo>
                  <a:pt x="673061" y="1026756"/>
                </a:lnTo>
                <a:lnTo>
                  <a:pt x="659587" y="1042771"/>
                </a:lnTo>
                <a:lnTo>
                  <a:pt x="646328" y="1058710"/>
                </a:lnTo>
                <a:lnTo>
                  <a:pt x="633476" y="1075055"/>
                </a:lnTo>
                <a:lnTo>
                  <a:pt x="621220" y="1092276"/>
                </a:lnTo>
                <a:lnTo>
                  <a:pt x="588746" y="1136929"/>
                </a:lnTo>
                <a:lnTo>
                  <a:pt x="523709" y="1226845"/>
                </a:lnTo>
                <a:lnTo>
                  <a:pt x="459232" y="1316901"/>
                </a:lnTo>
                <a:lnTo>
                  <a:pt x="426554" y="1364602"/>
                </a:lnTo>
                <a:lnTo>
                  <a:pt x="394436" y="1413370"/>
                </a:lnTo>
                <a:lnTo>
                  <a:pt x="382879" y="1438998"/>
                </a:lnTo>
                <a:lnTo>
                  <a:pt x="380034" y="1445056"/>
                </a:lnTo>
                <a:lnTo>
                  <a:pt x="376796" y="1461262"/>
                </a:lnTo>
                <a:lnTo>
                  <a:pt x="377952" y="1473136"/>
                </a:lnTo>
                <a:lnTo>
                  <a:pt x="383565" y="1482318"/>
                </a:lnTo>
                <a:lnTo>
                  <a:pt x="393712" y="1490408"/>
                </a:lnTo>
                <a:lnTo>
                  <a:pt x="466877" y="1536941"/>
                </a:lnTo>
                <a:lnTo>
                  <a:pt x="503161" y="1560779"/>
                </a:lnTo>
                <a:lnTo>
                  <a:pt x="538429" y="1586166"/>
                </a:lnTo>
                <a:lnTo>
                  <a:pt x="550113" y="1594853"/>
                </a:lnTo>
                <a:lnTo>
                  <a:pt x="562267" y="1602727"/>
                </a:lnTo>
                <a:lnTo>
                  <a:pt x="574560" y="1610055"/>
                </a:lnTo>
                <a:lnTo>
                  <a:pt x="586663" y="1617116"/>
                </a:lnTo>
                <a:lnTo>
                  <a:pt x="599605" y="1624838"/>
                </a:lnTo>
                <a:lnTo>
                  <a:pt x="612482" y="1631886"/>
                </a:lnTo>
                <a:lnTo>
                  <a:pt x="625233" y="1638388"/>
                </a:lnTo>
                <a:lnTo>
                  <a:pt x="637781" y="1644484"/>
                </a:lnTo>
                <a:lnTo>
                  <a:pt x="639953" y="1644484"/>
                </a:lnTo>
                <a:lnTo>
                  <a:pt x="642112" y="1645196"/>
                </a:lnTo>
                <a:lnTo>
                  <a:pt x="643547" y="1645196"/>
                </a:lnTo>
                <a:lnTo>
                  <a:pt x="652589" y="1646072"/>
                </a:lnTo>
                <a:lnTo>
                  <a:pt x="660908" y="1643494"/>
                </a:lnTo>
                <a:lnTo>
                  <a:pt x="667740" y="1637817"/>
                </a:lnTo>
                <a:lnTo>
                  <a:pt x="672338" y="1629359"/>
                </a:lnTo>
                <a:lnTo>
                  <a:pt x="673785" y="1625041"/>
                </a:lnTo>
                <a:lnTo>
                  <a:pt x="681088" y="1594243"/>
                </a:lnTo>
                <a:lnTo>
                  <a:pt x="681685" y="1592224"/>
                </a:lnTo>
                <a:lnTo>
                  <a:pt x="690156" y="1563763"/>
                </a:lnTo>
                <a:lnTo>
                  <a:pt x="701116" y="1534236"/>
                </a:lnTo>
                <a:lnTo>
                  <a:pt x="714108" y="1506245"/>
                </a:lnTo>
                <a:lnTo>
                  <a:pt x="716546" y="1499870"/>
                </a:lnTo>
                <a:lnTo>
                  <a:pt x="718604" y="1493558"/>
                </a:lnTo>
                <a:lnTo>
                  <a:pt x="720382" y="1487119"/>
                </a:lnTo>
                <a:lnTo>
                  <a:pt x="722033" y="1480324"/>
                </a:lnTo>
                <a:lnTo>
                  <a:pt x="736981" y="1431112"/>
                </a:lnTo>
                <a:lnTo>
                  <a:pt x="751433" y="1381760"/>
                </a:lnTo>
                <a:lnTo>
                  <a:pt x="765390" y="1332026"/>
                </a:lnTo>
                <a:lnTo>
                  <a:pt x="778764" y="1282052"/>
                </a:lnTo>
                <a:lnTo>
                  <a:pt x="791438" y="1231887"/>
                </a:lnTo>
                <a:lnTo>
                  <a:pt x="803376" y="1181544"/>
                </a:lnTo>
                <a:lnTo>
                  <a:pt x="812685" y="1137970"/>
                </a:lnTo>
                <a:lnTo>
                  <a:pt x="822820" y="1094790"/>
                </a:lnTo>
                <a:lnTo>
                  <a:pt x="834555" y="1052156"/>
                </a:lnTo>
                <a:lnTo>
                  <a:pt x="848741" y="1010196"/>
                </a:lnTo>
                <a:lnTo>
                  <a:pt x="864603" y="966165"/>
                </a:lnTo>
                <a:lnTo>
                  <a:pt x="882218" y="922464"/>
                </a:lnTo>
                <a:lnTo>
                  <a:pt x="900366" y="878890"/>
                </a:lnTo>
                <a:lnTo>
                  <a:pt x="910069" y="854684"/>
                </a:lnTo>
                <a:lnTo>
                  <a:pt x="917854" y="835253"/>
                </a:lnTo>
                <a:lnTo>
                  <a:pt x="918578" y="831646"/>
                </a:lnTo>
                <a:lnTo>
                  <a:pt x="922185" y="829487"/>
                </a:lnTo>
                <a:lnTo>
                  <a:pt x="922896" y="825893"/>
                </a:lnTo>
                <a:lnTo>
                  <a:pt x="923620" y="823010"/>
                </a:lnTo>
                <a:lnTo>
                  <a:pt x="923899" y="822579"/>
                </a:lnTo>
                <a:lnTo>
                  <a:pt x="923899" y="813447"/>
                </a:lnTo>
                <a:lnTo>
                  <a:pt x="920407" y="800087"/>
                </a:lnTo>
                <a:lnTo>
                  <a:pt x="920470" y="785126"/>
                </a:lnTo>
                <a:lnTo>
                  <a:pt x="922820" y="770051"/>
                </a:lnTo>
                <a:lnTo>
                  <a:pt x="923899" y="764374"/>
                </a:lnTo>
                <a:lnTo>
                  <a:pt x="923899" y="743927"/>
                </a:lnTo>
                <a:close/>
              </a:path>
            </a:pathLst>
          </a:custGeom>
          <a:solidFill>
            <a:srgbClr val="798AC5"/>
          </a:solidFill>
        </p:spPr>
        <p:txBody>
          <a:bodyPr wrap="square" lIns="0" tIns="0" rIns="0" bIns="0" rtlCol="0"/>
          <a:lstStyle/>
          <a:p>
            <a:endParaRPr/>
          </a:p>
        </p:txBody>
      </p:sp>
      <p:sp>
        <p:nvSpPr>
          <p:cNvPr id="41" name="object 41"/>
          <p:cNvSpPr/>
          <p:nvPr/>
        </p:nvSpPr>
        <p:spPr>
          <a:xfrm>
            <a:off x="13229972" y="1077061"/>
            <a:ext cx="991235" cy="1457960"/>
          </a:xfrm>
          <a:custGeom>
            <a:avLst/>
            <a:gdLst/>
            <a:ahLst/>
            <a:cxnLst/>
            <a:rect l="l" t="t" r="r" b="b"/>
            <a:pathLst>
              <a:path w="991234" h="1457960">
                <a:moveTo>
                  <a:pt x="350647" y="120230"/>
                </a:moveTo>
                <a:lnTo>
                  <a:pt x="325374" y="79921"/>
                </a:lnTo>
                <a:lnTo>
                  <a:pt x="305943" y="74180"/>
                </a:lnTo>
                <a:lnTo>
                  <a:pt x="305943" y="143992"/>
                </a:lnTo>
                <a:lnTo>
                  <a:pt x="304546" y="150469"/>
                </a:lnTo>
                <a:lnTo>
                  <a:pt x="300863" y="156959"/>
                </a:lnTo>
                <a:lnTo>
                  <a:pt x="296951" y="175298"/>
                </a:lnTo>
                <a:lnTo>
                  <a:pt x="292519" y="193497"/>
                </a:lnTo>
                <a:lnTo>
                  <a:pt x="287413" y="211429"/>
                </a:lnTo>
                <a:lnTo>
                  <a:pt x="281432" y="228955"/>
                </a:lnTo>
                <a:lnTo>
                  <a:pt x="264337" y="280962"/>
                </a:lnTo>
                <a:lnTo>
                  <a:pt x="246849" y="333235"/>
                </a:lnTo>
                <a:lnTo>
                  <a:pt x="229044" y="385724"/>
                </a:lnTo>
                <a:lnTo>
                  <a:pt x="210972" y="438480"/>
                </a:lnTo>
                <a:lnTo>
                  <a:pt x="192913" y="491032"/>
                </a:lnTo>
                <a:lnTo>
                  <a:pt x="175983" y="535495"/>
                </a:lnTo>
                <a:lnTo>
                  <a:pt x="166408" y="557060"/>
                </a:lnTo>
                <a:lnTo>
                  <a:pt x="156972" y="578878"/>
                </a:lnTo>
                <a:lnTo>
                  <a:pt x="137998" y="625538"/>
                </a:lnTo>
                <a:lnTo>
                  <a:pt x="81508" y="765149"/>
                </a:lnTo>
                <a:lnTo>
                  <a:pt x="62611" y="811441"/>
                </a:lnTo>
                <a:lnTo>
                  <a:pt x="61214" y="815035"/>
                </a:lnTo>
                <a:lnTo>
                  <a:pt x="59055" y="818629"/>
                </a:lnTo>
                <a:lnTo>
                  <a:pt x="51816" y="818629"/>
                </a:lnTo>
                <a:lnTo>
                  <a:pt x="50419" y="817918"/>
                </a:lnTo>
                <a:lnTo>
                  <a:pt x="48260" y="816470"/>
                </a:lnTo>
                <a:lnTo>
                  <a:pt x="46101" y="813600"/>
                </a:lnTo>
                <a:lnTo>
                  <a:pt x="44577" y="809993"/>
                </a:lnTo>
                <a:lnTo>
                  <a:pt x="44577" y="804240"/>
                </a:lnTo>
                <a:lnTo>
                  <a:pt x="43942" y="799198"/>
                </a:lnTo>
                <a:lnTo>
                  <a:pt x="43942" y="794156"/>
                </a:lnTo>
                <a:lnTo>
                  <a:pt x="44069" y="787361"/>
                </a:lnTo>
                <a:lnTo>
                  <a:pt x="44526" y="780834"/>
                </a:lnTo>
                <a:lnTo>
                  <a:pt x="45377" y="774319"/>
                </a:lnTo>
                <a:lnTo>
                  <a:pt x="46736" y="767511"/>
                </a:lnTo>
                <a:lnTo>
                  <a:pt x="51193" y="719836"/>
                </a:lnTo>
                <a:lnTo>
                  <a:pt x="53301" y="671868"/>
                </a:lnTo>
                <a:lnTo>
                  <a:pt x="53479" y="623163"/>
                </a:lnTo>
                <a:lnTo>
                  <a:pt x="52171" y="575411"/>
                </a:lnTo>
                <a:lnTo>
                  <a:pt x="49784" y="527088"/>
                </a:lnTo>
                <a:lnTo>
                  <a:pt x="46736" y="478790"/>
                </a:lnTo>
                <a:lnTo>
                  <a:pt x="46228" y="464654"/>
                </a:lnTo>
                <a:lnTo>
                  <a:pt x="45135" y="436079"/>
                </a:lnTo>
                <a:lnTo>
                  <a:pt x="44551" y="421373"/>
                </a:lnTo>
                <a:lnTo>
                  <a:pt x="42773" y="374103"/>
                </a:lnTo>
                <a:lnTo>
                  <a:pt x="42392" y="334987"/>
                </a:lnTo>
                <a:lnTo>
                  <a:pt x="42379" y="316585"/>
                </a:lnTo>
                <a:lnTo>
                  <a:pt x="42722" y="277342"/>
                </a:lnTo>
                <a:lnTo>
                  <a:pt x="43624" y="228904"/>
                </a:lnTo>
                <a:lnTo>
                  <a:pt x="44577" y="180721"/>
                </a:lnTo>
                <a:lnTo>
                  <a:pt x="49631" y="122643"/>
                </a:lnTo>
                <a:lnTo>
                  <a:pt x="53035" y="93954"/>
                </a:lnTo>
                <a:lnTo>
                  <a:pt x="56134" y="64795"/>
                </a:lnTo>
                <a:lnTo>
                  <a:pt x="58674" y="57429"/>
                </a:lnTo>
                <a:lnTo>
                  <a:pt x="62992" y="51663"/>
                </a:lnTo>
                <a:lnTo>
                  <a:pt x="68910" y="47790"/>
                </a:lnTo>
                <a:lnTo>
                  <a:pt x="76327" y="46075"/>
                </a:lnTo>
                <a:lnTo>
                  <a:pt x="80645" y="46075"/>
                </a:lnTo>
                <a:lnTo>
                  <a:pt x="82804" y="46799"/>
                </a:lnTo>
                <a:lnTo>
                  <a:pt x="89281" y="46075"/>
                </a:lnTo>
                <a:lnTo>
                  <a:pt x="94996" y="47510"/>
                </a:lnTo>
                <a:lnTo>
                  <a:pt x="101473" y="48958"/>
                </a:lnTo>
                <a:lnTo>
                  <a:pt x="144348" y="62331"/>
                </a:lnTo>
                <a:lnTo>
                  <a:pt x="272796" y="100799"/>
                </a:lnTo>
                <a:lnTo>
                  <a:pt x="282956" y="105117"/>
                </a:lnTo>
                <a:lnTo>
                  <a:pt x="287909" y="106553"/>
                </a:lnTo>
                <a:lnTo>
                  <a:pt x="305943" y="143992"/>
                </a:lnTo>
                <a:lnTo>
                  <a:pt x="305943" y="74180"/>
                </a:lnTo>
                <a:lnTo>
                  <a:pt x="242036" y="55257"/>
                </a:lnTo>
                <a:lnTo>
                  <a:pt x="212801" y="46075"/>
                </a:lnTo>
                <a:lnTo>
                  <a:pt x="200621" y="42252"/>
                </a:lnTo>
                <a:lnTo>
                  <a:pt x="146075" y="22453"/>
                </a:lnTo>
                <a:lnTo>
                  <a:pt x="90474" y="8001"/>
                </a:lnTo>
                <a:lnTo>
                  <a:pt x="48260" y="0"/>
                </a:lnTo>
                <a:lnTo>
                  <a:pt x="42418" y="0"/>
                </a:lnTo>
                <a:lnTo>
                  <a:pt x="33426" y="1981"/>
                </a:lnTo>
                <a:lnTo>
                  <a:pt x="26200" y="6667"/>
                </a:lnTo>
                <a:lnTo>
                  <a:pt x="21145" y="13779"/>
                </a:lnTo>
                <a:lnTo>
                  <a:pt x="18669" y="23037"/>
                </a:lnTo>
                <a:lnTo>
                  <a:pt x="19431" y="28079"/>
                </a:lnTo>
                <a:lnTo>
                  <a:pt x="20713" y="57429"/>
                </a:lnTo>
                <a:lnTo>
                  <a:pt x="17995" y="122643"/>
                </a:lnTo>
                <a:lnTo>
                  <a:pt x="12954" y="153352"/>
                </a:lnTo>
                <a:lnTo>
                  <a:pt x="12192" y="160159"/>
                </a:lnTo>
                <a:lnTo>
                  <a:pt x="12115" y="175298"/>
                </a:lnTo>
                <a:lnTo>
                  <a:pt x="12166" y="182029"/>
                </a:lnTo>
                <a:lnTo>
                  <a:pt x="11696" y="228904"/>
                </a:lnTo>
                <a:lnTo>
                  <a:pt x="11582" y="283387"/>
                </a:lnTo>
                <a:lnTo>
                  <a:pt x="12014" y="334987"/>
                </a:lnTo>
                <a:lnTo>
                  <a:pt x="13042" y="386689"/>
                </a:lnTo>
                <a:lnTo>
                  <a:pt x="14770" y="438480"/>
                </a:lnTo>
                <a:lnTo>
                  <a:pt x="17272" y="490308"/>
                </a:lnTo>
                <a:lnTo>
                  <a:pt x="20370" y="534593"/>
                </a:lnTo>
                <a:lnTo>
                  <a:pt x="22669" y="578878"/>
                </a:lnTo>
                <a:lnTo>
                  <a:pt x="23342" y="623163"/>
                </a:lnTo>
                <a:lnTo>
                  <a:pt x="21590" y="667435"/>
                </a:lnTo>
                <a:lnTo>
                  <a:pt x="18567" y="714108"/>
                </a:lnTo>
                <a:lnTo>
                  <a:pt x="13665" y="761034"/>
                </a:lnTo>
                <a:lnTo>
                  <a:pt x="8204" y="807974"/>
                </a:lnTo>
                <a:lnTo>
                  <a:pt x="3556" y="854633"/>
                </a:lnTo>
                <a:lnTo>
                  <a:pt x="3556" y="858240"/>
                </a:lnTo>
                <a:lnTo>
                  <a:pt x="635" y="861110"/>
                </a:lnTo>
                <a:lnTo>
                  <a:pt x="635" y="867587"/>
                </a:lnTo>
                <a:lnTo>
                  <a:pt x="0" y="872629"/>
                </a:lnTo>
                <a:lnTo>
                  <a:pt x="2794" y="875512"/>
                </a:lnTo>
                <a:lnTo>
                  <a:pt x="10629" y="889088"/>
                </a:lnTo>
                <a:lnTo>
                  <a:pt x="14681" y="903605"/>
                </a:lnTo>
                <a:lnTo>
                  <a:pt x="16560" y="918654"/>
                </a:lnTo>
                <a:lnTo>
                  <a:pt x="17907" y="933843"/>
                </a:lnTo>
                <a:lnTo>
                  <a:pt x="20066" y="940904"/>
                </a:lnTo>
                <a:lnTo>
                  <a:pt x="24853" y="946531"/>
                </a:lnTo>
                <a:lnTo>
                  <a:pt x="31407" y="950150"/>
                </a:lnTo>
                <a:lnTo>
                  <a:pt x="38862" y="951115"/>
                </a:lnTo>
                <a:lnTo>
                  <a:pt x="41021" y="951115"/>
                </a:lnTo>
                <a:lnTo>
                  <a:pt x="43180" y="950391"/>
                </a:lnTo>
                <a:lnTo>
                  <a:pt x="45339" y="948956"/>
                </a:lnTo>
                <a:lnTo>
                  <a:pt x="53200" y="945502"/>
                </a:lnTo>
                <a:lnTo>
                  <a:pt x="78994" y="900722"/>
                </a:lnTo>
                <a:lnTo>
                  <a:pt x="87757" y="873353"/>
                </a:lnTo>
                <a:lnTo>
                  <a:pt x="93408" y="855776"/>
                </a:lnTo>
                <a:lnTo>
                  <a:pt x="105067" y="818629"/>
                </a:lnTo>
                <a:lnTo>
                  <a:pt x="128308" y="753414"/>
                </a:lnTo>
                <a:lnTo>
                  <a:pt x="146558" y="702729"/>
                </a:lnTo>
                <a:lnTo>
                  <a:pt x="165468" y="652564"/>
                </a:lnTo>
                <a:lnTo>
                  <a:pt x="185674" y="603351"/>
                </a:lnTo>
                <a:lnTo>
                  <a:pt x="202260" y="564743"/>
                </a:lnTo>
                <a:lnTo>
                  <a:pt x="210007" y="545350"/>
                </a:lnTo>
                <a:lnTo>
                  <a:pt x="216662" y="525602"/>
                </a:lnTo>
                <a:lnTo>
                  <a:pt x="235686" y="473608"/>
                </a:lnTo>
                <a:lnTo>
                  <a:pt x="254609" y="421373"/>
                </a:lnTo>
                <a:lnTo>
                  <a:pt x="273392" y="368998"/>
                </a:lnTo>
                <a:lnTo>
                  <a:pt x="291960" y="316585"/>
                </a:lnTo>
                <a:lnTo>
                  <a:pt x="310261" y="264236"/>
                </a:lnTo>
                <a:lnTo>
                  <a:pt x="328434" y="209702"/>
                </a:lnTo>
                <a:lnTo>
                  <a:pt x="345567" y="154076"/>
                </a:lnTo>
                <a:lnTo>
                  <a:pt x="350024" y="126441"/>
                </a:lnTo>
                <a:lnTo>
                  <a:pt x="350647" y="120230"/>
                </a:lnTo>
                <a:close/>
              </a:path>
              <a:path w="991234" h="1457960">
                <a:moveTo>
                  <a:pt x="797306" y="530593"/>
                </a:moveTo>
                <a:lnTo>
                  <a:pt x="797090" y="520115"/>
                </a:lnTo>
                <a:lnTo>
                  <a:pt x="792670" y="510590"/>
                </a:lnTo>
                <a:lnTo>
                  <a:pt x="783971" y="501116"/>
                </a:lnTo>
                <a:lnTo>
                  <a:pt x="748157" y="471474"/>
                </a:lnTo>
                <a:lnTo>
                  <a:pt x="748157" y="530593"/>
                </a:lnTo>
                <a:lnTo>
                  <a:pt x="748144" y="533704"/>
                </a:lnTo>
                <a:lnTo>
                  <a:pt x="727837" y="577430"/>
                </a:lnTo>
                <a:lnTo>
                  <a:pt x="711987" y="599338"/>
                </a:lnTo>
                <a:lnTo>
                  <a:pt x="681393" y="642035"/>
                </a:lnTo>
                <a:lnTo>
                  <a:pt x="665988" y="663117"/>
                </a:lnTo>
                <a:lnTo>
                  <a:pt x="660869" y="669239"/>
                </a:lnTo>
                <a:lnTo>
                  <a:pt x="655421" y="674814"/>
                </a:lnTo>
                <a:lnTo>
                  <a:pt x="649859" y="680123"/>
                </a:lnTo>
                <a:lnTo>
                  <a:pt x="644398" y="685431"/>
                </a:lnTo>
                <a:lnTo>
                  <a:pt x="623849" y="704189"/>
                </a:lnTo>
                <a:lnTo>
                  <a:pt x="604227" y="723696"/>
                </a:lnTo>
                <a:lnTo>
                  <a:pt x="585419" y="743864"/>
                </a:lnTo>
                <a:lnTo>
                  <a:pt x="548068" y="786828"/>
                </a:lnTo>
                <a:lnTo>
                  <a:pt x="528967" y="808202"/>
                </a:lnTo>
                <a:lnTo>
                  <a:pt x="509600" y="829030"/>
                </a:lnTo>
                <a:lnTo>
                  <a:pt x="489585" y="849591"/>
                </a:lnTo>
                <a:lnTo>
                  <a:pt x="454342" y="882751"/>
                </a:lnTo>
                <a:lnTo>
                  <a:pt x="420598" y="917727"/>
                </a:lnTo>
                <a:lnTo>
                  <a:pt x="354965" y="988555"/>
                </a:lnTo>
                <a:lnTo>
                  <a:pt x="274320" y="1064158"/>
                </a:lnTo>
                <a:lnTo>
                  <a:pt x="262763" y="1069911"/>
                </a:lnTo>
                <a:lnTo>
                  <a:pt x="250571" y="1069911"/>
                </a:lnTo>
                <a:lnTo>
                  <a:pt x="253365" y="1059840"/>
                </a:lnTo>
                <a:lnTo>
                  <a:pt x="251206" y="1053350"/>
                </a:lnTo>
                <a:lnTo>
                  <a:pt x="250647" y="1045260"/>
                </a:lnTo>
                <a:lnTo>
                  <a:pt x="250621" y="1043279"/>
                </a:lnTo>
                <a:lnTo>
                  <a:pt x="250901" y="1035545"/>
                </a:lnTo>
                <a:lnTo>
                  <a:pt x="252285" y="1027036"/>
                </a:lnTo>
                <a:lnTo>
                  <a:pt x="254889" y="1018794"/>
                </a:lnTo>
                <a:lnTo>
                  <a:pt x="258191" y="1011148"/>
                </a:lnTo>
                <a:lnTo>
                  <a:pt x="261112" y="1003503"/>
                </a:lnTo>
                <a:lnTo>
                  <a:pt x="264312" y="996124"/>
                </a:lnTo>
                <a:lnTo>
                  <a:pt x="268478" y="989279"/>
                </a:lnTo>
                <a:lnTo>
                  <a:pt x="293306" y="947000"/>
                </a:lnTo>
                <a:lnTo>
                  <a:pt x="314642" y="902830"/>
                </a:lnTo>
                <a:lnTo>
                  <a:pt x="354050" y="812215"/>
                </a:lnTo>
                <a:lnTo>
                  <a:pt x="375793" y="767511"/>
                </a:lnTo>
                <a:lnTo>
                  <a:pt x="382028" y="756069"/>
                </a:lnTo>
                <a:lnTo>
                  <a:pt x="387946" y="744474"/>
                </a:lnTo>
                <a:lnTo>
                  <a:pt x="393712" y="732891"/>
                </a:lnTo>
                <a:lnTo>
                  <a:pt x="399542" y="721436"/>
                </a:lnTo>
                <a:lnTo>
                  <a:pt x="424307" y="671576"/>
                </a:lnTo>
                <a:lnTo>
                  <a:pt x="435927" y="646518"/>
                </a:lnTo>
                <a:lnTo>
                  <a:pt x="446405" y="620636"/>
                </a:lnTo>
                <a:lnTo>
                  <a:pt x="463410" y="576567"/>
                </a:lnTo>
                <a:lnTo>
                  <a:pt x="482727" y="533704"/>
                </a:lnTo>
                <a:lnTo>
                  <a:pt x="503656" y="491655"/>
                </a:lnTo>
                <a:lnTo>
                  <a:pt x="525526" y="449999"/>
                </a:lnTo>
                <a:lnTo>
                  <a:pt x="541172" y="419671"/>
                </a:lnTo>
                <a:lnTo>
                  <a:pt x="563753" y="387350"/>
                </a:lnTo>
                <a:lnTo>
                  <a:pt x="572389" y="384479"/>
                </a:lnTo>
                <a:lnTo>
                  <a:pt x="575945" y="384479"/>
                </a:lnTo>
                <a:lnTo>
                  <a:pt x="578866" y="385914"/>
                </a:lnTo>
                <a:lnTo>
                  <a:pt x="582422" y="388797"/>
                </a:lnTo>
                <a:lnTo>
                  <a:pt x="593090" y="395643"/>
                </a:lnTo>
                <a:lnTo>
                  <a:pt x="603719" y="403021"/>
                </a:lnTo>
                <a:lnTo>
                  <a:pt x="614489" y="410667"/>
                </a:lnTo>
                <a:lnTo>
                  <a:pt x="625602" y="418312"/>
                </a:lnTo>
                <a:lnTo>
                  <a:pt x="662444" y="448475"/>
                </a:lnTo>
                <a:lnTo>
                  <a:pt x="681012" y="463384"/>
                </a:lnTo>
                <a:lnTo>
                  <a:pt x="699770" y="478078"/>
                </a:lnTo>
                <a:lnTo>
                  <a:pt x="710374" y="485178"/>
                </a:lnTo>
                <a:lnTo>
                  <a:pt x="719924" y="493293"/>
                </a:lnTo>
                <a:lnTo>
                  <a:pt x="728941" y="502081"/>
                </a:lnTo>
                <a:lnTo>
                  <a:pt x="737997" y="511200"/>
                </a:lnTo>
                <a:lnTo>
                  <a:pt x="745058" y="520738"/>
                </a:lnTo>
                <a:lnTo>
                  <a:pt x="748157" y="530593"/>
                </a:lnTo>
                <a:lnTo>
                  <a:pt x="748157" y="471474"/>
                </a:lnTo>
                <a:lnTo>
                  <a:pt x="746353" y="469976"/>
                </a:lnTo>
                <a:lnTo>
                  <a:pt x="708139" y="439153"/>
                </a:lnTo>
                <a:lnTo>
                  <a:pt x="669950" y="407911"/>
                </a:lnTo>
                <a:lnTo>
                  <a:pt x="642785" y="384479"/>
                </a:lnTo>
                <a:lnTo>
                  <a:pt x="632409" y="375526"/>
                </a:lnTo>
                <a:lnTo>
                  <a:pt x="596138" y="341274"/>
                </a:lnTo>
                <a:lnTo>
                  <a:pt x="593217" y="338391"/>
                </a:lnTo>
                <a:lnTo>
                  <a:pt x="585978" y="332638"/>
                </a:lnTo>
                <a:lnTo>
                  <a:pt x="578104" y="330479"/>
                </a:lnTo>
                <a:lnTo>
                  <a:pt x="570230" y="330479"/>
                </a:lnTo>
                <a:lnTo>
                  <a:pt x="520026" y="393534"/>
                </a:lnTo>
                <a:lnTo>
                  <a:pt x="495960" y="439153"/>
                </a:lnTo>
                <a:lnTo>
                  <a:pt x="472986" y="485178"/>
                </a:lnTo>
                <a:lnTo>
                  <a:pt x="451726" y="531787"/>
                </a:lnTo>
                <a:lnTo>
                  <a:pt x="432689" y="579602"/>
                </a:lnTo>
                <a:lnTo>
                  <a:pt x="418477" y="614553"/>
                </a:lnTo>
                <a:lnTo>
                  <a:pt x="402869" y="649084"/>
                </a:lnTo>
                <a:lnTo>
                  <a:pt x="385787" y="683082"/>
                </a:lnTo>
                <a:lnTo>
                  <a:pt x="367157" y="716394"/>
                </a:lnTo>
                <a:lnTo>
                  <a:pt x="363588" y="724027"/>
                </a:lnTo>
                <a:lnTo>
                  <a:pt x="355930" y="737666"/>
                </a:lnTo>
                <a:lnTo>
                  <a:pt x="352793" y="744486"/>
                </a:lnTo>
                <a:lnTo>
                  <a:pt x="331927" y="788543"/>
                </a:lnTo>
                <a:lnTo>
                  <a:pt x="311429" y="832408"/>
                </a:lnTo>
                <a:lnTo>
                  <a:pt x="291084" y="876414"/>
                </a:lnTo>
                <a:lnTo>
                  <a:pt x="270637" y="920877"/>
                </a:lnTo>
                <a:lnTo>
                  <a:pt x="261366" y="937882"/>
                </a:lnTo>
                <a:lnTo>
                  <a:pt x="251345" y="954811"/>
                </a:lnTo>
                <a:lnTo>
                  <a:pt x="239826" y="970800"/>
                </a:lnTo>
                <a:lnTo>
                  <a:pt x="226060" y="984961"/>
                </a:lnTo>
                <a:lnTo>
                  <a:pt x="221742" y="987831"/>
                </a:lnTo>
                <a:lnTo>
                  <a:pt x="218821" y="991438"/>
                </a:lnTo>
                <a:lnTo>
                  <a:pt x="215900" y="995756"/>
                </a:lnTo>
                <a:lnTo>
                  <a:pt x="208267" y="1006856"/>
                </a:lnTo>
                <a:lnTo>
                  <a:pt x="202882" y="1018082"/>
                </a:lnTo>
                <a:lnTo>
                  <a:pt x="201676" y="1030389"/>
                </a:lnTo>
                <a:lnTo>
                  <a:pt x="206629" y="1044714"/>
                </a:lnTo>
                <a:lnTo>
                  <a:pt x="208813" y="1051166"/>
                </a:lnTo>
                <a:lnTo>
                  <a:pt x="208699" y="1059840"/>
                </a:lnTo>
                <a:lnTo>
                  <a:pt x="207860" y="1067295"/>
                </a:lnTo>
                <a:lnTo>
                  <a:pt x="207264" y="1074953"/>
                </a:lnTo>
                <a:lnTo>
                  <a:pt x="207708" y="1082052"/>
                </a:lnTo>
                <a:lnTo>
                  <a:pt x="208330" y="1094600"/>
                </a:lnTo>
                <a:lnTo>
                  <a:pt x="208788" y="1100874"/>
                </a:lnTo>
                <a:lnTo>
                  <a:pt x="210680" y="1112037"/>
                </a:lnTo>
                <a:lnTo>
                  <a:pt x="215595" y="1119873"/>
                </a:lnTo>
                <a:lnTo>
                  <a:pt x="223761" y="1124877"/>
                </a:lnTo>
                <a:lnTo>
                  <a:pt x="235458" y="1127518"/>
                </a:lnTo>
                <a:lnTo>
                  <a:pt x="239776" y="1128953"/>
                </a:lnTo>
                <a:lnTo>
                  <a:pt x="246888" y="1128953"/>
                </a:lnTo>
                <a:lnTo>
                  <a:pt x="254711" y="1127899"/>
                </a:lnTo>
                <a:lnTo>
                  <a:pt x="262013" y="1125816"/>
                </a:lnTo>
                <a:lnTo>
                  <a:pt x="268757" y="1122781"/>
                </a:lnTo>
                <a:lnTo>
                  <a:pt x="274955" y="1118870"/>
                </a:lnTo>
                <a:lnTo>
                  <a:pt x="295071" y="1099667"/>
                </a:lnTo>
                <a:lnTo>
                  <a:pt x="327088" y="1069911"/>
                </a:lnTo>
                <a:lnTo>
                  <a:pt x="335546" y="1062075"/>
                </a:lnTo>
                <a:lnTo>
                  <a:pt x="355600" y="1043279"/>
                </a:lnTo>
                <a:lnTo>
                  <a:pt x="389255" y="1008265"/>
                </a:lnTo>
                <a:lnTo>
                  <a:pt x="455244" y="937171"/>
                </a:lnTo>
                <a:lnTo>
                  <a:pt x="488061" y="902157"/>
                </a:lnTo>
                <a:lnTo>
                  <a:pt x="521182" y="867498"/>
                </a:lnTo>
                <a:lnTo>
                  <a:pt x="587832" y="798550"/>
                </a:lnTo>
                <a:lnTo>
                  <a:pt x="620941" y="763828"/>
                </a:lnTo>
                <a:lnTo>
                  <a:pt x="653643" y="728675"/>
                </a:lnTo>
                <a:lnTo>
                  <a:pt x="685736" y="692873"/>
                </a:lnTo>
                <a:lnTo>
                  <a:pt x="717016" y="656221"/>
                </a:lnTo>
                <a:lnTo>
                  <a:pt x="747268" y="618477"/>
                </a:lnTo>
                <a:lnTo>
                  <a:pt x="772744" y="582295"/>
                </a:lnTo>
                <a:lnTo>
                  <a:pt x="793369" y="542874"/>
                </a:lnTo>
                <a:lnTo>
                  <a:pt x="797306" y="530593"/>
                </a:lnTo>
                <a:close/>
              </a:path>
              <a:path w="991234" h="1457960">
                <a:moveTo>
                  <a:pt x="991222" y="965352"/>
                </a:moveTo>
                <a:lnTo>
                  <a:pt x="984885" y="960475"/>
                </a:lnTo>
                <a:lnTo>
                  <a:pt x="979805" y="959027"/>
                </a:lnTo>
                <a:lnTo>
                  <a:pt x="977011" y="957592"/>
                </a:lnTo>
                <a:lnTo>
                  <a:pt x="973328" y="958316"/>
                </a:lnTo>
                <a:lnTo>
                  <a:pt x="963295" y="958316"/>
                </a:lnTo>
                <a:lnTo>
                  <a:pt x="956056" y="961199"/>
                </a:lnTo>
                <a:lnTo>
                  <a:pt x="949579" y="963358"/>
                </a:lnTo>
                <a:lnTo>
                  <a:pt x="926592" y="972413"/>
                </a:lnTo>
                <a:lnTo>
                  <a:pt x="926592" y="1021676"/>
                </a:lnTo>
                <a:lnTo>
                  <a:pt x="926592" y="1025994"/>
                </a:lnTo>
                <a:lnTo>
                  <a:pt x="925195" y="1029589"/>
                </a:lnTo>
                <a:lnTo>
                  <a:pt x="922185" y="1041044"/>
                </a:lnTo>
                <a:lnTo>
                  <a:pt x="919505" y="1052550"/>
                </a:lnTo>
                <a:lnTo>
                  <a:pt x="916914" y="1064158"/>
                </a:lnTo>
                <a:lnTo>
                  <a:pt x="914400" y="1074953"/>
                </a:lnTo>
                <a:lnTo>
                  <a:pt x="902576" y="1128699"/>
                </a:lnTo>
                <a:lnTo>
                  <a:pt x="895045" y="1182738"/>
                </a:lnTo>
                <a:lnTo>
                  <a:pt x="890676" y="1237056"/>
                </a:lnTo>
                <a:lnTo>
                  <a:pt x="888352" y="1291628"/>
                </a:lnTo>
                <a:lnTo>
                  <a:pt x="886968" y="1346530"/>
                </a:lnTo>
                <a:lnTo>
                  <a:pt x="887158" y="1355471"/>
                </a:lnTo>
                <a:lnTo>
                  <a:pt x="886764" y="1364792"/>
                </a:lnTo>
                <a:lnTo>
                  <a:pt x="886155" y="1373632"/>
                </a:lnTo>
                <a:lnTo>
                  <a:pt x="885571" y="1383118"/>
                </a:lnTo>
                <a:lnTo>
                  <a:pt x="877570" y="1388160"/>
                </a:lnTo>
                <a:lnTo>
                  <a:pt x="871093" y="1385277"/>
                </a:lnTo>
                <a:lnTo>
                  <a:pt x="864616" y="1383830"/>
                </a:lnTo>
                <a:lnTo>
                  <a:pt x="857504" y="1379512"/>
                </a:lnTo>
                <a:lnTo>
                  <a:pt x="794486" y="1342986"/>
                </a:lnTo>
                <a:lnTo>
                  <a:pt x="727202" y="1313992"/>
                </a:lnTo>
                <a:lnTo>
                  <a:pt x="685063" y="1298333"/>
                </a:lnTo>
                <a:lnTo>
                  <a:pt x="641934" y="1287449"/>
                </a:lnTo>
                <a:lnTo>
                  <a:pt x="597877" y="1280490"/>
                </a:lnTo>
                <a:lnTo>
                  <a:pt x="552958" y="1276553"/>
                </a:lnTo>
                <a:lnTo>
                  <a:pt x="530098" y="1275715"/>
                </a:lnTo>
                <a:lnTo>
                  <a:pt x="507301" y="1272514"/>
                </a:lnTo>
                <a:lnTo>
                  <a:pt x="485152" y="1265923"/>
                </a:lnTo>
                <a:lnTo>
                  <a:pt x="464312" y="1254950"/>
                </a:lnTo>
                <a:lnTo>
                  <a:pt x="457835" y="1249908"/>
                </a:lnTo>
                <a:lnTo>
                  <a:pt x="455676" y="1240561"/>
                </a:lnTo>
                <a:lnTo>
                  <a:pt x="462153" y="1237678"/>
                </a:lnTo>
                <a:lnTo>
                  <a:pt x="475094" y="1229753"/>
                </a:lnTo>
                <a:lnTo>
                  <a:pt x="487972" y="1222286"/>
                </a:lnTo>
                <a:lnTo>
                  <a:pt x="500735" y="1215504"/>
                </a:lnTo>
                <a:lnTo>
                  <a:pt x="513334" y="1209598"/>
                </a:lnTo>
                <a:lnTo>
                  <a:pt x="541553" y="1195793"/>
                </a:lnTo>
                <a:lnTo>
                  <a:pt x="569188" y="1180719"/>
                </a:lnTo>
                <a:lnTo>
                  <a:pt x="623443" y="1149121"/>
                </a:lnTo>
                <a:lnTo>
                  <a:pt x="665073" y="1127036"/>
                </a:lnTo>
                <a:lnTo>
                  <a:pt x="706894" y="1105293"/>
                </a:lnTo>
                <a:lnTo>
                  <a:pt x="749109" y="1084224"/>
                </a:lnTo>
                <a:lnTo>
                  <a:pt x="791972" y="1064158"/>
                </a:lnTo>
                <a:lnTo>
                  <a:pt x="819061" y="1051166"/>
                </a:lnTo>
                <a:lnTo>
                  <a:pt x="846455" y="1039050"/>
                </a:lnTo>
                <a:lnTo>
                  <a:pt x="874115" y="1027607"/>
                </a:lnTo>
                <a:lnTo>
                  <a:pt x="902081" y="1016635"/>
                </a:lnTo>
                <a:lnTo>
                  <a:pt x="907161" y="1014476"/>
                </a:lnTo>
                <a:lnTo>
                  <a:pt x="912241" y="1014476"/>
                </a:lnTo>
                <a:lnTo>
                  <a:pt x="916559" y="1012317"/>
                </a:lnTo>
                <a:lnTo>
                  <a:pt x="920115" y="1015911"/>
                </a:lnTo>
                <a:lnTo>
                  <a:pt x="924433" y="1016635"/>
                </a:lnTo>
                <a:lnTo>
                  <a:pt x="924433" y="1018070"/>
                </a:lnTo>
                <a:lnTo>
                  <a:pt x="926592" y="1021676"/>
                </a:lnTo>
                <a:lnTo>
                  <a:pt x="926592" y="972413"/>
                </a:lnTo>
                <a:lnTo>
                  <a:pt x="898855" y="983335"/>
                </a:lnTo>
                <a:lnTo>
                  <a:pt x="848702" y="1004455"/>
                </a:lnTo>
                <a:lnTo>
                  <a:pt x="799134" y="1026807"/>
                </a:lnTo>
                <a:lnTo>
                  <a:pt x="750201" y="1050518"/>
                </a:lnTo>
                <a:lnTo>
                  <a:pt x="701929" y="1075677"/>
                </a:lnTo>
                <a:lnTo>
                  <a:pt x="496697" y="1180071"/>
                </a:lnTo>
                <a:lnTo>
                  <a:pt x="432689" y="1216075"/>
                </a:lnTo>
                <a:lnTo>
                  <a:pt x="410337" y="1255674"/>
                </a:lnTo>
                <a:lnTo>
                  <a:pt x="413232" y="1269542"/>
                </a:lnTo>
                <a:lnTo>
                  <a:pt x="440563" y="1300314"/>
                </a:lnTo>
                <a:lnTo>
                  <a:pt x="478002" y="1311846"/>
                </a:lnTo>
                <a:lnTo>
                  <a:pt x="564095" y="1315910"/>
                </a:lnTo>
                <a:lnTo>
                  <a:pt x="609625" y="1321562"/>
                </a:lnTo>
                <a:lnTo>
                  <a:pt x="654342" y="1331531"/>
                </a:lnTo>
                <a:lnTo>
                  <a:pt x="698373" y="1345679"/>
                </a:lnTo>
                <a:lnTo>
                  <a:pt x="746239" y="1364792"/>
                </a:lnTo>
                <a:lnTo>
                  <a:pt x="791870" y="1387348"/>
                </a:lnTo>
                <a:lnTo>
                  <a:pt x="835736" y="1413014"/>
                </a:lnTo>
                <a:lnTo>
                  <a:pt x="878332" y="1441437"/>
                </a:lnTo>
                <a:lnTo>
                  <a:pt x="885317" y="1445869"/>
                </a:lnTo>
                <a:lnTo>
                  <a:pt x="892492" y="1450898"/>
                </a:lnTo>
                <a:lnTo>
                  <a:pt x="900328" y="1455508"/>
                </a:lnTo>
                <a:lnTo>
                  <a:pt x="905433" y="1457337"/>
                </a:lnTo>
                <a:lnTo>
                  <a:pt x="921842" y="1457337"/>
                </a:lnTo>
                <a:lnTo>
                  <a:pt x="925576" y="1456474"/>
                </a:lnTo>
                <a:lnTo>
                  <a:pt x="933450" y="1450530"/>
                </a:lnTo>
                <a:lnTo>
                  <a:pt x="938085" y="1442021"/>
                </a:lnTo>
                <a:lnTo>
                  <a:pt x="938149" y="1432077"/>
                </a:lnTo>
                <a:lnTo>
                  <a:pt x="936142" y="1423339"/>
                </a:lnTo>
                <a:lnTo>
                  <a:pt x="933157" y="1414538"/>
                </a:lnTo>
                <a:lnTo>
                  <a:pt x="930325" y="1405864"/>
                </a:lnTo>
                <a:lnTo>
                  <a:pt x="928751" y="1397520"/>
                </a:lnTo>
                <a:lnTo>
                  <a:pt x="928052" y="1388160"/>
                </a:lnTo>
                <a:lnTo>
                  <a:pt x="925004" y="1346530"/>
                </a:lnTo>
                <a:lnTo>
                  <a:pt x="923975" y="1300314"/>
                </a:lnTo>
                <a:lnTo>
                  <a:pt x="924013" y="1291628"/>
                </a:lnTo>
                <a:lnTo>
                  <a:pt x="925512" y="1245323"/>
                </a:lnTo>
                <a:lnTo>
                  <a:pt x="930021" y="1195171"/>
                </a:lnTo>
                <a:lnTo>
                  <a:pt x="937526" y="1145336"/>
                </a:lnTo>
                <a:lnTo>
                  <a:pt x="948182" y="1095832"/>
                </a:lnTo>
                <a:lnTo>
                  <a:pt x="962850" y="1051115"/>
                </a:lnTo>
                <a:lnTo>
                  <a:pt x="979309" y="1012317"/>
                </a:lnTo>
                <a:lnTo>
                  <a:pt x="985545" y="999845"/>
                </a:lnTo>
                <a:lnTo>
                  <a:pt x="988758" y="991882"/>
                </a:lnTo>
                <a:lnTo>
                  <a:pt x="991222" y="984783"/>
                </a:lnTo>
                <a:lnTo>
                  <a:pt x="991222" y="965352"/>
                </a:lnTo>
                <a:close/>
              </a:path>
            </a:pathLst>
          </a:custGeom>
          <a:solidFill>
            <a:srgbClr val="798AC5"/>
          </a:solid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TotalTime>
  <Words>574</Words>
  <Application>Microsoft Office PowerPoint</Application>
  <PresentationFormat>Custom</PresentationFormat>
  <Paragraphs>67</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Courier New</vt:lpstr>
      <vt:lpstr>Tahoma</vt:lpstr>
      <vt:lpstr>Times New Roman</vt:lpstr>
      <vt:lpstr>Verdana</vt:lpstr>
      <vt:lpstr>Wingdings</vt:lpstr>
      <vt:lpstr>Office Theme</vt:lpstr>
      <vt:lpstr>PowerPoint Presentation</vt:lpstr>
      <vt:lpstr>Project Title: Cloud-  Based Online Bookstore  System</vt:lpstr>
      <vt:lpstr>Introduction</vt:lpstr>
      <vt:lpstr>AWS SERVICES USED</vt:lpstr>
      <vt:lpstr>AWS SERVICES USED</vt:lpstr>
      <vt:lpstr>Deployment Plan</vt:lpstr>
      <vt:lpstr>Deployment Plan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Cloud-  Based Online Bookstore  System</dc:title>
  <cp:lastModifiedBy>Kumar Madagunaki</cp:lastModifiedBy>
  <cp:revision>9</cp:revision>
  <dcterms:created xsi:type="dcterms:W3CDTF">2024-04-21T10:18:43Z</dcterms:created>
  <dcterms:modified xsi:type="dcterms:W3CDTF">2024-04-21T11:02:54Z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2024-04-21T00:00:00Z</vt:filetime>
  </property>
  <property fmtid="{D5CDD505-2E9C-101B-9397-08002B2CF9AE}" pid="3" name="Creator">
    <vt:lpwstr>Chromium</vt:lpwstr>
  </property>
  <property fmtid="{D5CDD505-2E9C-101B-9397-08002B2CF9AE}" pid="4" name="LastSaved">
    <vt:filetime>2024-04-21T00:00:00Z</vt:filetime>
  </property>
</Properties>
</file>