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</a:p>
          <a:p>
            <a:r>
              <a:rPr lang="en-US" sz="2400" dirty="0"/>
              <a:t>REGISTER NO AND NMID: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239D9F-0E3A-9521-7E7F-034E5ED4A1C7}"/>
              </a:ext>
            </a:extLst>
          </p:cNvPr>
          <p:cNvSpPr txBox="1"/>
          <p:nvPr/>
        </p:nvSpPr>
        <p:spPr>
          <a:xfrm>
            <a:off x="1666876" y="3428998"/>
            <a:ext cx="716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https://github.com/kumar2662006-wq/Nm2025.git</a:t>
            </a: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Kumar B</cp:lastModifiedBy>
  <cp:revision>62</cp:revision>
  <dcterms:created xsi:type="dcterms:W3CDTF">2024-03-29T15:07:22Z</dcterms:created>
  <dcterms:modified xsi:type="dcterms:W3CDTF">2025-09-02T08:28:48Z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