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</a:t>
            </a:r>
            <a:r>
              <a:rPr lang="en-IN" sz="2400" dirty="0"/>
              <a:t>U</a:t>
            </a:r>
            <a:r>
              <a:rPr lang="en-US" sz="2400" dirty="0"/>
              <a:t>DENT NAME:</a:t>
            </a:r>
            <a:r>
              <a:rPr lang="en-IN" sz="2400" dirty="0"/>
              <a:t>Kumar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asunm185202414004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B.sc(computer science)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 Annai Theresa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4204-9416-782F-9A42-ABE34C9FD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20" y="1439333"/>
            <a:ext cx="2364509" cy="541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F2144B-EC80-C476-698B-3F3CB079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62" y="1439333"/>
            <a:ext cx="2364509" cy="5418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AA9DCD-0620-818A-EDC9-3C52156A1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17" y="1444419"/>
            <a:ext cx="2364509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Kumar B</cp:lastModifiedBy>
  <cp:revision>61</cp:revision>
  <dcterms:created xsi:type="dcterms:W3CDTF">2024-03-29T15:07:22Z</dcterms:created>
  <dcterms:modified xsi:type="dcterms:W3CDTF">2025-09-02T07:35:02Z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