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C653-D76A-4B6E-A477-3EAF966C6F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5F88-4F93-402A-8A7D-1D644B689C9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oi.org/10.1109/28.13746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328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Torque and Slip Behavior of Single-phase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Induction Motors Driven from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Variable-Frequency Supplies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Author :- </a:t>
            </a:r>
            <a:r>
              <a:rPr lang="en-IN" dirty="0">
                <a:solidFill>
                  <a:srgbClr val="000000"/>
                </a:solidFill>
                <a:effectLst/>
              </a:rPr>
              <a:t>Edward Randolph Collins, </a:t>
            </a:r>
            <a:r>
              <a:rPr lang="en-IN" i="1" dirty="0">
                <a:solidFill>
                  <a:srgbClr val="000000"/>
                </a:solidFill>
                <a:effectLst/>
              </a:rPr>
              <a:t>Mem</a:t>
            </a:r>
            <a:r>
              <a:rPr lang="en-IN" i="1" dirty="0">
                <a:solidFill>
                  <a:srgbClr val="000000"/>
                </a:solidFill>
              </a:rPr>
              <a:t>ber</a:t>
            </a:r>
            <a:r>
              <a:rPr lang="en-IN" i="1" dirty="0">
                <a:solidFill>
                  <a:srgbClr val="000000"/>
                </a:solidFill>
                <a:effectLst/>
              </a:rPr>
              <a:t>, IEEE</a:t>
            </a:r>
            <a:endParaRPr lang="en-IN" i="1" dirty="0">
              <a:solidFill>
                <a:srgbClr val="000000"/>
              </a:solidFill>
              <a:effectLst/>
            </a:endParaRPr>
          </a:p>
          <a:p>
            <a:r>
              <a:rPr lang="en-IN" dirty="0"/>
              <a:t>Publication:- IEEE Transactions on Industry Application</a:t>
            </a:r>
            <a:endParaRPr lang="en-IN" dirty="0"/>
          </a:p>
          <a:p>
            <a:r>
              <a:rPr lang="en-IN" b="1" i="0" dirty="0">
                <a:solidFill>
                  <a:srgbClr val="333333"/>
                </a:solidFill>
                <a:effectLst/>
              </a:rPr>
              <a:t>DOI</a:t>
            </a:r>
            <a:r>
              <a:rPr lang="en-IN" b="1" i="0" dirty="0">
                <a:solidFill>
                  <a:srgbClr val="333333"/>
                </a:solidFill>
                <a:effectLst/>
                <a:latin typeface="HelveticaNeue Regular"/>
              </a:rPr>
              <a:t>:</a:t>
            </a:r>
            <a:r>
              <a:rPr lang="en-IN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10.1109/28.137461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Abstract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:-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4665"/>
            <a:ext cx="10515600" cy="472821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Adjustable-frequency drives (AFDs) haven't been commonly used with single-phase induction motors.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"volts per hertz" control method for three-phase motors isn't suitable for single-phase motors.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three-phase motors, single-phase motor slip changes with frequency variations at a constant load.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"volts per hertz" approach offers near-rated torque at high speeds but limited torque below half the base frequency in single-phase motors.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Objectives:-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objectives of the paper can be summarized as follows: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the adjustable-frequency drives (AFDs) affect the behavior of single-phase induction motors.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control strategies that enable effective speed control of single-phase induction motors using adjustable-frequency drives (AFDs).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Circuit Diagram :-</a:t>
            </a:r>
            <a:br>
              <a:rPr lang="en-IN" dirty="0">
                <a:solidFill>
                  <a:srgbClr val="FF0000"/>
                </a:solidFill>
              </a:rPr>
            </a:br>
            <a:br>
              <a:rPr lang="en-IN" dirty="0">
                <a:solidFill>
                  <a:srgbClr val="FF0000"/>
                </a:solidFill>
              </a:rPr>
            </a:br>
            <a:r>
              <a:rPr lang="en-IN" sz="3100" dirty="0"/>
              <a:t>The circuit diagram for single phase induction </a:t>
            </a:r>
            <a:r>
              <a:rPr lang="en-IN" sz="3100" dirty="0" err="1"/>
              <a:t>induction</a:t>
            </a:r>
            <a:r>
              <a:rPr lang="en-IN" sz="3100" dirty="0"/>
              <a:t> motor is shown and the torque slip </a:t>
            </a:r>
            <a:r>
              <a:rPr lang="en-IN" sz="3100" dirty="0" err="1"/>
              <a:t>charcteristics</a:t>
            </a:r>
            <a:r>
              <a:rPr lang="en-IN" sz="3100" dirty="0"/>
              <a:t> corresponding to same V/F ratio at different levels of frequency is shown below</a:t>
            </a:r>
            <a:endParaRPr lang="en-IN" sz="3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82" y="3048193"/>
            <a:ext cx="4105275" cy="29459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3048193"/>
            <a:ext cx="4836478" cy="3154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rgbClr val="FF0000"/>
                </a:solidFill>
              </a:rPr>
              <a:t>Matlab Simulink :-</a:t>
            </a:r>
            <a:endParaRPr lang="en-IN" alt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 descr="VFD 1-phases I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0845" y="1825625"/>
            <a:ext cx="882967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40300" y="1149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Conclusions :-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3-phase motor control methods are not applicable due to different magnetization behavior. While voltage-frequency control works well at higher speeds, it requires torque derating at lower frequencies. 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Restricting stator current and maintaining constant power dissipation offer the best performance for controlling speed at low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frequencies.AFDs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implemented for speed control, but unique characteristics of single-phase motors necessitate distinct control strategies compared to three-phase counterparts.</a:t>
            </a: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27272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3600"/>
              <a:t>                                        </a:t>
            </a:r>
            <a:r>
              <a:rPr lang="en-IN" sz="3600" dirty="0">
                <a:solidFill>
                  <a:srgbClr val="FF0000"/>
                </a:solidFill>
              </a:rPr>
              <a:t>THANK YOU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</Words>
  <Application>WPS Presentation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HelveticaNeue Regular</vt:lpstr>
      <vt:lpstr>Segoe Print</vt:lpstr>
      <vt:lpstr>Google Sans</vt:lpstr>
      <vt:lpstr>Calibri Light</vt:lpstr>
      <vt:lpstr>Calibri</vt:lpstr>
      <vt:lpstr>Microsoft YaHei</vt:lpstr>
      <vt:lpstr>Arial Unicode MS</vt:lpstr>
      <vt:lpstr>Office Theme</vt:lpstr>
      <vt:lpstr>Torque and Slip Behavior of Single-phase  Induction Motors Driven from  Variable-Frequency Supplies</vt:lpstr>
      <vt:lpstr>Abstract :-</vt:lpstr>
      <vt:lpstr>Objectives:-</vt:lpstr>
      <vt:lpstr> Circuit Diagram :-  The circuit diagram for single phase induction induction motor is shown and the torque slip charcteristics corresponding to same V/F ratio at different levels of frequency is shown below</vt:lpstr>
      <vt:lpstr>PowerPoint 演示文稿</vt:lpstr>
      <vt:lpstr>Conclusions :-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Torque and Slip Behavior of Single-phase  Induction Motors Driven from  Variable-Frequency Supplies</dc:title>
  <dc:creator>Kumar Shashank shekhar</dc:creator>
  <cp:lastModifiedBy>Kumar Shashank</cp:lastModifiedBy>
  <cp:revision>4</cp:revision>
  <dcterms:created xsi:type="dcterms:W3CDTF">2024-01-30T02:25:00Z</dcterms:created>
  <dcterms:modified xsi:type="dcterms:W3CDTF">2024-05-07T02:40:42Z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F181D7A44B79414CAE657D4A7AC44CFF_12</vt:lpwstr>
  </property>
  <property fmtid="{D5CDD505-2E9C-101B-9397-08002B2CF9AE}" pid="3" name="KSOProductBuildVer">
    <vt:lpwstr>1033-12.2.0.16731</vt:lpwstr>
  </property>
</Properties>
</file>