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0" autoAdjust="0"/>
  </p:normalViewPr>
  <p:slideViewPr>
    <p:cSldViewPr snapToGrid="0" snapToObjects="1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329A2-B3C5-4977-AFFB-2E0D142728CA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C192F-1682-43CA-895E-8DEFB82DA5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373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C192F-1682-43CA-895E-8DEFB82DA5A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54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1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929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4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535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35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8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1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9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2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9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4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2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3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Feild2Fork </a:t>
            </a:r>
            <a:r>
              <a:rPr b="1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Connecting Sellers (Farmers) and Buyers for Seamless Trade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500" dirty="0"/>
              <a:t>Special thanks to mentors, team members, and institutions for their guidance and support in the successful execution of this project.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500" dirty="0"/>
              <a:t>The Agriculture Website Project aims to digitalize the agricultural trade by providing a web-based platform for farmers (sellers) and buyers. It simplifies inventory management, ensures transparency, and bridges the gap between producers and consumers.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500" dirty="0"/>
              <a:t>To revolutionize agricultural trade by enabling farmers to directly connect with buyers, ensuring fair pricing and efficient transaction management.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500" dirty="0"/>
              <a:t>To develop a web-based platform that connects farmers (sellers) with buyers, providing a streamlined interface for managing crop sales, inventory, and payment while enabling administrators to monitor activities effectively.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Enable farmers to list and manage crops for sale.</a:t>
            </a:r>
          </a:p>
          <a:p>
            <a:r>
              <a:rPr dirty="0"/>
              <a:t>- Provide buyers with a simple and efficient purchasing process.</a:t>
            </a:r>
          </a:p>
          <a:p>
            <a:r>
              <a:rPr dirty="0"/>
              <a:t>- Offer an admin panel for monitoring and report generation.</a:t>
            </a:r>
          </a:p>
          <a:p>
            <a:r>
              <a:rPr dirty="0"/>
              <a:t>- Ensure secure and user-friendly transactions.</a:t>
            </a:r>
          </a:p>
          <a:p>
            <a:r>
              <a:rPr dirty="0"/>
              <a:t>- Foster a transparent and scalable agricultural marketplace.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i="1" dirty="0"/>
              <a:t>Functional Requirements:</a:t>
            </a:r>
          </a:p>
          <a:p>
            <a:r>
              <a:rPr dirty="0"/>
              <a:t>- Admin features: user monitoring, sales reports.</a:t>
            </a:r>
          </a:p>
          <a:p>
            <a:r>
              <a:rPr dirty="0"/>
              <a:t>- Seller features: crop listing, inventory management.</a:t>
            </a:r>
          </a:p>
          <a:p>
            <a:r>
              <a:rPr dirty="0"/>
              <a:t>- Buyer features: product browsing, cart, payment.</a:t>
            </a:r>
          </a:p>
          <a:p>
            <a:endParaRPr lang="en-IN" dirty="0"/>
          </a:p>
          <a:p>
            <a:endParaRPr dirty="0"/>
          </a:p>
          <a:p>
            <a:r>
              <a:rPr b="1" i="1" dirty="0"/>
              <a:t>Technical Requirements:</a:t>
            </a:r>
          </a:p>
          <a:p>
            <a:r>
              <a:rPr dirty="0"/>
              <a:t>- Front-end: HTML, CSS, </a:t>
            </a:r>
            <a:r>
              <a:rPr lang="en-IN" dirty="0"/>
              <a:t>React</a:t>
            </a:r>
            <a:r>
              <a:rPr dirty="0"/>
              <a:t>.</a:t>
            </a:r>
          </a:p>
          <a:p>
            <a:r>
              <a:rPr dirty="0"/>
              <a:t>- Back-end: Java</a:t>
            </a:r>
            <a:r>
              <a:rPr lang="en-IN" dirty="0"/>
              <a:t> / </a:t>
            </a:r>
            <a:r>
              <a:rPr lang="en-IN" dirty="0" err="1"/>
              <a:t>Springboot</a:t>
            </a:r>
            <a:r>
              <a:rPr lang="en-IN" dirty="0"/>
              <a:t> </a:t>
            </a:r>
            <a:r>
              <a:rPr dirty="0"/>
              <a:t>frameworks.</a:t>
            </a:r>
          </a:p>
          <a:p>
            <a:r>
              <a:rPr dirty="0"/>
              <a:t>- Database: MySQL.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01148"/>
          </a:xfrm>
        </p:spPr>
        <p:txBody>
          <a:bodyPr/>
          <a:lstStyle/>
          <a:p>
            <a:r>
              <a:rPr b="1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10748"/>
            <a:ext cx="6347714" cy="3880773"/>
          </a:xfrm>
        </p:spPr>
        <p:txBody>
          <a:bodyPr>
            <a:normAutofit fontScale="85000" lnSpcReduction="20000"/>
          </a:bodyPr>
          <a:lstStyle/>
          <a:p>
            <a:r>
              <a:rPr sz="2500" b="1" dirty="0"/>
              <a:t>Primary Scope:</a:t>
            </a:r>
          </a:p>
          <a:p>
            <a:r>
              <a:rPr sz="2500" dirty="0"/>
              <a:t>- To simplify agricultural trade by creating an online marketplace for farmers and buyers.</a:t>
            </a:r>
          </a:p>
          <a:p>
            <a:r>
              <a:rPr sz="2500" dirty="0"/>
              <a:t>- Robust system for managing crops and purchases.</a:t>
            </a:r>
          </a:p>
          <a:p>
            <a:endParaRPr lang="en-IN" sz="2500" dirty="0"/>
          </a:p>
          <a:p>
            <a:endParaRPr sz="2500" dirty="0"/>
          </a:p>
          <a:p>
            <a:r>
              <a:rPr sz="2500" b="1" dirty="0"/>
              <a:t>Future Scope:</a:t>
            </a:r>
          </a:p>
          <a:p>
            <a:r>
              <a:rPr sz="2500" dirty="0"/>
              <a:t>- Integration of market price analytics and logistics.</a:t>
            </a:r>
          </a:p>
          <a:p>
            <a:r>
              <a:rPr sz="2500" dirty="0"/>
              <a:t>- Localization for regional accessibility.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12721"/>
            <a:ext cx="6347714" cy="3880773"/>
          </a:xfrm>
        </p:spPr>
        <p:txBody>
          <a:bodyPr>
            <a:normAutofit/>
          </a:bodyPr>
          <a:lstStyle/>
          <a:p>
            <a:r>
              <a:rPr sz="2500" dirty="0"/>
              <a:t>- Empowers farmers with direct access to buyers.</a:t>
            </a:r>
          </a:p>
          <a:p>
            <a:r>
              <a:rPr sz="2500" dirty="0"/>
              <a:t>- Ensures fair trade practices with transparency.</a:t>
            </a:r>
          </a:p>
          <a:p>
            <a:r>
              <a:rPr sz="2500" dirty="0"/>
              <a:t>- Reduces dependency on middlemen.</a:t>
            </a:r>
          </a:p>
          <a:p>
            <a:r>
              <a:rPr sz="2500" dirty="0"/>
              <a:t>- Promotes socio-economic growth through agricultural digitization.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>
            <a:normAutofit/>
          </a:bodyPr>
          <a:lstStyle/>
          <a:p>
            <a:r>
              <a:rPr sz="2500" dirty="0"/>
              <a:t>The </a:t>
            </a:r>
            <a:r>
              <a:rPr lang="en-IN" sz="2500" dirty="0"/>
              <a:t>Field2Fork</a:t>
            </a:r>
            <a:r>
              <a:rPr sz="2500" dirty="0"/>
              <a:t> Project aims to revolutionize agricultural trade by leveraging technology. It provides a platform for efficient, transparent, and scalable agricultural commerce, benefiting all stakeholders in the process.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358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Feild2Fork Project</vt:lpstr>
      <vt:lpstr>Introduction</vt:lpstr>
      <vt:lpstr>Goal</vt:lpstr>
      <vt:lpstr>Aim</vt:lpstr>
      <vt:lpstr>Objectives</vt:lpstr>
      <vt:lpstr>Requirements</vt:lpstr>
      <vt:lpstr>Scope</vt:lpstr>
      <vt:lpstr>Advantages</vt:lpstr>
      <vt:lpstr>Conclusion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Chetan Patil</cp:lastModifiedBy>
  <cp:revision>2</cp:revision>
  <dcterms:created xsi:type="dcterms:W3CDTF">2013-01-27T09:14:16Z</dcterms:created>
  <dcterms:modified xsi:type="dcterms:W3CDTF">2024-11-15T13:14:07Z</dcterms:modified>
  <cp:category/>
</cp:coreProperties>
</file>