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60" r:id="rId2"/>
    <p:sldId id="258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33" d="100"/>
          <a:sy n="133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4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4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969BA8D-674D-5B48-96E8-69EF189BE643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A9677DE-3A7F-214E-957A-AB6BDF44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Hexagon 43">
            <a:extLst>
              <a:ext uri="{FF2B5EF4-FFF2-40B4-BE49-F238E27FC236}">
                <a16:creationId xmlns:a16="http://schemas.microsoft.com/office/drawing/2014/main" id="{614CC2E8-97FF-2E45-8942-BC8C0C7AC937}"/>
              </a:ext>
            </a:extLst>
          </p:cNvPr>
          <p:cNvSpPr/>
          <p:nvPr/>
        </p:nvSpPr>
        <p:spPr>
          <a:xfrm rot="16200000">
            <a:off x="5285069" y="1636288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CCC14B91-6F65-1847-9B6F-93EA8A3A6292}"/>
              </a:ext>
            </a:extLst>
          </p:cNvPr>
          <p:cNvSpPr/>
          <p:nvPr/>
        </p:nvSpPr>
        <p:spPr>
          <a:xfrm rot="16200000">
            <a:off x="5708581" y="1636288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937222AD-DBC6-B541-B806-D2BD7135D1FC}"/>
              </a:ext>
            </a:extLst>
          </p:cNvPr>
          <p:cNvSpPr/>
          <p:nvPr/>
        </p:nvSpPr>
        <p:spPr>
          <a:xfrm rot="16200000">
            <a:off x="5496825" y="1268924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B3C5FF89-6FBF-5648-8E34-A57BCC83A332}"/>
              </a:ext>
            </a:extLst>
          </p:cNvPr>
          <p:cNvSpPr/>
          <p:nvPr/>
        </p:nvSpPr>
        <p:spPr>
          <a:xfrm rot="16200000">
            <a:off x="5073313" y="1268923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02DAFE50-0FB0-384A-B53E-69D3E048AE9E}"/>
              </a:ext>
            </a:extLst>
          </p:cNvPr>
          <p:cNvSpPr/>
          <p:nvPr/>
        </p:nvSpPr>
        <p:spPr>
          <a:xfrm rot="16200000">
            <a:off x="4861557" y="1636288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708E2234-91FF-074F-81A0-D28A7D9594DD}"/>
              </a:ext>
            </a:extLst>
          </p:cNvPr>
          <p:cNvSpPr/>
          <p:nvPr/>
        </p:nvSpPr>
        <p:spPr>
          <a:xfrm rot="16200000">
            <a:off x="5073313" y="2003654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4B6BF32F-14B2-9043-92D0-E9473C59741F}"/>
              </a:ext>
            </a:extLst>
          </p:cNvPr>
          <p:cNvSpPr/>
          <p:nvPr/>
        </p:nvSpPr>
        <p:spPr>
          <a:xfrm rot="16200000">
            <a:off x="5496825" y="2003654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392EE64F-3A6F-9E49-B620-82BAF807541D}"/>
              </a:ext>
            </a:extLst>
          </p:cNvPr>
          <p:cNvSpPr/>
          <p:nvPr/>
        </p:nvSpPr>
        <p:spPr>
          <a:xfrm rot="16200000">
            <a:off x="4649801" y="273838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4EB595B5-8725-824B-A66C-10C11ABC933E}"/>
              </a:ext>
            </a:extLst>
          </p:cNvPr>
          <p:cNvSpPr/>
          <p:nvPr/>
        </p:nvSpPr>
        <p:spPr>
          <a:xfrm rot="16200000">
            <a:off x="5073313" y="273838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A0F61105-9E64-1F4B-8697-DB6253A5434B}"/>
              </a:ext>
            </a:extLst>
          </p:cNvPr>
          <p:cNvSpPr/>
          <p:nvPr/>
        </p:nvSpPr>
        <p:spPr>
          <a:xfrm rot="16200000">
            <a:off x="4861557" y="2371019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5EDEB4F6-0110-0648-8344-68758D2B9939}"/>
              </a:ext>
            </a:extLst>
          </p:cNvPr>
          <p:cNvSpPr/>
          <p:nvPr/>
        </p:nvSpPr>
        <p:spPr>
          <a:xfrm rot="16200000">
            <a:off x="4438045" y="2371018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23C5F4D-5395-8844-A4DA-806CBE5E6E0E}"/>
              </a:ext>
            </a:extLst>
          </p:cNvPr>
          <p:cNvSpPr/>
          <p:nvPr/>
        </p:nvSpPr>
        <p:spPr>
          <a:xfrm rot="16200000">
            <a:off x="4226289" y="273838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B18A43A0-4610-AD43-8AA8-90937032AA73}"/>
              </a:ext>
            </a:extLst>
          </p:cNvPr>
          <p:cNvSpPr/>
          <p:nvPr/>
        </p:nvSpPr>
        <p:spPr>
          <a:xfrm rot="16200000">
            <a:off x="4438045" y="3105749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8814496-866A-324E-9D4E-C5944D4F717D}"/>
              </a:ext>
            </a:extLst>
          </p:cNvPr>
          <p:cNvSpPr/>
          <p:nvPr/>
        </p:nvSpPr>
        <p:spPr>
          <a:xfrm rot="16200000">
            <a:off x="4861557" y="3105749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277BAAFD-EF6F-184E-ADF5-30D77800F4C8}"/>
              </a:ext>
            </a:extLst>
          </p:cNvPr>
          <p:cNvSpPr/>
          <p:nvPr/>
        </p:nvSpPr>
        <p:spPr>
          <a:xfrm rot="16200000">
            <a:off x="5920337" y="2747198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41612B07-6D21-F241-8248-5BE1DBA52EAB}"/>
              </a:ext>
            </a:extLst>
          </p:cNvPr>
          <p:cNvSpPr/>
          <p:nvPr/>
        </p:nvSpPr>
        <p:spPr>
          <a:xfrm rot="16200000">
            <a:off x="6343849" y="2747198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794671EC-873C-A844-B93A-4778D330DAD8}"/>
              </a:ext>
            </a:extLst>
          </p:cNvPr>
          <p:cNvSpPr/>
          <p:nvPr/>
        </p:nvSpPr>
        <p:spPr>
          <a:xfrm rot="16200000">
            <a:off x="6132093" y="2379834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5BACCBF2-6792-E04E-9322-5760CDEEBBCC}"/>
              </a:ext>
            </a:extLst>
          </p:cNvPr>
          <p:cNvSpPr/>
          <p:nvPr/>
        </p:nvSpPr>
        <p:spPr>
          <a:xfrm rot="16200000">
            <a:off x="5708581" y="2379833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3187118A-F7D8-A849-AD05-50F0D65FD729}"/>
              </a:ext>
            </a:extLst>
          </p:cNvPr>
          <p:cNvSpPr/>
          <p:nvPr/>
        </p:nvSpPr>
        <p:spPr>
          <a:xfrm rot="16200000">
            <a:off x="5496825" y="2747198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CE095808-16F5-0B4E-B3C2-B506CE9F2CC6}"/>
              </a:ext>
            </a:extLst>
          </p:cNvPr>
          <p:cNvSpPr/>
          <p:nvPr/>
        </p:nvSpPr>
        <p:spPr>
          <a:xfrm rot="16200000">
            <a:off x="5708581" y="3114564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06D5BE86-C832-3144-920F-7C0DAC462EDC}"/>
              </a:ext>
            </a:extLst>
          </p:cNvPr>
          <p:cNvSpPr/>
          <p:nvPr/>
        </p:nvSpPr>
        <p:spPr>
          <a:xfrm rot="16200000">
            <a:off x="6132093" y="3114564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FD797B5-E6CD-DE49-A7D4-CA3334042909}"/>
              </a:ext>
            </a:extLst>
          </p:cNvPr>
          <p:cNvSpPr/>
          <p:nvPr/>
        </p:nvSpPr>
        <p:spPr>
          <a:xfrm rot="16200000">
            <a:off x="5285069" y="2379834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AC61B08-D629-FB47-B648-C20997EA251E}"/>
              </a:ext>
            </a:extLst>
          </p:cNvPr>
          <p:cNvSpPr/>
          <p:nvPr/>
        </p:nvSpPr>
        <p:spPr>
          <a:xfrm rot="16200000">
            <a:off x="6555605" y="1645101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765268E-A065-4C4B-A50A-FF05C0C68902}"/>
              </a:ext>
            </a:extLst>
          </p:cNvPr>
          <p:cNvSpPr/>
          <p:nvPr/>
        </p:nvSpPr>
        <p:spPr>
          <a:xfrm rot="16200000">
            <a:off x="6979117" y="1645101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AED7F90-E24F-AA44-A18C-F90C38638842}"/>
              </a:ext>
            </a:extLst>
          </p:cNvPr>
          <p:cNvSpPr/>
          <p:nvPr/>
        </p:nvSpPr>
        <p:spPr>
          <a:xfrm rot="16200000">
            <a:off x="6767361" y="1277737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F4D9B9E-A2ED-1547-BD5E-502F1E30360C}"/>
              </a:ext>
            </a:extLst>
          </p:cNvPr>
          <p:cNvSpPr/>
          <p:nvPr/>
        </p:nvSpPr>
        <p:spPr>
          <a:xfrm rot="16200000">
            <a:off x="6343849" y="1277736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92694D4-A9D9-B04B-8A5A-CD63D1B3C810}"/>
              </a:ext>
            </a:extLst>
          </p:cNvPr>
          <p:cNvSpPr/>
          <p:nvPr/>
        </p:nvSpPr>
        <p:spPr>
          <a:xfrm rot="16200000">
            <a:off x="6132093" y="1645101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9D8796A-B187-034E-A6BF-0B752307DE41}"/>
              </a:ext>
            </a:extLst>
          </p:cNvPr>
          <p:cNvSpPr/>
          <p:nvPr/>
        </p:nvSpPr>
        <p:spPr>
          <a:xfrm rot="16200000">
            <a:off x="6343849" y="2012467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4D89D23-CD93-8E47-9765-BE1275355E94}"/>
              </a:ext>
            </a:extLst>
          </p:cNvPr>
          <p:cNvSpPr/>
          <p:nvPr/>
        </p:nvSpPr>
        <p:spPr>
          <a:xfrm rot="16200000">
            <a:off x="6767361" y="2012467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E96986B7-B012-9C47-8CA5-660AE5BD4427}"/>
              </a:ext>
            </a:extLst>
          </p:cNvPr>
          <p:cNvSpPr/>
          <p:nvPr/>
        </p:nvSpPr>
        <p:spPr>
          <a:xfrm rot="16200000">
            <a:off x="4014533" y="1633055"/>
            <a:ext cx="471638" cy="42351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C33F956E-19CB-4544-BFFB-98E8F5133784}"/>
              </a:ext>
            </a:extLst>
          </p:cNvPr>
          <p:cNvSpPr/>
          <p:nvPr/>
        </p:nvSpPr>
        <p:spPr>
          <a:xfrm rot="16200000">
            <a:off x="4438045" y="1633055"/>
            <a:ext cx="471638" cy="42351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05849331-BE90-554B-8B52-F562A75F6BD9}"/>
              </a:ext>
            </a:extLst>
          </p:cNvPr>
          <p:cNvSpPr/>
          <p:nvPr/>
        </p:nvSpPr>
        <p:spPr>
          <a:xfrm rot="16200000">
            <a:off x="4226289" y="1265691"/>
            <a:ext cx="471638" cy="42351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EB0D49B-ACC9-404A-86A5-402414E809FA}"/>
              </a:ext>
            </a:extLst>
          </p:cNvPr>
          <p:cNvSpPr/>
          <p:nvPr/>
        </p:nvSpPr>
        <p:spPr>
          <a:xfrm rot="16200000">
            <a:off x="3802777" y="1265690"/>
            <a:ext cx="471638" cy="42351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529D722-DA8D-FF49-B17B-E18964C84B78}"/>
              </a:ext>
            </a:extLst>
          </p:cNvPr>
          <p:cNvSpPr/>
          <p:nvPr/>
        </p:nvSpPr>
        <p:spPr>
          <a:xfrm rot="16200000">
            <a:off x="3591021" y="1633055"/>
            <a:ext cx="471638" cy="42351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B5A23101-180E-E144-9DF6-DB7AFF206F16}"/>
              </a:ext>
            </a:extLst>
          </p:cNvPr>
          <p:cNvSpPr/>
          <p:nvPr/>
        </p:nvSpPr>
        <p:spPr>
          <a:xfrm rot="16200000">
            <a:off x="3802777" y="2000421"/>
            <a:ext cx="471638" cy="42351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D6334FFC-A053-2548-908F-66E8D32FCA21}"/>
              </a:ext>
            </a:extLst>
          </p:cNvPr>
          <p:cNvSpPr/>
          <p:nvPr/>
        </p:nvSpPr>
        <p:spPr>
          <a:xfrm rot="16200000">
            <a:off x="4226289" y="2000421"/>
            <a:ext cx="471638" cy="42351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47C44ECC-7B19-9845-8B96-EFB4B7442BB4}"/>
              </a:ext>
            </a:extLst>
          </p:cNvPr>
          <p:cNvSpPr/>
          <p:nvPr/>
        </p:nvSpPr>
        <p:spPr>
          <a:xfrm rot="16200000">
            <a:off x="5285069" y="3858105"/>
            <a:ext cx="471638" cy="42351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FED4387-D77A-994A-B8AB-313F338F6D87}"/>
              </a:ext>
            </a:extLst>
          </p:cNvPr>
          <p:cNvSpPr/>
          <p:nvPr/>
        </p:nvSpPr>
        <p:spPr>
          <a:xfrm rot="16200000">
            <a:off x="5708581" y="3858105"/>
            <a:ext cx="471638" cy="42351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EB3CB2F-7D8C-A84B-B28C-E82443330644}"/>
              </a:ext>
            </a:extLst>
          </p:cNvPr>
          <p:cNvSpPr/>
          <p:nvPr/>
        </p:nvSpPr>
        <p:spPr>
          <a:xfrm rot="16200000">
            <a:off x="5496825" y="3490741"/>
            <a:ext cx="471638" cy="42351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B9ED369-3EEA-9746-97D6-7C2F2C5AD3A5}"/>
              </a:ext>
            </a:extLst>
          </p:cNvPr>
          <p:cNvSpPr/>
          <p:nvPr/>
        </p:nvSpPr>
        <p:spPr>
          <a:xfrm rot="16200000">
            <a:off x="5073313" y="3490740"/>
            <a:ext cx="471638" cy="42351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55B97E7A-7957-0740-8AC9-B9206842C46C}"/>
              </a:ext>
            </a:extLst>
          </p:cNvPr>
          <p:cNvSpPr/>
          <p:nvPr/>
        </p:nvSpPr>
        <p:spPr>
          <a:xfrm rot="16200000">
            <a:off x="4861557" y="3858105"/>
            <a:ext cx="471638" cy="42351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718A391E-CA2C-1143-AA67-D745132B47CC}"/>
              </a:ext>
            </a:extLst>
          </p:cNvPr>
          <p:cNvSpPr/>
          <p:nvPr/>
        </p:nvSpPr>
        <p:spPr>
          <a:xfrm rot="16200000">
            <a:off x="5073313" y="4225471"/>
            <a:ext cx="471638" cy="42351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49978A2F-D0FC-3F47-92F8-0C17A0C9379F}"/>
              </a:ext>
            </a:extLst>
          </p:cNvPr>
          <p:cNvSpPr/>
          <p:nvPr/>
        </p:nvSpPr>
        <p:spPr>
          <a:xfrm rot="16200000">
            <a:off x="5496825" y="4225471"/>
            <a:ext cx="471638" cy="42351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308EC5D2-370C-DF49-9A5B-01103FD8DD49}"/>
              </a:ext>
            </a:extLst>
          </p:cNvPr>
          <p:cNvSpPr/>
          <p:nvPr/>
        </p:nvSpPr>
        <p:spPr>
          <a:xfrm rot="16200000">
            <a:off x="4649800" y="1994781"/>
            <a:ext cx="471638" cy="42351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79DAD9AD-6BEF-9747-AC03-F5C29B9EA223}"/>
              </a:ext>
            </a:extLst>
          </p:cNvPr>
          <p:cNvSpPr/>
          <p:nvPr/>
        </p:nvSpPr>
        <p:spPr>
          <a:xfrm rot="16200000">
            <a:off x="5925947" y="2003652"/>
            <a:ext cx="471638" cy="42351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A9B8F486-7803-7E44-80ED-6057023119CA}"/>
              </a:ext>
            </a:extLst>
          </p:cNvPr>
          <p:cNvSpPr/>
          <p:nvPr/>
        </p:nvSpPr>
        <p:spPr>
          <a:xfrm rot="16200000">
            <a:off x="5293486" y="3116183"/>
            <a:ext cx="471638" cy="423512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BDDF8841-DF5C-E547-9F09-B4552D5EC648}"/>
              </a:ext>
            </a:extLst>
          </p:cNvPr>
          <p:cNvSpPr/>
          <p:nvPr/>
        </p:nvSpPr>
        <p:spPr>
          <a:xfrm>
            <a:off x="5860181" y="2502569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A2F1311-6ED2-064D-A9A2-46D99DA43F8F}"/>
              </a:ext>
            </a:extLst>
          </p:cNvPr>
          <p:cNvSpPr/>
          <p:nvPr/>
        </p:nvSpPr>
        <p:spPr>
          <a:xfrm>
            <a:off x="6224337" y="229081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97E5CE0-AE1E-6B42-863C-8D2387B0D9A9}"/>
              </a:ext>
            </a:extLst>
          </p:cNvPr>
          <p:cNvSpPr/>
          <p:nvPr/>
        </p:nvSpPr>
        <p:spPr>
          <a:xfrm>
            <a:off x="6224337" y="2714325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3844E49-8E2C-D44E-A7EE-8A158044C501}"/>
              </a:ext>
            </a:extLst>
          </p:cNvPr>
          <p:cNvSpPr/>
          <p:nvPr/>
        </p:nvSpPr>
        <p:spPr>
          <a:xfrm>
            <a:off x="5860181" y="2926082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C19CAF2-4B12-1440-835A-C2DCE25CB085}"/>
              </a:ext>
            </a:extLst>
          </p:cNvPr>
          <p:cNvSpPr/>
          <p:nvPr/>
        </p:nvSpPr>
        <p:spPr>
          <a:xfrm>
            <a:off x="5860181" y="208868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4E68E49-6CFF-514A-8986-D021E7067B6C}"/>
              </a:ext>
            </a:extLst>
          </p:cNvPr>
          <p:cNvSpPr/>
          <p:nvPr/>
        </p:nvSpPr>
        <p:spPr>
          <a:xfrm>
            <a:off x="5496025" y="2310065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29F7D534-1215-CD4D-BC9F-8788667BD8E8}"/>
              </a:ext>
            </a:extLst>
          </p:cNvPr>
          <p:cNvSpPr/>
          <p:nvPr/>
        </p:nvSpPr>
        <p:spPr>
          <a:xfrm>
            <a:off x="5496025" y="2714322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E8A8413-6CCB-BF4F-BE0B-D864192DE69A}"/>
              </a:ext>
            </a:extLst>
          </p:cNvPr>
          <p:cNvSpPr/>
          <p:nvPr/>
        </p:nvSpPr>
        <p:spPr>
          <a:xfrm>
            <a:off x="4767713" y="3128209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4A8EE8CA-AE6A-5A4F-8499-FAC690FF75C0}"/>
              </a:ext>
            </a:extLst>
          </p:cNvPr>
          <p:cNvSpPr/>
          <p:nvPr/>
        </p:nvSpPr>
        <p:spPr>
          <a:xfrm>
            <a:off x="5131869" y="2916453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066130C-3A99-7A43-B63E-785309AD8358}"/>
              </a:ext>
            </a:extLst>
          </p:cNvPr>
          <p:cNvSpPr/>
          <p:nvPr/>
        </p:nvSpPr>
        <p:spPr>
          <a:xfrm>
            <a:off x="5131869" y="3339965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51423776-5C8B-B14A-8959-B1D6F8F23CEA}"/>
              </a:ext>
            </a:extLst>
          </p:cNvPr>
          <p:cNvSpPr/>
          <p:nvPr/>
        </p:nvSpPr>
        <p:spPr>
          <a:xfrm>
            <a:off x="4767713" y="3561347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09F305E-F6DF-A64E-B42F-20F957F4BFC8}"/>
              </a:ext>
            </a:extLst>
          </p:cNvPr>
          <p:cNvSpPr/>
          <p:nvPr/>
        </p:nvSpPr>
        <p:spPr>
          <a:xfrm>
            <a:off x="4767713" y="2714323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6232CF21-283D-1C4B-BDE3-B97200FA3CF9}"/>
              </a:ext>
            </a:extLst>
          </p:cNvPr>
          <p:cNvSpPr/>
          <p:nvPr/>
        </p:nvSpPr>
        <p:spPr>
          <a:xfrm>
            <a:off x="4403557" y="2935705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A9A47E8-5F2B-304D-9E3F-D391E2298168}"/>
              </a:ext>
            </a:extLst>
          </p:cNvPr>
          <p:cNvSpPr/>
          <p:nvPr/>
        </p:nvSpPr>
        <p:spPr>
          <a:xfrm>
            <a:off x="4403557" y="3339962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25C824BE-B056-0B41-8C87-43C02B0DEBEE}"/>
              </a:ext>
            </a:extLst>
          </p:cNvPr>
          <p:cNvSpPr/>
          <p:nvPr/>
        </p:nvSpPr>
        <p:spPr>
          <a:xfrm>
            <a:off x="5860181" y="3744224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CC8BBC6F-C947-1D49-8652-9DBE5B7917B6}"/>
              </a:ext>
            </a:extLst>
          </p:cNvPr>
          <p:cNvSpPr/>
          <p:nvPr/>
        </p:nvSpPr>
        <p:spPr>
          <a:xfrm>
            <a:off x="6224337" y="3532468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E7EE0E78-AEEE-C548-B507-EFF2D12A897C}"/>
              </a:ext>
            </a:extLst>
          </p:cNvPr>
          <p:cNvSpPr/>
          <p:nvPr/>
        </p:nvSpPr>
        <p:spPr>
          <a:xfrm>
            <a:off x="6224337" y="3955980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EE7DBA73-FF95-9D42-AAFA-C597147B9826}"/>
              </a:ext>
            </a:extLst>
          </p:cNvPr>
          <p:cNvSpPr/>
          <p:nvPr/>
        </p:nvSpPr>
        <p:spPr>
          <a:xfrm>
            <a:off x="5860181" y="4167737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5CBCFAF0-3FFF-274B-88E3-23CA10EB4F53}"/>
              </a:ext>
            </a:extLst>
          </p:cNvPr>
          <p:cNvSpPr/>
          <p:nvPr/>
        </p:nvSpPr>
        <p:spPr>
          <a:xfrm>
            <a:off x="5496025" y="3542095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AB85383-B08A-FA41-A121-DA673612A582}"/>
              </a:ext>
            </a:extLst>
          </p:cNvPr>
          <p:cNvSpPr/>
          <p:nvPr/>
        </p:nvSpPr>
        <p:spPr>
          <a:xfrm>
            <a:off x="5496025" y="3946352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1185305D-13A9-674C-A6F1-2CAFB5D1E7DE}"/>
              </a:ext>
            </a:extLst>
          </p:cNvPr>
          <p:cNvSpPr/>
          <p:nvPr/>
        </p:nvSpPr>
        <p:spPr>
          <a:xfrm>
            <a:off x="5496025" y="3128205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3DC8AC52-86ED-D74B-8924-D2C94B85DF00}"/>
              </a:ext>
            </a:extLst>
          </p:cNvPr>
          <p:cNvSpPr/>
          <p:nvPr/>
        </p:nvSpPr>
        <p:spPr>
          <a:xfrm>
            <a:off x="5860181" y="3339957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BDDF8841-DF5C-E547-9F09-B4552D5EC648}"/>
              </a:ext>
            </a:extLst>
          </p:cNvPr>
          <p:cNvSpPr/>
          <p:nvPr/>
        </p:nvSpPr>
        <p:spPr>
          <a:xfrm>
            <a:off x="5860181" y="2502569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A2F1311-6ED2-064D-A9A2-46D99DA43F8F}"/>
              </a:ext>
            </a:extLst>
          </p:cNvPr>
          <p:cNvSpPr/>
          <p:nvPr/>
        </p:nvSpPr>
        <p:spPr>
          <a:xfrm>
            <a:off x="6224337" y="229081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97E5CE0-AE1E-6B42-863C-8D2387B0D9A9}"/>
              </a:ext>
            </a:extLst>
          </p:cNvPr>
          <p:cNvSpPr/>
          <p:nvPr/>
        </p:nvSpPr>
        <p:spPr>
          <a:xfrm>
            <a:off x="6224337" y="2714325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3844E49-8E2C-D44E-A7EE-8A158044C501}"/>
              </a:ext>
            </a:extLst>
          </p:cNvPr>
          <p:cNvSpPr/>
          <p:nvPr/>
        </p:nvSpPr>
        <p:spPr>
          <a:xfrm>
            <a:off x="5860181" y="2926082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C19CAF2-4B12-1440-835A-C2DCE25CB085}"/>
              </a:ext>
            </a:extLst>
          </p:cNvPr>
          <p:cNvSpPr/>
          <p:nvPr/>
        </p:nvSpPr>
        <p:spPr>
          <a:xfrm>
            <a:off x="5860181" y="208868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4E68E49-6CFF-514A-8986-D021E7067B6C}"/>
              </a:ext>
            </a:extLst>
          </p:cNvPr>
          <p:cNvSpPr/>
          <p:nvPr/>
        </p:nvSpPr>
        <p:spPr>
          <a:xfrm>
            <a:off x="5496025" y="2310065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29F7D534-1215-CD4D-BC9F-8788667BD8E8}"/>
              </a:ext>
            </a:extLst>
          </p:cNvPr>
          <p:cNvSpPr/>
          <p:nvPr/>
        </p:nvSpPr>
        <p:spPr>
          <a:xfrm>
            <a:off x="5496025" y="2714322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E8A8413-6CCB-BF4F-BE0B-D864192DE69A}"/>
              </a:ext>
            </a:extLst>
          </p:cNvPr>
          <p:cNvSpPr/>
          <p:nvPr/>
        </p:nvSpPr>
        <p:spPr>
          <a:xfrm>
            <a:off x="4767713" y="3128209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4A8EE8CA-AE6A-5A4F-8499-FAC690FF75C0}"/>
              </a:ext>
            </a:extLst>
          </p:cNvPr>
          <p:cNvSpPr/>
          <p:nvPr/>
        </p:nvSpPr>
        <p:spPr>
          <a:xfrm>
            <a:off x="5131869" y="2916453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066130C-3A99-7A43-B63E-785309AD8358}"/>
              </a:ext>
            </a:extLst>
          </p:cNvPr>
          <p:cNvSpPr/>
          <p:nvPr/>
        </p:nvSpPr>
        <p:spPr>
          <a:xfrm>
            <a:off x="5131869" y="3339965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51423776-5C8B-B14A-8959-B1D6F8F23CEA}"/>
              </a:ext>
            </a:extLst>
          </p:cNvPr>
          <p:cNvSpPr/>
          <p:nvPr/>
        </p:nvSpPr>
        <p:spPr>
          <a:xfrm>
            <a:off x="4767713" y="3561347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09F305E-F6DF-A64E-B42F-20F957F4BFC8}"/>
              </a:ext>
            </a:extLst>
          </p:cNvPr>
          <p:cNvSpPr/>
          <p:nvPr/>
        </p:nvSpPr>
        <p:spPr>
          <a:xfrm>
            <a:off x="4767713" y="2714323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6232CF21-283D-1C4B-BDE3-B97200FA3CF9}"/>
              </a:ext>
            </a:extLst>
          </p:cNvPr>
          <p:cNvSpPr/>
          <p:nvPr/>
        </p:nvSpPr>
        <p:spPr>
          <a:xfrm>
            <a:off x="4403557" y="2935705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A9A47E8-5F2B-304D-9E3F-D391E2298168}"/>
              </a:ext>
            </a:extLst>
          </p:cNvPr>
          <p:cNvSpPr/>
          <p:nvPr/>
        </p:nvSpPr>
        <p:spPr>
          <a:xfrm>
            <a:off x="4403557" y="3339962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25C824BE-B056-0B41-8C87-43C02B0DEBEE}"/>
              </a:ext>
            </a:extLst>
          </p:cNvPr>
          <p:cNvSpPr/>
          <p:nvPr/>
        </p:nvSpPr>
        <p:spPr>
          <a:xfrm>
            <a:off x="5860181" y="3744224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CC8BBC6F-C947-1D49-8652-9DBE5B7917B6}"/>
              </a:ext>
            </a:extLst>
          </p:cNvPr>
          <p:cNvSpPr/>
          <p:nvPr/>
        </p:nvSpPr>
        <p:spPr>
          <a:xfrm>
            <a:off x="6224337" y="3532468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E7EE0E78-AEEE-C548-B507-EFF2D12A897C}"/>
              </a:ext>
            </a:extLst>
          </p:cNvPr>
          <p:cNvSpPr/>
          <p:nvPr/>
        </p:nvSpPr>
        <p:spPr>
          <a:xfrm>
            <a:off x="6224337" y="3955980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EE7DBA73-FF95-9D42-AAFA-C597147B9826}"/>
              </a:ext>
            </a:extLst>
          </p:cNvPr>
          <p:cNvSpPr/>
          <p:nvPr/>
        </p:nvSpPr>
        <p:spPr>
          <a:xfrm>
            <a:off x="5860181" y="4167737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5CBCFAF0-3FFF-274B-88E3-23CA10EB4F53}"/>
              </a:ext>
            </a:extLst>
          </p:cNvPr>
          <p:cNvSpPr/>
          <p:nvPr/>
        </p:nvSpPr>
        <p:spPr>
          <a:xfrm>
            <a:off x="5496025" y="3542095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AB85383-B08A-FA41-A121-DA673612A582}"/>
              </a:ext>
            </a:extLst>
          </p:cNvPr>
          <p:cNvSpPr/>
          <p:nvPr/>
        </p:nvSpPr>
        <p:spPr>
          <a:xfrm>
            <a:off x="5496025" y="3946352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1185305D-13A9-674C-A6F1-2CAFB5D1E7DE}"/>
              </a:ext>
            </a:extLst>
          </p:cNvPr>
          <p:cNvSpPr/>
          <p:nvPr/>
        </p:nvSpPr>
        <p:spPr>
          <a:xfrm>
            <a:off x="5496025" y="3128205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3DC8AC52-86ED-D74B-8924-D2C94B85DF00}"/>
              </a:ext>
            </a:extLst>
          </p:cNvPr>
          <p:cNvSpPr/>
          <p:nvPr/>
        </p:nvSpPr>
        <p:spPr>
          <a:xfrm>
            <a:off x="5860181" y="3339957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6B8EE946-F120-B94D-B165-3003E3343849}"/>
              </a:ext>
            </a:extLst>
          </p:cNvPr>
          <p:cNvSpPr/>
          <p:nvPr/>
        </p:nvSpPr>
        <p:spPr>
          <a:xfrm>
            <a:off x="5496025" y="3118585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DDF8841-DF5C-E547-9F09-B4552D5EC648}"/>
              </a:ext>
            </a:extLst>
          </p:cNvPr>
          <p:cNvSpPr/>
          <p:nvPr/>
        </p:nvSpPr>
        <p:spPr>
          <a:xfrm>
            <a:off x="5860181" y="2502569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A2F1311-6ED2-064D-A9A2-46D99DA43F8F}"/>
              </a:ext>
            </a:extLst>
          </p:cNvPr>
          <p:cNvSpPr/>
          <p:nvPr/>
        </p:nvSpPr>
        <p:spPr>
          <a:xfrm>
            <a:off x="6224337" y="229081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97E5CE0-AE1E-6B42-863C-8D2387B0D9A9}"/>
              </a:ext>
            </a:extLst>
          </p:cNvPr>
          <p:cNvSpPr/>
          <p:nvPr/>
        </p:nvSpPr>
        <p:spPr>
          <a:xfrm>
            <a:off x="6224337" y="2714325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3844E49-8E2C-D44E-A7EE-8A158044C501}"/>
              </a:ext>
            </a:extLst>
          </p:cNvPr>
          <p:cNvSpPr/>
          <p:nvPr/>
        </p:nvSpPr>
        <p:spPr>
          <a:xfrm>
            <a:off x="5860181" y="2926082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C19CAF2-4B12-1440-835A-C2DCE25CB085}"/>
              </a:ext>
            </a:extLst>
          </p:cNvPr>
          <p:cNvSpPr/>
          <p:nvPr/>
        </p:nvSpPr>
        <p:spPr>
          <a:xfrm>
            <a:off x="5860181" y="2088683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4E68E49-6CFF-514A-8986-D021E7067B6C}"/>
              </a:ext>
            </a:extLst>
          </p:cNvPr>
          <p:cNvSpPr/>
          <p:nvPr/>
        </p:nvSpPr>
        <p:spPr>
          <a:xfrm>
            <a:off x="5496025" y="2310065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29F7D534-1215-CD4D-BC9F-8788667BD8E8}"/>
              </a:ext>
            </a:extLst>
          </p:cNvPr>
          <p:cNvSpPr/>
          <p:nvPr/>
        </p:nvSpPr>
        <p:spPr>
          <a:xfrm>
            <a:off x="5496025" y="2714322"/>
            <a:ext cx="471638" cy="42351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E8A8413-6CCB-BF4F-BE0B-D864192DE69A}"/>
              </a:ext>
            </a:extLst>
          </p:cNvPr>
          <p:cNvSpPr/>
          <p:nvPr/>
        </p:nvSpPr>
        <p:spPr>
          <a:xfrm>
            <a:off x="4767713" y="3128209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4A8EE8CA-AE6A-5A4F-8499-FAC690FF75C0}"/>
              </a:ext>
            </a:extLst>
          </p:cNvPr>
          <p:cNvSpPr/>
          <p:nvPr/>
        </p:nvSpPr>
        <p:spPr>
          <a:xfrm>
            <a:off x="5131869" y="2916453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066130C-3A99-7A43-B63E-785309AD8358}"/>
              </a:ext>
            </a:extLst>
          </p:cNvPr>
          <p:cNvSpPr/>
          <p:nvPr/>
        </p:nvSpPr>
        <p:spPr>
          <a:xfrm>
            <a:off x="5131869" y="3339965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51423776-5C8B-B14A-8959-B1D6F8F23CEA}"/>
              </a:ext>
            </a:extLst>
          </p:cNvPr>
          <p:cNvSpPr/>
          <p:nvPr/>
        </p:nvSpPr>
        <p:spPr>
          <a:xfrm>
            <a:off x="4767713" y="3551722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09F305E-F6DF-A64E-B42F-20F957F4BFC8}"/>
              </a:ext>
            </a:extLst>
          </p:cNvPr>
          <p:cNvSpPr/>
          <p:nvPr/>
        </p:nvSpPr>
        <p:spPr>
          <a:xfrm>
            <a:off x="4767713" y="2714323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6232CF21-283D-1C4B-BDE3-B97200FA3CF9}"/>
              </a:ext>
            </a:extLst>
          </p:cNvPr>
          <p:cNvSpPr/>
          <p:nvPr/>
        </p:nvSpPr>
        <p:spPr>
          <a:xfrm>
            <a:off x="4403557" y="2935705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A9A47E8-5F2B-304D-9E3F-D391E2298168}"/>
              </a:ext>
            </a:extLst>
          </p:cNvPr>
          <p:cNvSpPr/>
          <p:nvPr/>
        </p:nvSpPr>
        <p:spPr>
          <a:xfrm>
            <a:off x="4403557" y="3339962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25C824BE-B056-0B41-8C87-43C02B0DEBEE}"/>
              </a:ext>
            </a:extLst>
          </p:cNvPr>
          <p:cNvSpPr/>
          <p:nvPr/>
        </p:nvSpPr>
        <p:spPr>
          <a:xfrm>
            <a:off x="5860181" y="3744224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CC8BBC6F-C947-1D49-8652-9DBE5B7917B6}"/>
              </a:ext>
            </a:extLst>
          </p:cNvPr>
          <p:cNvSpPr/>
          <p:nvPr/>
        </p:nvSpPr>
        <p:spPr>
          <a:xfrm>
            <a:off x="6224337" y="3532468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E7EE0E78-AEEE-C548-B507-EFF2D12A897C}"/>
              </a:ext>
            </a:extLst>
          </p:cNvPr>
          <p:cNvSpPr/>
          <p:nvPr/>
        </p:nvSpPr>
        <p:spPr>
          <a:xfrm>
            <a:off x="6224337" y="3955980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EE7DBA73-FF95-9D42-AAFA-C597147B9826}"/>
              </a:ext>
            </a:extLst>
          </p:cNvPr>
          <p:cNvSpPr/>
          <p:nvPr/>
        </p:nvSpPr>
        <p:spPr>
          <a:xfrm>
            <a:off x="5860181" y="4167737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59900140-9D5D-BD4F-BAD1-4325511EB3CE}"/>
              </a:ext>
            </a:extLst>
          </p:cNvPr>
          <p:cNvSpPr/>
          <p:nvPr/>
        </p:nvSpPr>
        <p:spPr>
          <a:xfrm>
            <a:off x="5860181" y="3330338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5CBCFAF0-3FFF-274B-88E3-23CA10EB4F53}"/>
              </a:ext>
            </a:extLst>
          </p:cNvPr>
          <p:cNvSpPr/>
          <p:nvPr/>
        </p:nvSpPr>
        <p:spPr>
          <a:xfrm>
            <a:off x="5496025" y="3542095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AB85383-B08A-FA41-A121-DA673612A582}"/>
              </a:ext>
            </a:extLst>
          </p:cNvPr>
          <p:cNvSpPr/>
          <p:nvPr/>
        </p:nvSpPr>
        <p:spPr>
          <a:xfrm>
            <a:off x="5496025" y="3946352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1185305D-13A9-674C-A6F1-2CAFB5D1E7DE}"/>
              </a:ext>
            </a:extLst>
          </p:cNvPr>
          <p:cNvSpPr/>
          <p:nvPr/>
        </p:nvSpPr>
        <p:spPr>
          <a:xfrm>
            <a:off x="4403557" y="2512189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7DD352C6-FF7C-D143-B22D-FEB8A18D226D}"/>
              </a:ext>
            </a:extLst>
          </p:cNvPr>
          <p:cNvSpPr/>
          <p:nvPr/>
        </p:nvSpPr>
        <p:spPr>
          <a:xfrm>
            <a:off x="4408369" y="2107928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09B5DCCB-DB54-474F-BB39-A654E68E9FBA}"/>
              </a:ext>
            </a:extLst>
          </p:cNvPr>
          <p:cNvSpPr/>
          <p:nvPr/>
        </p:nvSpPr>
        <p:spPr>
          <a:xfrm>
            <a:off x="5129463" y="2117558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6C7948E0-7C0C-5A4F-99F8-1B9AEA939228}"/>
              </a:ext>
            </a:extLst>
          </p:cNvPr>
          <p:cNvSpPr/>
          <p:nvPr/>
        </p:nvSpPr>
        <p:spPr>
          <a:xfrm>
            <a:off x="5648425" y="3280605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BDDF8841-DF5C-E547-9F09-B4552D5EC648}"/>
              </a:ext>
            </a:extLst>
          </p:cNvPr>
          <p:cNvSpPr/>
          <p:nvPr/>
        </p:nvSpPr>
        <p:spPr>
          <a:xfrm rot="16200000">
            <a:off x="5769541" y="2002047"/>
            <a:ext cx="471638" cy="423512"/>
          </a:xfrm>
          <a:prstGeom prst="hexagon">
            <a:avLst/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A2F1311-6ED2-064D-A9A2-46D99DA43F8F}"/>
              </a:ext>
            </a:extLst>
          </p:cNvPr>
          <p:cNvSpPr/>
          <p:nvPr/>
        </p:nvSpPr>
        <p:spPr>
          <a:xfrm rot="16200000">
            <a:off x="6133697" y="1790291"/>
            <a:ext cx="471638" cy="423512"/>
          </a:xfrm>
          <a:prstGeom prst="hexagon">
            <a:avLst/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97E5CE0-AE1E-6B42-863C-8D2387B0D9A9}"/>
              </a:ext>
            </a:extLst>
          </p:cNvPr>
          <p:cNvSpPr/>
          <p:nvPr/>
        </p:nvSpPr>
        <p:spPr>
          <a:xfrm rot="16200000">
            <a:off x="6133697" y="2213803"/>
            <a:ext cx="471638" cy="423512"/>
          </a:xfrm>
          <a:prstGeom prst="hexagon">
            <a:avLst/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3844E49-8E2C-D44E-A7EE-8A158044C501}"/>
              </a:ext>
            </a:extLst>
          </p:cNvPr>
          <p:cNvSpPr/>
          <p:nvPr/>
        </p:nvSpPr>
        <p:spPr>
          <a:xfrm rot="16200000">
            <a:off x="5769541" y="2425560"/>
            <a:ext cx="471638" cy="423512"/>
          </a:xfrm>
          <a:prstGeom prst="hexagon">
            <a:avLst/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C19CAF2-4B12-1440-835A-C2DCE25CB085}"/>
              </a:ext>
            </a:extLst>
          </p:cNvPr>
          <p:cNvSpPr/>
          <p:nvPr/>
        </p:nvSpPr>
        <p:spPr>
          <a:xfrm rot="16200000">
            <a:off x="5769541" y="1588161"/>
            <a:ext cx="471638" cy="423512"/>
          </a:xfrm>
          <a:prstGeom prst="hexagon">
            <a:avLst/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4E68E49-6CFF-514A-8986-D021E7067B6C}"/>
              </a:ext>
            </a:extLst>
          </p:cNvPr>
          <p:cNvSpPr/>
          <p:nvPr/>
        </p:nvSpPr>
        <p:spPr>
          <a:xfrm rot="16200000">
            <a:off x="5405385" y="1809543"/>
            <a:ext cx="471638" cy="423512"/>
          </a:xfrm>
          <a:prstGeom prst="hexagon">
            <a:avLst/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29F7D534-1215-CD4D-BC9F-8788667BD8E8}"/>
              </a:ext>
            </a:extLst>
          </p:cNvPr>
          <p:cNvSpPr/>
          <p:nvPr/>
        </p:nvSpPr>
        <p:spPr>
          <a:xfrm rot="16200000">
            <a:off x="5405385" y="2213800"/>
            <a:ext cx="471638" cy="423512"/>
          </a:xfrm>
          <a:prstGeom prst="hexagon">
            <a:avLst/>
          </a:prstGeom>
          <a:solidFill>
            <a:srgbClr val="FF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E8A8413-6CCB-BF4F-BE0B-D864192DE69A}"/>
              </a:ext>
            </a:extLst>
          </p:cNvPr>
          <p:cNvSpPr/>
          <p:nvPr/>
        </p:nvSpPr>
        <p:spPr>
          <a:xfrm rot="16200000">
            <a:off x="5393355" y="3051206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4A8EE8CA-AE6A-5A4F-8499-FAC690FF75C0}"/>
              </a:ext>
            </a:extLst>
          </p:cNvPr>
          <p:cNvSpPr/>
          <p:nvPr/>
        </p:nvSpPr>
        <p:spPr>
          <a:xfrm rot="16200000">
            <a:off x="5757511" y="2839450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066130C-3A99-7A43-B63E-785309AD8358}"/>
              </a:ext>
            </a:extLst>
          </p:cNvPr>
          <p:cNvSpPr/>
          <p:nvPr/>
        </p:nvSpPr>
        <p:spPr>
          <a:xfrm rot="16200000">
            <a:off x="5757511" y="3262962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51423776-5C8B-B14A-8959-B1D6F8F23CEA}"/>
              </a:ext>
            </a:extLst>
          </p:cNvPr>
          <p:cNvSpPr/>
          <p:nvPr/>
        </p:nvSpPr>
        <p:spPr>
          <a:xfrm rot="16200000">
            <a:off x="5395760" y="3474700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6232CF21-283D-1C4B-BDE3-B97200FA3CF9}"/>
              </a:ext>
            </a:extLst>
          </p:cNvPr>
          <p:cNvSpPr/>
          <p:nvPr/>
        </p:nvSpPr>
        <p:spPr>
          <a:xfrm rot="16200000">
            <a:off x="5029199" y="2858702"/>
            <a:ext cx="471638" cy="42351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25C824BE-B056-0B41-8C87-43C02B0DEBEE}"/>
              </a:ext>
            </a:extLst>
          </p:cNvPr>
          <p:cNvSpPr/>
          <p:nvPr/>
        </p:nvSpPr>
        <p:spPr>
          <a:xfrm rot="16200000">
            <a:off x="6495448" y="2839449"/>
            <a:ext cx="471638" cy="42351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CC8BBC6F-C947-1D49-8652-9DBE5B7917B6}"/>
              </a:ext>
            </a:extLst>
          </p:cNvPr>
          <p:cNvSpPr/>
          <p:nvPr/>
        </p:nvSpPr>
        <p:spPr>
          <a:xfrm rot="16200000">
            <a:off x="6859604" y="2627693"/>
            <a:ext cx="471638" cy="42351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E7EE0E78-AEEE-C548-B507-EFF2D12A897C}"/>
              </a:ext>
            </a:extLst>
          </p:cNvPr>
          <p:cNvSpPr/>
          <p:nvPr/>
        </p:nvSpPr>
        <p:spPr>
          <a:xfrm rot="16200000">
            <a:off x="6859604" y="3051205"/>
            <a:ext cx="471638" cy="42351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EE7DBA73-FF95-9D42-AAFA-C597147B9826}"/>
              </a:ext>
            </a:extLst>
          </p:cNvPr>
          <p:cNvSpPr/>
          <p:nvPr/>
        </p:nvSpPr>
        <p:spPr>
          <a:xfrm rot="16200000">
            <a:off x="6495448" y="3262962"/>
            <a:ext cx="471638" cy="42351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59900140-9D5D-BD4F-BAD1-4325511EB3CE}"/>
              </a:ext>
            </a:extLst>
          </p:cNvPr>
          <p:cNvSpPr/>
          <p:nvPr/>
        </p:nvSpPr>
        <p:spPr>
          <a:xfrm rot="16200000">
            <a:off x="6495448" y="2425563"/>
            <a:ext cx="471638" cy="42351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5CBCFAF0-3FFF-274B-88E3-23CA10EB4F53}"/>
              </a:ext>
            </a:extLst>
          </p:cNvPr>
          <p:cNvSpPr/>
          <p:nvPr/>
        </p:nvSpPr>
        <p:spPr>
          <a:xfrm rot="16200000">
            <a:off x="6131292" y="2637320"/>
            <a:ext cx="471638" cy="42351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AB85383-B08A-FA41-A121-DA673612A582}"/>
              </a:ext>
            </a:extLst>
          </p:cNvPr>
          <p:cNvSpPr/>
          <p:nvPr/>
        </p:nvSpPr>
        <p:spPr>
          <a:xfrm rot="16200000">
            <a:off x="6131292" y="3041577"/>
            <a:ext cx="471638" cy="42351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E160E042-FDD7-8044-9A66-704A3F7148E5}"/>
              </a:ext>
            </a:extLst>
          </p:cNvPr>
          <p:cNvSpPr/>
          <p:nvPr/>
        </p:nvSpPr>
        <p:spPr>
          <a:xfrm rot="16200000">
            <a:off x="4667448" y="2223433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BF43D0D-338E-6A44-A20B-16D94A293E8A}"/>
              </a:ext>
            </a:extLst>
          </p:cNvPr>
          <p:cNvSpPr/>
          <p:nvPr/>
        </p:nvSpPr>
        <p:spPr>
          <a:xfrm rot="16200000">
            <a:off x="5031604" y="2011677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06066ED-83B8-9E41-A529-428F8E45113D}"/>
              </a:ext>
            </a:extLst>
          </p:cNvPr>
          <p:cNvSpPr/>
          <p:nvPr/>
        </p:nvSpPr>
        <p:spPr>
          <a:xfrm rot="16200000">
            <a:off x="5031604" y="2435189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59CA5046-CA99-4F48-BE8C-CAD78A9E8803}"/>
              </a:ext>
            </a:extLst>
          </p:cNvPr>
          <p:cNvSpPr/>
          <p:nvPr/>
        </p:nvSpPr>
        <p:spPr>
          <a:xfrm rot="16200000">
            <a:off x="4667448" y="2646946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27103106-5AFE-4A4A-8700-3BB0E46AB46F}"/>
              </a:ext>
            </a:extLst>
          </p:cNvPr>
          <p:cNvSpPr/>
          <p:nvPr/>
        </p:nvSpPr>
        <p:spPr>
          <a:xfrm rot="16200000">
            <a:off x="4667448" y="1809547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14CC2E8-97FF-2E45-8942-BC8C0C7AC937}"/>
              </a:ext>
            </a:extLst>
          </p:cNvPr>
          <p:cNvSpPr/>
          <p:nvPr/>
        </p:nvSpPr>
        <p:spPr>
          <a:xfrm rot="16200000">
            <a:off x="4303292" y="2021304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4CFBCA-76A0-C142-B1AF-F4F0BD041043}"/>
              </a:ext>
            </a:extLst>
          </p:cNvPr>
          <p:cNvSpPr/>
          <p:nvPr/>
        </p:nvSpPr>
        <p:spPr>
          <a:xfrm rot="16200000">
            <a:off x="4303292" y="2425561"/>
            <a:ext cx="471638" cy="42351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2159F54-2E05-514B-9007-3E285AD5AADE}"/>
              </a:ext>
            </a:extLst>
          </p:cNvPr>
          <p:cNvSpPr/>
          <p:nvPr/>
        </p:nvSpPr>
        <p:spPr>
          <a:xfrm rot="16200000">
            <a:off x="4300887" y="3272587"/>
            <a:ext cx="471638" cy="423512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740DBA9C-52A3-3248-A5BE-D5B858B78493}"/>
              </a:ext>
            </a:extLst>
          </p:cNvPr>
          <p:cNvSpPr/>
          <p:nvPr/>
        </p:nvSpPr>
        <p:spPr>
          <a:xfrm rot="16200000">
            <a:off x="4665043" y="3060831"/>
            <a:ext cx="471638" cy="423512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CAD727D-D657-DE44-9093-E3F7A31FC6CF}"/>
              </a:ext>
            </a:extLst>
          </p:cNvPr>
          <p:cNvSpPr/>
          <p:nvPr/>
        </p:nvSpPr>
        <p:spPr>
          <a:xfrm rot="16200000">
            <a:off x="4665043" y="3484343"/>
            <a:ext cx="471638" cy="423512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D991C63E-F5B2-D142-A2A5-791F08792431}"/>
              </a:ext>
            </a:extLst>
          </p:cNvPr>
          <p:cNvSpPr/>
          <p:nvPr/>
        </p:nvSpPr>
        <p:spPr>
          <a:xfrm rot="16200000">
            <a:off x="4300887" y="3696100"/>
            <a:ext cx="471638" cy="423512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1D471E87-EB9E-8F4B-8546-87B437E39855}"/>
              </a:ext>
            </a:extLst>
          </p:cNvPr>
          <p:cNvSpPr/>
          <p:nvPr/>
        </p:nvSpPr>
        <p:spPr>
          <a:xfrm rot="16200000">
            <a:off x="4300887" y="2858701"/>
            <a:ext cx="471638" cy="423512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F7F17A09-F00C-BC4A-B6A8-1D884C7422ED}"/>
              </a:ext>
            </a:extLst>
          </p:cNvPr>
          <p:cNvSpPr/>
          <p:nvPr/>
        </p:nvSpPr>
        <p:spPr>
          <a:xfrm rot="16200000">
            <a:off x="3936731" y="3070458"/>
            <a:ext cx="471638" cy="423512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D11C2FB6-6488-A846-BA30-4C4E851AEEF0}"/>
              </a:ext>
            </a:extLst>
          </p:cNvPr>
          <p:cNvSpPr/>
          <p:nvPr/>
        </p:nvSpPr>
        <p:spPr>
          <a:xfrm rot="16200000">
            <a:off x="3936731" y="3474715"/>
            <a:ext cx="471638" cy="423512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ECF50CE1-A973-874F-98B7-8442EBBBFDBA}"/>
              </a:ext>
            </a:extLst>
          </p:cNvPr>
          <p:cNvSpPr/>
          <p:nvPr/>
        </p:nvSpPr>
        <p:spPr>
          <a:xfrm rot="16200000">
            <a:off x="5030000" y="4090728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8A13F7D-901D-BB46-96F6-E555826BD4D3}"/>
              </a:ext>
            </a:extLst>
          </p:cNvPr>
          <p:cNvSpPr/>
          <p:nvPr/>
        </p:nvSpPr>
        <p:spPr>
          <a:xfrm rot="16200000">
            <a:off x="5394156" y="3878972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C0CBBFDF-D5CA-F742-BC14-47617F8D8CC8}"/>
              </a:ext>
            </a:extLst>
          </p:cNvPr>
          <p:cNvSpPr/>
          <p:nvPr/>
        </p:nvSpPr>
        <p:spPr>
          <a:xfrm rot="16200000">
            <a:off x="5394156" y="4302484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3994B8A2-38FC-7641-8B3D-DCE12A3AFFE4}"/>
              </a:ext>
            </a:extLst>
          </p:cNvPr>
          <p:cNvSpPr/>
          <p:nvPr/>
        </p:nvSpPr>
        <p:spPr>
          <a:xfrm rot="16200000">
            <a:off x="5030000" y="4514241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D29E9886-424B-A84B-8299-D4E348597D56}"/>
              </a:ext>
            </a:extLst>
          </p:cNvPr>
          <p:cNvSpPr/>
          <p:nvPr/>
        </p:nvSpPr>
        <p:spPr>
          <a:xfrm rot="16200000">
            <a:off x="5030000" y="3676842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543D62B8-5CFA-5846-ABBB-B376A93121EF}"/>
              </a:ext>
            </a:extLst>
          </p:cNvPr>
          <p:cNvSpPr/>
          <p:nvPr/>
        </p:nvSpPr>
        <p:spPr>
          <a:xfrm rot="16200000">
            <a:off x="4665844" y="3888599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38378D2C-C83D-5647-99C4-8B349548F2E4}"/>
              </a:ext>
            </a:extLst>
          </p:cNvPr>
          <p:cNvSpPr/>
          <p:nvPr/>
        </p:nvSpPr>
        <p:spPr>
          <a:xfrm rot="16200000">
            <a:off x="4665844" y="4292856"/>
            <a:ext cx="471638" cy="4235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F4A10FC1-EFAE-DF41-8B5D-97C088F7DAAF}"/>
              </a:ext>
            </a:extLst>
          </p:cNvPr>
          <p:cNvSpPr/>
          <p:nvPr/>
        </p:nvSpPr>
        <p:spPr>
          <a:xfrm rot="16200000">
            <a:off x="6128887" y="3888586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8DC31033-562C-5745-B10E-E13AE3E66198}"/>
              </a:ext>
            </a:extLst>
          </p:cNvPr>
          <p:cNvSpPr/>
          <p:nvPr/>
        </p:nvSpPr>
        <p:spPr>
          <a:xfrm rot="16200000">
            <a:off x="6493043" y="3676830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ED80FD52-DC2D-2E49-B96A-52DE18F2CCDA}"/>
              </a:ext>
            </a:extLst>
          </p:cNvPr>
          <p:cNvSpPr/>
          <p:nvPr/>
        </p:nvSpPr>
        <p:spPr>
          <a:xfrm rot="16200000">
            <a:off x="6493043" y="4100342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D45D51FA-0C4C-5B48-A4B9-3CF195A888A8}"/>
              </a:ext>
            </a:extLst>
          </p:cNvPr>
          <p:cNvSpPr/>
          <p:nvPr/>
        </p:nvSpPr>
        <p:spPr>
          <a:xfrm rot="16200000">
            <a:off x="6128887" y="4312099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95772337-9891-1349-9A6C-80E607C8FF7C}"/>
              </a:ext>
            </a:extLst>
          </p:cNvPr>
          <p:cNvSpPr/>
          <p:nvPr/>
        </p:nvSpPr>
        <p:spPr>
          <a:xfrm rot="16200000">
            <a:off x="6128887" y="3474700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5FF38E99-A8A6-944B-A916-215854C3D5D1}"/>
              </a:ext>
            </a:extLst>
          </p:cNvPr>
          <p:cNvSpPr/>
          <p:nvPr/>
        </p:nvSpPr>
        <p:spPr>
          <a:xfrm rot="16200000">
            <a:off x="5764731" y="3696082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682997C7-B2CF-9D46-A5C0-AE9E758D0675}"/>
              </a:ext>
            </a:extLst>
          </p:cNvPr>
          <p:cNvSpPr/>
          <p:nvPr/>
        </p:nvSpPr>
        <p:spPr>
          <a:xfrm rot="16200000">
            <a:off x="5764731" y="4100339"/>
            <a:ext cx="471638" cy="423512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5B58172F-9A6F-3143-8A25-0D06CD6724F7}"/>
              </a:ext>
            </a:extLst>
          </p:cNvPr>
          <p:cNvSpPr/>
          <p:nvPr/>
        </p:nvSpPr>
        <p:spPr>
          <a:xfrm>
            <a:off x="3301466" y="1540042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67621BF0-BDBF-D94C-9C07-BD171127FAA8}"/>
              </a:ext>
            </a:extLst>
          </p:cNvPr>
          <p:cNvSpPr/>
          <p:nvPr/>
        </p:nvSpPr>
        <p:spPr>
          <a:xfrm>
            <a:off x="5696552" y="2635718"/>
            <a:ext cx="567891" cy="567890"/>
          </a:xfrm>
          <a:prstGeom prst="oc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EBB6DFA0-349A-A04C-9393-C277025001E1}"/>
              </a:ext>
            </a:extLst>
          </p:cNvPr>
          <p:cNvSpPr/>
          <p:nvPr/>
        </p:nvSpPr>
        <p:spPr>
          <a:xfrm>
            <a:off x="3301466" y="2345356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AA0F2BBF-F2AD-2E44-91C0-1D09237B5666}"/>
              </a:ext>
            </a:extLst>
          </p:cNvPr>
          <p:cNvSpPr/>
          <p:nvPr/>
        </p:nvSpPr>
        <p:spPr>
          <a:xfrm>
            <a:off x="2887579" y="1942699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2BF55FDD-FCC7-AA40-A64F-5FB197640880}"/>
              </a:ext>
            </a:extLst>
          </p:cNvPr>
          <p:cNvSpPr/>
          <p:nvPr/>
        </p:nvSpPr>
        <p:spPr>
          <a:xfrm>
            <a:off x="3715353" y="1942699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3D4A2DE8-6DBA-0345-BCB0-96AD413861D9}"/>
              </a:ext>
            </a:extLst>
          </p:cNvPr>
          <p:cNvSpPr/>
          <p:nvPr/>
        </p:nvSpPr>
        <p:spPr>
          <a:xfrm rot="2250925">
            <a:off x="6120064" y="3027438"/>
            <a:ext cx="567891" cy="567890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666F81D3-0362-9847-9D17-D4405F64730F}"/>
              </a:ext>
            </a:extLst>
          </p:cNvPr>
          <p:cNvSpPr/>
          <p:nvPr/>
        </p:nvSpPr>
        <p:spPr>
          <a:xfrm rot="2250925">
            <a:off x="6823724" y="2121944"/>
            <a:ext cx="567891" cy="567890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76E23022-192F-F947-B2F0-CDAD480B23B3}"/>
              </a:ext>
            </a:extLst>
          </p:cNvPr>
          <p:cNvSpPr/>
          <p:nvPr/>
        </p:nvSpPr>
        <p:spPr>
          <a:xfrm rot="2250925">
            <a:off x="2597765" y="2622586"/>
            <a:ext cx="567891" cy="567890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C17B0802-C9B5-F54D-82F0-701F703E1B2E}"/>
              </a:ext>
            </a:extLst>
          </p:cNvPr>
          <p:cNvSpPr/>
          <p:nvPr/>
        </p:nvSpPr>
        <p:spPr>
          <a:xfrm rot="2250925">
            <a:off x="6494646" y="2584678"/>
            <a:ext cx="567891" cy="567890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F3395C83-A239-F64D-B2BB-6B34A2C44F0F}"/>
              </a:ext>
            </a:extLst>
          </p:cNvPr>
          <p:cNvSpPr/>
          <p:nvPr/>
        </p:nvSpPr>
        <p:spPr>
          <a:xfrm>
            <a:off x="5706177" y="1256901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ctagon 13">
            <a:extLst>
              <a:ext uri="{FF2B5EF4-FFF2-40B4-BE49-F238E27FC236}">
                <a16:creationId xmlns:a16="http://schemas.microsoft.com/office/drawing/2014/main" id="{8E772963-239C-3B45-B688-EBF28441E515}"/>
              </a:ext>
            </a:extLst>
          </p:cNvPr>
          <p:cNvSpPr/>
          <p:nvPr/>
        </p:nvSpPr>
        <p:spPr>
          <a:xfrm>
            <a:off x="5706177" y="2062215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A9A8036C-43AE-3A45-8444-27BEDBF46898}"/>
              </a:ext>
            </a:extLst>
          </p:cNvPr>
          <p:cNvSpPr/>
          <p:nvPr/>
        </p:nvSpPr>
        <p:spPr>
          <a:xfrm>
            <a:off x="5292290" y="1659558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AFB3B0E6-EC9B-A64F-8612-6ECD54442E03}"/>
              </a:ext>
            </a:extLst>
          </p:cNvPr>
          <p:cNvSpPr/>
          <p:nvPr/>
        </p:nvSpPr>
        <p:spPr>
          <a:xfrm>
            <a:off x="6120064" y="1659558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A9BB5EF8-A2E5-EA43-8415-9EE479A26A60}"/>
              </a:ext>
            </a:extLst>
          </p:cNvPr>
          <p:cNvSpPr/>
          <p:nvPr/>
        </p:nvSpPr>
        <p:spPr>
          <a:xfrm>
            <a:off x="8110888" y="2067827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C736CDE2-66B4-2E4A-B89E-4428D630296E}"/>
              </a:ext>
            </a:extLst>
          </p:cNvPr>
          <p:cNvSpPr/>
          <p:nvPr/>
        </p:nvSpPr>
        <p:spPr>
          <a:xfrm>
            <a:off x="8110888" y="2873141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71FDD3DC-C5AD-9743-894D-F424CB2A15D1}"/>
              </a:ext>
            </a:extLst>
          </p:cNvPr>
          <p:cNvSpPr/>
          <p:nvPr/>
        </p:nvSpPr>
        <p:spPr>
          <a:xfrm>
            <a:off x="7697001" y="2470484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74F8592A-1B44-1F42-B7EF-4B53491BB6D8}"/>
              </a:ext>
            </a:extLst>
          </p:cNvPr>
          <p:cNvSpPr/>
          <p:nvPr/>
        </p:nvSpPr>
        <p:spPr>
          <a:xfrm>
            <a:off x="8524775" y="2470484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88BC7300-F76D-4F43-909B-B143C9691CA1}"/>
              </a:ext>
            </a:extLst>
          </p:cNvPr>
          <p:cNvSpPr/>
          <p:nvPr/>
        </p:nvSpPr>
        <p:spPr>
          <a:xfrm>
            <a:off x="3291841" y="2911641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6AD5D19E-4D43-D24B-8D71-7F3C20736097}"/>
              </a:ext>
            </a:extLst>
          </p:cNvPr>
          <p:cNvSpPr/>
          <p:nvPr/>
        </p:nvSpPr>
        <p:spPr>
          <a:xfrm>
            <a:off x="3291841" y="3716955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26E9EFB8-394B-D344-A48B-4279D31E47CA}"/>
              </a:ext>
            </a:extLst>
          </p:cNvPr>
          <p:cNvSpPr/>
          <p:nvPr/>
        </p:nvSpPr>
        <p:spPr>
          <a:xfrm>
            <a:off x="2877954" y="3314298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B19A2B9F-9A34-7848-BDA2-5DFA56B90F3B}"/>
              </a:ext>
            </a:extLst>
          </p:cNvPr>
          <p:cNvSpPr/>
          <p:nvPr/>
        </p:nvSpPr>
        <p:spPr>
          <a:xfrm>
            <a:off x="3705728" y="3314298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49CC2C3D-83DE-6947-963F-4FB349826939}"/>
              </a:ext>
            </a:extLst>
          </p:cNvPr>
          <p:cNvSpPr/>
          <p:nvPr/>
        </p:nvSpPr>
        <p:spPr>
          <a:xfrm>
            <a:off x="1895121" y="1540846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ctagon 25">
            <a:extLst>
              <a:ext uri="{FF2B5EF4-FFF2-40B4-BE49-F238E27FC236}">
                <a16:creationId xmlns:a16="http://schemas.microsoft.com/office/drawing/2014/main" id="{2490385A-83BF-7D42-B85F-B72558F078BC}"/>
              </a:ext>
            </a:extLst>
          </p:cNvPr>
          <p:cNvSpPr/>
          <p:nvPr/>
        </p:nvSpPr>
        <p:spPr>
          <a:xfrm>
            <a:off x="1895121" y="2346160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FD2B681B-23A9-0D46-9175-CDEDCBCB5554}"/>
              </a:ext>
            </a:extLst>
          </p:cNvPr>
          <p:cNvSpPr/>
          <p:nvPr/>
        </p:nvSpPr>
        <p:spPr>
          <a:xfrm>
            <a:off x="1481234" y="1943503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369C590B-48FC-084F-897E-F9F4C14EAC5E}"/>
              </a:ext>
            </a:extLst>
          </p:cNvPr>
          <p:cNvSpPr/>
          <p:nvPr/>
        </p:nvSpPr>
        <p:spPr>
          <a:xfrm>
            <a:off x="2309008" y="1943503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43CA378F-9848-9B4C-988A-1AF8870535EC}"/>
              </a:ext>
            </a:extLst>
          </p:cNvPr>
          <p:cNvSpPr/>
          <p:nvPr/>
        </p:nvSpPr>
        <p:spPr>
          <a:xfrm>
            <a:off x="1891110" y="2921269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CC1CCF44-B8C1-4046-9909-A3D78E15499C}"/>
              </a:ext>
            </a:extLst>
          </p:cNvPr>
          <p:cNvSpPr/>
          <p:nvPr/>
        </p:nvSpPr>
        <p:spPr>
          <a:xfrm>
            <a:off x="1891110" y="3726583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5D9EFA6-CC75-F74D-A7E1-62B4A767E882}"/>
              </a:ext>
            </a:extLst>
          </p:cNvPr>
          <p:cNvSpPr/>
          <p:nvPr/>
        </p:nvSpPr>
        <p:spPr>
          <a:xfrm>
            <a:off x="1477223" y="3323926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B774E9EF-5D8C-864E-93AD-E262233E3E9F}"/>
              </a:ext>
            </a:extLst>
          </p:cNvPr>
          <p:cNvSpPr/>
          <p:nvPr/>
        </p:nvSpPr>
        <p:spPr>
          <a:xfrm>
            <a:off x="2304997" y="3323926"/>
            <a:ext cx="567891" cy="56789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9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{7325A596-5FD8-9541-B9CB-C88D8A321960}tf10001070</Template>
  <TotalTime>628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Rajkumar Regunta</dc:creator>
  <cp:lastModifiedBy>Rajkumar Regunta</cp:lastModifiedBy>
  <cp:revision>15</cp:revision>
  <dcterms:created xsi:type="dcterms:W3CDTF">2020-04-23T07:05:21Z</dcterms:created>
  <dcterms:modified xsi:type="dcterms:W3CDTF">2020-04-23T19:00:04Z</dcterms:modified>
</cp:coreProperties>
</file>