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68" r:id="rId3"/>
    <p:sldMasterId id="2147483780" r:id="rId4"/>
    <p:sldMasterId id="2147483792" r:id="rId5"/>
    <p:sldMasterId id="2147483804" r:id="rId6"/>
    <p:sldMasterId id="2147483816" r:id="rId7"/>
    <p:sldMasterId id="2147483828" r:id="rId8"/>
    <p:sldMasterId id="2147483840" r:id="rId9"/>
    <p:sldMasterId id="2147483852" r:id="rId10"/>
  </p:sldMasterIdLst>
  <p:notesMasterIdLst>
    <p:notesMasterId r:id="rId17"/>
  </p:notesMasterIdLst>
  <p:sldIdLst>
    <p:sldId id="266" r:id="rId11"/>
    <p:sldId id="267" r:id="rId12"/>
    <p:sldId id="269" r:id="rId13"/>
    <p:sldId id="273" r:id="rId14"/>
    <p:sldId id="271" r:id="rId15"/>
    <p:sldId id="272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716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FCF7-C901-48ED-AEDA-093CFF40AE0A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E0F52-D996-40F7-8647-F4B7432A1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12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71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4147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F14C2E-3861-4A5A-AED1-558799D677E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5268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DCD8F-164F-41E9-B307-0AC970B3D425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293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EC198B-5282-463D-98AB-7149A30AF7BC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05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965576-2FB7-4FB6-A91D-2A5D9C7F025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48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A8FDB-6665-4901-B860-322A0C85367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362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46194A-3625-487E-85B3-29398EF9BED0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451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6DDBF-F050-46BF-B6BF-CFD27E67985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505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A8BC2B-5004-47FB-9324-6059FB72D286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368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C17F8E-79D3-49C4-ACDA-939B47AAB42E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738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42D556-FDFF-4FBF-9D42-C6197D7C2448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9737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B2B9F5-2F8B-4225-9813-9BC329F38097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6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F14C2E-3861-4A5A-AED1-558799D677E2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4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DCD8F-164F-41E9-B307-0AC970B3D425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26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EC198B-5282-463D-98AB-7149A30AF7BC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1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965576-2FB7-4FB6-A91D-2A5D9C7F025A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0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A8FDB-6665-4901-B860-322A0C85367A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38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46194A-3625-487E-85B3-29398EF9BED0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22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6DDBF-F050-46BF-B6BF-CFD27E679852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57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A8BC2B-5004-47FB-9324-6059FB72D286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7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976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C17F8E-79D3-49C4-ACDA-939B47AAB42E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01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42D556-FDFF-4FBF-9D42-C6197D7C2448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34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B2B9F5-2F8B-4225-9813-9BC329F38097}" type="datetime1">
              <a:rPr lang="ja-JP" altLang="en-US" smtClean="0">
                <a:solidFill>
                  <a:prstClr val="black"/>
                </a:solidFill>
              </a:rPr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53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F14C2E-3861-4A5A-AED1-558799D677E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1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DCD8F-164F-41E9-B307-0AC970B3D425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639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EC198B-5282-463D-98AB-7149A30AF7BC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80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965576-2FB7-4FB6-A91D-2A5D9C7F025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15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A8FDB-6665-4901-B860-322A0C85367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92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46194A-3625-487E-85B3-29398EF9BED0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69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6DDBF-F050-46BF-B6BF-CFD27E67985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697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A8BC2B-5004-47FB-9324-6059FB72D286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174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C17F8E-79D3-49C4-ACDA-939B47AAB42E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59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42D556-FDFF-4FBF-9D42-C6197D7C2448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81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B2B9F5-2F8B-4225-9813-9BC329F38097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46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F14C2E-3861-4A5A-AED1-558799D677E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237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DCD8F-164F-41E9-B307-0AC970B3D425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00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EC198B-5282-463D-98AB-7149A30AF7BC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543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965576-2FB7-4FB6-A91D-2A5D9C7F025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15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A8FDB-6665-4901-B860-322A0C85367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24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46194A-3625-487E-85B3-29398EF9BED0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6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9940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6DDBF-F050-46BF-B6BF-CFD27E67985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748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A8BC2B-5004-47FB-9324-6059FB72D286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50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C17F8E-79D3-49C4-ACDA-939B47AAB42E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233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42D556-FDFF-4FBF-9D42-C6197D7C2448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55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B2B9F5-2F8B-4225-9813-9BC329F38097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066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F14C2E-3861-4A5A-AED1-558799D677E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03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DCD8F-164F-41E9-B307-0AC970B3D425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572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EC198B-5282-463D-98AB-7149A30AF7BC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961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965576-2FB7-4FB6-A91D-2A5D9C7F025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066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A8FDB-6665-4901-B860-322A0C85367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4033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46194A-3625-487E-85B3-29398EF9BED0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078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6DDBF-F050-46BF-B6BF-CFD27E67985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8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A8BC2B-5004-47FB-9324-6059FB72D286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183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C17F8E-79D3-49C4-ACDA-939B47AAB42E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128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42D556-FDFF-4FBF-9D42-C6197D7C2448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4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B2B9F5-2F8B-4225-9813-9BC329F38097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261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F14C2E-3861-4A5A-AED1-558799D677E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204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DCD8F-164F-41E9-B307-0AC970B3D425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718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EC198B-5282-463D-98AB-7149A30AF7BC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142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965576-2FB7-4FB6-A91D-2A5D9C7F025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7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545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A8FDB-6665-4901-B860-322A0C85367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1781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46194A-3625-487E-85B3-29398EF9BED0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598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6DDBF-F050-46BF-B6BF-CFD27E67985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876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A8BC2B-5004-47FB-9324-6059FB72D286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385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C17F8E-79D3-49C4-ACDA-939B47AAB42E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888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42D556-FDFF-4FBF-9D42-C6197D7C2448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724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B2B9F5-2F8B-4225-9813-9BC329F38097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770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F14C2E-3861-4A5A-AED1-558799D677E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62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DCD8F-164F-41E9-B307-0AC970B3D425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768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EC198B-5282-463D-98AB-7149A30AF7BC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5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399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965576-2FB7-4FB6-A91D-2A5D9C7F025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327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A8FDB-6665-4901-B860-322A0C85367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503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46194A-3625-487E-85B3-29398EF9BED0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021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6DDBF-F050-46BF-B6BF-CFD27E67985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244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A8BC2B-5004-47FB-9324-6059FB72D286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407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C17F8E-79D3-49C4-ACDA-939B47AAB42E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882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42D556-FDFF-4FBF-9D42-C6197D7C2448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437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B2B9F5-2F8B-4225-9813-9BC329F38097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8614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F14C2E-3861-4A5A-AED1-558799D677E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456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DCD8F-164F-41E9-B307-0AC970B3D425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8500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EC198B-5282-463D-98AB-7149A30AF7BC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645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965576-2FB7-4FB6-A91D-2A5D9C7F025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427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A8FDB-6665-4901-B860-322A0C85367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429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46194A-3625-487E-85B3-29398EF9BED0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119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6DDBF-F050-46BF-B6BF-CFD27E67985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0208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A8BC2B-5004-47FB-9324-6059FB72D286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086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C17F8E-79D3-49C4-ACDA-939B47AAB42E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5448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42D556-FDFF-4FBF-9D42-C6197D7C2448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056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B2B9F5-2F8B-4225-9813-9BC329F38097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821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F14C2E-3861-4A5A-AED1-558799D677E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47F4A-E540-43F9-A7CE-A2E9CFF9B7A0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668C-05A6-4491-B7FA-A0D9F3F84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1053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DCD8F-164F-41E9-B307-0AC970B3D425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9811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EC198B-5282-463D-98AB-7149A30AF7BC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6240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965576-2FB7-4FB6-A91D-2A5D9C7F025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4285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A8FDB-6665-4901-B860-322A0C85367A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405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46194A-3625-487E-85B3-29398EF9BED0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7781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6DDBF-F050-46BF-B6BF-CFD27E679852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529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A8BC2B-5004-47FB-9324-6059FB72D286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74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C17F8E-79D3-49C4-ACDA-939B47AAB42E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39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42D556-FDFF-4FBF-9D42-C6197D7C2448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499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B2B9F5-2F8B-4225-9813-9BC329F38097}" type="datetime1">
              <a:rPr lang="ja-JP" altLang="en-US" smtClean="0">
                <a:solidFill>
                  <a:prstClr val="black"/>
                </a:solidFill>
              </a:rPr>
              <a:pPr/>
              <a:t>2015/7/8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vmlDrawing" Target="../drawings/vmlDrawing10.v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oleObject" Target="../embeddings/oleObject10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oleObject" Target="../embeddings/oleObject4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oleObject" Target="../embeddings/oleObject5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vmlDrawing" Target="../drawings/vmlDrawing6.v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oleObject" Target="../embeddings/oleObject6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vmlDrawing" Target="../drawings/vmlDrawing7.v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oleObject" Target="../embeddings/oleObject7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vmlDrawing" Target="../drawings/vmlDrawing8.v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oleObject" Target="../embeddings/oleObject8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vmlDrawing" Target="../drawings/vmlDrawing9.v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oleObject" Target="../embeddings/oleObject9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0" y="6654800"/>
            <a:ext cx="9144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kumimoji="0" lang="en-US" altLang="ja-JP" sz="900" b="0" u="none" baseline="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Arial Unicode MS" pitchFamily="50" charset="-128"/>
                <a:cs typeface="Arial Unicode MS" pitchFamily="50" charset="-128"/>
              </a:rPr>
              <a:t>© HIKARI TSUSHIN,INC. 2015 All Rights Reserved.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04248" y="6653304"/>
            <a:ext cx="2339752" cy="2061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en-US" sz="1600" u="none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09919"/>
              </p:ext>
            </p:extLst>
          </p:nvPr>
        </p:nvGraphicFramePr>
        <p:xfrm>
          <a:off x="6948264" y="44450"/>
          <a:ext cx="2112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Photo Editor Photo" r:id="rId14" imgW="5238095" imgH="809738" progId="MSPhotoEd.3">
                  <p:embed/>
                </p:oleObj>
              </mc:Choice>
              <mc:Fallback>
                <p:oleObj name="Photo Editor Photo" r:id="rId14" imgW="5238095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48264" y="44450"/>
                        <a:ext cx="21129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75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89471" y="6669088"/>
            <a:ext cx="2133600" cy="20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0" y="6669088"/>
            <a:ext cx="9144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ja-JP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1069" y="6669088"/>
            <a:ext cx="2497446" cy="23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34" tIns="47617" rIns="95234" bIns="47617">
            <a:spAutoFit/>
          </a:bodyPr>
          <a:lstStyle>
            <a:lvl1pPr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1pPr>
            <a:lvl2pPr marL="742950" indent="-28575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2pPr>
            <a:lvl3pPr marL="11430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3pPr>
            <a:lvl4pPr marL="16002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4pPr>
            <a:lvl5pPr marL="20574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9pPr>
          </a:lstStyle>
          <a:p>
            <a:pPr algn="l">
              <a:defRPr/>
            </a:pPr>
            <a:r>
              <a:rPr kumimoji="0" lang="en-US" altLang="ja-JP" sz="900" b="0" dirty="0" smtClean="0">
                <a:solidFill>
                  <a:prstClr val="white"/>
                </a:solidFill>
                <a:latin typeface="Calibri"/>
                <a:ea typeface="Arial Unicode MS" pitchFamily="50" charset="-128"/>
                <a:cs typeface="Arial Unicode MS" pitchFamily="50" charset="-128"/>
              </a:rPr>
              <a:t>© HIKARI TSUSHIN,INC. 2013 All Rights Reserved.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347951"/>
              </p:ext>
            </p:extLst>
          </p:nvPr>
        </p:nvGraphicFramePr>
        <p:xfrm>
          <a:off x="6948264" y="44450"/>
          <a:ext cx="2112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" name="Photo Editor Photo" r:id="rId14" imgW="5238095" imgH="809738" progId="MSPhotoEd.3">
                  <p:embed/>
                </p:oleObj>
              </mc:Choice>
              <mc:Fallback>
                <p:oleObj name="Photo Editor Photo" r:id="rId14" imgW="5238095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48264" y="44450"/>
                        <a:ext cx="21129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12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89471" y="6669088"/>
            <a:ext cx="2133600" cy="20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0" y="6669088"/>
            <a:ext cx="9144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ja-JP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1069" y="6669088"/>
            <a:ext cx="2497446" cy="23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34" tIns="47617" rIns="95234" bIns="47617">
            <a:spAutoFit/>
          </a:bodyPr>
          <a:lstStyle>
            <a:lvl1pPr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1pPr>
            <a:lvl2pPr marL="742950" indent="-28575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2pPr>
            <a:lvl3pPr marL="11430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3pPr>
            <a:lvl4pPr marL="16002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4pPr>
            <a:lvl5pPr marL="20574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9pPr>
          </a:lstStyle>
          <a:p>
            <a:pPr algn="l">
              <a:defRPr/>
            </a:pPr>
            <a:r>
              <a:rPr kumimoji="0" lang="en-US" altLang="ja-JP" sz="900" b="0" dirty="0" smtClean="0">
                <a:solidFill>
                  <a:schemeClr val="bg1"/>
                </a:solidFill>
                <a:latin typeface="Calibri"/>
                <a:ea typeface="Arial Unicode MS" pitchFamily="50" charset="-128"/>
                <a:cs typeface="Arial Unicode MS" pitchFamily="50" charset="-128"/>
              </a:rPr>
              <a:t>© HIKARI TSUSHIN,INC. 2013 All Rights Reserved.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60614"/>
              </p:ext>
            </p:extLst>
          </p:nvPr>
        </p:nvGraphicFramePr>
        <p:xfrm>
          <a:off x="6948264" y="44450"/>
          <a:ext cx="2112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Photo Editor Photo" r:id="rId14" imgW="5238095" imgH="809738" progId="MSPhotoEd.3">
                  <p:embed/>
                </p:oleObj>
              </mc:Choice>
              <mc:Fallback>
                <p:oleObj name="Photo Editor Photo" r:id="rId14" imgW="5238095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48264" y="44450"/>
                        <a:ext cx="21129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65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89471" y="6669088"/>
            <a:ext cx="2133600" cy="20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0" y="6669088"/>
            <a:ext cx="9144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ja-JP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1069" y="6669088"/>
            <a:ext cx="2497446" cy="23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34" tIns="47617" rIns="95234" bIns="47617">
            <a:spAutoFit/>
          </a:bodyPr>
          <a:lstStyle>
            <a:lvl1pPr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1pPr>
            <a:lvl2pPr marL="742950" indent="-28575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2pPr>
            <a:lvl3pPr marL="11430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3pPr>
            <a:lvl4pPr marL="16002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4pPr>
            <a:lvl5pPr marL="20574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9pPr>
          </a:lstStyle>
          <a:p>
            <a:pPr algn="l">
              <a:defRPr/>
            </a:pPr>
            <a:r>
              <a:rPr kumimoji="0" lang="en-US" altLang="ja-JP" sz="900" b="0" dirty="0" smtClean="0">
                <a:solidFill>
                  <a:prstClr val="white"/>
                </a:solidFill>
                <a:latin typeface="Calibri"/>
                <a:ea typeface="Arial Unicode MS" pitchFamily="50" charset="-128"/>
                <a:cs typeface="Arial Unicode MS" pitchFamily="50" charset="-128"/>
              </a:rPr>
              <a:t>© HIKARI TSUSHIN,INC. 2013 All Rights Reserved.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669135"/>
              </p:ext>
            </p:extLst>
          </p:nvPr>
        </p:nvGraphicFramePr>
        <p:xfrm>
          <a:off x="6948264" y="44450"/>
          <a:ext cx="2112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Photo Editor Photo" r:id="rId14" imgW="5238095" imgH="809738" progId="MSPhotoEd.3">
                  <p:embed/>
                </p:oleObj>
              </mc:Choice>
              <mc:Fallback>
                <p:oleObj name="Photo Editor Photo" r:id="rId14" imgW="5238095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48264" y="44450"/>
                        <a:ext cx="21129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9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89471" y="6669088"/>
            <a:ext cx="2133600" cy="20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0" y="6669088"/>
            <a:ext cx="9144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ja-JP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1069" y="6669088"/>
            <a:ext cx="2497446" cy="23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34" tIns="47617" rIns="95234" bIns="47617">
            <a:spAutoFit/>
          </a:bodyPr>
          <a:lstStyle>
            <a:lvl1pPr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1pPr>
            <a:lvl2pPr marL="742950" indent="-28575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2pPr>
            <a:lvl3pPr marL="11430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3pPr>
            <a:lvl4pPr marL="16002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4pPr>
            <a:lvl5pPr marL="20574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9pPr>
          </a:lstStyle>
          <a:p>
            <a:pPr algn="l">
              <a:defRPr/>
            </a:pPr>
            <a:r>
              <a:rPr kumimoji="0" lang="en-US" altLang="ja-JP" sz="900" b="0" dirty="0" smtClean="0">
                <a:solidFill>
                  <a:prstClr val="white"/>
                </a:solidFill>
                <a:latin typeface="Calibri"/>
                <a:ea typeface="Arial Unicode MS" pitchFamily="50" charset="-128"/>
                <a:cs typeface="Arial Unicode MS" pitchFamily="50" charset="-128"/>
              </a:rPr>
              <a:t>© HIKARI TSUSHIN,INC. 2013 All Rights Reserved.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204253"/>
              </p:ext>
            </p:extLst>
          </p:nvPr>
        </p:nvGraphicFramePr>
        <p:xfrm>
          <a:off x="6948264" y="44450"/>
          <a:ext cx="2112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Photo Editor Photo" r:id="rId14" imgW="5238095" imgH="809738" progId="MSPhotoEd.3">
                  <p:embed/>
                </p:oleObj>
              </mc:Choice>
              <mc:Fallback>
                <p:oleObj name="Photo Editor Photo" r:id="rId14" imgW="5238095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48264" y="44450"/>
                        <a:ext cx="21129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68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89471" y="6669088"/>
            <a:ext cx="2133600" cy="20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0" y="6669088"/>
            <a:ext cx="9144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ja-JP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1069" y="6669088"/>
            <a:ext cx="2497446" cy="23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34" tIns="47617" rIns="95234" bIns="47617">
            <a:spAutoFit/>
          </a:bodyPr>
          <a:lstStyle>
            <a:lvl1pPr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1pPr>
            <a:lvl2pPr marL="742950" indent="-28575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2pPr>
            <a:lvl3pPr marL="11430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3pPr>
            <a:lvl4pPr marL="16002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4pPr>
            <a:lvl5pPr marL="20574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9pPr>
          </a:lstStyle>
          <a:p>
            <a:pPr algn="l">
              <a:defRPr/>
            </a:pPr>
            <a:r>
              <a:rPr kumimoji="0" lang="en-US" altLang="ja-JP" sz="900" b="0" dirty="0" smtClean="0">
                <a:solidFill>
                  <a:prstClr val="white"/>
                </a:solidFill>
                <a:latin typeface="Calibri"/>
                <a:ea typeface="Arial Unicode MS" pitchFamily="50" charset="-128"/>
                <a:cs typeface="Arial Unicode MS" pitchFamily="50" charset="-128"/>
              </a:rPr>
              <a:t>© HIKARI TSUSHIN,INC. 2013 All Rights Reserved.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534113"/>
              </p:ext>
            </p:extLst>
          </p:nvPr>
        </p:nvGraphicFramePr>
        <p:xfrm>
          <a:off x="6948264" y="44450"/>
          <a:ext cx="2112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Photo Editor Photo" r:id="rId14" imgW="5238095" imgH="809738" progId="MSPhotoEd.3">
                  <p:embed/>
                </p:oleObj>
              </mc:Choice>
              <mc:Fallback>
                <p:oleObj name="Photo Editor Photo" r:id="rId14" imgW="5238095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48264" y="44450"/>
                        <a:ext cx="21129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70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89471" y="6669088"/>
            <a:ext cx="2133600" cy="20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0" y="6669088"/>
            <a:ext cx="9144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ja-JP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1069" y="6669088"/>
            <a:ext cx="2497446" cy="23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34" tIns="47617" rIns="95234" bIns="47617">
            <a:spAutoFit/>
          </a:bodyPr>
          <a:lstStyle>
            <a:lvl1pPr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1pPr>
            <a:lvl2pPr marL="742950" indent="-28575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2pPr>
            <a:lvl3pPr marL="11430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3pPr>
            <a:lvl4pPr marL="16002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4pPr>
            <a:lvl5pPr marL="20574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9pPr>
          </a:lstStyle>
          <a:p>
            <a:pPr algn="l">
              <a:defRPr/>
            </a:pPr>
            <a:r>
              <a:rPr kumimoji="0" lang="en-US" altLang="ja-JP" sz="900" b="0" dirty="0" smtClean="0">
                <a:solidFill>
                  <a:prstClr val="white"/>
                </a:solidFill>
                <a:latin typeface="Calibri"/>
                <a:ea typeface="Arial Unicode MS" pitchFamily="50" charset="-128"/>
                <a:cs typeface="Arial Unicode MS" pitchFamily="50" charset="-128"/>
              </a:rPr>
              <a:t>© HIKARI TSUSHIN,INC. 2013 All Rights Reserved.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36277"/>
              </p:ext>
            </p:extLst>
          </p:nvPr>
        </p:nvGraphicFramePr>
        <p:xfrm>
          <a:off x="6948264" y="44450"/>
          <a:ext cx="2112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Photo Editor Photo" r:id="rId14" imgW="5238095" imgH="809738" progId="MSPhotoEd.3">
                  <p:embed/>
                </p:oleObj>
              </mc:Choice>
              <mc:Fallback>
                <p:oleObj name="Photo Editor Photo" r:id="rId14" imgW="5238095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48264" y="44450"/>
                        <a:ext cx="21129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57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89471" y="6669088"/>
            <a:ext cx="2133600" cy="20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0" y="6669088"/>
            <a:ext cx="9144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ja-JP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1069" y="6669088"/>
            <a:ext cx="2497446" cy="23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34" tIns="47617" rIns="95234" bIns="47617">
            <a:spAutoFit/>
          </a:bodyPr>
          <a:lstStyle>
            <a:lvl1pPr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1pPr>
            <a:lvl2pPr marL="742950" indent="-28575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2pPr>
            <a:lvl3pPr marL="11430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3pPr>
            <a:lvl4pPr marL="16002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4pPr>
            <a:lvl5pPr marL="20574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9pPr>
          </a:lstStyle>
          <a:p>
            <a:pPr algn="l">
              <a:defRPr/>
            </a:pPr>
            <a:r>
              <a:rPr kumimoji="0" lang="en-US" altLang="ja-JP" sz="900" b="0" dirty="0" smtClean="0">
                <a:solidFill>
                  <a:prstClr val="white"/>
                </a:solidFill>
                <a:latin typeface="Calibri"/>
                <a:ea typeface="Arial Unicode MS" pitchFamily="50" charset="-128"/>
                <a:cs typeface="Arial Unicode MS" pitchFamily="50" charset="-128"/>
              </a:rPr>
              <a:t>© HIKARI TSUSHIN,INC. 2013 All Rights Reserved.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211858"/>
              </p:ext>
            </p:extLst>
          </p:nvPr>
        </p:nvGraphicFramePr>
        <p:xfrm>
          <a:off x="6948264" y="44450"/>
          <a:ext cx="2112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Photo Editor Photo" r:id="rId14" imgW="5238095" imgH="809738" progId="MSPhotoEd.3">
                  <p:embed/>
                </p:oleObj>
              </mc:Choice>
              <mc:Fallback>
                <p:oleObj name="Photo Editor Photo" r:id="rId14" imgW="5238095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48264" y="44450"/>
                        <a:ext cx="21129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6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89471" y="6669088"/>
            <a:ext cx="2133600" cy="20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0" y="6669088"/>
            <a:ext cx="9144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ja-JP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1069" y="6669088"/>
            <a:ext cx="2497446" cy="23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34" tIns="47617" rIns="95234" bIns="47617">
            <a:spAutoFit/>
          </a:bodyPr>
          <a:lstStyle>
            <a:lvl1pPr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1pPr>
            <a:lvl2pPr marL="742950" indent="-28575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2pPr>
            <a:lvl3pPr marL="11430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3pPr>
            <a:lvl4pPr marL="16002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4pPr>
            <a:lvl5pPr marL="20574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9pPr>
          </a:lstStyle>
          <a:p>
            <a:pPr algn="l">
              <a:defRPr/>
            </a:pPr>
            <a:r>
              <a:rPr kumimoji="0" lang="en-US" altLang="ja-JP" sz="900" b="0" dirty="0" smtClean="0">
                <a:solidFill>
                  <a:prstClr val="white"/>
                </a:solidFill>
                <a:latin typeface="Calibri"/>
                <a:ea typeface="Arial Unicode MS" pitchFamily="50" charset="-128"/>
                <a:cs typeface="Arial Unicode MS" pitchFamily="50" charset="-128"/>
              </a:rPr>
              <a:t>© HIKARI TSUSHIN,INC. 2013 All Rights Reserved.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564140"/>
              </p:ext>
            </p:extLst>
          </p:nvPr>
        </p:nvGraphicFramePr>
        <p:xfrm>
          <a:off x="6948264" y="44450"/>
          <a:ext cx="2112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Photo Editor Photo" r:id="rId14" imgW="5238095" imgH="809738" progId="MSPhotoEd.3">
                  <p:embed/>
                </p:oleObj>
              </mc:Choice>
              <mc:Fallback>
                <p:oleObj name="Photo Editor Photo" r:id="rId14" imgW="5238095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48264" y="44450"/>
                        <a:ext cx="21129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00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89471" y="6669088"/>
            <a:ext cx="2133600" cy="20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0" y="6669088"/>
            <a:ext cx="9144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ja-JP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ja-JP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1069" y="6669088"/>
            <a:ext cx="2497446" cy="23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34" tIns="47617" rIns="95234" bIns="47617">
            <a:spAutoFit/>
          </a:bodyPr>
          <a:lstStyle>
            <a:lvl1pPr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1pPr>
            <a:lvl2pPr marL="742950" indent="-28575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2pPr>
            <a:lvl3pPr marL="11430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3pPr>
            <a:lvl4pPr marL="16002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4pPr>
            <a:lvl5pPr marL="2057400" indent="-228600" algn="ctr" defTabSz="952500" eaLnBrk="0" hangingPunct="0"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itchFamily="18" charset="0"/>
                <a:ea typeface="HG丸ｺﾞｼｯｸM-PRO" pitchFamily="50" charset="-128"/>
              </a:defRPr>
            </a:lvl9pPr>
          </a:lstStyle>
          <a:p>
            <a:pPr algn="l">
              <a:defRPr/>
            </a:pPr>
            <a:r>
              <a:rPr kumimoji="0" lang="en-US" altLang="ja-JP" sz="900" b="0" dirty="0" smtClean="0">
                <a:solidFill>
                  <a:prstClr val="white"/>
                </a:solidFill>
                <a:latin typeface="Calibri"/>
                <a:ea typeface="Arial Unicode MS" pitchFamily="50" charset="-128"/>
                <a:cs typeface="Arial Unicode MS" pitchFamily="50" charset="-128"/>
              </a:rPr>
              <a:t>© HIKARI TSUSHIN,INC. 2013 All Rights Reserved.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48444"/>
              </p:ext>
            </p:extLst>
          </p:nvPr>
        </p:nvGraphicFramePr>
        <p:xfrm>
          <a:off x="6948264" y="44450"/>
          <a:ext cx="2112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" name="Photo Editor Photo" r:id="rId14" imgW="5238095" imgH="809738" progId="MSPhotoEd.3">
                  <p:embed/>
                </p:oleObj>
              </mc:Choice>
              <mc:Fallback>
                <p:oleObj name="Photo Editor Photo" r:id="rId14" imgW="5238095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48264" y="44450"/>
                        <a:ext cx="21129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51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SRS</a:t>
            </a:r>
            <a:r>
              <a:rPr lang="ja-JP" altLang="en-US" dirty="0"/>
              <a:t>ドキュメンテーション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ISSUE</a:t>
            </a:r>
          </a:p>
          <a:p>
            <a:r>
              <a:rPr lang="en-US" altLang="ja-JP" sz="2000" dirty="0" smtClean="0"/>
              <a:t>Functional 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non-functional </a:t>
            </a:r>
            <a:r>
              <a:rPr lang="ja-JP" altLang="en-US" sz="2000" dirty="0" smtClean="0"/>
              <a:t>ひつよう　</a:t>
            </a:r>
            <a:r>
              <a:rPr lang="ja-JP" altLang="en-US" sz="2000" dirty="0" smtClean="0"/>
              <a:t>ありません</a:t>
            </a:r>
            <a:endParaRPr lang="en-US" altLang="ja-JP" sz="2000" dirty="0" smtClean="0"/>
          </a:p>
          <a:p>
            <a:r>
              <a:rPr lang="en-US" altLang="ja-JP" sz="2000" dirty="0" smtClean="0"/>
              <a:t>Development</a:t>
            </a:r>
            <a:r>
              <a:rPr lang="ja-JP" altLang="en-US" sz="2000" dirty="0" smtClean="0"/>
              <a:t>　の　</a:t>
            </a:r>
            <a:r>
              <a:rPr lang="ja-JP" altLang="en-US" sz="2000" dirty="0" smtClean="0"/>
              <a:t>計画</a:t>
            </a:r>
            <a:r>
              <a:rPr lang="ja-JP" altLang="en-US" sz="2000" dirty="0" smtClean="0"/>
              <a:t>　</a:t>
            </a:r>
            <a:r>
              <a:rPr lang="ja-JP" altLang="en-US" sz="2000" dirty="0" smtClean="0"/>
              <a:t>ありません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Project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さぎょうはいぶん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ありません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Project  </a:t>
            </a:r>
            <a:r>
              <a:rPr lang="ja-JP" altLang="en-US" sz="2000" dirty="0" smtClean="0"/>
              <a:t>の　</a:t>
            </a:r>
            <a:r>
              <a:rPr lang="ja-JP" altLang="en-US" sz="2000" dirty="0"/>
              <a:t>せいび</a:t>
            </a:r>
            <a:r>
              <a:rPr lang="ja-JP" altLang="en-US" sz="2000" dirty="0" smtClean="0"/>
              <a:t>　と　</a:t>
            </a:r>
            <a:r>
              <a:rPr lang="ja-JP" altLang="ja-JP" sz="2000" dirty="0" smtClean="0"/>
              <a:t>メンテナンス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ために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ドキュメンテーション　ありません。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GOAL</a:t>
            </a:r>
          </a:p>
          <a:p>
            <a:r>
              <a:rPr lang="ja-JP" altLang="en-US" sz="2000" dirty="0" smtClean="0"/>
              <a:t>２</a:t>
            </a:r>
            <a:r>
              <a:rPr lang="en-US" altLang="ja-JP" sz="2000" dirty="0" smtClean="0"/>
              <a:t>Q  </a:t>
            </a:r>
            <a:r>
              <a:rPr lang="ja-JP" altLang="en-US" sz="2000" dirty="0" smtClean="0"/>
              <a:t>まで　に　</a:t>
            </a:r>
            <a:r>
              <a:rPr lang="en-US" altLang="ja-JP" sz="2000" dirty="0" smtClean="0"/>
              <a:t>API </a:t>
            </a:r>
            <a:r>
              <a:rPr lang="ja-JP" altLang="en-US" sz="2000" dirty="0"/>
              <a:t>　の　</a:t>
            </a:r>
            <a:r>
              <a:rPr lang="ja-JP" altLang="en-US" sz="2000" dirty="0" smtClean="0"/>
              <a:t>ドキュメンテーション　を　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よういします。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022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JSON schema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ISSUE</a:t>
            </a:r>
          </a:p>
          <a:p>
            <a:r>
              <a:rPr lang="en-US" altLang="ja-JP" sz="2000" dirty="0"/>
              <a:t>API</a:t>
            </a:r>
            <a:r>
              <a:rPr lang="ja-JP" altLang="en-US" sz="2000" dirty="0"/>
              <a:t>　の　ために　よい　</a:t>
            </a:r>
            <a:r>
              <a:rPr lang="en-US" altLang="ja-JP" sz="2000" dirty="0"/>
              <a:t>data structure</a:t>
            </a:r>
            <a:r>
              <a:rPr lang="ja-JP" altLang="en-US" sz="2000" dirty="0"/>
              <a:t> の　</a:t>
            </a:r>
            <a:r>
              <a:rPr lang="ja-JP" altLang="en-US" sz="2000" dirty="0" smtClean="0"/>
              <a:t>ひつよう　　　ありません。</a:t>
            </a:r>
            <a:endParaRPr lang="en-US" altLang="ja-JP" sz="2000" dirty="0"/>
          </a:p>
          <a:p>
            <a:r>
              <a:rPr lang="en-US" altLang="ja-JP" sz="2000" dirty="0"/>
              <a:t>client </a:t>
            </a:r>
            <a:r>
              <a:rPr lang="ja-JP" altLang="en-US" sz="2000" dirty="0"/>
              <a:t>と</a:t>
            </a:r>
            <a:r>
              <a:rPr lang="en-US" altLang="ja-JP" sz="2000" dirty="0"/>
              <a:t> server side data</a:t>
            </a:r>
            <a:r>
              <a:rPr lang="ja-JP" altLang="en-US" sz="2000" dirty="0"/>
              <a:t>の　けんしょう</a:t>
            </a:r>
            <a:r>
              <a:rPr lang="en-US" altLang="ja-JP" sz="2000" dirty="0"/>
              <a:t>Active</a:t>
            </a:r>
            <a:r>
              <a:rPr lang="ja-JP" altLang="en-US" sz="2000" dirty="0"/>
              <a:t> </a:t>
            </a:r>
            <a:r>
              <a:rPr lang="en-US" altLang="ja-JP" sz="2000" dirty="0"/>
              <a:t>directory </a:t>
            </a:r>
            <a:r>
              <a:rPr lang="ja-JP" altLang="en-US" sz="2000" dirty="0"/>
              <a:t>と 社員コード　</a:t>
            </a:r>
            <a:r>
              <a:rPr lang="ja-JP" altLang="en-US" sz="2000" dirty="0" smtClean="0"/>
              <a:t>マスター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　の　</a:t>
            </a:r>
            <a:r>
              <a:rPr lang="en-US" altLang="ja-JP" sz="2000" dirty="0" smtClean="0"/>
              <a:t>mapping </a:t>
            </a:r>
            <a:r>
              <a:rPr lang="ja-JP" altLang="en-US" sz="2000" dirty="0" smtClean="0"/>
              <a:t>ありません。</a:t>
            </a:r>
            <a:r>
              <a:rPr lang="en-US" altLang="ja-JP" sz="2000" dirty="0" smtClean="0"/>
              <a:t>(</a:t>
            </a:r>
            <a:r>
              <a:rPr lang="en-US" altLang="ja-JP" sz="2000" dirty="0"/>
              <a:t>wrapping)</a:t>
            </a:r>
          </a:p>
          <a:p>
            <a:pPr marL="0" indent="0">
              <a:buNone/>
            </a:pPr>
            <a:r>
              <a:rPr lang="ja-JP" altLang="en-US" sz="2000" dirty="0" smtClean="0"/>
              <a:t>　　　　　　　　　　　　　</a:t>
            </a:r>
            <a:r>
              <a:rPr lang="en-US" altLang="ja-JP" dirty="0" smtClean="0"/>
              <a:t>GOAL</a:t>
            </a:r>
          </a:p>
          <a:p>
            <a:pPr marL="0" indent="0">
              <a:buNone/>
            </a:pPr>
            <a:r>
              <a:rPr lang="ja-JP" altLang="en-US" sz="2000" dirty="0" smtClean="0"/>
              <a:t>　２</a:t>
            </a:r>
            <a:r>
              <a:rPr lang="en-US" altLang="ja-JP" sz="2000" dirty="0" smtClean="0"/>
              <a:t>Q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まで　にんしょ　と　</a:t>
            </a:r>
            <a:r>
              <a:rPr lang="en-US" altLang="ja-JP" sz="2000" dirty="0" smtClean="0"/>
              <a:t>mapping </a:t>
            </a:r>
            <a:r>
              <a:rPr lang="ja-JP" altLang="en-US" sz="2000" dirty="0" smtClean="0"/>
              <a:t>の　ために　</a:t>
            </a:r>
            <a:r>
              <a:rPr lang="en-US" altLang="ja-JP" sz="2000" dirty="0" smtClean="0"/>
              <a:t>JSON schema </a:t>
            </a:r>
            <a:r>
              <a:rPr lang="ja-JP" altLang="en-US" sz="2000" dirty="0" smtClean="0"/>
              <a:t>の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/>
              <a:t>しよう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778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たとえば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23528" y="1196752"/>
            <a:ext cx="41148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u="sng" dirty="0" smtClean="0"/>
              <a:t>Bad Schema</a:t>
            </a:r>
          </a:p>
          <a:p>
            <a:pPr marL="0" indent="0">
              <a:buNone/>
            </a:pPr>
            <a:r>
              <a:rPr lang="en-US" altLang="ja-JP" sz="1600" b="1" dirty="0" smtClean="0"/>
              <a:t>{</a:t>
            </a:r>
            <a:r>
              <a:rPr lang="en-US" altLang="ja-JP" sz="1600" dirty="0" smtClean="0"/>
              <a:t> </a:t>
            </a:r>
          </a:p>
          <a:p>
            <a:pPr marL="0" indent="0">
              <a:buNone/>
            </a:pPr>
            <a:r>
              <a:rPr lang="en-US" altLang="ja-JP" sz="1600" dirty="0" smtClean="0"/>
              <a:t>"</a:t>
            </a:r>
            <a:r>
              <a:rPr lang="en-US" altLang="ja-JP" sz="1600" dirty="0"/>
              <a:t>id"</a:t>
            </a:r>
            <a:r>
              <a:rPr lang="en-US" altLang="ja-JP" sz="1600" b="1" dirty="0"/>
              <a:t>:</a:t>
            </a:r>
            <a:r>
              <a:rPr lang="en-US" altLang="ja-JP" sz="1600" dirty="0"/>
              <a:t> </a:t>
            </a:r>
            <a:r>
              <a:rPr lang="en-US" altLang="ja-JP" sz="1600" b="1" dirty="0"/>
              <a:t>1,</a:t>
            </a:r>
            <a:r>
              <a:rPr lang="en-US" altLang="ja-JP" sz="1600" dirty="0"/>
              <a:t>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“name”</a:t>
            </a:r>
            <a:r>
              <a:rPr lang="en-US" altLang="ja-JP" sz="1600" b="1" dirty="0" smtClean="0"/>
              <a:t>:</a:t>
            </a:r>
            <a:r>
              <a:rPr lang="en-US" altLang="ja-JP" sz="1600" dirty="0" smtClean="0"/>
              <a:t> </a:t>
            </a:r>
            <a:r>
              <a:rPr lang="en-US" altLang="ja-JP" sz="1600" b="1" dirty="0" smtClean="0"/>
              <a:t>“</a:t>
            </a:r>
            <a:r>
              <a:rPr lang="en-US" altLang="ja-JP" sz="1600" dirty="0" smtClean="0"/>
              <a:t>A </a:t>
            </a:r>
            <a:r>
              <a:rPr lang="en-US" altLang="ja-JP" sz="1600" dirty="0"/>
              <a:t>green </a:t>
            </a:r>
            <a:r>
              <a:rPr lang="en-US" altLang="ja-JP" sz="1600" dirty="0" smtClean="0"/>
              <a:t>door</a:t>
            </a:r>
            <a:r>
              <a:rPr lang="en-US" altLang="ja-JP" sz="1600" b="1" dirty="0" smtClean="0"/>
              <a:t>”,</a:t>
            </a:r>
            <a:r>
              <a:rPr lang="en-US" altLang="ja-JP" sz="1600" dirty="0" smtClean="0"/>
              <a:t>                </a:t>
            </a:r>
            <a:r>
              <a:rPr lang="ja-JP" altLang="en-US" sz="1600" dirty="0" smtClean="0"/>
              <a:t>　　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"</a:t>
            </a:r>
            <a:r>
              <a:rPr lang="en-US" altLang="ja-JP" sz="1600" dirty="0"/>
              <a:t>price"</a:t>
            </a:r>
            <a:r>
              <a:rPr lang="en-US" altLang="ja-JP" sz="1600" b="1" dirty="0"/>
              <a:t>:</a:t>
            </a:r>
            <a:r>
              <a:rPr lang="en-US" altLang="ja-JP" sz="1600" dirty="0"/>
              <a:t> </a:t>
            </a:r>
            <a:r>
              <a:rPr lang="en-US" altLang="ja-JP" sz="1600" b="1" dirty="0"/>
              <a:t>12.50</a:t>
            </a:r>
            <a:r>
              <a:rPr lang="en-US" altLang="ja-JP" sz="1600" b="1" dirty="0" smtClean="0"/>
              <a:t>,</a:t>
            </a:r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dirty="0" smtClean="0"/>
              <a:t>"</a:t>
            </a:r>
            <a:r>
              <a:rPr lang="en-US" altLang="ja-JP" sz="1600" dirty="0"/>
              <a:t>tags</a:t>
            </a:r>
            <a:r>
              <a:rPr lang="en-US" altLang="ja-JP" sz="1600" dirty="0" smtClean="0"/>
              <a:t>"</a:t>
            </a:r>
            <a:r>
              <a:rPr lang="en-US" altLang="ja-JP" sz="1600" b="1" dirty="0" smtClean="0"/>
              <a:t>:["</a:t>
            </a:r>
            <a:r>
              <a:rPr lang="en-US" altLang="ja-JP" sz="1600" dirty="0" err="1"/>
              <a:t>home</a:t>
            </a:r>
            <a:r>
              <a:rPr lang="en-US" altLang="ja-JP" sz="1600" b="1" dirty="0" err="1" smtClean="0"/>
              <a:t>","</a:t>
            </a:r>
            <a:r>
              <a:rPr lang="en-US" altLang="ja-JP" sz="1600" dirty="0" err="1"/>
              <a:t>green</a:t>
            </a:r>
            <a:r>
              <a:rPr lang="en-US" altLang="ja-JP" sz="1600" b="1" dirty="0" smtClean="0"/>
              <a:t>"]</a:t>
            </a:r>
          </a:p>
          <a:p>
            <a:pPr marL="0" indent="0">
              <a:buNone/>
            </a:pPr>
            <a:r>
              <a:rPr lang="en-US" altLang="ja-JP" sz="1600" dirty="0" smtClean="0"/>
              <a:t> </a:t>
            </a:r>
            <a:r>
              <a:rPr lang="en-US" altLang="ja-JP" sz="1600" b="1" dirty="0" smtClean="0"/>
              <a:t>}</a:t>
            </a:r>
          </a:p>
          <a:p>
            <a:r>
              <a:rPr lang="en-US" altLang="ja-JP" sz="1600" dirty="0"/>
              <a:t>What is id?</a:t>
            </a:r>
          </a:p>
          <a:p>
            <a:r>
              <a:rPr lang="en-US" altLang="ja-JP" sz="1600" dirty="0"/>
              <a:t>Is name required?</a:t>
            </a:r>
          </a:p>
          <a:p>
            <a:r>
              <a:rPr lang="en-US" altLang="ja-JP" sz="1600" dirty="0"/>
              <a:t>Can price be 0?</a:t>
            </a:r>
          </a:p>
          <a:p>
            <a:r>
              <a:rPr lang="en-US" altLang="ja-JP" sz="1600" dirty="0"/>
              <a:t>Are all tags strings?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800" b="1" u="sng" dirty="0" smtClean="0"/>
              <a:t>Good Example</a:t>
            </a:r>
          </a:p>
          <a:p>
            <a:pPr marL="0" indent="0">
              <a:buNone/>
            </a:pPr>
            <a:r>
              <a:rPr lang="en-US" altLang="ja-JP" sz="800" b="1" dirty="0"/>
              <a:t>{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en-US" altLang="ja-JP" sz="800" b="1" dirty="0" smtClean="0"/>
              <a:t>"$</a:t>
            </a:r>
            <a:r>
              <a:rPr lang="en-US" altLang="ja-JP" sz="800" b="1" dirty="0"/>
              <a:t>schema":</a:t>
            </a:r>
            <a:r>
              <a:rPr lang="en-US" altLang="ja-JP" sz="800" dirty="0"/>
              <a:t> </a:t>
            </a:r>
            <a:r>
              <a:rPr lang="en-US" altLang="ja-JP" sz="800" b="1" dirty="0"/>
              <a:t>"</a:t>
            </a:r>
            <a:r>
              <a:rPr lang="en-US" altLang="ja-JP" sz="800" dirty="0"/>
              <a:t>http://json-schema.org/draft-04/schema#</a:t>
            </a:r>
            <a:r>
              <a:rPr lang="en-US" altLang="ja-JP" sz="800" b="1" dirty="0"/>
              <a:t>",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en-US" altLang="ja-JP" sz="800" b="1" dirty="0" smtClean="0"/>
              <a:t>"</a:t>
            </a:r>
            <a:r>
              <a:rPr lang="en-US" altLang="ja-JP" sz="800" b="1" dirty="0"/>
              <a:t>title":</a:t>
            </a:r>
            <a:r>
              <a:rPr lang="en-US" altLang="ja-JP" sz="800" dirty="0"/>
              <a:t> </a:t>
            </a:r>
            <a:r>
              <a:rPr lang="en-US" altLang="ja-JP" sz="800" b="1" dirty="0"/>
              <a:t>"</a:t>
            </a:r>
            <a:r>
              <a:rPr lang="en-US" altLang="ja-JP" sz="800" dirty="0"/>
              <a:t>Product</a:t>
            </a:r>
            <a:r>
              <a:rPr lang="en-US" altLang="ja-JP" sz="800" b="1" dirty="0"/>
              <a:t>",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en-US" altLang="ja-JP" sz="800" b="1" dirty="0" smtClean="0"/>
              <a:t>"</a:t>
            </a:r>
            <a:r>
              <a:rPr lang="en-US" altLang="ja-JP" sz="800" b="1" dirty="0"/>
              <a:t>description":</a:t>
            </a:r>
            <a:r>
              <a:rPr lang="en-US" altLang="ja-JP" sz="800" dirty="0"/>
              <a:t> </a:t>
            </a:r>
            <a:r>
              <a:rPr lang="en-US" altLang="ja-JP" sz="800" b="1" dirty="0" smtClean="0"/>
              <a:t>"</a:t>
            </a:r>
            <a:r>
              <a:rPr lang="en-US" altLang="ja-JP" sz="800" dirty="0"/>
              <a:t>A product from Acme's catalog</a:t>
            </a:r>
            <a:r>
              <a:rPr lang="en-US" altLang="ja-JP" sz="800" b="1" dirty="0"/>
              <a:t>",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en-US" altLang="ja-JP" sz="800" b="1" dirty="0" smtClean="0"/>
              <a:t>"</a:t>
            </a:r>
            <a:r>
              <a:rPr lang="en-US" altLang="ja-JP" sz="800" b="1" dirty="0"/>
              <a:t>type":</a:t>
            </a:r>
            <a:r>
              <a:rPr lang="en-US" altLang="ja-JP" sz="800" dirty="0"/>
              <a:t> </a:t>
            </a:r>
            <a:r>
              <a:rPr lang="en-US" altLang="ja-JP" sz="800" b="1" dirty="0"/>
              <a:t>"</a:t>
            </a:r>
            <a:r>
              <a:rPr lang="en-US" altLang="ja-JP" sz="800" dirty="0"/>
              <a:t>object</a:t>
            </a:r>
            <a:r>
              <a:rPr lang="en-US" altLang="ja-JP" sz="800" b="1" dirty="0" smtClean="0"/>
              <a:t>",</a:t>
            </a:r>
          </a:p>
          <a:p>
            <a:pPr marL="0" indent="0">
              <a:buNone/>
            </a:pPr>
            <a:r>
              <a:rPr lang="en-US" altLang="ja-JP" sz="800" dirty="0" smtClean="0"/>
              <a:t> </a:t>
            </a:r>
            <a:r>
              <a:rPr lang="en-US" altLang="ja-JP" sz="800" b="1" dirty="0"/>
              <a:t>"properties</a:t>
            </a:r>
            <a:r>
              <a:rPr lang="en-US" altLang="ja-JP" sz="800" b="1" dirty="0" smtClean="0"/>
              <a:t>":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</a:t>
            </a:r>
            <a:r>
              <a:rPr lang="en-US" altLang="ja-JP" sz="800" dirty="0" smtClean="0"/>
              <a:t> </a:t>
            </a:r>
            <a:r>
              <a:rPr lang="en-US" altLang="ja-JP" sz="800" b="1" dirty="0"/>
              <a:t>{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800" i="1" dirty="0"/>
              <a:t>　</a:t>
            </a:r>
            <a:r>
              <a:rPr lang="ja-JP" altLang="en-US" sz="800" i="1" dirty="0" smtClean="0"/>
              <a:t>　　　</a:t>
            </a:r>
            <a:r>
              <a:rPr lang="en-US" altLang="ja-JP" sz="800" i="1" dirty="0" smtClean="0"/>
              <a:t>"</a:t>
            </a:r>
            <a:r>
              <a:rPr lang="en-US" altLang="ja-JP" sz="800" i="1" dirty="0"/>
              <a:t>id"</a:t>
            </a:r>
            <a:r>
              <a:rPr lang="en-US" altLang="ja-JP" sz="800" b="1" dirty="0"/>
              <a:t>: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</a:t>
            </a:r>
            <a:r>
              <a:rPr lang="en-US" altLang="ja-JP" sz="800" b="1" dirty="0" smtClean="0"/>
              <a:t>{</a:t>
            </a:r>
            <a:r>
              <a:rPr lang="en-US" altLang="ja-JP" sz="800" dirty="0" smtClean="0"/>
              <a:t> 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</a:t>
            </a:r>
            <a:r>
              <a:rPr lang="en-US" altLang="ja-JP" sz="800" b="1" dirty="0" smtClean="0"/>
              <a:t>“description”:</a:t>
            </a:r>
            <a:r>
              <a:rPr lang="en-US" altLang="ja-JP" sz="800" dirty="0" smtClean="0"/>
              <a:t> </a:t>
            </a:r>
            <a:r>
              <a:rPr lang="en-US" altLang="ja-JP" sz="800" b="1" dirty="0" smtClean="0"/>
              <a:t>“</a:t>
            </a:r>
            <a:r>
              <a:rPr lang="en-US" altLang="ja-JP" sz="800" dirty="0" smtClean="0"/>
              <a:t>The </a:t>
            </a:r>
            <a:r>
              <a:rPr lang="en-US" altLang="ja-JP" sz="800" dirty="0"/>
              <a:t>unique </a:t>
            </a:r>
            <a:r>
              <a:rPr lang="en-US" altLang="ja-JP" sz="800" dirty="0" smtClean="0"/>
              <a:t>identifier </a:t>
            </a:r>
            <a:r>
              <a:rPr lang="en-US" altLang="ja-JP" sz="800" dirty="0"/>
              <a:t>for a product</a:t>
            </a:r>
            <a:r>
              <a:rPr lang="en-US" altLang="ja-JP" sz="800" b="1" dirty="0"/>
              <a:t>",</a:t>
            </a:r>
            <a:r>
              <a:rPr lang="en-US" altLang="ja-JP" sz="800" dirty="0"/>
              <a:t> </a:t>
            </a:r>
          </a:p>
          <a:p>
            <a:pPr marL="0" indent="0">
              <a:buNone/>
            </a:pPr>
            <a:r>
              <a:rPr lang="ja-JP" altLang="en-US" sz="800" b="1" dirty="0" smtClean="0"/>
              <a:t>　　　　　　　</a:t>
            </a:r>
            <a:r>
              <a:rPr lang="en-US" altLang="ja-JP" sz="800" b="1" dirty="0" smtClean="0"/>
              <a:t>type</a:t>
            </a:r>
            <a:r>
              <a:rPr lang="en-US" altLang="ja-JP" sz="800" b="1" dirty="0"/>
              <a:t>":</a:t>
            </a:r>
            <a:r>
              <a:rPr lang="en-US" altLang="ja-JP" sz="800" dirty="0"/>
              <a:t> </a:t>
            </a:r>
            <a:r>
              <a:rPr lang="en-US" altLang="ja-JP" sz="800" b="1" dirty="0"/>
              <a:t>"</a:t>
            </a:r>
            <a:r>
              <a:rPr lang="en-US" altLang="ja-JP" sz="800" dirty="0" smtClean="0"/>
              <a:t>integer</a:t>
            </a:r>
            <a:r>
              <a:rPr lang="en-US" altLang="ja-JP" sz="800" b="1" dirty="0" smtClean="0"/>
              <a:t>“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</a:t>
            </a:r>
            <a:r>
              <a:rPr lang="en-US" altLang="ja-JP" sz="800" dirty="0" smtClean="0"/>
              <a:t> </a:t>
            </a:r>
            <a:r>
              <a:rPr lang="en-US" altLang="ja-JP" sz="800" b="1" dirty="0"/>
              <a:t>},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800" i="1" dirty="0"/>
              <a:t>　</a:t>
            </a:r>
            <a:r>
              <a:rPr lang="ja-JP" altLang="en-US" sz="800" i="1" dirty="0" smtClean="0"/>
              <a:t>　　</a:t>
            </a:r>
            <a:r>
              <a:rPr lang="en-US" altLang="ja-JP" sz="800" i="1" dirty="0" smtClean="0"/>
              <a:t>"</a:t>
            </a:r>
            <a:r>
              <a:rPr lang="en-US" altLang="ja-JP" sz="800" i="1" dirty="0"/>
              <a:t>name"</a:t>
            </a:r>
            <a:r>
              <a:rPr lang="en-US" altLang="ja-JP" sz="800" b="1" dirty="0"/>
              <a:t>: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800" b="1" dirty="0" smtClean="0"/>
              <a:t>　　　　　</a:t>
            </a:r>
            <a:r>
              <a:rPr lang="en-US" altLang="ja-JP" sz="800" b="1" dirty="0" smtClean="0"/>
              <a:t>{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</a:t>
            </a:r>
            <a:r>
              <a:rPr lang="en-US" altLang="ja-JP" sz="800" dirty="0" smtClean="0"/>
              <a:t> </a:t>
            </a:r>
            <a:r>
              <a:rPr lang="en-US" altLang="ja-JP" sz="800" b="1" dirty="0"/>
              <a:t>"description":</a:t>
            </a:r>
            <a:r>
              <a:rPr lang="en-US" altLang="ja-JP" sz="800" dirty="0"/>
              <a:t> </a:t>
            </a:r>
            <a:r>
              <a:rPr lang="en-US" altLang="ja-JP" sz="800" b="1" dirty="0"/>
              <a:t>"</a:t>
            </a:r>
            <a:r>
              <a:rPr lang="en-US" altLang="ja-JP" sz="800" dirty="0"/>
              <a:t>Name of the product</a:t>
            </a:r>
            <a:r>
              <a:rPr lang="en-US" altLang="ja-JP" sz="800" b="1" dirty="0" smtClean="0"/>
              <a:t>",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　</a:t>
            </a:r>
            <a:r>
              <a:rPr lang="en-US" altLang="ja-JP" sz="800" dirty="0" smtClean="0"/>
              <a:t> </a:t>
            </a:r>
            <a:r>
              <a:rPr lang="en-US" altLang="ja-JP" sz="800" b="1" dirty="0"/>
              <a:t>"type":</a:t>
            </a:r>
            <a:r>
              <a:rPr lang="en-US" altLang="ja-JP" sz="800" dirty="0"/>
              <a:t> </a:t>
            </a:r>
            <a:r>
              <a:rPr lang="en-US" altLang="ja-JP" sz="800" b="1" dirty="0"/>
              <a:t>"</a:t>
            </a:r>
            <a:r>
              <a:rPr lang="en-US" altLang="ja-JP" sz="800" dirty="0"/>
              <a:t>string</a:t>
            </a:r>
            <a:r>
              <a:rPr lang="en-US" altLang="ja-JP" sz="800" b="1" dirty="0"/>
              <a:t>"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</a:t>
            </a:r>
            <a:r>
              <a:rPr lang="en-US" altLang="ja-JP" sz="800" b="1" dirty="0" smtClean="0"/>
              <a:t>},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</a:t>
            </a:r>
            <a:r>
              <a:rPr lang="en-US" altLang="ja-JP" sz="800" dirty="0" smtClean="0"/>
              <a:t> </a:t>
            </a:r>
            <a:r>
              <a:rPr lang="en-US" altLang="ja-JP" sz="800" i="1" dirty="0"/>
              <a:t>"price"</a:t>
            </a:r>
            <a:r>
              <a:rPr lang="en-US" altLang="ja-JP" sz="800" b="1" dirty="0"/>
              <a:t>: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</a:t>
            </a:r>
            <a:r>
              <a:rPr lang="en-US" altLang="ja-JP" sz="800" b="1" dirty="0" smtClean="0"/>
              <a:t>{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　</a:t>
            </a:r>
            <a:r>
              <a:rPr lang="en-US" altLang="ja-JP" sz="800" dirty="0" smtClean="0"/>
              <a:t> </a:t>
            </a:r>
            <a:r>
              <a:rPr lang="en-US" altLang="ja-JP" sz="800" b="1" dirty="0"/>
              <a:t>"type":</a:t>
            </a:r>
            <a:r>
              <a:rPr lang="en-US" altLang="ja-JP" sz="800" dirty="0"/>
              <a:t> </a:t>
            </a:r>
            <a:r>
              <a:rPr lang="en-US" altLang="ja-JP" sz="800" b="1" dirty="0"/>
              <a:t>"</a:t>
            </a:r>
            <a:r>
              <a:rPr lang="en-US" altLang="ja-JP" sz="800" dirty="0"/>
              <a:t>number</a:t>
            </a:r>
            <a:r>
              <a:rPr lang="en-US" altLang="ja-JP" sz="800" b="1" dirty="0" smtClean="0"/>
              <a:t>",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　</a:t>
            </a:r>
            <a:r>
              <a:rPr lang="en-US" altLang="ja-JP" sz="800" dirty="0" smtClean="0"/>
              <a:t> </a:t>
            </a:r>
            <a:r>
              <a:rPr lang="en-US" altLang="ja-JP" sz="800" b="1" dirty="0"/>
              <a:t>"minimum":</a:t>
            </a:r>
            <a:r>
              <a:rPr lang="en-US" altLang="ja-JP" sz="800" dirty="0"/>
              <a:t> </a:t>
            </a:r>
            <a:r>
              <a:rPr lang="en-US" altLang="ja-JP" sz="800" b="1" dirty="0"/>
              <a:t>0</a:t>
            </a:r>
            <a:r>
              <a:rPr lang="en-US" altLang="ja-JP" sz="800" b="1" dirty="0" smtClean="0"/>
              <a:t>,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　</a:t>
            </a:r>
            <a:r>
              <a:rPr lang="en-US" altLang="ja-JP" sz="800" dirty="0" smtClean="0"/>
              <a:t> </a:t>
            </a:r>
            <a:r>
              <a:rPr lang="en-US" altLang="ja-JP" sz="800" b="1" dirty="0"/>
              <a:t>"</a:t>
            </a:r>
            <a:r>
              <a:rPr lang="en-US" altLang="ja-JP" sz="800" b="1" dirty="0" err="1"/>
              <a:t>exclusiveMinimum</a:t>
            </a:r>
            <a:r>
              <a:rPr lang="en-US" altLang="ja-JP" sz="800" b="1" dirty="0"/>
              <a:t>":</a:t>
            </a:r>
            <a:r>
              <a:rPr lang="en-US" altLang="ja-JP" sz="800" dirty="0"/>
              <a:t> </a:t>
            </a:r>
            <a:r>
              <a:rPr lang="en-US" altLang="ja-JP" sz="800" b="1" dirty="0"/>
              <a:t>true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</a:t>
            </a:r>
            <a:r>
              <a:rPr lang="en-US" altLang="ja-JP" sz="800" b="1" dirty="0" smtClean="0"/>
              <a:t>},</a:t>
            </a:r>
            <a:r>
              <a:rPr lang="en-US" altLang="ja-JP" sz="800" dirty="0" smtClean="0"/>
              <a:t> </a:t>
            </a:r>
          </a:p>
          <a:p>
            <a:pPr marL="0" indent="0">
              <a:buNone/>
            </a:pPr>
            <a:r>
              <a:rPr lang="ja-JP" altLang="en-US" sz="800" i="1" dirty="0"/>
              <a:t>　</a:t>
            </a:r>
            <a:r>
              <a:rPr lang="ja-JP" altLang="en-US" sz="800" i="1" dirty="0" smtClean="0"/>
              <a:t>　　　</a:t>
            </a:r>
            <a:r>
              <a:rPr lang="en-US" altLang="ja-JP" sz="800" i="1" dirty="0" smtClean="0"/>
              <a:t>"</a:t>
            </a:r>
            <a:r>
              <a:rPr lang="en-US" altLang="ja-JP" sz="800" i="1" dirty="0"/>
              <a:t>tags"</a:t>
            </a:r>
            <a:r>
              <a:rPr lang="en-US" altLang="ja-JP" sz="800" b="1" dirty="0"/>
              <a:t>: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</a:t>
            </a:r>
            <a:r>
              <a:rPr lang="en-US" altLang="ja-JP" sz="800" b="1" dirty="0" smtClean="0"/>
              <a:t>{</a:t>
            </a:r>
            <a:r>
              <a:rPr lang="en-US" altLang="ja-JP" sz="800" dirty="0" smtClean="0"/>
              <a:t> 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　　</a:t>
            </a:r>
            <a:r>
              <a:rPr lang="en-US" altLang="ja-JP" sz="800" b="1" dirty="0" smtClean="0"/>
              <a:t>“type”:</a:t>
            </a:r>
            <a:r>
              <a:rPr lang="en-US" altLang="ja-JP" sz="800" dirty="0" smtClean="0"/>
              <a:t> </a:t>
            </a:r>
            <a:r>
              <a:rPr lang="en-US" altLang="ja-JP" sz="800" b="1" dirty="0" smtClean="0"/>
              <a:t>“</a:t>
            </a:r>
            <a:r>
              <a:rPr lang="en-US" altLang="ja-JP" sz="800" dirty="0" smtClean="0"/>
              <a:t>array</a:t>
            </a:r>
            <a:r>
              <a:rPr lang="en-US" altLang="ja-JP" sz="800" b="1" dirty="0" smtClean="0"/>
              <a:t>”,</a:t>
            </a:r>
            <a:r>
              <a:rPr lang="en-US" altLang="ja-JP" sz="800" dirty="0" smtClean="0"/>
              <a:t> 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　　</a:t>
            </a:r>
            <a:r>
              <a:rPr lang="en-US" altLang="ja-JP" sz="800" b="1" dirty="0" smtClean="0"/>
              <a:t>“items”: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　　　　</a:t>
            </a:r>
            <a:r>
              <a:rPr lang="en-US" altLang="ja-JP" sz="800" dirty="0" smtClean="0"/>
              <a:t> </a:t>
            </a:r>
            <a:r>
              <a:rPr lang="en-US" altLang="ja-JP" sz="800" b="1" dirty="0"/>
              <a:t>{</a:t>
            </a:r>
            <a:r>
              <a:rPr lang="en-US" altLang="ja-JP" sz="800" dirty="0"/>
              <a:t> 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　　　　　　</a:t>
            </a:r>
            <a:r>
              <a:rPr lang="en-US" altLang="ja-JP" sz="800" b="1" dirty="0" smtClean="0"/>
              <a:t>“type”:</a:t>
            </a:r>
            <a:r>
              <a:rPr lang="en-US" altLang="ja-JP" sz="800" dirty="0" smtClean="0"/>
              <a:t> </a:t>
            </a:r>
            <a:r>
              <a:rPr lang="en-US" altLang="ja-JP" sz="800" b="1" dirty="0" smtClean="0"/>
              <a:t>“</a:t>
            </a:r>
            <a:r>
              <a:rPr lang="en-US" altLang="ja-JP" sz="800" dirty="0" smtClean="0"/>
              <a:t>string</a:t>
            </a:r>
            <a:r>
              <a:rPr lang="en-US" altLang="ja-JP" sz="800" b="1" dirty="0" smtClean="0"/>
              <a:t>”</a:t>
            </a:r>
            <a:r>
              <a:rPr lang="en-US" altLang="ja-JP" sz="800" dirty="0" smtClean="0"/>
              <a:t> 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　　　　</a:t>
            </a:r>
            <a:r>
              <a:rPr lang="en-US" altLang="ja-JP" sz="800" b="1" dirty="0" smtClean="0"/>
              <a:t>},</a:t>
            </a:r>
            <a:r>
              <a:rPr lang="en-US" altLang="ja-JP" sz="800" dirty="0" smtClean="0"/>
              <a:t> 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　　　　</a:t>
            </a:r>
            <a:r>
              <a:rPr lang="en-US" altLang="ja-JP" sz="800" b="1" dirty="0" smtClean="0"/>
              <a:t>“</a:t>
            </a:r>
            <a:r>
              <a:rPr lang="en-US" altLang="ja-JP" sz="800" b="1" dirty="0" err="1" smtClean="0"/>
              <a:t>minItems</a:t>
            </a:r>
            <a:r>
              <a:rPr lang="en-US" altLang="ja-JP" sz="800" b="1" dirty="0" smtClean="0"/>
              <a:t>”:</a:t>
            </a:r>
            <a:r>
              <a:rPr lang="en-US" altLang="ja-JP" sz="800" dirty="0" smtClean="0"/>
              <a:t> </a:t>
            </a:r>
            <a:r>
              <a:rPr lang="en-US" altLang="ja-JP" sz="800" b="1" dirty="0"/>
              <a:t>1,</a:t>
            </a:r>
            <a:r>
              <a:rPr lang="en-US" altLang="ja-JP" sz="800" dirty="0"/>
              <a:t> </a:t>
            </a:r>
          </a:p>
          <a:p>
            <a:pPr marL="0" indent="0">
              <a:buNone/>
            </a:pPr>
            <a:r>
              <a:rPr lang="ja-JP" altLang="en-US" sz="800" b="1" dirty="0" smtClean="0"/>
              <a:t>　　　　　　　　　</a:t>
            </a:r>
            <a:r>
              <a:rPr lang="en-US" altLang="ja-JP" sz="800" b="1" dirty="0" smtClean="0"/>
              <a:t>"</a:t>
            </a:r>
            <a:r>
              <a:rPr lang="en-US" altLang="ja-JP" sz="800" b="1" dirty="0" err="1"/>
              <a:t>uniqueItems</a:t>
            </a:r>
            <a:r>
              <a:rPr lang="en-US" altLang="ja-JP" sz="800" b="1" dirty="0"/>
              <a:t>":</a:t>
            </a:r>
            <a:r>
              <a:rPr lang="en-US" altLang="ja-JP" sz="800" dirty="0"/>
              <a:t> </a:t>
            </a:r>
            <a:r>
              <a:rPr lang="en-US" altLang="ja-JP" sz="800" b="1" dirty="0" smtClean="0"/>
              <a:t>true</a:t>
            </a:r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ja-JP" altLang="en-US" sz="800" b="1" dirty="0" smtClean="0"/>
              <a:t>　　　　</a:t>
            </a:r>
            <a:r>
              <a:rPr lang="en-US" altLang="ja-JP" sz="800" dirty="0" smtClean="0"/>
              <a:t> </a:t>
            </a:r>
            <a:r>
              <a:rPr lang="en-US" altLang="ja-JP" sz="800" b="1" dirty="0" smtClean="0"/>
              <a:t>}</a:t>
            </a:r>
          </a:p>
          <a:p>
            <a:pPr marL="0" indent="0">
              <a:buNone/>
            </a:pPr>
            <a:r>
              <a:rPr lang="en-US" altLang="ja-JP" sz="800" dirty="0" smtClean="0"/>
              <a:t> </a:t>
            </a:r>
            <a:r>
              <a:rPr lang="ja-JP" altLang="en-US" sz="800" dirty="0" smtClean="0"/>
              <a:t>　　　　</a:t>
            </a:r>
            <a:r>
              <a:rPr lang="en-US" altLang="ja-JP" sz="800" b="1" dirty="0" smtClean="0"/>
              <a:t>},</a:t>
            </a:r>
            <a:r>
              <a:rPr lang="en-US" altLang="ja-JP" sz="800" dirty="0" smtClean="0"/>
              <a:t> </a:t>
            </a:r>
          </a:p>
          <a:p>
            <a:pPr marL="0" indent="0">
              <a:buNone/>
            </a:pPr>
            <a:r>
              <a:rPr lang="en-US" altLang="ja-JP" sz="800" b="1" dirty="0" smtClean="0"/>
              <a:t>"</a:t>
            </a:r>
            <a:r>
              <a:rPr lang="en-US" altLang="ja-JP" sz="800" b="1" dirty="0"/>
              <a:t>required":</a:t>
            </a:r>
            <a:r>
              <a:rPr lang="en-US" altLang="ja-JP" sz="800" dirty="0"/>
              <a:t> </a:t>
            </a:r>
            <a:r>
              <a:rPr lang="en-US" altLang="ja-JP" sz="800" b="1" dirty="0"/>
              <a:t>["</a:t>
            </a:r>
            <a:r>
              <a:rPr lang="en-US" altLang="ja-JP" sz="800" dirty="0"/>
              <a:t>id</a:t>
            </a:r>
            <a:r>
              <a:rPr lang="en-US" altLang="ja-JP" sz="800" b="1" dirty="0"/>
              <a:t>",</a:t>
            </a:r>
            <a:r>
              <a:rPr lang="en-US" altLang="ja-JP" sz="800" dirty="0"/>
              <a:t> </a:t>
            </a:r>
            <a:r>
              <a:rPr lang="en-US" altLang="ja-JP" sz="800" b="1" dirty="0"/>
              <a:t>"</a:t>
            </a:r>
            <a:r>
              <a:rPr lang="en-US" altLang="ja-JP" sz="800" dirty="0"/>
              <a:t>name</a:t>
            </a:r>
            <a:r>
              <a:rPr lang="en-US" altLang="ja-JP" sz="800" b="1" dirty="0"/>
              <a:t>",</a:t>
            </a:r>
            <a:r>
              <a:rPr lang="en-US" altLang="ja-JP" sz="800" dirty="0"/>
              <a:t> </a:t>
            </a:r>
            <a:r>
              <a:rPr lang="en-US" altLang="ja-JP" sz="800" b="1" dirty="0"/>
              <a:t>"</a:t>
            </a:r>
            <a:r>
              <a:rPr lang="en-US" altLang="ja-JP" sz="800" dirty="0"/>
              <a:t>price</a:t>
            </a:r>
            <a:r>
              <a:rPr lang="en-US" altLang="ja-JP" sz="800" b="1" dirty="0"/>
              <a:t>"]</a:t>
            </a:r>
            <a:r>
              <a:rPr lang="en-US" altLang="ja-JP" sz="800" dirty="0"/>
              <a:t> </a:t>
            </a:r>
            <a:r>
              <a:rPr lang="en-US" altLang="ja-JP" sz="800" b="1" dirty="0"/>
              <a:t>}</a:t>
            </a:r>
            <a:endParaRPr lang="en-US" altLang="ja-JP" sz="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82109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Error</a:t>
            </a:r>
            <a:r>
              <a:rPr lang="ja-JP" altLang="en-US" dirty="0"/>
              <a:t>の　しよう　と　しょり</a:t>
            </a:r>
            <a:r>
              <a:rPr lang="en-US" altLang="ja-JP" dirty="0"/>
              <a:t>.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kumimoji="1" lang="ja-JP" altLang="en-US" dirty="0" smtClean="0"/>
              <a:t>　　　　　　　　　　　　　</a:t>
            </a:r>
            <a:r>
              <a:rPr kumimoji="1" lang="en-US" altLang="ja-JP" dirty="0" smtClean="0"/>
              <a:t>ISSUE</a:t>
            </a:r>
          </a:p>
          <a:p>
            <a:r>
              <a:rPr kumimoji="1" lang="en-US" altLang="ja-JP" sz="2000" dirty="0" smtClean="0"/>
              <a:t>Error </a:t>
            </a:r>
            <a:r>
              <a:rPr kumimoji="1" lang="ja-JP" altLang="en-US" sz="2000" dirty="0" smtClean="0"/>
              <a:t>の　</a:t>
            </a:r>
            <a:r>
              <a:rPr lang="ja-JP" altLang="en-US" sz="2000" dirty="0"/>
              <a:t>しようし</a:t>
            </a:r>
            <a:r>
              <a:rPr lang="ja-JP" altLang="en-US" sz="2000" dirty="0" smtClean="0"/>
              <a:t>よ　ありません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Error </a:t>
            </a:r>
            <a:r>
              <a:rPr lang="ja-JP" altLang="en-US" sz="2000" dirty="0"/>
              <a:t>の　</a:t>
            </a:r>
            <a:r>
              <a:rPr lang="ja-JP" altLang="en-US" sz="2000" dirty="0" smtClean="0"/>
              <a:t>処理　の　ために　コド　ありません。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dirty="0" smtClean="0"/>
              <a:t>				GOAL</a:t>
            </a:r>
          </a:p>
          <a:p>
            <a:r>
              <a:rPr kumimoji="1" lang="ja-JP" altLang="en-US" sz="2000" dirty="0" smtClean="0"/>
              <a:t>２</a:t>
            </a:r>
            <a:r>
              <a:rPr kumimoji="1" lang="en-US" altLang="ja-JP" sz="2000" dirty="0" smtClean="0"/>
              <a:t>Q </a:t>
            </a:r>
            <a:r>
              <a:rPr kumimoji="1" lang="ja-JP" altLang="en-US" sz="2000" dirty="0" smtClean="0"/>
              <a:t>まで　</a:t>
            </a:r>
            <a:r>
              <a:rPr lang="en-US" altLang="ja-JP" sz="2000" dirty="0"/>
              <a:t> Error</a:t>
            </a:r>
            <a:r>
              <a:rPr lang="ja-JP" altLang="en-US" sz="2000" dirty="0"/>
              <a:t>の　しよう　と　</a:t>
            </a:r>
            <a:r>
              <a:rPr lang="ja-JP" altLang="en-US" sz="2000" dirty="0" smtClean="0"/>
              <a:t>しょり　を　よういます。</a:t>
            </a:r>
            <a:endParaRPr kumimoji="1" lang="ja-JP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5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たとえば</a:t>
            </a:r>
            <a:endParaRPr kumimoji="1" lang="ja-JP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kumimoji="1" lang="en-US" altLang="ja-JP" dirty="0" smtClean="0"/>
              <a:t>Errors</a:t>
            </a:r>
            <a:r>
              <a:rPr kumimoji="1" lang="ja-JP" altLang="en-US" dirty="0" smtClean="0"/>
              <a:t>　の　もと</a:t>
            </a:r>
            <a:r>
              <a:rPr kumimoji="1" lang="en-US" altLang="ja-JP" dirty="0" smtClean="0"/>
              <a:t>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669674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err="1" smtClean="0"/>
              <a:t>いっぱんの</a:t>
            </a:r>
            <a:r>
              <a:rPr lang="en-US" altLang="ja-JP" dirty="0" err="1" smtClean="0"/>
              <a:t>RestAPI</a:t>
            </a:r>
            <a:r>
              <a:rPr lang="ja-JP" altLang="en-US" dirty="0"/>
              <a:t>エラーコード</a:t>
            </a:r>
            <a:endParaRPr kumimoji="1" lang="ja-JP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/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694E-77FB-49E7-BEA5-7C3291174E4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82941"/>
              </p:ext>
            </p:extLst>
          </p:nvPr>
        </p:nvGraphicFramePr>
        <p:xfrm>
          <a:off x="360934" y="1484784"/>
          <a:ext cx="8784976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4720976"/>
              </a:tblGrid>
              <a:tr h="139040"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code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status code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message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Invalid</a:t>
                      </a:r>
                    </a:p>
                    <a:p>
                      <a:pPr fontAlgn="t"/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Authentication</a:t>
                      </a:r>
                    </a:p>
                    <a:p>
                      <a:pPr fontAlgn="t"/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Info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Bad Request (400)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The authentication information was not provided in the correct format. Verify the value of </a:t>
                      </a:r>
                      <a:r>
                        <a:rPr lang="en-US" i="1" dirty="0">
                          <a:solidFill>
                            <a:srgbClr val="2A2A2A"/>
                          </a:solidFill>
                          <a:effectLst/>
                        </a:rPr>
                        <a:t>Authorization</a:t>
                      </a:r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 header.</a:t>
                      </a:r>
                    </a:p>
                  </a:txBody>
                  <a:tcPr marL="76200" marR="76200" marT="95250" marB="9525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Authentication</a:t>
                      </a:r>
                    </a:p>
                    <a:p>
                      <a:pPr fontAlgn="t"/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Failed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Forbidden (403)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Server failed to authenticate the request. Make sure the value of the </a:t>
                      </a:r>
                      <a:r>
                        <a:rPr lang="en-US" i="1" dirty="0">
                          <a:solidFill>
                            <a:srgbClr val="2A2A2A"/>
                          </a:solidFill>
                          <a:effectLst/>
                        </a:rPr>
                        <a:t>Authorization</a:t>
                      </a:r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 header is formed correctly including the signature.</a:t>
                      </a:r>
                    </a:p>
                  </a:txBody>
                  <a:tcPr marL="76200" marR="76200" marT="95250" marB="9525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2A2A2A"/>
                          </a:solidFill>
                          <a:effectLst/>
                        </a:rPr>
                        <a:t>ResourceNotFound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Not Found (404)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The specified resource does not exist.</a:t>
                      </a:r>
                    </a:p>
                  </a:txBody>
                  <a:tcPr marL="76200" marR="76200" marT="95250" marB="9525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2A2A2A"/>
                          </a:solidFill>
                          <a:effectLst/>
                        </a:rPr>
                        <a:t>InternalError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Internal Server Error (500)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The server encountered an internal error. Please retry the request.</a:t>
                      </a:r>
                    </a:p>
                  </a:txBody>
                  <a:tcPr marL="76200" marR="76200" marT="95250" marB="9525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OperationTimedOut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Internal Server Error (500)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The operation could not be completed within the permitted time.</a:t>
                      </a:r>
                    </a:p>
                  </a:txBody>
                  <a:tcPr marL="76200" marR="76200" marT="95250" marB="9525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ServerBusy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Service Unavailable (503)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The server is currently unable to receive requests. Please retry your request.</a:t>
                      </a:r>
                    </a:p>
                  </a:txBody>
                  <a:tcPr marL="76200" marR="76200" marT="95250" marB="952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10626"/>
      </p:ext>
    </p:extLst>
  </p:cSld>
  <p:clrMapOvr>
    <a:masterClrMapping/>
  </p:clrMapOvr>
</p:sld>
</file>

<file path=ppt/theme/theme1.xml><?xml version="1.0" encoding="utf-8"?>
<a:theme xmlns:a="http://schemas.openxmlformats.org/drawingml/2006/main" name="光通信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メイリオ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7_テーマ_201208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テーマ_201208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テーマ_201208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テーマ_201208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0_テーマ_201208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1_テーマ_201208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2_テーマ_201208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3_テーマ_201208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5_テーマ_201208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光通信2015</Template>
  <TotalTime>22261</TotalTime>
  <Words>183</Words>
  <Application>Microsoft Office PowerPoint</Application>
  <PresentationFormat>On-screen Show (4:3)</PresentationFormat>
  <Paragraphs>101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光通信2015</vt:lpstr>
      <vt:lpstr>3_テーマ_201208_01</vt:lpstr>
      <vt:lpstr>7_テーマ_201208_01</vt:lpstr>
      <vt:lpstr>8_テーマ_201208_01</vt:lpstr>
      <vt:lpstr>10_テーマ_201208_01</vt:lpstr>
      <vt:lpstr>11_テーマ_201208_01</vt:lpstr>
      <vt:lpstr>12_テーマ_201208_01</vt:lpstr>
      <vt:lpstr>13_テーマ_201208_01</vt:lpstr>
      <vt:lpstr>15_テーマ_201208_01</vt:lpstr>
      <vt:lpstr>17_テーマ_201208_01</vt:lpstr>
      <vt:lpstr>Photo Editor Photo</vt:lpstr>
      <vt:lpstr> SRSドキュメンテーション </vt:lpstr>
      <vt:lpstr>JSON schema</vt:lpstr>
      <vt:lpstr>たとえば</vt:lpstr>
      <vt:lpstr> Errorの　しよう　と　しょり. </vt:lpstr>
      <vt:lpstr>たとえば</vt:lpstr>
      <vt:lpstr>いっぱんのRestAPIエラーコード</vt:lpstr>
    </vt:vector>
  </TitlesOfParts>
  <Company>株式会社 光通信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申請アプリの統合</dc:title>
  <dc:creator>村山 望美</dc:creator>
  <cp:lastModifiedBy>クマル ゴピ</cp:lastModifiedBy>
  <cp:revision>223</cp:revision>
  <dcterms:created xsi:type="dcterms:W3CDTF">2015-04-15T01:52:02Z</dcterms:created>
  <dcterms:modified xsi:type="dcterms:W3CDTF">2015-07-08T01:20:40Z</dcterms:modified>
</cp:coreProperties>
</file>