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10FF69F-A054-4C01-BB61-D17608350A1D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B18896-1859-4FD9-93C8-5F3FF2476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endParaRPr kumimoji="1" lang="ja-JP" alt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284984"/>
            <a:ext cx="8001000" cy="533400"/>
          </a:xfrm>
        </p:spPr>
        <p:txBody>
          <a:bodyPr>
            <a:noAutofit/>
          </a:bodyPr>
          <a:lstStyle/>
          <a:p>
            <a:r>
              <a:rPr lang="en-US" altLang="ja-JP" sz="6000" dirty="0" smtClean="0"/>
              <a:t>WEB CART </a:t>
            </a:r>
          </a:p>
          <a:p>
            <a:r>
              <a:rPr lang="en-US" altLang="ja-JP" sz="1600" dirty="0" smtClean="0"/>
              <a:t>SIMPLE </a:t>
            </a:r>
            <a:r>
              <a:rPr lang="en-US" altLang="ja-JP" sz="1600" dirty="0"/>
              <a:t>SOLUTION FOR SUPPLY CHAIN OF HOTEL AND RESTAURANT </a:t>
            </a:r>
            <a:r>
              <a:rPr lang="en-US" altLang="ja-JP" sz="1600" dirty="0" smtClean="0"/>
              <a:t>INDUSTRY</a:t>
            </a:r>
            <a:endParaRPr kumimoji="1" lang="ja-JP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543942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6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HOTEL INDUSTRY?? Why??  !!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The no. of hotels and restaurants in </a:t>
            </a:r>
            <a:r>
              <a:rPr kumimoji="1" lang="en-US" altLang="ja-JP" dirty="0" err="1" smtClean="0"/>
              <a:t>india</a:t>
            </a:r>
            <a:r>
              <a:rPr kumimoji="1" lang="en-US" altLang="ja-JP" dirty="0" smtClean="0"/>
              <a:t> is huge but still there isn</a:t>
            </a:r>
            <a:r>
              <a:rPr lang="en-US" altLang="ja-JP" dirty="0" smtClean="0"/>
              <a:t>’t a single dedicated web application which can provide all the requirements of a hotel/restaurant at one place.</a:t>
            </a:r>
          </a:p>
          <a:p>
            <a:r>
              <a:rPr lang="en-US" altLang="ja-JP" dirty="0" smtClean="0"/>
              <a:t>However there are some websites selling crockery and          cutlery but most of them sell single brand, So there is no </a:t>
            </a:r>
            <a:r>
              <a:rPr lang="en-US" altLang="ja-JP" dirty="0" err="1" smtClean="0"/>
              <a:t>multibrand</a:t>
            </a:r>
            <a:r>
              <a:rPr lang="en-US" altLang="ja-JP" dirty="0" smtClean="0"/>
              <a:t> retailer available online.</a:t>
            </a:r>
          </a:p>
          <a:p>
            <a:r>
              <a:rPr lang="en-US" altLang="ja-JP" dirty="0" smtClean="0"/>
              <a:t>There is no web application which can provide skilled  waiters n chefs and other employees. </a:t>
            </a:r>
          </a:p>
        </p:txBody>
      </p:sp>
    </p:spTree>
    <p:extLst>
      <p:ext uri="{BB962C8B-B14F-4D97-AF65-F5344CB8AC3E}">
        <p14:creationId xmlns:p14="http://schemas.microsoft.com/office/powerpoint/2010/main" val="19759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Requirements of a hotel/</a:t>
            </a:r>
            <a:r>
              <a:rPr lang="en-US" altLang="ja-JP" dirty="0" err="1" smtClean="0"/>
              <a:t>restraunts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Fresh vegetables , fruits , spices etc.</a:t>
            </a:r>
          </a:p>
          <a:p>
            <a:r>
              <a:rPr lang="en-US" altLang="ja-JP" dirty="0" smtClean="0"/>
              <a:t>Crockery , cutlery , cookware etc.</a:t>
            </a:r>
          </a:p>
          <a:p>
            <a:r>
              <a:rPr kumimoji="1" lang="en-US" altLang="ja-JP" dirty="0" smtClean="0"/>
              <a:t>Table clothes , napkins etc.</a:t>
            </a:r>
          </a:p>
          <a:p>
            <a:r>
              <a:rPr lang="en-US" altLang="ja-JP" dirty="0" smtClean="0"/>
              <a:t>Products for interior designing.</a:t>
            </a:r>
          </a:p>
          <a:p>
            <a:r>
              <a:rPr kumimoji="1" lang="en-US" altLang="ja-JP" dirty="0" smtClean="0"/>
              <a:t>Chefs , waiters and other skilled workers.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4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I’m thinking to do!!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My idea is to design a </a:t>
            </a:r>
            <a:r>
              <a:rPr lang="en-US" altLang="ja-JP" dirty="0" err="1" smtClean="0"/>
              <a:t>webcart</a:t>
            </a:r>
            <a:r>
              <a:rPr lang="en-US" altLang="ja-JP" dirty="0" smtClean="0"/>
              <a:t> similar to </a:t>
            </a:r>
            <a:r>
              <a:rPr lang="en-US" altLang="ja-JP" dirty="0" err="1" smtClean="0"/>
              <a:t>flipkart</a:t>
            </a:r>
            <a:r>
              <a:rPr lang="en-US" altLang="ja-JP" dirty="0" smtClean="0"/>
              <a:t>. It will sell crockery ,cutlery , table clothes and all other such things required by a restaurant. It will provide variety of products from different vendors ranging from top brands to the local vendors.</a:t>
            </a:r>
          </a:p>
          <a:p>
            <a:r>
              <a:rPr lang="en-US" altLang="ja-JP" dirty="0" smtClean="0"/>
              <a:t>In addition to this there will b a section which will provide the contacts of all the local vendors of raw material like fruits , vegetables and spices. It will sort the vendors according to their capacity to supply and their quoted price.</a:t>
            </a:r>
          </a:p>
          <a:p>
            <a:r>
              <a:rPr lang="en-US" altLang="ja-JP" dirty="0" smtClean="0"/>
              <a:t>There will also be an employment portal where openings for jobs of waiters , chefs 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 in </a:t>
            </a:r>
            <a:r>
              <a:rPr lang="en-US" altLang="ja-JP" dirty="0" err="1" smtClean="0"/>
              <a:t>restraunts</a:t>
            </a:r>
            <a:r>
              <a:rPr lang="en-US" altLang="ja-JP" dirty="0" smtClean="0"/>
              <a:t> will be displayed and any individual can apply. (only small jobs as I m not creating naukri.com or consultancy )</a:t>
            </a:r>
          </a:p>
        </p:txBody>
      </p:sp>
    </p:spTree>
    <p:extLst>
      <p:ext uri="{BB962C8B-B14F-4D97-AF65-F5344CB8AC3E}">
        <p14:creationId xmlns:p14="http://schemas.microsoft.com/office/powerpoint/2010/main" val="17209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How </a:t>
            </a:r>
            <a:r>
              <a:rPr lang="en-US" altLang="ja-JP" dirty="0" smtClean="0"/>
              <a:t>it </a:t>
            </a:r>
            <a:r>
              <a:rPr kumimoji="1" lang="en-US" altLang="ja-JP" dirty="0" smtClean="0"/>
              <a:t>will help restaurants/hotels??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Hotels/restaurants will get all their required items at one place. Different brands and different variety of products will be available.</a:t>
            </a:r>
          </a:p>
          <a:p>
            <a:r>
              <a:rPr kumimoji="1" lang="en-US" altLang="ja-JP" dirty="0" smtClean="0"/>
              <a:t>There will be huge no of vendors resulting in competition which will result in effective prices and better quality.</a:t>
            </a:r>
          </a:p>
          <a:p>
            <a:r>
              <a:rPr lang="en-US" altLang="ja-JP" dirty="0" smtClean="0"/>
              <a:t>Contacts of large no. of vendors will be provided at one place saving a lot of effort of supply chain department people.</a:t>
            </a:r>
          </a:p>
          <a:p>
            <a:r>
              <a:rPr lang="en-US" altLang="ja-JP" dirty="0" smtClean="0"/>
              <a:t>All of the vendors will be given ratings according to the feedback from customers which will account for their reputation.</a:t>
            </a:r>
          </a:p>
          <a:p>
            <a:r>
              <a:rPr lang="en-US" altLang="ja-JP" dirty="0" smtClean="0"/>
              <a:t>Restaurants/hotels will not have to hire consultants to recruit employees for small jobs. That can be done using this web application.</a:t>
            </a:r>
          </a:p>
          <a:p>
            <a:r>
              <a:rPr kumimoji="1" lang="en-US" altLang="ja-JP" dirty="0" smtClean="0"/>
              <a:t>This web application will surely reduce the supply-chain cost and the amount of effort put for these tasks.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98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5400" dirty="0" smtClean="0"/>
              <a:t>          </a:t>
            </a:r>
          </a:p>
          <a:p>
            <a:pPr marL="0" indent="0">
              <a:buNone/>
            </a:pPr>
            <a:r>
              <a:rPr lang="en-US" altLang="ja-JP" sz="5400" dirty="0" smtClean="0"/>
              <a:t>             </a:t>
            </a:r>
          </a:p>
          <a:p>
            <a:pPr marL="0" indent="0">
              <a:buNone/>
            </a:pPr>
            <a:r>
              <a:rPr kumimoji="1" lang="en-US" altLang="ja-JP" sz="5400" dirty="0"/>
              <a:t>	</a:t>
            </a:r>
            <a:r>
              <a:rPr kumimoji="1" lang="en-US" altLang="ja-JP" sz="5400" dirty="0" smtClean="0"/>
              <a:t>		Thank you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165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73</TotalTime>
  <Words>408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Decatur</vt:lpstr>
      <vt:lpstr>                  </vt:lpstr>
      <vt:lpstr> HOTEL INDUSTRY?? Why??  !!</vt:lpstr>
      <vt:lpstr>Requirements of a hotel/restraunts</vt:lpstr>
      <vt:lpstr>What I’m thinking to do!!</vt:lpstr>
      <vt:lpstr>How it will help restaurants/hotels??</vt:lpstr>
      <vt:lpstr>PowerPoint Presentation</vt:lpstr>
    </vt:vector>
  </TitlesOfParts>
  <Company>株式会社 光通信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SOLUTION FOR SUPPLY CHAIN OF HOTEL AND RESTRAUNT INDUSTRY</dc:title>
  <dc:creator>クマル ゴピ</dc:creator>
  <cp:lastModifiedBy>クマル ゴピ</cp:lastModifiedBy>
  <cp:revision>8</cp:revision>
  <dcterms:created xsi:type="dcterms:W3CDTF">2015-01-15T07:13:17Z</dcterms:created>
  <dcterms:modified xsi:type="dcterms:W3CDTF">2015-01-15T08:26:49Z</dcterms:modified>
</cp:coreProperties>
</file>