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omgayu" initials="k" lastIdx="1" clrIdx="0">
    <p:extLst>
      <p:ext uri="{19B8F6BF-5375-455C-9EA6-DF929625EA0E}">
        <p15:presenceInfo xmlns:p15="http://schemas.microsoft.com/office/powerpoint/2012/main" userId="khoomga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3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9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535D-31D4-44D5-A852-3D55394EBBCD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32AD-7A73-4A0B-BF43-9EE3D456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46515" y="3744686"/>
            <a:ext cx="2830285" cy="1807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46514" y="1458686"/>
            <a:ext cx="2830285" cy="1807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46912" y="3744685"/>
            <a:ext cx="2830285" cy="1807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46911" y="1458685"/>
            <a:ext cx="2830285" cy="1807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93224" y="4412118"/>
            <a:ext cx="223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6627" y="4325034"/>
            <a:ext cx="20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0170" y="2039034"/>
            <a:ext cx="20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3225" y="2126119"/>
            <a:ext cx="20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4669973" y="4187591"/>
            <a:ext cx="631371" cy="108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113313" y="2946286"/>
            <a:ext cx="631371" cy="108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6270167" y="2960912"/>
            <a:ext cx="631371" cy="108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5400000">
            <a:off x="4669972" y="1863492"/>
            <a:ext cx="631371" cy="1088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9198417" y="1309687"/>
            <a:ext cx="2569036" cy="196691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470563" y="2148557"/>
            <a:ext cx="20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8077196" y="2039034"/>
            <a:ext cx="1175661" cy="75585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khoomgayu</dc:creator>
  <cp:lastModifiedBy>khoomgayu</cp:lastModifiedBy>
  <cp:revision>3</cp:revision>
  <dcterms:created xsi:type="dcterms:W3CDTF">2016-04-16T22:03:28Z</dcterms:created>
  <dcterms:modified xsi:type="dcterms:W3CDTF">2016-04-16T22:19:00Z</dcterms:modified>
</cp:coreProperties>
</file>