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7"/>
  </p:notesMasterIdLst>
  <p:sldIdLst>
    <p:sldId id="256" r:id="rId2"/>
    <p:sldId id="261" r:id="rId3"/>
    <p:sldId id="291" r:id="rId4"/>
    <p:sldId id="292" r:id="rId5"/>
    <p:sldId id="293" r:id="rId6"/>
    <p:sldId id="264" r:id="rId7"/>
    <p:sldId id="283" r:id="rId8"/>
    <p:sldId id="284" r:id="rId9"/>
    <p:sldId id="296" r:id="rId10"/>
    <p:sldId id="297" r:id="rId11"/>
    <p:sldId id="262" r:id="rId12"/>
    <p:sldId id="294" r:id="rId13"/>
    <p:sldId id="304" r:id="rId14"/>
    <p:sldId id="305" r:id="rId15"/>
    <p:sldId id="269" r:id="rId16"/>
    <p:sldId id="301" r:id="rId17"/>
    <p:sldId id="306" r:id="rId18"/>
    <p:sldId id="309" r:id="rId19"/>
    <p:sldId id="311" r:id="rId20"/>
    <p:sldId id="307" r:id="rId21"/>
    <p:sldId id="310" r:id="rId22"/>
    <p:sldId id="308" r:id="rId23"/>
    <p:sldId id="302" r:id="rId24"/>
    <p:sldId id="303" r:id="rId25"/>
    <p:sldId id="278" r:id="rId26"/>
  </p:sldIdLst>
  <p:sldSz cx="9144000" cy="5143500" type="screen16x9"/>
  <p:notesSz cx="6858000" cy="9144000"/>
  <p:embeddedFontLst>
    <p:embeddedFont>
      <p:font typeface="Arvo"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Roboto Condensed" panose="02000000000000000000" pitchFamily="2" charset="0"/>
      <p:regular r:id="rId36"/>
      <p:bold r:id="rId37"/>
      <p:italic r:id="rId38"/>
      <p:boldItalic r:id="rId39"/>
    </p:embeddedFont>
    <p:embeddedFont>
      <p:font typeface="Roboto Condensed Light"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p:scale>
          <a:sx n="100" d="100"/>
          <a:sy n="100" d="100"/>
        </p:scale>
        <p:origin x="84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216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695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44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359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0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719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034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140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721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167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375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465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8423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813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913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058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debaa7b3a2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debaa7b3a2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debaa7b3a2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debaa7b3a2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053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latin typeface="Arvo"/>
              <a:ea typeface="Arvo"/>
              <a:cs typeface="Arvo"/>
              <a:sym typeface="Arvo"/>
            </a:endParaRPr>
          </a:p>
        </p:txBody>
      </p:sp>
      <p:grpSp>
        <p:nvGrpSpPr>
          <p:cNvPr id="11" name="Google Shape;11;p2"/>
          <p:cNvGrpSpPr/>
          <p:nvPr/>
        </p:nvGrpSpPr>
        <p:grpSpPr>
          <a:xfrm>
            <a:off x="0" y="-7088"/>
            <a:ext cx="8661397"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grpSp>
      <p:grpSp>
        <p:nvGrpSpPr>
          <p:cNvPr id="14" name="Google Shape;14;p2"/>
          <p:cNvGrpSpPr/>
          <p:nvPr/>
        </p:nvGrpSpPr>
        <p:grpSpPr>
          <a:xfrm rot="10800000" flipH="1">
            <a:off x="2" y="1090766"/>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grpSp>
      <p:grpSp>
        <p:nvGrpSpPr>
          <p:cNvPr id="17" name="Google Shape;17;p2"/>
          <p:cNvGrpSpPr/>
          <p:nvPr/>
        </p:nvGrpSpPr>
        <p:grpSpPr>
          <a:xfrm>
            <a:off x="3677238" y="4278350"/>
            <a:ext cx="5480828"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sp>
        <p:nvSpPr>
          <p:cNvPr id="22" name="Google Shape;22;p2"/>
          <p:cNvSpPr txBox="1">
            <a:spLocks noGrp="1"/>
          </p:cNvSpPr>
          <p:nvPr>
            <p:ph type="ctrTitle"/>
          </p:nvPr>
        </p:nvSpPr>
        <p:spPr>
          <a:xfrm>
            <a:off x="685799"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3" y="4472724"/>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grpSp>
        <p:nvGrpSpPr>
          <p:cNvPr id="70" name="Google Shape;70;p5"/>
          <p:cNvGrpSpPr/>
          <p:nvPr/>
        </p:nvGrpSpPr>
        <p:grpSpPr>
          <a:xfrm>
            <a:off x="-3" y="43"/>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grpSp>
      </p:grpSp>
      <p:sp>
        <p:nvSpPr>
          <p:cNvPr id="78" name="Google Shape;78;p5"/>
          <p:cNvSpPr txBox="1">
            <a:spLocks noGrp="1"/>
          </p:cNvSpPr>
          <p:nvPr>
            <p:ph type="title"/>
          </p:nvPr>
        </p:nvSpPr>
        <p:spPr>
          <a:xfrm>
            <a:off x="814276"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4" y="1327350"/>
            <a:ext cx="6132601" cy="3145500"/>
          </a:xfrm>
          <a:prstGeom prst="rect">
            <a:avLst/>
          </a:prstGeom>
        </p:spPr>
        <p:txBody>
          <a:bodyPr spcFirstLastPara="1" wrap="square" lIns="91425" tIns="91425" rIns="91425" bIns="91425" anchor="ctr" anchorCtr="0">
            <a:noAutofit/>
          </a:bodyPr>
          <a:lstStyle>
            <a:lvl1pPr marL="457217" lvl="0" indent="-381014">
              <a:spcBef>
                <a:spcPts val="601"/>
              </a:spcBef>
              <a:spcAft>
                <a:spcPts val="0"/>
              </a:spcAft>
              <a:buSzPts val="2400"/>
              <a:buChar char="▰"/>
              <a:defRPr/>
            </a:lvl1pPr>
            <a:lvl2pPr marL="914433" lvl="1" indent="-381014">
              <a:spcBef>
                <a:spcPts val="1001"/>
              </a:spcBef>
              <a:spcAft>
                <a:spcPts val="0"/>
              </a:spcAft>
              <a:buSzPts val="2400"/>
              <a:buChar char="▻"/>
              <a:defRPr/>
            </a:lvl2pPr>
            <a:lvl3pPr marL="1371652" lvl="2" indent="-381014">
              <a:spcBef>
                <a:spcPts val="1001"/>
              </a:spcBef>
              <a:spcAft>
                <a:spcPts val="0"/>
              </a:spcAft>
              <a:buSzPts val="2400"/>
              <a:buChar char="▻"/>
              <a:defRPr/>
            </a:lvl3pPr>
            <a:lvl4pPr marL="1828869" lvl="3" indent="-381014">
              <a:spcBef>
                <a:spcPts val="1001"/>
              </a:spcBef>
              <a:spcAft>
                <a:spcPts val="0"/>
              </a:spcAft>
              <a:buSzPts val="2400"/>
              <a:buChar char="▻"/>
              <a:defRPr/>
            </a:lvl4pPr>
            <a:lvl5pPr marL="2286086" lvl="4" indent="-381014">
              <a:spcBef>
                <a:spcPts val="1001"/>
              </a:spcBef>
              <a:spcAft>
                <a:spcPts val="0"/>
              </a:spcAft>
              <a:buSzPts val="2400"/>
              <a:buChar char="▻"/>
              <a:defRPr/>
            </a:lvl5pPr>
            <a:lvl6pPr marL="2743302" lvl="5" indent="-381014">
              <a:spcBef>
                <a:spcPts val="1001"/>
              </a:spcBef>
              <a:spcAft>
                <a:spcPts val="0"/>
              </a:spcAft>
              <a:buSzPts val="2400"/>
              <a:buChar char="▻"/>
              <a:defRPr/>
            </a:lvl6pPr>
            <a:lvl7pPr marL="3200521" lvl="6" indent="-381014">
              <a:spcBef>
                <a:spcPts val="1001"/>
              </a:spcBef>
              <a:spcAft>
                <a:spcPts val="0"/>
              </a:spcAft>
              <a:buSzPts val="2400"/>
              <a:buChar char="▻"/>
              <a:defRPr/>
            </a:lvl7pPr>
            <a:lvl8pPr marL="3657738" lvl="7" indent="-381014">
              <a:spcBef>
                <a:spcPts val="1001"/>
              </a:spcBef>
              <a:spcAft>
                <a:spcPts val="0"/>
              </a:spcAft>
              <a:buSzPts val="2400"/>
              <a:buChar char="▻"/>
              <a:defRPr/>
            </a:lvl8pPr>
            <a:lvl9pPr marL="4114955" lvl="8" indent="-381014">
              <a:spcBef>
                <a:spcPts val="1001"/>
              </a:spcBef>
              <a:spcAft>
                <a:spcPts val="1001"/>
              </a:spcAft>
              <a:buSzPts val="2400"/>
              <a:buChar char="▻"/>
              <a:defRPr/>
            </a:lvl9pPr>
          </a:lstStyle>
          <a:p>
            <a:endParaRPr/>
          </a:p>
        </p:txBody>
      </p:sp>
      <p:sp>
        <p:nvSpPr>
          <p:cNvPr id="80" name="Google Shape;80;p5"/>
          <p:cNvSpPr txBox="1">
            <a:spLocks noGrp="1"/>
          </p:cNvSpPr>
          <p:nvPr>
            <p:ph type="sldNum" idx="12"/>
          </p:nvPr>
        </p:nvSpPr>
        <p:spPr>
          <a:xfrm>
            <a:off x="7618004" y="4636501"/>
            <a:ext cx="1487401"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3" y="43"/>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grpSp>
      </p:grpSp>
      <p:grpSp>
        <p:nvGrpSpPr>
          <p:cNvPr id="111" name="Google Shape;111;p7"/>
          <p:cNvGrpSpPr/>
          <p:nvPr/>
        </p:nvGrpSpPr>
        <p:grpSpPr>
          <a:xfrm>
            <a:off x="6946843" y="4472724"/>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sp>
        <p:nvSpPr>
          <p:cNvPr id="119" name="Google Shape;119;p7"/>
          <p:cNvSpPr txBox="1">
            <a:spLocks noGrp="1"/>
          </p:cNvSpPr>
          <p:nvPr>
            <p:ph type="title"/>
          </p:nvPr>
        </p:nvSpPr>
        <p:spPr>
          <a:xfrm>
            <a:off x="814276"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17" lvl="0" indent="-342914" rtl="0">
              <a:spcBef>
                <a:spcPts val="601"/>
              </a:spcBef>
              <a:spcAft>
                <a:spcPts val="0"/>
              </a:spcAft>
              <a:buSzPts val="1800"/>
              <a:buChar char="▰"/>
              <a:defRPr sz="1801"/>
            </a:lvl1pPr>
            <a:lvl2pPr marL="914433" lvl="1" indent="-342914" rtl="0">
              <a:spcBef>
                <a:spcPts val="1001"/>
              </a:spcBef>
              <a:spcAft>
                <a:spcPts val="0"/>
              </a:spcAft>
              <a:buSzPts val="1800"/>
              <a:buChar char="▻"/>
              <a:defRPr sz="1801"/>
            </a:lvl2pPr>
            <a:lvl3pPr marL="1371652" lvl="2" indent="-342914" rtl="0">
              <a:spcBef>
                <a:spcPts val="1001"/>
              </a:spcBef>
              <a:spcAft>
                <a:spcPts val="0"/>
              </a:spcAft>
              <a:buSzPts val="1800"/>
              <a:buChar char="▻"/>
              <a:defRPr sz="1801"/>
            </a:lvl3pPr>
            <a:lvl4pPr marL="1828869" lvl="3" indent="-342914" rtl="0">
              <a:spcBef>
                <a:spcPts val="1001"/>
              </a:spcBef>
              <a:spcAft>
                <a:spcPts val="0"/>
              </a:spcAft>
              <a:buSzPts val="1800"/>
              <a:buChar char="▻"/>
              <a:defRPr sz="1801"/>
            </a:lvl4pPr>
            <a:lvl5pPr marL="2286086" lvl="4" indent="-342914" rtl="0">
              <a:spcBef>
                <a:spcPts val="1001"/>
              </a:spcBef>
              <a:spcAft>
                <a:spcPts val="0"/>
              </a:spcAft>
              <a:buSzPts val="1800"/>
              <a:buChar char="▻"/>
              <a:defRPr sz="1801"/>
            </a:lvl5pPr>
            <a:lvl6pPr marL="2743302" lvl="5" indent="-342914" rtl="0">
              <a:spcBef>
                <a:spcPts val="1001"/>
              </a:spcBef>
              <a:spcAft>
                <a:spcPts val="0"/>
              </a:spcAft>
              <a:buSzPts val="1800"/>
              <a:buChar char="▻"/>
              <a:defRPr sz="1801"/>
            </a:lvl6pPr>
            <a:lvl7pPr marL="3200521" lvl="6" indent="-342914" rtl="0">
              <a:spcBef>
                <a:spcPts val="1001"/>
              </a:spcBef>
              <a:spcAft>
                <a:spcPts val="0"/>
              </a:spcAft>
              <a:buSzPts val="1800"/>
              <a:buChar char="▻"/>
              <a:defRPr sz="1801"/>
            </a:lvl7pPr>
            <a:lvl8pPr marL="3657738" lvl="7" indent="-342914" rtl="0">
              <a:spcBef>
                <a:spcPts val="1001"/>
              </a:spcBef>
              <a:spcAft>
                <a:spcPts val="0"/>
              </a:spcAft>
              <a:buSzPts val="1800"/>
              <a:buChar char="▻"/>
              <a:defRPr sz="1801"/>
            </a:lvl8pPr>
            <a:lvl9pPr marL="4114955" lvl="8" indent="-342914" rtl="0">
              <a:spcBef>
                <a:spcPts val="1001"/>
              </a:spcBef>
              <a:spcAft>
                <a:spcPts val="1001"/>
              </a:spcAft>
              <a:buSzPts val="1800"/>
              <a:buChar char="▻"/>
              <a:defRPr sz="1801"/>
            </a:lvl9pPr>
          </a:lstStyle>
          <a:p>
            <a:endParaRPr/>
          </a:p>
        </p:txBody>
      </p:sp>
      <p:sp>
        <p:nvSpPr>
          <p:cNvPr id="121" name="Google Shape;121;p7"/>
          <p:cNvSpPr txBox="1">
            <a:spLocks noGrp="1"/>
          </p:cNvSpPr>
          <p:nvPr>
            <p:ph type="body" idx="2"/>
          </p:nvPr>
        </p:nvSpPr>
        <p:spPr>
          <a:xfrm>
            <a:off x="3233638" y="1545076"/>
            <a:ext cx="2247900" cy="2709900"/>
          </a:xfrm>
          <a:prstGeom prst="rect">
            <a:avLst/>
          </a:prstGeom>
        </p:spPr>
        <p:txBody>
          <a:bodyPr spcFirstLastPara="1" wrap="square" lIns="91425" tIns="91425" rIns="91425" bIns="91425" anchor="t" anchorCtr="0">
            <a:noAutofit/>
          </a:bodyPr>
          <a:lstStyle>
            <a:lvl1pPr marL="457217" lvl="0" indent="-342914" rtl="0">
              <a:spcBef>
                <a:spcPts val="601"/>
              </a:spcBef>
              <a:spcAft>
                <a:spcPts val="0"/>
              </a:spcAft>
              <a:buSzPts val="1800"/>
              <a:buChar char="▰"/>
              <a:defRPr sz="1801"/>
            </a:lvl1pPr>
            <a:lvl2pPr marL="914433" lvl="1" indent="-342914" rtl="0">
              <a:spcBef>
                <a:spcPts val="1001"/>
              </a:spcBef>
              <a:spcAft>
                <a:spcPts val="0"/>
              </a:spcAft>
              <a:buSzPts val="1800"/>
              <a:buChar char="▻"/>
              <a:defRPr sz="1801"/>
            </a:lvl2pPr>
            <a:lvl3pPr marL="1371652" lvl="2" indent="-342914" rtl="0">
              <a:spcBef>
                <a:spcPts val="1001"/>
              </a:spcBef>
              <a:spcAft>
                <a:spcPts val="0"/>
              </a:spcAft>
              <a:buSzPts val="1800"/>
              <a:buChar char="▻"/>
              <a:defRPr sz="1801"/>
            </a:lvl3pPr>
            <a:lvl4pPr marL="1828869" lvl="3" indent="-342914" rtl="0">
              <a:spcBef>
                <a:spcPts val="1001"/>
              </a:spcBef>
              <a:spcAft>
                <a:spcPts val="0"/>
              </a:spcAft>
              <a:buSzPts val="1800"/>
              <a:buChar char="▻"/>
              <a:defRPr sz="1801"/>
            </a:lvl4pPr>
            <a:lvl5pPr marL="2286086" lvl="4" indent="-342914" rtl="0">
              <a:spcBef>
                <a:spcPts val="1001"/>
              </a:spcBef>
              <a:spcAft>
                <a:spcPts val="0"/>
              </a:spcAft>
              <a:buSzPts val="1800"/>
              <a:buChar char="▻"/>
              <a:defRPr sz="1801"/>
            </a:lvl5pPr>
            <a:lvl6pPr marL="2743302" lvl="5" indent="-342914" rtl="0">
              <a:spcBef>
                <a:spcPts val="1001"/>
              </a:spcBef>
              <a:spcAft>
                <a:spcPts val="0"/>
              </a:spcAft>
              <a:buSzPts val="1800"/>
              <a:buChar char="▻"/>
              <a:defRPr sz="1801"/>
            </a:lvl6pPr>
            <a:lvl7pPr marL="3200521" lvl="6" indent="-342914" rtl="0">
              <a:spcBef>
                <a:spcPts val="1001"/>
              </a:spcBef>
              <a:spcAft>
                <a:spcPts val="0"/>
              </a:spcAft>
              <a:buSzPts val="1800"/>
              <a:buChar char="▻"/>
              <a:defRPr sz="1801"/>
            </a:lvl7pPr>
            <a:lvl8pPr marL="3657738" lvl="7" indent="-342914" rtl="0">
              <a:spcBef>
                <a:spcPts val="1001"/>
              </a:spcBef>
              <a:spcAft>
                <a:spcPts val="0"/>
              </a:spcAft>
              <a:buSzPts val="1800"/>
              <a:buChar char="▻"/>
              <a:defRPr sz="1801"/>
            </a:lvl8pPr>
            <a:lvl9pPr marL="4114955" lvl="8" indent="-342914" rtl="0">
              <a:spcBef>
                <a:spcPts val="1001"/>
              </a:spcBef>
              <a:spcAft>
                <a:spcPts val="1001"/>
              </a:spcAft>
              <a:buSzPts val="1800"/>
              <a:buChar char="▻"/>
              <a:defRPr sz="1801"/>
            </a:lvl9pPr>
          </a:lstStyle>
          <a:p>
            <a:endParaRPr/>
          </a:p>
        </p:txBody>
      </p:sp>
      <p:sp>
        <p:nvSpPr>
          <p:cNvPr id="122" name="Google Shape;122;p7"/>
          <p:cNvSpPr txBox="1">
            <a:spLocks noGrp="1"/>
          </p:cNvSpPr>
          <p:nvPr>
            <p:ph type="body" idx="3"/>
          </p:nvPr>
        </p:nvSpPr>
        <p:spPr>
          <a:xfrm>
            <a:off x="5540651" y="1545076"/>
            <a:ext cx="2247900" cy="2709900"/>
          </a:xfrm>
          <a:prstGeom prst="rect">
            <a:avLst/>
          </a:prstGeom>
        </p:spPr>
        <p:txBody>
          <a:bodyPr spcFirstLastPara="1" wrap="square" lIns="91425" tIns="91425" rIns="91425" bIns="91425" anchor="t" anchorCtr="0">
            <a:noAutofit/>
          </a:bodyPr>
          <a:lstStyle>
            <a:lvl1pPr marL="457217" lvl="0" indent="-342914" rtl="0">
              <a:spcBef>
                <a:spcPts val="601"/>
              </a:spcBef>
              <a:spcAft>
                <a:spcPts val="0"/>
              </a:spcAft>
              <a:buSzPts val="1800"/>
              <a:buChar char="▰"/>
              <a:defRPr sz="1801"/>
            </a:lvl1pPr>
            <a:lvl2pPr marL="914433" lvl="1" indent="-342914" rtl="0">
              <a:spcBef>
                <a:spcPts val="1001"/>
              </a:spcBef>
              <a:spcAft>
                <a:spcPts val="0"/>
              </a:spcAft>
              <a:buSzPts val="1800"/>
              <a:buChar char="▻"/>
              <a:defRPr sz="1801"/>
            </a:lvl2pPr>
            <a:lvl3pPr marL="1371652" lvl="2" indent="-342914" rtl="0">
              <a:spcBef>
                <a:spcPts val="1001"/>
              </a:spcBef>
              <a:spcAft>
                <a:spcPts val="0"/>
              </a:spcAft>
              <a:buSzPts val="1800"/>
              <a:buChar char="▻"/>
              <a:defRPr sz="1801"/>
            </a:lvl3pPr>
            <a:lvl4pPr marL="1828869" lvl="3" indent="-342914" rtl="0">
              <a:spcBef>
                <a:spcPts val="1001"/>
              </a:spcBef>
              <a:spcAft>
                <a:spcPts val="0"/>
              </a:spcAft>
              <a:buSzPts val="1800"/>
              <a:buChar char="▻"/>
              <a:defRPr sz="1801"/>
            </a:lvl4pPr>
            <a:lvl5pPr marL="2286086" lvl="4" indent="-342914" rtl="0">
              <a:spcBef>
                <a:spcPts val="1001"/>
              </a:spcBef>
              <a:spcAft>
                <a:spcPts val="0"/>
              </a:spcAft>
              <a:buSzPts val="1800"/>
              <a:buChar char="▻"/>
              <a:defRPr sz="1801"/>
            </a:lvl5pPr>
            <a:lvl6pPr marL="2743302" lvl="5" indent="-342914" rtl="0">
              <a:spcBef>
                <a:spcPts val="1001"/>
              </a:spcBef>
              <a:spcAft>
                <a:spcPts val="0"/>
              </a:spcAft>
              <a:buSzPts val="1800"/>
              <a:buChar char="▻"/>
              <a:defRPr sz="1801"/>
            </a:lvl6pPr>
            <a:lvl7pPr marL="3200521" lvl="6" indent="-342914" rtl="0">
              <a:spcBef>
                <a:spcPts val="1001"/>
              </a:spcBef>
              <a:spcAft>
                <a:spcPts val="0"/>
              </a:spcAft>
              <a:buSzPts val="1800"/>
              <a:buChar char="▻"/>
              <a:defRPr sz="1801"/>
            </a:lvl7pPr>
            <a:lvl8pPr marL="3657738" lvl="7" indent="-342914" rtl="0">
              <a:spcBef>
                <a:spcPts val="1001"/>
              </a:spcBef>
              <a:spcAft>
                <a:spcPts val="0"/>
              </a:spcAft>
              <a:buSzPts val="1800"/>
              <a:buChar char="▻"/>
              <a:defRPr sz="1801"/>
            </a:lvl8pPr>
            <a:lvl9pPr marL="4114955" lvl="8" indent="-342914" rtl="0">
              <a:spcBef>
                <a:spcPts val="1001"/>
              </a:spcBef>
              <a:spcAft>
                <a:spcPts val="1001"/>
              </a:spcAft>
              <a:buSzPts val="1800"/>
              <a:buChar char="▻"/>
              <a:defRPr sz="1801"/>
            </a:lvl9pPr>
          </a:lstStyle>
          <a:p>
            <a:endParaRPr/>
          </a:p>
        </p:txBody>
      </p:sp>
      <p:sp>
        <p:nvSpPr>
          <p:cNvPr id="123" name="Google Shape;123;p7"/>
          <p:cNvSpPr txBox="1">
            <a:spLocks noGrp="1"/>
          </p:cNvSpPr>
          <p:nvPr>
            <p:ph type="sldNum" idx="12"/>
          </p:nvPr>
        </p:nvSpPr>
        <p:spPr>
          <a:xfrm>
            <a:off x="7618004" y="4636501"/>
            <a:ext cx="1487401"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3" y="43"/>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latin typeface="Arvo"/>
                  <a:ea typeface="Arvo"/>
                  <a:cs typeface="Arvo"/>
                  <a:sym typeface="Arvo"/>
                </a:endParaRPr>
              </a:p>
            </p:txBody>
          </p:sp>
        </p:grpSp>
      </p:grpSp>
      <p:grpSp>
        <p:nvGrpSpPr>
          <p:cNvPr id="133" name="Google Shape;133;p8"/>
          <p:cNvGrpSpPr/>
          <p:nvPr/>
        </p:nvGrpSpPr>
        <p:grpSpPr>
          <a:xfrm>
            <a:off x="6946843" y="4472724"/>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sp>
        <p:nvSpPr>
          <p:cNvPr id="141" name="Google Shape;141;p8"/>
          <p:cNvSpPr txBox="1">
            <a:spLocks noGrp="1"/>
          </p:cNvSpPr>
          <p:nvPr>
            <p:ph type="title"/>
          </p:nvPr>
        </p:nvSpPr>
        <p:spPr>
          <a:xfrm>
            <a:off x="814276"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4" y="4636501"/>
            <a:ext cx="1487401"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9" y="-1"/>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grpSp>
        <p:nvGrpSpPr>
          <p:cNvPr id="171" name="Google Shape;171;p10"/>
          <p:cNvGrpSpPr/>
          <p:nvPr/>
        </p:nvGrpSpPr>
        <p:grpSpPr>
          <a:xfrm>
            <a:off x="6946843" y="4472724"/>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1"/>
              </a:p>
            </p:txBody>
          </p:sp>
        </p:grpSp>
      </p:grpSp>
      <p:sp>
        <p:nvSpPr>
          <p:cNvPr id="179" name="Google Shape;179;p10"/>
          <p:cNvSpPr txBox="1">
            <a:spLocks noGrp="1"/>
          </p:cNvSpPr>
          <p:nvPr>
            <p:ph type="sldNum" idx="12"/>
          </p:nvPr>
        </p:nvSpPr>
        <p:spPr>
          <a:xfrm>
            <a:off x="7618004" y="4636501"/>
            <a:ext cx="1487401"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6"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4" y="1327350"/>
            <a:ext cx="6132601"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4" y="4636501"/>
            <a:ext cx="1487401"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6" r:id="rId5"/>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799" y="1090750"/>
            <a:ext cx="5367900" cy="2961900"/>
          </a:xfrm>
          <a:prstGeom prst="rect">
            <a:avLst/>
          </a:prstGeom>
        </p:spPr>
        <p:txBody>
          <a:bodyPr spcFirstLastPara="1" wrap="square" lIns="91426" tIns="91426" rIns="91426" bIns="91426" anchor="ctr" anchorCtr="0">
            <a:noAutofit/>
          </a:bodyPr>
          <a:lstStyle/>
          <a:p>
            <a:pPr algn="r"/>
            <a:r>
              <a:rPr lang="en" dirty="0"/>
              <a:t>E-Gram Panchayath</a:t>
            </a:r>
            <a:br>
              <a:rPr lang="en" dirty="0"/>
            </a:br>
            <a:r>
              <a:rPr lang="en" sz="1801" dirty="0"/>
              <a:t>Kumara V.</a:t>
            </a:r>
            <a:endParaRPr sz="1801"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6" y="392575"/>
            <a:ext cx="5492400" cy="766201"/>
          </a:xfrm>
          <a:prstGeom prst="rect">
            <a:avLst/>
          </a:prstGeom>
        </p:spPr>
        <p:txBody>
          <a:bodyPr spcFirstLastPara="1" wrap="square" lIns="91426" tIns="91426" rIns="91426" bIns="91426" anchor="ctr" anchorCtr="0">
            <a:noAutofit/>
          </a:bodyPr>
          <a:lstStyle/>
          <a:p>
            <a:r>
              <a:rPr lang="en" dirty="0"/>
              <a:t>ANALYSIS – DFDs L1, L2</a:t>
            </a:r>
            <a:endParaRPr dirty="0"/>
          </a:p>
        </p:txBody>
      </p:sp>
      <p:sp>
        <p:nvSpPr>
          <p:cNvPr id="237" name="Google Shape;237;p16"/>
          <p:cNvSpPr txBox="1">
            <a:spLocks noGrp="1"/>
          </p:cNvSpPr>
          <p:nvPr>
            <p:ph type="body" idx="1"/>
          </p:nvPr>
        </p:nvSpPr>
        <p:spPr>
          <a:xfrm>
            <a:off x="1258890" y="4577351"/>
            <a:ext cx="1871003" cy="347148"/>
          </a:xfrm>
          <a:prstGeom prst="rect">
            <a:avLst/>
          </a:prstGeom>
        </p:spPr>
        <p:txBody>
          <a:bodyPr spcFirstLastPara="1" wrap="square" lIns="91426" tIns="91426" rIns="91426" bIns="91426" anchor="ctr" anchorCtr="0">
            <a:noAutofit/>
          </a:bodyPr>
          <a:lstStyle/>
          <a:p>
            <a:pPr marL="76203" indent="0">
              <a:spcBef>
                <a:spcPts val="1001"/>
              </a:spcBef>
              <a:buNone/>
            </a:pPr>
            <a:r>
              <a:rPr lang="en-US" sz="1401" dirty="0"/>
              <a:t>User level1 diagram</a:t>
            </a:r>
          </a:p>
        </p:txBody>
      </p:sp>
      <p:sp>
        <p:nvSpPr>
          <p:cNvPr id="238" name="Google Shape;238;p16"/>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10</a:t>
            </a:fld>
            <a:endParaRPr/>
          </a:p>
        </p:txBody>
      </p:sp>
      <p:sp>
        <p:nvSpPr>
          <p:cNvPr id="3" name="Google Shape;643;p39">
            <a:extLst>
              <a:ext uri="{FF2B5EF4-FFF2-40B4-BE49-F238E27FC236}">
                <a16:creationId xmlns:a16="http://schemas.microsoft.com/office/drawing/2014/main" id="{C1B32419-F4E2-9638-C081-C167A199160B}"/>
              </a:ext>
            </a:extLst>
          </p:cNvPr>
          <p:cNvSpPr/>
          <p:nvPr/>
        </p:nvSpPr>
        <p:spPr>
          <a:xfrm>
            <a:off x="315224" y="623920"/>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7" name="Google Shape;237;p16">
            <a:extLst>
              <a:ext uri="{FF2B5EF4-FFF2-40B4-BE49-F238E27FC236}">
                <a16:creationId xmlns:a16="http://schemas.microsoft.com/office/drawing/2014/main" id="{7D300483-A9D8-0058-4339-B4503E67CFB0}"/>
              </a:ext>
            </a:extLst>
          </p:cNvPr>
          <p:cNvSpPr txBox="1">
            <a:spLocks/>
          </p:cNvSpPr>
          <p:nvPr/>
        </p:nvSpPr>
        <p:spPr>
          <a:xfrm>
            <a:off x="5879015" y="4577351"/>
            <a:ext cx="2321166" cy="347148"/>
          </a:xfrm>
          <a:prstGeom prst="rect">
            <a:avLst/>
          </a:prstGeom>
          <a:noFill/>
          <a:ln>
            <a:noFill/>
          </a:ln>
        </p:spPr>
        <p:txBody>
          <a:bodyPr spcFirstLastPara="1" wrap="square" lIns="91426" tIns="91426" rIns="91426" bIns="91426"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3" indent="0">
              <a:spcBef>
                <a:spcPts val="1001"/>
              </a:spcBef>
              <a:buNone/>
            </a:pPr>
            <a:r>
              <a:rPr lang="en-US" sz="1401" dirty="0"/>
              <a:t>User and PDO level2 DFD</a:t>
            </a:r>
          </a:p>
        </p:txBody>
      </p:sp>
      <p:cxnSp>
        <p:nvCxnSpPr>
          <p:cNvPr id="9" name="Straight Connector 8">
            <a:extLst>
              <a:ext uri="{FF2B5EF4-FFF2-40B4-BE49-F238E27FC236}">
                <a16:creationId xmlns:a16="http://schemas.microsoft.com/office/drawing/2014/main" id="{BC6B5D52-6CDB-AA45-9DFC-616B09B99A34}"/>
              </a:ext>
            </a:extLst>
          </p:cNvPr>
          <p:cNvCxnSpPr>
            <a:cxnSpLocks/>
          </p:cNvCxnSpPr>
          <p:nvPr/>
        </p:nvCxnSpPr>
        <p:spPr>
          <a:xfrm flipV="1">
            <a:off x="4410222" y="1329400"/>
            <a:ext cx="0" cy="3814103"/>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1E84206-176D-875E-152C-5C7D427A49F8}"/>
              </a:ext>
            </a:extLst>
          </p:cNvPr>
          <p:cNvPicPr>
            <a:picLocks noChangeAspect="1"/>
          </p:cNvPicPr>
          <p:nvPr/>
        </p:nvPicPr>
        <p:blipFill>
          <a:blip r:embed="rId3"/>
          <a:stretch>
            <a:fillRect/>
          </a:stretch>
        </p:blipFill>
        <p:spPr>
          <a:xfrm>
            <a:off x="437904" y="1329397"/>
            <a:ext cx="3717472" cy="3289516"/>
          </a:xfrm>
          <a:prstGeom prst="rect">
            <a:avLst/>
          </a:prstGeom>
        </p:spPr>
      </p:pic>
      <p:pic>
        <p:nvPicPr>
          <p:cNvPr id="10" name="Picture 9">
            <a:extLst>
              <a:ext uri="{FF2B5EF4-FFF2-40B4-BE49-F238E27FC236}">
                <a16:creationId xmlns:a16="http://schemas.microsoft.com/office/drawing/2014/main" id="{B295E13A-3B6A-A95C-3E0E-E4AD37ED0579}"/>
              </a:ext>
            </a:extLst>
          </p:cNvPr>
          <p:cNvPicPr>
            <a:picLocks noChangeAspect="1"/>
          </p:cNvPicPr>
          <p:nvPr/>
        </p:nvPicPr>
        <p:blipFill>
          <a:blip r:embed="rId4"/>
          <a:stretch>
            <a:fillRect/>
          </a:stretch>
        </p:blipFill>
        <p:spPr>
          <a:xfrm>
            <a:off x="4733780" y="1402753"/>
            <a:ext cx="4112668" cy="3276884"/>
          </a:xfrm>
          <a:prstGeom prst="rect">
            <a:avLst/>
          </a:prstGeom>
        </p:spPr>
      </p:pic>
    </p:spTree>
    <p:extLst>
      <p:ext uri="{BB962C8B-B14F-4D97-AF65-F5344CB8AC3E}">
        <p14:creationId xmlns:p14="http://schemas.microsoft.com/office/powerpoint/2010/main" val="10346499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62" name="Google Shape;262;p17"/>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11</a:t>
            </a:fld>
            <a:endParaRPr dirty="0"/>
          </a:p>
        </p:txBody>
      </p:sp>
      <p:sp>
        <p:nvSpPr>
          <p:cNvPr id="4" name="Google Shape;640;p39">
            <a:extLst>
              <a:ext uri="{FF2B5EF4-FFF2-40B4-BE49-F238E27FC236}">
                <a16:creationId xmlns:a16="http://schemas.microsoft.com/office/drawing/2014/main" id="{EE9FF36C-3EF4-0E19-AD7F-9AA14E6EE171}"/>
              </a:ext>
            </a:extLst>
          </p:cNvPr>
          <p:cNvSpPr txBox="1">
            <a:spLocks/>
          </p:cNvSpPr>
          <p:nvPr/>
        </p:nvSpPr>
        <p:spPr>
          <a:xfrm>
            <a:off x="3" y="189914"/>
            <a:ext cx="2055230" cy="274320"/>
          </a:xfrm>
          <a:prstGeom prst="rect">
            <a:avLst/>
          </a:prstGeom>
        </p:spPr>
        <p:txBody>
          <a:bodyPr spcFirstLastPara="1" wrap="square" lIns="91426" tIns="91426" rIns="91426" bIns="914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Roboto Condensed" panose="02000000000000000000" pitchFamily="2" charset="0"/>
                <a:ea typeface="Roboto Condensed" panose="02000000000000000000" pitchFamily="2" charset="0"/>
              </a:rPr>
              <a:t>ER DIAGRAM</a:t>
            </a:r>
            <a:endParaRPr lang="en-IN" sz="1600" dirty="0">
              <a:solidFill>
                <a:schemeClr val="bg1"/>
              </a:solidFill>
              <a:latin typeface="Roboto Condensed" panose="02000000000000000000" pitchFamily="2" charset="0"/>
              <a:ea typeface="Roboto Condensed" panose="02000000000000000000" pitchFamily="2" charset="0"/>
            </a:endParaRPr>
          </a:p>
        </p:txBody>
      </p:sp>
      <p:sp>
        <p:nvSpPr>
          <p:cNvPr id="5" name="Google Shape;267;p18">
            <a:extLst>
              <a:ext uri="{FF2B5EF4-FFF2-40B4-BE49-F238E27FC236}">
                <a16:creationId xmlns:a16="http://schemas.microsoft.com/office/drawing/2014/main" id="{D18766E4-2364-0523-D976-40B6D3472548}"/>
              </a:ext>
            </a:extLst>
          </p:cNvPr>
          <p:cNvSpPr txBox="1">
            <a:spLocks/>
          </p:cNvSpPr>
          <p:nvPr/>
        </p:nvSpPr>
        <p:spPr>
          <a:xfrm>
            <a:off x="231022" y="2251940"/>
            <a:ext cx="3378300" cy="2724300"/>
          </a:xfrm>
          <a:prstGeom prst="rect">
            <a:avLst/>
          </a:prstGeom>
        </p:spPr>
        <p:txBody>
          <a:bodyPr spcFirstLastPara="1" wrap="square" lIns="91426" tIns="91426" rIns="91426" bIns="91426"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1"/>
              </a:spcBef>
            </a:pPr>
            <a:r>
              <a:rPr lang="en-US" sz="1401" b="1" dirty="0">
                <a:latin typeface="Roboto Condensed" panose="02000000000000000000" pitchFamily="2" charset="0"/>
                <a:ea typeface="Roboto Condensed" panose="02000000000000000000" pitchFamily="2" charset="0"/>
              </a:rPr>
              <a:t>ER Model</a:t>
            </a:r>
          </a:p>
          <a:p>
            <a:pPr>
              <a:spcBef>
                <a:spcPts val="1001"/>
              </a:spcBef>
              <a:spcAft>
                <a:spcPts val="1001"/>
              </a:spcAft>
            </a:pPr>
            <a:r>
              <a:rPr lang="en-US" sz="1401" dirty="0">
                <a:latin typeface="Roboto Condensed" panose="02000000000000000000" pitchFamily="2" charset="0"/>
                <a:ea typeface="Roboto Condensed" panose="02000000000000000000" pitchFamily="2" charset="0"/>
              </a:rPr>
              <a:t>An entity-relationship model describes interrelated things of interest in a specific domain of knowledge.</a:t>
            </a:r>
          </a:p>
          <a:p>
            <a:pPr>
              <a:spcBef>
                <a:spcPts val="1001"/>
              </a:spcBef>
              <a:spcAft>
                <a:spcPts val="1001"/>
              </a:spcAft>
            </a:pPr>
            <a:r>
              <a:rPr lang="en-US" sz="1401" dirty="0">
                <a:latin typeface="Roboto Condensed" panose="02000000000000000000" pitchFamily="2" charset="0"/>
                <a:ea typeface="Roboto Condensed" panose="02000000000000000000" pitchFamily="2" charset="0"/>
              </a:rPr>
              <a:t>A basic ER model is composed of entity types (which classify the things of interest) and specify relationships that can exist between the entities.</a:t>
            </a:r>
          </a:p>
        </p:txBody>
      </p:sp>
      <p:sp>
        <p:nvSpPr>
          <p:cNvPr id="6" name="Rectangle 5">
            <a:extLst>
              <a:ext uri="{FF2B5EF4-FFF2-40B4-BE49-F238E27FC236}">
                <a16:creationId xmlns:a16="http://schemas.microsoft.com/office/drawing/2014/main" id="{FDB1569F-C83F-8125-AF29-E89DE3939BE3}"/>
              </a:ext>
            </a:extLst>
          </p:cNvPr>
          <p:cNvSpPr/>
          <p:nvPr/>
        </p:nvSpPr>
        <p:spPr>
          <a:xfrm>
            <a:off x="4805289" y="530444"/>
            <a:ext cx="485336" cy="2467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Admin</a:t>
            </a:r>
            <a:endParaRPr lang="en-IN" sz="800" dirty="0">
              <a:solidFill>
                <a:schemeClr val="tx1">
                  <a:lumMod val="75000"/>
                </a:schemeClr>
              </a:solidFill>
            </a:endParaRPr>
          </a:p>
        </p:txBody>
      </p:sp>
      <p:sp>
        <p:nvSpPr>
          <p:cNvPr id="7" name="Rectangle 6">
            <a:extLst>
              <a:ext uri="{FF2B5EF4-FFF2-40B4-BE49-F238E27FC236}">
                <a16:creationId xmlns:a16="http://schemas.microsoft.com/office/drawing/2014/main" id="{2C31EA15-011B-A914-43BF-C3C2F627585C}"/>
              </a:ext>
            </a:extLst>
          </p:cNvPr>
          <p:cNvSpPr/>
          <p:nvPr/>
        </p:nvSpPr>
        <p:spPr>
          <a:xfrm>
            <a:off x="4752776" y="1623160"/>
            <a:ext cx="485336" cy="3598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PDO</a:t>
            </a:r>
            <a:endParaRPr lang="en-IN" sz="800" dirty="0">
              <a:solidFill>
                <a:schemeClr val="tx1">
                  <a:lumMod val="75000"/>
                </a:schemeClr>
              </a:solidFill>
            </a:endParaRPr>
          </a:p>
        </p:txBody>
      </p:sp>
      <p:sp>
        <p:nvSpPr>
          <p:cNvPr id="8" name="Rectangle 7">
            <a:extLst>
              <a:ext uri="{FF2B5EF4-FFF2-40B4-BE49-F238E27FC236}">
                <a16:creationId xmlns:a16="http://schemas.microsoft.com/office/drawing/2014/main" id="{E94B5AAE-A649-FBB9-A47A-8B4C9E9D4A87}"/>
              </a:ext>
            </a:extLst>
          </p:cNvPr>
          <p:cNvSpPr/>
          <p:nvPr/>
        </p:nvSpPr>
        <p:spPr>
          <a:xfrm>
            <a:off x="7087483" y="1619042"/>
            <a:ext cx="485336" cy="3598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User</a:t>
            </a:r>
            <a:endParaRPr lang="en-IN" sz="800" dirty="0">
              <a:solidFill>
                <a:schemeClr val="tx1">
                  <a:lumMod val="75000"/>
                </a:schemeClr>
              </a:solidFill>
            </a:endParaRPr>
          </a:p>
        </p:txBody>
      </p:sp>
      <p:sp>
        <p:nvSpPr>
          <p:cNvPr id="9" name="Flowchart: Decision 8">
            <a:extLst>
              <a:ext uri="{FF2B5EF4-FFF2-40B4-BE49-F238E27FC236}">
                <a16:creationId xmlns:a16="http://schemas.microsoft.com/office/drawing/2014/main" id="{E71F2363-178F-3747-3A2B-507A6ADFF4C7}"/>
              </a:ext>
            </a:extLst>
          </p:cNvPr>
          <p:cNvSpPr/>
          <p:nvPr/>
        </p:nvSpPr>
        <p:spPr>
          <a:xfrm>
            <a:off x="5536775" y="862548"/>
            <a:ext cx="1139484" cy="555674"/>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manages</a:t>
            </a:r>
            <a:endParaRPr lang="en-IN" sz="800" dirty="0"/>
          </a:p>
        </p:txBody>
      </p:sp>
      <p:sp>
        <p:nvSpPr>
          <p:cNvPr id="10" name="Oval 9">
            <a:extLst>
              <a:ext uri="{FF2B5EF4-FFF2-40B4-BE49-F238E27FC236}">
                <a16:creationId xmlns:a16="http://schemas.microsoft.com/office/drawing/2014/main" id="{5DAFF640-1827-1250-E97E-536CA02B0AE2}"/>
              </a:ext>
            </a:extLst>
          </p:cNvPr>
          <p:cNvSpPr/>
          <p:nvPr/>
        </p:nvSpPr>
        <p:spPr>
          <a:xfrm>
            <a:off x="4168726" y="321799"/>
            <a:ext cx="415066"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id</a:t>
            </a:r>
            <a:endParaRPr lang="en-IN" sz="800" dirty="0"/>
          </a:p>
        </p:txBody>
      </p:sp>
      <p:sp>
        <p:nvSpPr>
          <p:cNvPr id="12" name="Oval 11">
            <a:extLst>
              <a:ext uri="{FF2B5EF4-FFF2-40B4-BE49-F238E27FC236}">
                <a16:creationId xmlns:a16="http://schemas.microsoft.com/office/drawing/2014/main" id="{D4B5A2E8-26A9-D133-A82B-4EB4DF496DFD}"/>
              </a:ext>
            </a:extLst>
          </p:cNvPr>
          <p:cNvSpPr/>
          <p:nvPr/>
        </p:nvSpPr>
        <p:spPr>
          <a:xfrm>
            <a:off x="4041211" y="675694"/>
            <a:ext cx="618773"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name</a:t>
            </a:r>
            <a:endParaRPr lang="en-IN" sz="800" dirty="0"/>
          </a:p>
        </p:txBody>
      </p:sp>
      <p:sp>
        <p:nvSpPr>
          <p:cNvPr id="13" name="Oval 12">
            <a:extLst>
              <a:ext uri="{FF2B5EF4-FFF2-40B4-BE49-F238E27FC236}">
                <a16:creationId xmlns:a16="http://schemas.microsoft.com/office/drawing/2014/main" id="{54C8C156-AE0C-017D-30C2-A93E8281D302}"/>
              </a:ext>
            </a:extLst>
          </p:cNvPr>
          <p:cNvSpPr/>
          <p:nvPr/>
        </p:nvSpPr>
        <p:spPr>
          <a:xfrm>
            <a:off x="5227389" y="148406"/>
            <a:ext cx="618773"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email</a:t>
            </a:r>
            <a:endParaRPr lang="en-IN" sz="800" dirty="0"/>
          </a:p>
        </p:txBody>
      </p:sp>
      <p:sp>
        <p:nvSpPr>
          <p:cNvPr id="14" name="Oval 13">
            <a:extLst>
              <a:ext uri="{FF2B5EF4-FFF2-40B4-BE49-F238E27FC236}">
                <a16:creationId xmlns:a16="http://schemas.microsoft.com/office/drawing/2014/main" id="{3F6C95CF-AE4A-87BD-84E0-8337B3FC3627}"/>
              </a:ext>
            </a:extLst>
          </p:cNvPr>
          <p:cNvSpPr/>
          <p:nvPr/>
        </p:nvSpPr>
        <p:spPr>
          <a:xfrm>
            <a:off x="4600996" y="133949"/>
            <a:ext cx="548229"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err="1">
                <a:solidFill>
                  <a:schemeClr val="tx1">
                    <a:lumMod val="75000"/>
                  </a:schemeClr>
                </a:solidFill>
                <a:latin typeface="Roboto Condensed" panose="02000000000000000000" pitchFamily="2" charset="0"/>
                <a:ea typeface="Roboto Condensed" panose="02000000000000000000" pitchFamily="2" charset="0"/>
              </a:rPr>
              <a:t>Pwd</a:t>
            </a:r>
            <a:endParaRPr lang="en-US" sz="800" dirty="0">
              <a:solidFill>
                <a:schemeClr val="tx1">
                  <a:lumMod val="75000"/>
                </a:schemeClr>
              </a:solidFill>
              <a:latin typeface="Roboto Condensed" panose="02000000000000000000" pitchFamily="2" charset="0"/>
              <a:ea typeface="Roboto Condensed" panose="02000000000000000000" pitchFamily="2" charset="0"/>
            </a:endParaRPr>
          </a:p>
        </p:txBody>
      </p:sp>
      <p:sp>
        <p:nvSpPr>
          <p:cNvPr id="16" name="Oval 15">
            <a:extLst>
              <a:ext uri="{FF2B5EF4-FFF2-40B4-BE49-F238E27FC236}">
                <a16:creationId xmlns:a16="http://schemas.microsoft.com/office/drawing/2014/main" id="{A1FC44C0-6E98-8DE7-1CEA-3447783884F3}"/>
              </a:ext>
            </a:extLst>
          </p:cNvPr>
          <p:cNvSpPr/>
          <p:nvPr/>
        </p:nvSpPr>
        <p:spPr>
          <a:xfrm>
            <a:off x="4081003" y="1516886"/>
            <a:ext cx="415066"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id</a:t>
            </a:r>
            <a:endParaRPr lang="en-IN" sz="800" dirty="0"/>
          </a:p>
        </p:txBody>
      </p:sp>
      <p:sp>
        <p:nvSpPr>
          <p:cNvPr id="17" name="Oval 16">
            <a:extLst>
              <a:ext uri="{FF2B5EF4-FFF2-40B4-BE49-F238E27FC236}">
                <a16:creationId xmlns:a16="http://schemas.microsoft.com/office/drawing/2014/main" id="{35F64FE9-6971-206E-853C-6C3794138A4C}"/>
              </a:ext>
            </a:extLst>
          </p:cNvPr>
          <p:cNvSpPr/>
          <p:nvPr/>
        </p:nvSpPr>
        <p:spPr>
          <a:xfrm>
            <a:off x="3994521" y="1814414"/>
            <a:ext cx="618773"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name</a:t>
            </a:r>
            <a:endParaRPr lang="en-IN" sz="800" dirty="0"/>
          </a:p>
        </p:txBody>
      </p:sp>
      <p:sp>
        <p:nvSpPr>
          <p:cNvPr id="18" name="Oval 17">
            <a:extLst>
              <a:ext uri="{FF2B5EF4-FFF2-40B4-BE49-F238E27FC236}">
                <a16:creationId xmlns:a16="http://schemas.microsoft.com/office/drawing/2014/main" id="{AF868DC2-1A31-890F-9B3E-AE4789C847AF}"/>
              </a:ext>
            </a:extLst>
          </p:cNvPr>
          <p:cNvSpPr/>
          <p:nvPr/>
        </p:nvSpPr>
        <p:spPr>
          <a:xfrm>
            <a:off x="4146391" y="2137460"/>
            <a:ext cx="618773"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email</a:t>
            </a:r>
            <a:endParaRPr lang="en-IN" sz="800" dirty="0"/>
          </a:p>
        </p:txBody>
      </p:sp>
      <p:sp>
        <p:nvSpPr>
          <p:cNvPr id="19" name="Oval 18">
            <a:extLst>
              <a:ext uri="{FF2B5EF4-FFF2-40B4-BE49-F238E27FC236}">
                <a16:creationId xmlns:a16="http://schemas.microsoft.com/office/drawing/2014/main" id="{83E5B7BF-9399-EFF1-9BE9-1DB9ECAC3CE7}"/>
              </a:ext>
            </a:extLst>
          </p:cNvPr>
          <p:cNvSpPr/>
          <p:nvPr/>
        </p:nvSpPr>
        <p:spPr>
          <a:xfrm>
            <a:off x="4266334" y="1192635"/>
            <a:ext cx="548229"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err="1">
                <a:solidFill>
                  <a:schemeClr val="tx1">
                    <a:lumMod val="75000"/>
                  </a:schemeClr>
                </a:solidFill>
                <a:latin typeface="Roboto Condensed" panose="02000000000000000000" pitchFamily="2" charset="0"/>
                <a:ea typeface="Roboto Condensed" panose="02000000000000000000" pitchFamily="2" charset="0"/>
              </a:rPr>
              <a:t>Pwd</a:t>
            </a:r>
            <a:endParaRPr lang="en-US" sz="800" dirty="0">
              <a:solidFill>
                <a:schemeClr val="tx1">
                  <a:lumMod val="75000"/>
                </a:schemeClr>
              </a:solidFill>
              <a:latin typeface="Roboto Condensed" panose="02000000000000000000" pitchFamily="2" charset="0"/>
              <a:ea typeface="Roboto Condensed" panose="02000000000000000000" pitchFamily="2" charset="0"/>
            </a:endParaRPr>
          </a:p>
        </p:txBody>
      </p:sp>
      <p:sp>
        <p:nvSpPr>
          <p:cNvPr id="20" name="Oval 19">
            <a:extLst>
              <a:ext uri="{FF2B5EF4-FFF2-40B4-BE49-F238E27FC236}">
                <a16:creationId xmlns:a16="http://schemas.microsoft.com/office/drawing/2014/main" id="{5C37E22D-2876-AA4D-E0C2-B1670734858D}"/>
              </a:ext>
            </a:extLst>
          </p:cNvPr>
          <p:cNvSpPr/>
          <p:nvPr/>
        </p:nvSpPr>
        <p:spPr>
          <a:xfrm>
            <a:off x="7709899" y="926920"/>
            <a:ext cx="415066"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id</a:t>
            </a:r>
            <a:endParaRPr lang="en-IN" sz="800" dirty="0"/>
          </a:p>
        </p:txBody>
      </p:sp>
      <p:sp>
        <p:nvSpPr>
          <p:cNvPr id="21" name="Oval 20">
            <a:extLst>
              <a:ext uri="{FF2B5EF4-FFF2-40B4-BE49-F238E27FC236}">
                <a16:creationId xmlns:a16="http://schemas.microsoft.com/office/drawing/2014/main" id="{9EBF052A-E679-58DC-7D78-01CEDB5977A0}"/>
              </a:ext>
            </a:extLst>
          </p:cNvPr>
          <p:cNvSpPr/>
          <p:nvPr/>
        </p:nvSpPr>
        <p:spPr>
          <a:xfrm>
            <a:off x="7041763" y="933234"/>
            <a:ext cx="618773"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name</a:t>
            </a:r>
            <a:endParaRPr lang="en-IN" sz="800" dirty="0"/>
          </a:p>
        </p:txBody>
      </p:sp>
      <p:sp>
        <p:nvSpPr>
          <p:cNvPr id="22" name="Oval 21">
            <a:extLst>
              <a:ext uri="{FF2B5EF4-FFF2-40B4-BE49-F238E27FC236}">
                <a16:creationId xmlns:a16="http://schemas.microsoft.com/office/drawing/2014/main" id="{A692D214-7053-E1B6-661A-15EA1D49DEF3}"/>
              </a:ext>
            </a:extLst>
          </p:cNvPr>
          <p:cNvSpPr/>
          <p:nvPr/>
        </p:nvSpPr>
        <p:spPr>
          <a:xfrm>
            <a:off x="7926680" y="1424806"/>
            <a:ext cx="618773"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email</a:t>
            </a:r>
            <a:endParaRPr lang="en-IN" sz="800" dirty="0"/>
          </a:p>
        </p:txBody>
      </p:sp>
      <p:sp>
        <p:nvSpPr>
          <p:cNvPr id="23" name="Oval 22">
            <a:extLst>
              <a:ext uri="{FF2B5EF4-FFF2-40B4-BE49-F238E27FC236}">
                <a16:creationId xmlns:a16="http://schemas.microsoft.com/office/drawing/2014/main" id="{A598DE00-EBF4-00A8-2D1B-DF7E10BD98E1}"/>
              </a:ext>
            </a:extLst>
          </p:cNvPr>
          <p:cNvSpPr/>
          <p:nvPr/>
        </p:nvSpPr>
        <p:spPr>
          <a:xfrm>
            <a:off x="8006017" y="1126460"/>
            <a:ext cx="548229"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err="1">
                <a:solidFill>
                  <a:schemeClr val="tx1">
                    <a:lumMod val="75000"/>
                  </a:schemeClr>
                </a:solidFill>
                <a:latin typeface="Roboto Condensed" panose="02000000000000000000" pitchFamily="2" charset="0"/>
                <a:ea typeface="Roboto Condensed" panose="02000000000000000000" pitchFamily="2" charset="0"/>
              </a:rPr>
              <a:t>Pwd</a:t>
            </a:r>
            <a:endParaRPr lang="en-US" sz="800" dirty="0">
              <a:solidFill>
                <a:schemeClr val="tx1">
                  <a:lumMod val="75000"/>
                </a:schemeClr>
              </a:solidFill>
              <a:latin typeface="Roboto Condensed" panose="02000000000000000000" pitchFamily="2" charset="0"/>
              <a:ea typeface="Roboto Condensed" panose="02000000000000000000" pitchFamily="2" charset="0"/>
            </a:endParaRPr>
          </a:p>
        </p:txBody>
      </p:sp>
      <p:cxnSp>
        <p:nvCxnSpPr>
          <p:cNvPr id="25" name="Straight Connector 24">
            <a:extLst>
              <a:ext uri="{FF2B5EF4-FFF2-40B4-BE49-F238E27FC236}">
                <a16:creationId xmlns:a16="http://schemas.microsoft.com/office/drawing/2014/main" id="{6FF67A9B-D0C5-34FC-0285-7F67880B8FD5}"/>
              </a:ext>
            </a:extLst>
          </p:cNvPr>
          <p:cNvCxnSpPr>
            <a:cxnSpLocks/>
            <a:endCxn id="6" idx="3"/>
          </p:cNvCxnSpPr>
          <p:nvPr/>
        </p:nvCxnSpPr>
        <p:spPr>
          <a:xfrm flipH="1">
            <a:off x="5290625" y="653817"/>
            <a:ext cx="82061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C9227A20-1B49-8D94-03B8-C4A9BD14B9C3}"/>
              </a:ext>
            </a:extLst>
          </p:cNvPr>
          <p:cNvCxnSpPr>
            <a:cxnSpLocks/>
            <a:stCxn id="8" idx="1"/>
            <a:endCxn id="7" idx="3"/>
          </p:cNvCxnSpPr>
          <p:nvPr/>
        </p:nvCxnSpPr>
        <p:spPr>
          <a:xfrm flipH="1">
            <a:off x="5238112" y="1798960"/>
            <a:ext cx="1849371" cy="4118"/>
          </a:xfrm>
          <a:prstGeom prst="line">
            <a:avLst/>
          </a:prstGeom>
        </p:spPr>
        <p:style>
          <a:lnRef idx="1">
            <a:schemeClr val="accent3"/>
          </a:lnRef>
          <a:fillRef idx="0">
            <a:schemeClr val="accent3"/>
          </a:fillRef>
          <a:effectRef idx="0">
            <a:schemeClr val="accent3"/>
          </a:effectRef>
          <a:fontRef idx="minor">
            <a:schemeClr val="tx1"/>
          </a:fontRef>
        </p:style>
      </p:cxnSp>
      <p:cxnSp>
        <p:nvCxnSpPr>
          <p:cNvPr id="34" name="Straight Connector 33">
            <a:extLst>
              <a:ext uri="{FF2B5EF4-FFF2-40B4-BE49-F238E27FC236}">
                <a16:creationId xmlns:a16="http://schemas.microsoft.com/office/drawing/2014/main" id="{2B987A3F-EC19-6FF2-744F-2E0BD74FF362}"/>
              </a:ext>
            </a:extLst>
          </p:cNvPr>
          <p:cNvCxnSpPr>
            <a:cxnSpLocks/>
          </p:cNvCxnSpPr>
          <p:nvPr/>
        </p:nvCxnSpPr>
        <p:spPr>
          <a:xfrm flipV="1">
            <a:off x="6117779" y="1414324"/>
            <a:ext cx="0" cy="388845"/>
          </a:xfrm>
          <a:prstGeom prst="line">
            <a:avLst/>
          </a:prstGeom>
        </p:spPr>
        <p:style>
          <a:lnRef idx="1">
            <a:schemeClr val="accent3"/>
          </a:lnRef>
          <a:fillRef idx="0">
            <a:schemeClr val="accent3"/>
          </a:fillRef>
          <a:effectRef idx="0">
            <a:schemeClr val="accent3"/>
          </a:effectRef>
          <a:fontRef idx="minor">
            <a:schemeClr val="tx1"/>
          </a:fontRef>
        </p:style>
      </p:cxnSp>
      <p:cxnSp>
        <p:nvCxnSpPr>
          <p:cNvPr id="37" name="Straight Arrow Connector 36">
            <a:extLst>
              <a:ext uri="{FF2B5EF4-FFF2-40B4-BE49-F238E27FC236}">
                <a16:creationId xmlns:a16="http://schemas.microsoft.com/office/drawing/2014/main" id="{8C1EB288-FBF1-0854-CE5F-2050D15567C8}"/>
              </a:ext>
            </a:extLst>
          </p:cNvPr>
          <p:cNvCxnSpPr>
            <a:cxnSpLocks/>
            <a:endCxn id="9" idx="0"/>
          </p:cNvCxnSpPr>
          <p:nvPr/>
        </p:nvCxnSpPr>
        <p:spPr>
          <a:xfrm flipH="1">
            <a:off x="6106517" y="646176"/>
            <a:ext cx="4723" cy="21637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1" name="Straight Connector 40">
            <a:extLst>
              <a:ext uri="{FF2B5EF4-FFF2-40B4-BE49-F238E27FC236}">
                <a16:creationId xmlns:a16="http://schemas.microsoft.com/office/drawing/2014/main" id="{2B0B6D7A-8E90-0176-42B3-B0F1440C954B}"/>
              </a:ext>
            </a:extLst>
          </p:cNvPr>
          <p:cNvCxnSpPr>
            <a:cxnSpLocks/>
            <a:stCxn id="7" idx="0"/>
            <a:endCxn id="19" idx="5"/>
          </p:cNvCxnSpPr>
          <p:nvPr/>
        </p:nvCxnSpPr>
        <p:spPr>
          <a:xfrm flipH="1" flipV="1">
            <a:off x="4734277" y="1403245"/>
            <a:ext cx="261167" cy="219915"/>
          </a:xfrm>
          <a:prstGeom prst="line">
            <a:avLst/>
          </a:prstGeom>
        </p:spPr>
        <p:style>
          <a:lnRef idx="1">
            <a:schemeClr val="accent3"/>
          </a:lnRef>
          <a:fillRef idx="0">
            <a:schemeClr val="accent3"/>
          </a:fillRef>
          <a:effectRef idx="0">
            <a:schemeClr val="accent3"/>
          </a:effectRef>
          <a:fontRef idx="minor">
            <a:schemeClr val="tx1"/>
          </a:fontRef>
        </p:style>
      </p:cxnSp>
      <p:cxnSp>
        <p:nvCxnSpPr>
          <p:cNvPr id="43" name="Straight Connector 42">
            <a:extLst>
              <a:ext uri="{FF2B5EF4-FFF2-40B4-BE49-F238E27FC236}">
                <a16:creationId xmlns:a16="http://schemas.microsoft.com/office/drawing/2014/main" id="{4191E47B-E88E-899F-E9C4-E05D03DCD977}"/>
              </a:ext>
            </a:extLst>
          </p:cNvPr>
          <p:cNvCxnSpPr>
            <a:cxnSpLocks/>
            <a:stCxn id="7" idx="1"/>
          </p:cNvCxnSpPr>
          <p:nvPr/>
        </p:nvCxnSpPr>
        <p:spPr>
          <a:xfrm flipH="1" flipV="1">
            <a:off x="4500547" y="1648714"/>
            <a:ext cx="252229" cy="154364"/>
          </a:xfrm>
          <a:prstGeom prst="line">
            <a:avLst/>
          </a:prstGeom>
        </p:spPr>
        <p:style>
          <a:lnRef idx="1">
            <a:schemeClr val="accent3"/>
          </a:lnRef>
          <a:fillRef idx="0">
            <a:schemeClr val="accent3"/>
          </a:fillRef>
          <a:effectRef idx="0">
            <a:schemeClr val="accent3"/>
          </a:effectRef>
          <a:fontRef idx="minor">
            <a:schemeClr val="tx1"/>
          </a:fontRef>
        </p:style>
      </p:cxnSp>
      <p:cxnSp>
        <p:nvCxnSpPr>
          <p:cNvPr id="45" name="Straight Connector 44">
            <a:extLst>
              <a:ext uri="{FF2B5EF4-FFF2-40B4-BE49-F238E27FC236}">
                <a16:creationId xmlns:a16="http://schemas.microsoft.com/office/drawing/2014/main" id="{4FCDF80C-75EF-FCF0-2CF1-DAEE26717719}"/>
              </a:ext>
            </a:extLst>
          </p:cNvPr>
          <p:cNvCxnSpPr>
            <a:cxnSpLocks/>
            <a:stCxn id="7" idx="2"/>
            <a:endCxn id="18" idx="6"/>
          </p:cNvCxnSpPr>
          <p:nvPr/>
        </p:nvCxnSpPr>
        <p:spPr>
          <a:xfrm flipH="1">
            <a:off x="4765164" y="1982996"/>
            <a:ext cx="230280" cy="277837"/>
          </a:xfrm>
          <a:prstGeom prst="line">
            <a:avLst/>
          </a:prstGeom>
        </p:spPr>
        <p:style>
          <a:lnRef idx="1">
            <a:schemeClr val="accent3"/>
          </a:lnRef>
          <a:fillRef idx="0">
            <a:schemeClr val="accent3"/>
          </a:fillRef>
          <a:effectRef idx="0">
            <a:schemeClr val="accent3"/>
          </a:effectRef>
          <a:fontRef idx="minor">
            <a:schemeClr val="tx1"/>
          </a:fontRef>
        </p:style>
      </p:cxnSp>
      <p:cxnSp>
        <p:nvCxnSpPr>
          <p:cNvPr id="48" name="Straight Connector 47">
            <a:extLst>
              <a:ext uri="{FF2B5EF4-FFF2-40B4-BE49-F238E27FC236}">
                <a16:creationId xmlns:a16="http://schemas.microsoft.com/office/drawing/2014/main" id="{97C25284-BC3F-6C80-B277-62FD401A0B5D}"/>
              </a:ext>
            </a:extLst>
          </p:cNvPr>
          <p:cNvCxnSpPr>
            <a:cxnSpLocks/>
            <a:stCxn id="7" idx="1"/>
          </p:cNvCxnSpPr>
          <p:nvPr/>
        </p:nvCxnSpPr>
        <p:spPr>
          <a:xfrm flipH="1">
            <a:off x="4613403" y="1803078"/>
            <a:ext cx="139373" cy="139073"/>
          </a:xfrm>
          <a:prstGeom prst="line">
            <a:avLst/>
          </a:prstGeom>
        </p:spPr>
        <p:style>
          <a:lnRef idx="1">
            <a:schemeClr val="accent3"/>
          </a:lnRef>
          <a:fillRef idx="0">
            <a:schemeClr val="accent3"/>
          </a:fillRef>
          <a:effectRef idx="0">
            <a:schemeClr val="accent3"/>
          </a:effectRef>
          <a:fontRef idx="minor">
            <a:schemeClr val="tx1"/>
          </a:fontRef>
        </p:style>
      </p:cxnSp>
      <p:cxnSp>
        <p:nvCxnSpPr>
          <p:cNvPr id="50" name="Straight Connector 49">
            <a:extLst>
              <a:ext uri="{FF2B5EF4-FFF2-40B4-BE49-F238E27FC236}">
                <a16:creationId xmlns:a16="http://schemas.microsoft.com/office/drawing/2014/main" id="{7BE3F782-B592-13B9-B535-F0CCE70024F7}"/>
              </a:ext>
            </a:extLst>
          </p:cNvPr>
          <p:cNvCxnSpPr>
            <a:cxnSpLocks/>
            <a:stCxn id="6" idx="1"/>
            <a:endCxn id="10" idx="6"/>
          </p:cNvCxnSpPr>
          <p:nvPr/>
        </p:nvCxnSpPr>
        <p:spPr>
          <a:xfrm flipH="1" flipV="1">
            <a:off x="4583792" y="445172"/>
            <a:ext cx="221497" cy="208645"/>
          </a:xfrm>
          <a:prstGeom prst="line">
            <a:avLst/>
          </a:prstGeom>
        </p:spPr>
        <p:style>
          <a:lnRef idx="1">
            <a:schemeClr val="accent3"/>
          </a:lnRef>
          <a:fillRef idx="0">
            <a:schemeClr val="accent3"/>
          </a:fillRef>
          <a:effectRef idx="0">
            <a:schemeClr val="accent3"/>
          </a:effectRef>
          <a:fontRef idx="minor">
            <a:schemeClr val="tx1"/>
          </a:fontRef>
        </p:style>
      </p:cxnSp>
      <p:cxnSp>
        <p:nvCxnSpPr>
          <p:cNvPr id="52" name="Straight Connector 51">
            <a:extLst>
              <a:ext uri="{FF2B5EF4-FFF2-40B4-BE49-F238E27FC236}">
                <a16:creationId xmlns:a16="http://schemas.microsoft.com/office/drawing/2014/main" id="{4468DD5F-0D5C-4F03-A1DA-D350861BEE6F}"/>
              </a:ext>
            </a:extLst>
          </p:cNvPr>
          <p:cNvCxnSpPr>
            <a:cxnSpLocks/>
            <a:stCxn id="6" idx="1"/>
            <a:endCxn id="12" idx="6"/>
          </p:cNvCxnSpPr>
          <p:nvPr/>
        </p:nvCxnSpPr>
        <p:spPr>
          <a:xfrm flipH="1">
            <a:off x="4659984" y="653817"/>
            <a:ext cx="145305" cy="145250"/>
          </a:xfrm>
          <a:prstGeom prst="line">
            <a:avLst/>
          </a:prstGeom>
        </p:spPr>
        <p:style>
          <a:lnRef idx="1">
            <a:schemeClr val="accent3"/>
          </a:lnRef>
          <a:fillRef idx="0">
            <a:schemeClr val="accent3"/>
          </a:fillRef>
          <a:effectRef idx="0">
            <a:schemeClr val="accent3"/>
          </a:effectRef>
          <a:fontRef idx="minor">
            <a:schemeClr val="tx1"/>
          </a:fontRef>
        </p:style>
      </p:cxnSp>
      <p:cxnSp>
        <p:nvCxnSpPr>
          <p:cNvPr id="54" name="Straight Connector 53">
            <a:extLst>
              <a:ext uri="{FF2B5EF4-FFF2-40B4-BE49-F238E27FC236}">
                <a16:creationId xmlns:a16="http://schemas.microsoft.com/office/drawing/2014/main" id="{46843303-97EF-B5A2-109E-0217D6264E74}"/>
              </a:ext>
            </a:extLst>
          </p:cNvPr>
          <p:cNvCxnSpPr>
            <a:cxnSpLocks/>
            <a:stCxn id="6" idx="0"/>
            <a:endCxn id="13" idx="3"/>
          </p:cNvCxnSpPr>
          <p:nvPr/>
        </p:nvCxnSpPr>
        <p:spPr>
          <a:xfrm flipV="1">
            <a:off x="5047957" y="359016"/>
            <a:ext cx="270049" cy="171428"/>
          </a:xfrm>
          <a:prstGeom prst="line">
            <a:avLst/>
          </a:prstGeom>
        </p:spPr>
        <p:style>
          <a:lnRef idx="1">
            <a:schemeClr val="accent3"/>
          </a:lnRef>
          <a:fillRef idx="0">
            <a:schemeClr val="accent3"/>
          </a:fillRef>
          <a:effectRef idx="0">
            <a:schemeClr val="accent3"/>
          </a:effectRef>
          <a:fontRef idx="minor">
            <a:schemeClr val="tx1"/>
          </a:fontRef>
        </p:style>
      </p:cxnSp>
      <p:cxnSp>
        <p:nvCxnSpPr>
          <p:cNvPr id="57" name="Straight Connector 56">
            <a:extLst>
              <a:ext uri="{FF2B5EF4-FFF2-40B4-BE49-F238E27FC236}">
                <a16:creationId xmlns:a16="http://schemas.microsoft.com/office/drawing/2014/main" id="{06A8C771-A59E-A475-ABDA-F37B8EF0B85D}"/>
              </a:ext>
            </a:extLst>
          </p:cNvPr>
          <p:cNvCxnSpPr>
            <a:cxnSpLocks/>
            <a:stCxn id="6" idx="0"/>
            <a:endCxn id="14" idx="4"/>
          </p:cNvCxnSpPr>
          <p:nvPr/>
        </p:nvCxnSpPr>
        <p:spPr>
          <a:xfrm flipH="1" flipV="1">
            <a:off x="4875111" y="380694"/>
            <a:ext cx="172846" cy="149750"/>
          </a:xfrm>
          <a:prstGeom prst="line">
            <a:avLst/>
          </a:prstGeom>
        </p:spPr>
        <p:style>
          <a:lnRef idx="1">
            <a:schemeClr val="accent3"/>
          </a:lnRef>
          <a:fillRef idx="0">
            <a:schemeClr val="accent3"/>
          </a:fillRef>
          <a:effectRef idx="0">
            <a:schemeClr val="accent3"/>
          </a:effectRef>
          <a:fontRef idx="minor">
            <a:schemeClr val="tx1"/>
          </a:fontRef>
        </p:style>
      </p:cxnSp>
      <p:cxnSp>
        <p:nvCxnSpPr>
          <p:cNvPr id="60" name="Straight Connector 59">
            <a:extLst>
              <a:ext uri="{FF2B5EF4-FFF2-40B4-BE49-F238E27FC236}">
                <a16:creationId xmlns:a16="http://schemas.microsoft.com/office/drawing/2014/main" id="{BCA14A18-76E1-2725-A76E-43C510558859}"/>
              </a:ext>
            </a:extLst>
          </p:cNvPr>
          <p:cNvCxnSpPr>
            <a:cxnSpLocks/>
            <a:stCxn id="8" idx="0"/>
            <a:endCxn id="23" idx="2"/>
          </p:cNvCxnSpPr>
          <p:nvPr/>
        </p:nvCxnSpPr>
        <p:spPr>
          <a:xfrm flipV="1">
            <a:off x="7330151" y="1249833"/>
            <a:ext cx="675866" cy="369209"/>
          </a:xfrm>
          <a:prstGeom prst="line">
            <a:avLst/>
          </a:prstGeom>
        </p:spPr>
        <p:style>
          <a:lnRef idx="1">
            <a:schemeClr val="accent3"/>
          </a:lnRef>
          <a:fillRef idx="0">
            <a:schemeClr val="accent3"/>
          </a:fillRef>
          <a:effectRef idx="0">
            <a:schemeClr val="accent3"/>
          </a:effectRef>
          <a:fontRef idx="minor">
            <a:schemeClr val="tx1"/>
          </a:fontRef>
        </p:style>
      </p:cxnSp>
      <p:cxnSp>
        <p:nvCxnSpPr>
          <p:cNvPr id="63" name="Straight Connector 62">
            <a:extLst>
              <a:ext uri="{FF2B5EF4-FFF2-40B4-BE49-F238E27FC236}">
                <a16:creationId xmlns:a16="http://schemas.microsoft.com/office/drawing/2014/main" id="{B823B9E9-C3BF-916C-FF1A-4692A620737D}"/>
              </a:ext>
            </a:extLst>
          </p:cNvPr>
          <p:cNvCxnSpPr>
            <a:cxnSpLocks/>
            <a:stCxn id="8" idx="0"/>
            <a:endCxn id="20" idx="3"/>
          </p:cNvCxnSpPr>
          <p:nvPr/>
        </p:nvCxnSpPr>
        <p:spPr>
          <a:xfrm flipV="1">
            <a:off x="7330151" y="1137530"/>
            <a:ext cx="440533" cy="481512"/>
          </a:xfrm>
          <a:prstGeom prst="line">
            <a:avLst/>
          </a:prstGeom>
        </p:spPr>
        <p:style>
          <a:lnRef idx="1">
            <a:schemeClr val="accent3"/>
          </a:lnRef>
          <a:fillRef idx="0">
            <a:schemeClr val="accent3"/>
          </a:fillRef>
          <a:effectRef idx="0">
            <a:schemeClr val="accent3"/>
          </a:effectRef>
          <a:fontRef idx="minor">
            <a:schemeClr val="tx1"/>
          </a:fontRef>
        </p:style>
      </p:cxnSp>
      <p:cxnSp>
        <p:nvCxnSpPr>
          <p:cNvPr id="194" name="Straight Connector 193">
            <a:extLst>
              <a:ext uri="{FF2B5EF4-FFF2-40B4-BE49-F238E27FC236}">
                <a16:creationId xmlns:a16="http://schemas.microsoft.com/office/drawing/2014/main" id="{E05B68A6-520A-2F8A-E06A-8145AAB25D89}"/>
              </a:ext>
            </a:extLst>
          </p:cNvPr>
          <p:cNvCxnSpPr>
            <a:cxnSpLocks/>
            <a:stCxn id="8" idx="0"/>
            <a:endCxn id="21" idx="4"/>
          </p:cNvCxnSpPr>
          <p:nvPr/>
        </p:nvCxnSpPr>
        <p:spPr>
          <a:xfrm flipV="1">
            <a:off x="7330151" y="1179979"/>
            <a:ext cx="20999" cy="439063"/>
          </a:xfrm>
          <a:prstGeom prst="line">
            <a:avLst/>
          </a:prstGeom>
        </p:spPr>
        <p:style>
          <a:lnRef idx="1">
            <a:schemeClr val="accent3"/>
          </a:lnRef>
          <a:fillRef idx="0">
            <a:schemeClr val="accent3"/>
          </a:fillRef>
          <a:effectRef idx="0">
            <a:schemeClr val="accent3"/>
          </a:effectRef>
          <a:fontRef idx="minor">
            <a:schemeClr val="tx1"/>
          </a:fontRef>
        </p:style>
      </p:cxnSp>
      <p:cxnSp>
        <p:nvCxnSpPr>
          <p:cNvPr id="197" name="Straight Connector 196">
            <a:extLst>
              <a:ext uri="{FF2B5EF4-FFF2-40B4-BE49-F238E27FC236}">
                <a16:creationId xmlns:a16="http://schemas.microsoft.com/office/drawing/2014/main" id="{5BBD572A-1106-A4D5-D235-A583D4D69A0E}"/>
              </a:ext>
            </a:extLst>
          </p:cNvPr>
          <p:cNvCxnSpPr>
            <a:cxnSpLocks/>
            <a:stCxn id="8" idx="0"/>
            <a:endCxn id="22" idx="2"/>
          </p:cNvCxnSpPr>
          <p:nvPr/>
        </p:nvCxnSpPr>
        <p:spPr>
          <a:xfrm flipV="1">
            <a:off x="7330151" y="1548179"/>
            <a:ext cx="596529" cy="70863"/>
          </a:xfrm>
          <a:prstGeom prst="line">
            <a:avLst/>
          </a:prstGeom>
        </p:spPr>
        <p:style>
          <a:lnRef idx="1">
            <a:schemeClr val="accent3"/>
          </a:lnRef>
          <a:fillRef idx="0">
            <a:schemeClr val="accent3"/>
          </a:fillRef>
          <a:effectRef idx="0">
            <a:schemeClr val="accent3"/>
          </a:effectRef>
          <a:fontRef idx="minor">
            <a:schemeClr val="tx1"/>
          </a:fontRef>
        </p:style>
      </p:cxnSp>
      <p:sp>
        <p:nvSpPr>
          <p:cNvPr id="200" name="Flowchart: Decision 199">
            <a:extLst>
              <a:ext uri="{FF2B5EF4-FFF2-40B4-BE49-F238E27FC236}">
                <a16:creationId xmlns:a16="http://schemas.microsoft.com/office/drawing/2014/main" id="{CEE68184-B6E2-343C-DE48-65069C528894}"/>
              </a:ext>
            </a:extLst>
          </p:cNvPr>
          <p:cNvSpPr/>
          <p:nvPr/>
        </p:nvSpPr>
        <p:spPr>
          <a:xfrm>
            <a:off x="6876786" y="2107670"/>
            <a:ext cx="905137" cy="555674"/>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Apply/Raise</a:t>
            </a:r>
            <a:endParaRPr lang="en-IN" sz="800" dirty="0"/>
          </a:p>
        </p:txBody>
      </p:sp>
      <p:sp>
        <p:nvSpPr>
          <p:cNvPr id="202" name="Rectangle 201">
            <a:extLst>
              <a:ext uri="{FF2B5EF4-FFF2-40B4-BE49-F238E27FC236}">
                <a16:creationId xmlns:a16="http://schemas.microsoft.com/office/drawing/2014/main" id="{46D4B36C-800C-E0F2-132B-CC6CBEE448FA}"/>
              </a:ext>
            </a:extLst>
          </p:cNvPr>
          <p:cNvSpPr/>
          <p:nvPr/>
        </p:nvSpPr>
        <p:spPr>
          <a:xfrm>
            <a:off x="6158574" y="2880180"/>
            <a:ext cx="618770" cy="3598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Service</a:t>
            </a:r>
            <a:endParaRPr lang="en-IN" sz="800" dirty="0">
              <a:solidFill>
                <a:schemeClr val="tx1">
                  <a:lumMod val="75000"/>
                </a:schemeClr>
              </a:solidFill>
            </a:endParaRPr>
          </a:p>
        </p:txBody>
      </p:sp>
      <p:sp>
        <p:nvSpPr>
          <p:cNvPr id="203" name="Rectangle 202">
            <a:extLst>
              <a:ext uri="{FF2B5EF4-FFF2-40B4-BE49-F238E27FC236}">
                <a16:creationId xmlns:a16="http://schemas.microsoft.com/office/drawing/2014/main" id="{ACF10F75-D61C-9410-4587-AB836C173F31}"/>
              </a:ext>
            </a:extLst>
          </p:cNvPr>
          <p:cNvSpPr/>
          <p:nvPr/>
        </p:nvSpPr>
        <p:spPr>
          <a:xfrm>
            <a:off x="7020426" y="2880180"/>
            <a:ext cx="618771" cy="3598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Complaint</a:t>
            </a:r>
            <a:endParaRPr lang="en-IN" sz="800" dirty="0">
              <a:solidFill>
                <a:schemeClr val="tx1">
                  <a:lumMod val="75000"/>
                </a:schemeClr>
              </a:solidFill>
            </a:endParaRPr>
          </a:p>
        </p:txBody>
      </p:sp>
      <p:sp>
        <p:nvSpPr>
          <p:cNvPr id="204" name="Rectangle 203">
            <a:extLst>
              <a:ext uri="{FF2B5EF4-FFF2-40B4-BE49-F238E27FC236}">
                <a16:creationId xmlns:a16="http://schemas.microsoft.com/office/drawing/2014/main" id="{AB9FC59C-96BB-5576-F717-640A61345D24}"/>
              </a:ext>
            </a:extLst>
          </p:cNvPr>
          <p:cNvSpPr/>
          <p:nvPr/>
        </p:nvSpPr>
        <p:spPr>
          <a:xfrm>
            <a:off x="7850672" y="2880180"/>
            <a:ext cx="618772" cy="3598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Certificate</a:t>
            </a:r>
            <a:endParaRPr lang="en-IN" sz="800" dirty="0">
              <a:solidFill>
                <a:schemeClr val="tx1">
                  <a:lumMod val="75000"/>
                </a:schemeClr>
              </a:solidFill>
            </a:endParaRPr>
          </a:p>
        </p:txBody>
      </p:sp>
      <p:cxnSp>
        <p:nvCxnSpPr>
          <p:cNvPr id="205" name="Straight Arrow Connector 204">
            <a:extLst>
              <a:ext uri="{FF2B5EF4-FFF2-40B4-BE49-F238E27FC236}">
                <a16:creationId xmlns:a16="http://schemas.microsoft.com/office/drawing/2014/main" id="{0260BA4F-873A-1A12-9F7B-1000B179C8C2}"/>
              </a:ext>
            </a:extLst>
          </p:cNvPr>
          <p:cNvCxnSpPr>
            <a:cxnSpLocks/>
          </p:cNvCxnSpPr>
          <p:nvPr/>
        </p:nvCxnSpPr>
        <p:spPr>
          <a:xfrm flipH="1">
            <a:off x="7330151" y="1989549"/>
            <a:ext cx="4722" cy="14707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7" name="Straight Arrow Connector 206">
            <a:extLst>
              <a:ext uri="{FF2B5EF4-FFF2-40B4-BE49-F238E27FC236}">
                <a16:creationId xmlns:a16="http://schemas.microsoft.com/office/drawing/2014/main" id="{B6904B9F-989A-4195-1EFD-AD8896BD079D}"/>
              </a:ext>
            </a:extLst>
          </p:cNvPr>
          <p:cNvCxnSpPr>
            <a:cxnSpLocks/>
          </p:cNvCxnSpPr>
          <p:nvPr/>
        </p:nvCxnSpPr>
        <p:spPr>
          <a:xfrm flipH="1">
            <a:off x="8151190" y="2378062"/>
            <a:ext cx="17737" cy="49602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10" name="Straight Connector 209">
            <a:extLst>
              <a:ext uri="{FF2B5EF4-FFF2-40B4-BE49-F238E27FC236}">
                <a16:creationId xmlns:a16="http://schemas.microsoft.com/office/drawing/2014/main" id="{DC3EE1BB-8105-FF87-75FE-333D68497CA1}"/>
              </a:ext>
            </a:extLst>
          </p:cNvPr>
          <p:cNvCxnSpPr>
            <a:cxnSpLocks/>
            <a:endCxn id="200" idx="3"/>
          </p:cNvCxnSpPr>
          <p:nvPr/>
        </p:nvCxnSpPr>
        <p:spPr>
          <a:xfrm flipH="1">
            <a:off x="7781923" y="2385507"/>
            <a:ext cx="355698"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17" name="Straight Arrow Connector 216">
            <a:extLst>
              <a:ext uri="{FF2B5EF4-FFF2-40B4-BE49-F238E27FC236}">
                <a16:creationId xmlns:a16="http://schemas.microsoft.com/office/drawing/2014/main" id="{46EA0800-DF31-22CD-A944-C877D616B1E9}"/>
              </a:ext>
            </a:extLst>
          </p:cNvPr>
          <p:cNvCxnSpPr>
            <a:cxnSpLocks/>
            <a:stCxn id="200" idx="2"/>
            <a:endCxn id="203" idx="0"/>
          </p:cNvCxnSpPr>
          <p:nvPr/>
        </p:nvCxnSpPr>
        <p:spPr>
          <a:xfrm>
            <a:off x="7329355" y="2663344"/>
            <a:ext cx="457" cy="21683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22" name="Straight Connector 221">
            <a:extLst>
              <a:ext uri="{FF2B5EF4-FFF2-40B4-BE49-F238E27FC236}">
                <a16:creationId xmlns:a16="http://schemas.microsoft.com/office/drawing/2014/main" id="{195D4B78-3B6B-3820-BCB0-D168888FBAB2}"/>
              </a:ext>
            </a:extLst>
          </p:cNvPr>
          <p:cNvCxnSpPr>
            <a:cxnSpLocks/>
            <a:stCxn id="200" idx="1"/>
          </p:cNvCxnSpPr>
          <p:nvPr/>
        </p:nvCxnSpPr>
        <p:spPr>
          <a:xfrm flipH="1" flipV="1">
            <a:off x="6438246" y="2381480"/>
            <a:ext cx="438540" cy="4027"/>
          </a:xfrm>
          <a:prstGeom prst="line">
            <a:avLst/>
          </a:prstGeom>
        </p:spPr>
        <p:style>
          <a:lnRef idx="1">
            <a:schemeClr val="accent3"/>
          </a:lnRef>
          <a:fillRef idx="0">
            <a:schemeClr val="accent3"/>
          </a:fillRef>
          <a:effectRef idx="0">
            <a:schemeClr val="accent3"/>
          </a:effectRef>
          <a:fontRef idx="minor">
            <a:schemeClr val="tx1"/>
          </a:fontRef>
        </p:style>
      </p:cxnSp>
      <p:cxnSp>
        <p:nvCxnSpPr>
          <p:cNvPr id="224" name="Straight Arrow Connector 223">
            <a:extLst>
              <a:ext uri="{FF2B5EF4-FFF2-40B4-BE49-F238E27FC236}">
                <a16:creationId xmlns:a16="http://schemas.microsoft.com/office/drawing/2014/main" id="{D34CE8D0-C2A0-AC88-01CF-DA92B25C3C85}"/>
              </a:ext>
            </a:extLst>
          </p:cNvPr>
          <p:cNvCxnSpPr>
            <a:cxnSpLocks/>
            <a:endCxn id="202" idx="0"/>
          </p:cNvCxnSpPr>
          <p:nvPr/>
        </p:nvCxnSpPr>
        <p:spPr>
          <a:xfrm>
            <a:off x="6447813" y="2373860"/>
            <a:ext cx="20146" cy="50632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30" name="Oval 229">
            <a:extLst>
              <a:ext uri="{FF2B5EF4-FFF2-40B4-BE49-F238E27FC236}">
                <a16:creationId xmlns:a16="http://schemas.microsoft.com/office/drawing/2014/main" id="{A7EA0445-9013-1E09-A0A4-DB22D74497F3}"/>
              </a:ext>
            </a:extLst>
          </p:cNvPr>
          <p:cNvSpPr/>
          <p:nvPr/>
        </p:nvSpPr>
        <p:spPr>
          <a:xfrm>
            <a:off x="5409785" y="2453932"/>
            <a:ext cx="428354"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for</a:t>
            </a:r>
            <a:endParaRPr lang="en-IN" sz="800" dirty="0"/>
          </a:p>
        </p:txBody>
      </p:sp>
      <p:sp>
        <p:nvSpPr>
          <p:cNvPr id="231" name="Oval 230">
            <a:extLst>
              <a:ext uri="{FF2B5EF4-FFF2-40B4-BE49-F238E27FC236}">
                <a16:creationId xmlns:a16="http://schemas.microsoft.com/office/drawing/2014/main" id="{892D2793-66A5-5751-E855-E8C4913D0D43}"/>
              </a:ext>
            </a:extLst>
          </p:cNvPr>
          <p:cNvSpPr/>
          <p:nvPr/>
        </p:nvSpPr>
        <p:spPr>
          <a:xfrm>
            <a:off x="7553779" y="3494480"/>
            <a:ext cx="475303" cy="24674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doc</a:t>
            </a:r>
            <a:endParaRPr lang="en-IN" sz="800" dirty="0"/>
          </a:p>
        </p:txBody>
      </p:sp>
      <p:sp>
        <p:nvSpPr>
          <p:cNvPr id="232" name="Oval 231">
            <a:extLst>
              <a:ext uri="{FF2B5EF4-FFF2-40B4-BE49-F238E27FC236}">
                <a16:creationId xmlns:a16="http://schemas.microsoft.com/office/drawing/2014/main" id="{779B2879-2EE8-A577-3434-C8B93AC07E34}"/>
              </a:ext>
            </a:extLst>
          </p:cNvPr>
          <p:cNvSpPr/>
          <p:nvPr/>
        </p:nvSpPr>
        <p:spPr>
          <a:xfrm>
            <a:off x="6665118" y="3490578"/>
            <a:ext cx="510001"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type</a:t>
            </a:r>
            <a:endParaRPr lang="en-IN" sz="800" dirty="0"/>
          </a:p>
        </p:txBody>
      </p:sp>
      <p:sp>
        <p:nvSpPr>
          <p:cNvPr id="233" name="Oval 232">
            <a:extLst>
              <a:ext uri="{FF2B5EF4-FFF2-40B4-BE49-F238E27FC236}">
                <a16:creationId xmlns:a16="http://schemas.microsoft.com/office/drawing/2014/main" id="{499EE41B-06FA-FAAE-B877-B32FA1D6BB88}"/>
              </a:ext>
            </a:extLst>
          </p:cNvPr>
          <p:cNvSpPr/>
          <p:nvPr/>
        </p:nvSpPr>
        <p:spPr>
          <a:xfrm>
            <a:off x="5754117" y="2120839"/>
            <a:ext cx="597777"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Serv</a:t>
            </a:r>
          </a:p>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name</a:t>
            </a:r>
          </a:p>
        </p:txBody>
      </p:sp>
      <p:sp>
        <p:nvSpPr>
          <p:cNvPr id="234" name="Oval 233">
            <a:extLst>
              <a:ext uri="{FF2B5EF4-FFF2-40B4-BE49-F238E27FC236}">
                <a16:creationId xmlns:a16="http://schemas.microsoft.com/office/drawing/2014/main" id="{C8A3B53F-428A-2126-4ADA-0A525DB3DA84}"/>
              </a:ext>
            </a:extLst>
          </p:cNvPr>
          <p:cNvSpPr/>
          <p:nvPr/>
        </p:nvSpPr>
        <p:spPr>
          <a:xfrm>
            <a:off x="6425701" y="2033324"/>
            <a:ext cx="524590"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date</a:t>
            </a:r>
            <a:endParaRPr lang="en-IN" sz="800" dirty="0"/>
          </a:p>
        </p:txBody>
      </p:sp>
      <p:sp>
        <p:nvSpPr>
          <p:cNvPr id="236" name="Oval 235">
            <a:extLst>
              <a:ext uri="{FF2B5EF4-FFF2-40B4-BE49-F238E27FC236}">
                <a16:creationId xmlns:a16="http://schemas.microsoft.com/office/drawing/2014/main" id="{904A3855-0C2A-372B-42F8-427A235B46EB}"/>
              </a:ext>
            </a:extLst>
          </p:cNvPr>
          <p:cNvSpPr/>
          <p:nvPr/>
        </p:nvSpPr>
        <p:spPr>
          <a:xfrm>
            <a:off x="8503816" y="2577304"/>
            <a:ext cx="475303"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doc</a:t>
            </a:r>
            <a:endParaRPr lang="en-IN" sz="800" dirty="0"/>
          </a:p>
        </p:txBody>
      </p:sp>
      <p:sp>
        <p:nvSpPr>
          <p:cNvPr id="237" name="Oval 236">
            <a:extLst>
              <a:ext uri="{FF2B5EF4-FFF2-40B4-BE49-F238E27FC236}">
                <a16:creationId xmlns:a16="http://schemas.microsoft.com/office/drawing/2014/main" id="{8EFF98DE-6413-630A-08EE-CB305CCC0E73}"/>
              </a:ext>
            </a:extLst>
          </p:cNvPr>
          <p:cNvSpPr/>
          <p:nvPr/>
        </p:nvSpPr>
        <p:spPr>
          <a:xfrm>
            <a:off x="8419183" y="3274318"/>
            <a:ext cx="524590"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type</a:t>
            </a:r>
            <a:endParaRPr lang="en-IN" sz="800" dirty="0"/>
          </a:p>
        </p:txBody>
      </p:sp>
      <p:sp>
        <p:nvSpPr>
          <p:cNvPr id="238" name="Oval 237">
            <a:extLst>
              <a:ext uri="{FF2B5EF4-FFF2-40B4-BE49-F238E27FC236}">
                <a16:creationId xmlns:a16="http://schemas.microsoft.com/office/drawing/2014/main" id="{CDA1B1AE-8462-B130-F6DC-0C826123100A}"/>
              </a:ext>
            </a:extLst>
          </p:cNvPr>
          <p:cNvSpPr/>
          <p:nvPr/>
        </p:nvSpPr>
        <p:spPr>
          <a:xfrm>
            <a:off x="8055410" y="1954838"/>
            <a:ext cx="597777"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err="1">
                <a:solidFill>
                  <a:schemeClr val="tx1">
                    <a:lumMod val="75000"/>
                  </a:schemeClr>
                </a:solidFill>
                <a:latin typeface="Roboto Condensed" panose="02000000000000000000" pitchFamily="2" charset="0"/>
                <a:ea typeface="Roboto Condensed" panose="02000000000000000000" pitchFamily="2" charset="0"/>
              </a:rPr>
              <a:t>cmp</a:t>
            </a:r>
            <a:endParaRPr lang="en-US" sz="800" dirty="0">
              <a:solidFill>
                <a:schemeClr val="tx1">
                  <a:lumMod val="75000"/>
                </a:schemeClr>
              </a:solidFill>
              <a:latin typeface="Roboto Condensed" panose="02000000000000000000" pitchFamily="2" charset="0"/>
              <a:ea typeface="Roboto Condensed" panose="02000000000000000000" pitchFamily="2" charset="0"/>
            </a:endParaRPr>
          </a:p>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name</a:t>
            </a:r>
          </a:p>
        </p:txBody>
      </p:sp>
      <p:sp>
        <p:nvSpPr>
          <p:cNvPr id="239" name="Oval 238">
            <a:extLst>
              <a:ext uri="{FF2B5EF4-FFF2-40B4-BE49-F238E27FC236}">
                <a16:creationId xmlns:a16="http://schemas.microsoft.com/office/drawing/2014/main" id="{5D74C23E-9460-9EDE-7A43-08954F48E9F6}"/>
              </a:ext>
            </a:extLst>
          </p:cNvPr>
          <p:cNvSpPr/>
          <p:nvPr/>
        </p:nvSpPr>
        <p:spPr>
          <a:xfrm>
            <a:off x="8413172" y="2244212"/>
            <a:ext cx="524590"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date</a:t>
            </a:r>
            <a:endParaRPr lang="en-IN" sz="800" dirty="0"/>
          </a:p>
        </p:txBody>
      </p:sp>
      <p:cxnSp>
        <p:nvCxnSpPr>
          <p:cNvPr id="240" name="Straight Connector 239">
            <a:extLst>
              <a:ext uri="{FF2B5EF4-FFF2-40B4-BE49-F238E27FC236}">
                <a16:creationId xmlns:a16="http://schemas.microsoft.com/office/drawing/2014/main" id="{C07F3342-A6DD-D5F5-83F8-9D72C6CFCB15}"/>
              </a:ext>
            </a:extLst>
          </p:cNvPr>
          <p:cNvCxnSpPr>
            <a:cxnSpLocks/>
            <a:stCxn id="204" idx="0"/>
            <a:endCxn id="238" idx="4"/>
          </p:cNvCxnSpPr>
          <p:nvPr/>
        </p:nvCxnSpPr>
        <p:spPr>
          <a:xfrm flipV="1">
            <a:off x="8160058" y="2201583"/>
            <a:ext cx="194241" cy="678597"/>
          </a:xfrm>
          <a:prstGeom prst="line">
            <a:avLst/>
          </a:prstGeom>
        </p:spPr>
        <p:style>
          <a:lnRef idx="1">
            <a:schemeClr val="accent3"/>
          </a:lnRef>
          <a:fillRef idx="0">
            <a:schemeClr val="accent3"/>
          </a:fillRef>
          <a:effectRef idx="0">
            <a:schemeClr val="accent3"/>
          </a:effectRef>
          <a:fontRef idx="minor">
            <a:schemeClr val="tx1"/>
          </a:fontRef>
        </p:style>
      </p:cxnSp>
      <p:cxnSp>
        <p:nvCxnSpPr>
          <p:cNvPr id="243" name="Straight Connector 242">
            <a:extLst>
              <a:ext uri="{FF2B5EF4-FFF2-40B4-BE49-F238E27FC236}">
                <a16:creationId xmlns:a16="http://schemas.microsoft.com/office/drawing/2014/main" id="{0D3CC7C8-60FE-F769-EBE0-ECEFA9391CFE}"/>
              </a:ext>
            </a:extLst>
          </p:cNvPr>
          <p:cNvCxnSpPr>
            <a:cxnSpLocks/>
            <a:stCxn id="204" idx="0"/>
            <a:endCxn id="239" idx="3"/>
          </p:cNvCxnSpPr>
          <p:nvPr/>
        </p:nvCxnSpPr>
        <p:spPr>
          <a:xfrm flipV="1">
            <a:off x="8160058" y="2454822"/>
            <a:ext cx="329938" cy="425358"/>
          </a:xfrm>
          <a:prstGeom prst="line">
            <a:avLst/>
          </a:prstGeom>
        </p:spPr>
        <p:style>
          <a:lnRef idx="1">
            <a:schemeClr val="accent3"/>
          </a:lnRef>
          <a:fillRef idx="0">
            <a:schemeClr val="accent3"/>
          </a:fillRef>
          <a:effectRef idx="0">
            <a:schemeClr val="accent3"/>
          </a:effectRef>
          <a:fontRef idx="minor">
            <a:schemeClr val="tx1"/>
          </a:fontRef>
        </p:style>
      </p:cxnSp>
      <p:cxnSp>
        <p:nvCxnSpPr>
          <p:cNvPr id="246" name="Straight Connector 245">
            <a:extLst>
              <a:ext uri="{FF2B5EF4-FFF2-40B4-BE49-F238E27FC236}">
                <a16:creationId xmlns:a16="http://schemas.microsoft.com/office/drawing/2014/main" id="{8FC0CFF8-ECC0-B3A4-77F2-8AAA31B06584}"/>
              </a:ext>
            </a:extLst>
          </p:cNvPr>
          <p:cNvCxnSpPr>
            <a:cxnSpLocks/>
            <a:stCxn id="204" idx="3"/>
            <a:endCxn id="236" idx="4"/>
          </p:cNvCxnSpPr>
          <p:nvPr/>
        </p:nvCxnSpPr>
        <p:spPr>
          <a:xfrm flipV="1">
            <a:off x="8469444" y="2824049"/>
            <a:ext cx="272024" cy="236049"/>
          </a:xfrm>
          <a:prstGeom prst="line">
            <a:avLst/>
          </a:prstGeom>
        </p:spPr>
        <p:style>
          <a:lnRef idx="1">
            <a:schemeClr val="accent3"/>
          </a:lnRef>
          <a:fillRef idx="0">
            <a:schemeClr val="accent3"/>
          </a:fillRef>
          <a:effectRef idx="0">
            <a:schemeClr val="accent3"/>
          </a:effectRef>
          <a:fontRef idx="minor">
            <a:schemeClr val="tx1"/>
          </a:fontRef>
        </p:style>
      </p:cxnSp>
      <p:cxnSp>
        <p:nvCxnSpPr>
          <p:cNvPr id="249" name="Straight Connector 248">
            <a:extLst>
              <a:ext uri="{FF2B5EF4-FFF2-40B4-BE49-F238E27FC236}">
                <a16:creationId xmlns:a16="http://schemas.microsoft.com/office/drawing/2014/main" id="{8CF46071-0B40-A60C-C610-FCE79FA2BAD4}"/>
              </a:ext>
            </a:extLst>
          </p:cNvPr>
          <p:cNvCxnSpPr>
            <a:cxnSpLocks/>
            <a:stCxn id="204" idx="3"/>
            <a:endCxn id="237" idx="0"/>
          </p:cNvCxnSpPr>
          <p:nvPr/>
        </p:nvCxnSpPr>
        <p:spPr>
          <a:xfrm>
            <a:off x="8469444" y="3060098"/>
            <a:ext cx="212034" cy="214220"/>
          </a:xfrm>
          <a:prstGeom prst="line">
            <a:avLst/>
          </a:prstGeom>
        </p:spPr>
        <p:style>
          <a:lnRef idx="1">
            <a:schemeClr val="accent3"/>
          </a:lnRef>
          <a:fillRef idx="0">
            <a:schemeClr val="accent3"/>
          </a:fillRef>
          <a:effectRef idx="0">
            <a:schemeClr val="accent3"/>
          </a:effectRef>
          <a:fontRef idx="minor">
            <a:schemeClr val="tx1"/>
          </a:fontRef>
        </p:style>
      </p:cxnSp>
      <p:cxnSp>
        <p:nvCxnSpPr>
          <p:cNvPr id="265" name="Straight Connector 264">
            <a:extLst>
              <a:ext uri="{FF2B5EF4-FFF2-40B4-BE49-F238E27FC236}">
                <a16:creationId xmlns:a16="http://schemas.microsoft.com/office/drawing/2014/main" id="{129B211B-E18E-9E95-E42E-645DEE2FB430}"/>
              </a:ext>
            </a:extLst>
          </p:cNvPr>
          <p:cNvCxnSpPr>
            <a:cxnSpLocks/>
            <a:stCxn id="202" idx="0"/>
            <a:endCxn id="233" idx="4"/>
          </p:cNvCxnSpPr>
          <p:nvPr/>
        </p:nvCxnSpPr>
        <p:spPr>
          <a:xfrm flipH="1" flipV="1">
            <a:off x="6053006" y="2367584"/>
            <a:ext cx="414953" cy="5125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68" name="Straight Connector 267">
            <a:extLst>
              <a:ext uri="{FF2B5EF4-FFF2-40B4-BE49-F238E27FC236}">
                <a16:creationId xmlns:a16="http://schemas.microsoft.com/office/drawing/2014/main" id="{A4A23E26-29E7-19C9-A811-5283DB8B1991}"/>
              </a:ext>
            </a:extLst>
          </p:cNvPr>
          <p:cNvCxnSpPr>
            <a:cxnSpLocks/>
            <a:stCxn id="202" idx="0"/>
            <a:endCxn id="230" idx="6"/>
          </p:cNvCxnSpPr>
          <p:nvPr/>
        </p:nvCxnSpPr>
        <p:spPr>
          <a:xfrm flipH="1" flipV="1">
            <a:off x="5838139" y="2577305"/>
            <a:ext cx="629820" cy="302875"/>
          </a:xfrm>
          <a:prstGeom prst="line">
            <a:avLst/>
          </a:prstGeom>
        </p:spPr>
        <p:style>
          <a:lnRef idx="1">
            <a:schemeClr val="accent3"/>
          </a:lnRef>
          <a:fillRef idx="0">
            <a:schemeClr val="accent3"/>
          </a:fillRef>
          <a:effectRef idx="0">
            <a:schemeClr val="accent3"/>
          </a:effectRef>
          <a:fontRef idx="minor">
            <a:schemeClr val="tx1"/>
          </a:fontRef>
        </p:style>
      </p:cxnSp>
      <p:cxnSp>
        <p:nvCxnSpPr>
          <p:cNvPr id="271" name="Straight Connector 270">
            <a:extLst>
              <a:ext uri="{FF2B5EF4-FFF2-40B4-BE49-F238E27FC236}">
                <a16:creationId xmlns:a16="http://schemas.microsoft.com/office/drawing/2014/main" id="{DFE730C8-5832-22EB-6677-15FAEA70E010}"/>
              </a:ext>
            </a:extLst>
          </p:cNvPr>
          <p:cNvCxnSpPr>
            <a:cxnSpLocks/>
            <a:stCxn id="202" idx="0"/>
            <a:endCxn id="234" idx="4"/>
          </p:cNvCxnSpPr>
          <p:nvPr/>
        </p:nvCxnSpPr>
        <p:spPr>
          <a:xfrm flipV="1">
            <a:off x="6467959" y="2280069"/>
            <a:ext cx="220037" cy="600111"/>
          </a:xfrm>
          <a:prstGeom prst="line">
            <a:avLst/>
          </a:prstGeom>
        </p:spPr>
        <p:style>
          <a:lnRef idx="1">
            <a:schemeClr val="accent3"/>
          </a:lnRef>
          <a:fillRef idx="0">
            <a:schemeClr val="accent3"/>
          </a:fillRef>
          <a:effectRef idx="0">
            <a:schemeClr val="accent3"/>
          </a:effectRef>
          <a:fontRef idx="minor">
            <a:schemeClr val="tx1"/>
          </a:fontRef>
        </p:style>
      </p:cxnSp>
      <p:cxnSp>
        <p:nvCxnSpPr>
          <p:cNvPr id="275" name="Straight Connector 274">
            <a:extLst>
              <a:ext uri="{FF2B5EF4-FFF2-40B4-BE49-F238E27FC236}">
                <a16:creationId xmlns:a16="http://schemas.microsoft.com/office/drawing/2014/main" id="{E03E890F-7A34-9511-CAAF-11C81BBFA742}"/>
              </a:ext>
            </a:extLst>
          </p:cNvPr>
          <p:cNvCxnSpPr>
            <a:cxnSpLocks/>
            <a:stCxn id="202" idx="2"/>
            <a:endCxn id="231" idx="0"/>
          </p:cNvCxnSpPr>
          <p:nvPr/>
        </p:nvCxnSpPr>
        <p:spPr>
          <a:xfrm>
            <a:off x="6467959" y="3240016"/>
            <a:ext cx="1323472" cy="254464"/>
          </a:xfrm>
          <a:prstGeom prst="line">
            <a:avLst/>
          </a:prstGeom>
        </p:spPr>
        <p:style>
          <a:lnRef idx="1">
            <a:schemeClr val="accent3"/>
          </a:lnRef>
          <a:fillRef idx="0">
            <a:schemeClr val="accent3"/>
          </a:fillRef>
          <a:effectRef idx="0">
            <a:schemeClr val="accent3"/>
          </a:effectRef>
          <a:fontRef idx="minor">
            <a:schemeClr val="tx1"/>
          </a:fontRef>
        </p:style>
      </p:cxnSp>
      <p:cxnSp>
        <p:nvCxnSpPr>
          <p:cNvPr id="278" name="Straight Connector 277">
            <a:extLst>
              <a:ext uri="{FF2B5EF4-FFF2-40B4-BE49-F238E27FC236}">
                <a16:creationId xmlns:a16="http://schemas.microsoft.com/office/drawing/2014/main" id="{B592578D-F076-5EBB-F115-8EDBF7A4694C}"/>
              </a:ext>
            </a:extLst>
          </p:cNvPr>
          <p:cNvCxnSpPr>
            <a:cxnSpLocks/>
            <a:stCxn id="202" idx="2"/>
            <a:endCxn id="232" idx="0"/>
          </p:cNvCxnSpPr>
          <p:nvPr/>
        </p:nvCxnSpPr>
        <p:spPr>
          <a:xfrm>
            <a:off x="6467959" y="3240016"/>
            <a:ext cx="452160" cy="250562"/>
          </a:xfrm>
          <a:prstGeom prst="line">
            <a:avLst/>
          </a:prstGeom>
        </p:spPr>
        <p:style>
          <a:lnRef idx="1">
            <a:schemeClr val="accent3"/>
          </a:lnRef>
          <a:fillRef idx="0">
            <a:schemeClr val="accent3"/>
          </a:fillRef>
          <a:effectRef idx="0">
            <a:schemeClr val="accent3"/>
          </a:effectRef>
          <a:fontRef idx="minor">
            <a:schemeClr val="tx1"/>
          </a:fontRef>
        </p:style>
      </p:cxnSp>
      <p:cxnSp>
        <p:nvCxnSpPr>
          <p:cNvPr id="281" name="Straight Connector 280">
            <a:extLst>
              <a:ext uri="{FF2B5EF4-FFF2-40B4-BE49-F238E27FC236}">
                <a16:creationId xmlns:a16="http://schemas.microsoft.com/office/drawing/2014/main" id="{C89C6640-9B33-AA1D-04B6-0C12984528A1}"/>
              </a:ext>
            </a:extLst>
          </p:cNvPr>
          <p:cNvCxnSpPr>
            <a:cxnSpLocks/>
            <a:stCxn id="203" idx="2"/>
            <a:endCxn id="232" idx="0"/>
          </p:cNvCxnSpPr>
          <p:nvPr/>
        </p:nvCxnSpPr>
        <p:spPr>
          <a:xfrm flipH="1">
            <a:off x="6920119" y="3240016"/>
            <a:ext cx="409693" cy="250562"/>
          </a:xfrm>
          <a:prstGeom prst="line">
            <a:avLst/>
          </a:prstGeom>
        </p:spPr>
        <p:style>
          <a:lnRef idx="1">
            <a:schemeClr val="accent3"/>
          </a:lnRef>
          <a:fillRef idx="0">
            <a:schemeClr val="accent3"/>
          </a:fillRef>
          <a:effectRef idx="0">
            <a:schemeClr val="accent3"/>
          </a:effectRef>
          <a:fontRef idx="minor">
            <a:schemeClr val="tx1"/>
          </a:fontRef>
        </p:style>
      </p:cxnSp>
      <p:cxnSp>
        <p:nvCxnSpPr>
          <p:cNvPr id="284" name="Straight Connector 283">
            <a:extLst>
              <a:ext uri="{FF2B5EF4-FFF2-40B4-BE49-F238E27FC236}">
                <a16:creationId xmlns:a16="http://schemas.microsoft.com/office/drawing/2014/main" id="{F50DECC1-66B3-D9BA-C5F5-38A4E3E0566D}"/>
              </a:ext>
            </a:extLst>
          </p:cNvPr>
          <p:cNvCxnSpPr>
            <a:cxnSpLocks/>
            <a:stCxn id="203" idx="2"/>
            <a:endCxn id="231" idx="0"/>
          </p:cNvCxnSpPr>
          <p:nvPr/>
        </p:nvCxnSpPr>
        <p:spPr>
          <a:xfrm>
            <a:off x="7329812" y="3240016"/>
            <a:ext cx="461619" cy="254464"/>
          </a:xfrm>
          <a:prstGeom prst="line">
            <a:avLst/>
          </a:prstGeom>
        </p:spPr>
        <p:style>
          <a:lnRef idx="1">
            <a:schemeClr val="accent3"/>
          </a:lnRef>
          <a:fillRef idx="0">
            <a:schemeClr val="accent3"/>
          </a:fillRef>
          <a:effectRef idx="0">
            <a:schemeClr val="accent3"/>
          </a:effectRef>
          <a:fontRef idx="minor">
            <a:schemeClr val="tx1"/>
          </a:fontRef>
        </p:style>
      </p:cxnSp>
      <p:cxnSp>
        <p:nvCxnSpPr>
          <p:cNvPr id="287" name="Straight Connector 286">
            <a:extLst>
              <a:ext uri="{FF2B5EF4-FFF2-40B4-BE49-F238E27FC236}">
                <a16:creationId xmlns:a16="http://schemas.microsoft.com/office/drawing/2014/main" id="{9680EF67-0311-BE32-ADC4-23078CD9D88C}"/>
              </a:ext>
            </a:extLst>
          </p:cNvPr>
          <p:cNvCxnSpPr>
            <a:cxnSpLocks/>
            <a:stCxn id="203" idx="0"/>
            <a:endCxn id="233" idx="4"/>
          </p:cNvCxnSpPr>
          <p:nvPr/>
        </p:nvCxnSpPr>
        <p:spPr>
          <a:xfrm flipH="1" flipV="1">
            <a:off x="6053006" y="2367584"/>
            <a:ext cx="1276806" cy="5125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90" name="Straight Connector 289">
            <a:extLst>
              <a:ext uri="{FF2B5EF4-FFF2-40B4-BE49-F238E27FC236}">
                <a16:creationId xmlns:a16="http://schemas.microsoft.com/office/drawing/2014/main" id="{D8234061-58D8-693A-09EE-663CFB109669}"/>
              </a:ext>
            </a:extLst>
          </p:cNvPr>
          <p:cNvCxnSpPr>
            <a:cxnSpLocks/>
            <a:stCxn id="203" idx="0"/>
            <a:endCxn id="230" idx="6"/>
          </p:cNvCxnSpPr>
          <p:nvPr/>
        </p:nvCxnSpPr>
        <p:spPr>
          <a:xfrm flipH="1" flipV="1">
            <a:off x="5838139" y="2577305"/>
            <a:ext cx="1491673" cy="302875"/>
          </a:xfrm>
          <a:prstGeom prst="line">
            <a:avLst/>
          </a:prstGeom>
        </p:spPr>
        <p:style>
          <a:lnRef idx="1">
            <a:schemeClr val="accent3"/>
          </a:lnRef>
          <a:fillRef idx="0">
            <a:schemeClr val="accent3"/>
          </a:fillRef>
          <a:effectRef idx="0">
            <a:schemeClr val="accent3"/>
          </a:effectRef>
          <a:fontRef idx="minor">
            <a:schemeClr val="tx1"/>
          </a:fontRef>
        </p:style>
      </p:cxnSp>
      <p:cxnSp>
        <p:nvCxnSpPr>
          <p:cNvPr id="294" name="Straight Connector 293">
            <a:extLst>
              <a:ext uri="{FF2B5EF4-FFF2-40B4-BE49-F238E27FC236}">
                <a16:creationId xmlns:a16="http://schemas.microsoft.com/office/drawing/2014/main" id="{0B4E90BA-00AA-6918-05B6-23C050363010}"/>
              </a:ext>
            </a:extLst>
          </p:cNvPr>
          <p:cNvCxnSpPr>
            <a:cxnSpLocks/>
            <a:stCxn id="203" idx="0"/>
            <a:endCxn id="234" idx="4"/>
          </p:cNvCxnSpPr>
          <p:nvPr/>
        </p:nvCxnSpPr>
        <p:spPr>
          <a:xfrm flipH="1" flipV="1">
            <a:off x="6687996" y="2280069"/>
            <a:ext cx="641816" cy="600111"/>
          </a:xfrm>
          <a:prstGeom prst="line">
            <a:avLst/>
          </a:prstGeom>
        </p:spPr>
        <p:style>
          <a:lnRef idx="1">
            <a:schemeClr val="accent3"/>
          </a:lnRef>
          <a:fillRef idx="0">
            <a:schemeClr val="accent3"/>
          </a:fillRef>
          <a:effectRef idx="0">
            <a:schemeClr val="accent3"/>
          </a:effectRef>
          <a:fontRef idx="minor">
            <a:schemeClr val="tx1"/>
          </a:fontRef>
        </p:style>
      </p:cxnSp>
      <p:sp>
        <p:nvSpPr>
          <p:cNvPr id="322" name="Oval 321">
            <a:extLst>
              <a:ext uri="{FF2B5EF4-FFF2-40B4-BE49-F238E27FC236}">
                <a16:creationId xmlns:a16="http://schemas.microsoft.com/office/drawing/2014/main" id="{406C5414-A4CA-655B-264B-DD1C07A5CF27}"/>
              </a:ext>
            </a:extLst>
          </p:cNvPr>
          <p:cNvSpPr/>
          <p:nvPr/>
        </p:nvSpPr>
        <p:spPr>
          <a:xfrm>
            <a:off x="8512104" y="3600359"/>
            <a:ext cx="475303" cy="24674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err="1">
                <a:solidFill>
                  <a:schemeClr val="tx1">
                    <a:lumMod val="75000"/>
                  </a:schemeClr>
                </a:solidFill>
                <a:latin typeface="Roboto Condensed" panose="02000000000000000000" pitchFamily="2" charset="0"/>
                <a:ea typeface="Roboto Condensed" panose="02000000000000000000" pitchFamily="2" charset="0"/>
              </a:rPr>
              <a:t>img</a:t>
            </a:r>
            <a:endParaRPr lang="en-IN" sz="800" dirty="0"/>
          </a:p>
        </p:txBody>
      </p:sp>
      <p:cxnSp>
        <p:nvCxnSpPr>
          <p:cNvPr id="324" name="Straight Connector 323">
            <a:extLst>
              <a:ext uri="{FF2B5EF4-FFF2-40B4-BE49-F238E27FC236}">
                <a16:creationId xmlns:a16="http://schemas.microsoft.com/office/drawing/2014/main" id="{6F329E07-35DD-897C-9D9D-1423D31BA25F}"/>
              </a:ext>
            </a:extLst>
          </p:cNvPr>
          <p:cNvCxnSpPr>
            <a:cxnSpLocks/>
            <a:stCxn id="204" idx="2"/>
            <a:endCxn id="322" idx="1"/>
          </p:cNvCxnSpPr>
          <p:nvPr/>
        </p:nvCxnSpPr>
        <p:spPr>
          <a:xfrm>
            <a:off x="8160058" y="3240016"/>
            <a:ext cx="421653" cy="396478"/>
          </a:xfrm>
          <a:prstGeom prst="line">
            <a:avLst/>
          </a:prstGeom>
        </p:spPr>
        <p:style>
          <a:lnRef idx="1">
            <a:schemeClr val="accent3"/>
          </a:lnRef>
          <a:fillRef idx="0">
            <a:schemeClr val="accent3"/>
          </a:fillRef>
          <a:effectRef idx="0">
            <a:schemeClr val="accent3"/>
          </a:effectRef>
          <a:fontRef idx="minor">
            <a:schemeClr val="tx1"/>
          </a:fontRef>
        </p:style>
      </p:cxnSp>
      <p:cxnSp>
        <p:nvCxnSpPr>
          <p:cNvPr id="336" name="Straight Arrow Connector 335">
            <a:extLst>
              <a:ext uri="{FF2B5EF4-FFF2-40B4-BE49-F238E27FC236}">
                <a16:creationId xmlns:a16="http://schemas.microsoft.com/office/drawing/2014/main" id="{425F8CEF-B45D-5942-3660-AC50CF2704F0}"/>
              </a:ext>
            </a:extLst>
          </p:cNvPr>
          <p:cNvCxnSpPr>
            <a:cxnSpLocks/>
          </p:cNvCxnSpPr>
          <p:nvPr/>
        </p:nvCxnSpPr>
        <p:spPr>
          <a:xfrm>
            <a:off x="7329812" y="3240016"/>
            <a:ext cx="0" cy="8172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39" name="Straight Arrow Connector 338">
            <a:extLst>
              <a:ext uri="{FF2B5EF4-FFF2-40B4-BE49-F238E27FC236}">
                <a16:creationId xmlns:a16="http://schemas.microsoft.com/office/drawing/2014/main" id="{C787F859-B43D-C183-E6CC-17330C7D16E7}"/>
              </a:ext>
            </a:extLst>
          </p:cNvPr>
          <p:cNvCxnSpPr>
            <a:cxnSpLocks/>
            <a:stCxn id="204" idx="2"/>
          </p:cNvCxnSpPr>
          <p:nvPr/>
        </p:nvCxnSpPr>
        <p:spPr>
          <a:xfrm flipH="1">
            <a:off x="8151190" y="3240016"/>
            <a:ext cx="8868" cy="8172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42" name="Straight Arrow Connector 341">
            <a:extLst>
              <a:ext uri="{FF2B5EF4-FFF2-40B4-BE49-F238E27FC236}">
                <a16:creationId xmlns:a16="http://schemas.microsoft.com/office/drawing/2014/main" id="{ACB41CF6-85CB-607D-56D6-24C1D4DD62EF}"/>
              </a:ext>
            </a:extLst>
          </p:cNvPr>
          <p:cNvCxnSpPr>
            <a:cxnSpLocks/>
            <a:stCxn id="202" idx="2"/>
          </p:cNvCxnSpPr>
          <p:nvPr/>
        </p:nvCxnSpPr>
        <p:spPr>
          <a:xfrm>
            <a:off x="6467959" y="3240016"/>
            <a:ext cx="10334" cy="8172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50" name="Rectangle 349">
            <a:extLst>
              <a:ext uri="{FF2B5EF4-FFF2-40B4-BE49-F238E27FC236}">
                <a16:creationId xmlns:a16="http://schemas.microsoft.com/office/drawing/2014/main" id="{E5F9AE6B-BC51-8E44-5EA3-4C1CD152BE0F}"/>
              </a:ext>
            </a:extLst>
          </p:cNvPr>
          <p:cNvSpPr/>
          <p:nvPr/>
        </p:nvSpPr>
        <p:spPr>
          <a:xfrm>
            <a:off x="5628913" y="3915236"/>
            <a:ext cx="652221" cy="2896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Application</a:t>
            </a:r>
            <a:endParaRPr lang="en-IN" sz="800" dirty="0">
              <a:solidFill>
                <a:schemeClr val="tx1">
                  <a:lumMod val="75000"/>
                </a:schemeClr>
              </a:solidFill>
            </a:endParaRPr>
          </a:p>
        </p:txBody>
      </p:sp>
      <p:sp>
        <p:nvSpPr>
          <p:cNvPr id="352" name="Flowchart: Decision 351">
            <a:extLst>
              <a:ext uri="{FF2B5EF4-FFF2-40B4-BE49-F238E27FC236}">
                <a16:creationId xmlns:a16="http://schemas.microsoft.com/office/drawing/2014/main" id="{B421DF28-F771-B948-86D3-252773C7188E}"/>
              </a:ext>
            </a:extLst>
          </p:cNvPr>
          <p:cNvSpPr/>
          <p:nvPr/>
        </p:nvSpPr>
        <p:spPr>
          <a:xfrm>
            <a:off x="4557501" y="3771721"/>
            <a:ext cx="868203" cy="555674"/>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Verify</a:t>
            </a:r>
            <a:endParaRPr lang="en-IN" sz="800" dirty="0"/>
          </a:p>
        </p:txBody>
      </p:sp>
      <p:cxnSp>
        <p:nvCxnSpPr>
          <p:cNvPr id="353" name="Straight Arrow Connector 352">
            <a:extLst>
              <a:ext uri="{FF2B5EF4-FFF2-40B4-BE49-F238E27FC236}">
                <a16:creationId xmlns:a16="http://schemas.microsoft.com/office/drawing/2014/main" id="{C052F00D-2ECD-C07D-54D1-25B02916262E}"/>
              </a:ext>
            </a:extLst>
          </p:cNvPr>
          <p:cNvCxnSpPr>
            <a:cxnSpLocks/>
            <a:stCxn id="7" idx="2"/>
            <a:endCxn id="352" idx="0"/>
          </p:cNvCxnSpPr>
          <p:nvPr/>
        </p:nvCxnSpPr>
        <p:spPr>
          <a:xfrm flipH="1">
            <a:off x="4991603" y="1982996"/>
            <a:ext cx="3841" cy="178872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70" name="Straight Arrow Connector 369">
            <a:extLst>
              <a:ext uri="{FF2B5EF4-FFF2-40B4-BE49-F238E27FC236}">
                <a16:creationId xmlns:a16="http://schemas.microsoft.com/office/drawing/2014/main" id="{BFB0649C-250C-4386-4708-9783740ACC3C}"/>
              </a:ext>
            </a:extLst>
          </p:cNvPr>
          <p:cNvCxnSpPr>
            <a:cxnSpLocks/>
            <a:endCxn id="350" idx="3"/>
          </p:cNvCxnSpPr>
          <p:nvPr/>
        </p:nvCxnSpPr>
        <p:spPr>
          <a:xfrm flipH="1">
            <a:off x="6281134" y="4060042"/>
            <a:ext cx="188696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74" name="Straight Arrow Connector 373">
            <a:extLst>
              <a:ext uri="{FF2B5EF4-FFF2-40B4-BE49-F238E27FC236}">
                <a16:creationId xmlns:a16="http://schemas.microsoft.com/office/drawing/2014/main" id="{43026EF4-C1C9-6E58-1C82-CEC6C21EFF80}"/>
              </a:ext>
            </a:extLst>
          </p:cNvPr>
          <p:cNvCxnSpPr>
            <a:cxnSpLocks/>
            <a:stCxn id="350" idx="1"/>
            <a:endCxn id="352" idx="3"/>
          </p:cNvCxnSpPr>
          <p:nvPr/>
        </p:nvCxnSpPr>
        <p:spPr>
          <a:xfrm flipH="1" flipV="1">
            <a:off x="5425704" y="4049558"/>
            <a:ext cx="203209" cy="1048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96" name="Rectangle 395">
            <a:extLst>
              <a:ext uri="{FF2B5EF4-FFF2-40B4-BE49-F238E27FC236}">
                <a16:creationId xmlns:a16="http://schemas.microsoft.com/office/drawing/2014/main" id="{AA7DB879-F44B-7841-67B5-A0666F42C7E8}"/>
              </a:ext>
            </a:extLst>
          </p:cNvPr>
          <p:cNvSpPr/>
          <p:nvPr/>
        </p:nvSpPr>
        <p:spPr>
          <a:xfrm>
            <a:off x="4668884" y="4629449"/>
            <a:ext cx="652221" cy="2896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Completed</a:t>
            </a:r>
            <a:endParaRPr lang="en-IN" sz="800" dirty="0">
              <a:solidFill>
                <a:schemeClr val="tx1">
                  <a:lumMod val="75000"/>
                </a:schemeClr>
              </a:solidFill>
            </a:endParaRPr>
          </a:p>
        </p:txBody>
      </p:sp>
      <p:cxnSp>
        <p:nvCxnSpPr>
          <p:cNvPr id="398" name="Straight Arrow Connector 397">
            <a:extLst>
              <a:ext uri="{FF2B5EF4-FFF2-40B4-BE49-F238E27FC236}">
                <a16:creationId xmlns:a16="http://schemas.microsoft.com/office/drawing/2014/main" id="{128CB5A1-5BF7-2F34-D6F7-2F809E526451}"/>
              </a:ext>
            </a:extLst>
          </p:cNvPr>
          <p:cNvCxnSpPr>
            <a:cxnSpLocks/>
            <a:stCxn id="352" idx="2"/>
            <a:endCxn id="396" idx="0"/>
          </p:cNvCxnSpPr>
          <p:nvPr/>
        </p:nvCxnSpPr>
        <p:spPr>
          <a:xfrm>
            <a:off x="4991603" y="4327395"/>
            <a:ext cx="3392" cy="30205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03" name="Rectangle 402">
            <a:extLst>
              <a:ext uri="{FF2B5EF4-FFF2-40B4-BE49-F238E27FC236}">
                <a16:creationId xmlns:a16="http://schemas.microsoft.com/office/drawing/2014/main" id="{D2C14ABA-1DB1-54D0-B53D-5BF476F7E827}"/>
              </a:ext>
            </a:extLst>
          </p:cNvPr>
          <p:cNvSpPr/>
          <p:nvPr/>
        </p:nvSpPr>
        <p:spPr>
          <a:xfrm>
            <a:off x="3804704" y="3905297"/>
            <a:ext cx="588735" cy="2896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solidFill>
                  <a:schemeClr val="tx1">
                    <a:lumMod val="75000"/>
                  </a:schemeClr>
                </a:solidFill>
                <a:latin typeface="Roboto Condensed" panose="02000000000000000000" pitchFamily="2" charset="0"/>
                <a:ea typeface="Roboto Condensed" panose="02000000000000000000" pitchFamily="2" charset="0"/>
              </a:rPr>
              <a:t>Rejected</a:t>
            </a:r>
            <a:endParaRPr lang="en-IN" sz="800" dirty="0">
              <a:solidFill>
                <a:schemeClr val="tx1">
                  <a:lumMod val="75000"/>
                </a:schemeClr>
              </a:solidFill>
            </a:endParaRPr>
          </a:p>
        </p:txBody>
      </p:sp>
      <p:cxnSp>
        <p:nvCxnSpPr>
          <p:cNvPr id="404" name="Straight Arrow Connector 403">
            <a:extLst>
              <a:ext uri="{FF2B5EF4-FFF2-40B4-BE49-F238E27FC236}">
                <a16:creationId xmlns:a16="http://schemas.microsoft.com/office/drawing/2014/main" id="{BBA234B8-0F48-2317-78CC-469C095800BD}"/>
              </a:ext>
            </a:extLst>
          </p:cNvPr>
          <p:cNvCxnSpPr>
            <a:cxnSpLocks/>
            <a:stCxn id="352" idx="1"/>
            <a:endCxn id="403" idx="3"/>
          </p:cNvCxnSpPr>
          <p:nvPr/>
        </p:nvCxnSpPr>
        <p:spPr>
          <a:xfrm flipH="1">
            <a:off x="4393439" y="4049558"/>
            <a:ext cx="164062" cy="54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6" y="392575"/>
            <a:ext cx="5258400" cy="766201"/>
          </a:xfrm>
          <a:prstGeom prst="rect">
            <a:avLst/>
          </a:prstGeom>
        </p:spPr>
        <p:txBody>
          <a:bodyPr spcFirstLastPara="1" wrap="square" lIns="91426" tIns="91426" rIns="91426" bIns="91426" anchor="ctr" anchorCtr="0">
            <a:noAutofit/>
          </a:bodyPr>
          <a:lstStyle/>
          <a:p>
            <a:r>
              <a:rPr lang="en" dirty="0"/>
              <a:t>CODE SAMPLE</a:t>
            </a:r>
            <a:endParaRPr dirty="0"/>
          </a:p>
        </p:txBody>
      </p:sp>
      <p:sp>
        <p:nvSpPr>
          <p:cNvPr id="284" name="Google Shape;284;p19"/>
          <p:cNvSpPr txBox="1">
            <a:spLocks noGrp="1"/>
          </p:cNvSpPr>
          <p:nvPr>
            <p:ph type="body" idx="1"/>
          </p:nvPr>
        </p:nvSpPr>
        <p:spPr>
          <a:xfrm>
            <a:off x="312467" y="1545077"/>
            <a:ext cx="2583134" cy="2709900"/>
          </a:xfrm>
          <a:prstGeom prst="rect">
            <a:avLst/>
          </a:prstGeom>
        </p:spPr>
        <p:txBody>
          <a:bodyPr spcFirstLastPara="1" wrap="square" lIns="91426" tIns="91426" rIns="91426" bIns="91426" anchor="t" anchorCtr="0">
            <a:noAutofit/>
          </a:bodyPr>
          <a:lstStyle/>
          <a:p>
            <a:pPr marL="0" indent="0">
              <a:buNone/>
            </a:pPr>
            <a:r>
              <a:rPr lang="en-IN" sz="1200" b="1" u="sng" dirty="0">
                <a:solidFill>
                  <a:schemeClr val="accent4">
                    <a:lumMod val="50000"/>
                  </a:schemeClr>
                </a:solidFill>
              </a:rPr>
              <a:t>Login Functionality</a:t>
            </a:r>
          </a:p>
          <a:p>
            <a:pPr marL="0" indent="0">
              <a:spcBef>
                <a:spcPts val="1001"/>
              </a:spcBef>
              <a:spcAft>
                <a:spcPts val="1001"/>
              </a:spcAft>
              <a:buNone/>
            </a:pPr>
            <a:r>
              <a:rPr lang="en-IN" sz="1200" dirty="0"/>
              <a:t>def login_user(request):</a:t>
            </a:r>
            <a:br>
              <a:rPr lang="en-IN" sz="1200" dirty="0"/>
            </a:br>
            <a:r>
              <a:rPr lang="en-IN" sz="1200" dirty="0"/>
              <a:t>   if </a:t>
            </a:r>
            <a:r>
              <a:rPr lang="en-IN" sz="1200" dirty="0" err="1"/>
              <a:t>request.method</a:t>
            </a:r>
            <a:r>
              <a:rPr lang="en-IN" sz="1200" dirty="0"/>
              <a:t> == ‘POST’:</a:t>
            </a:r>
            <a:br>
              <a:rPr lang="en-IN" sz="1200" dirty="0"/>
            </a:br>
            <a:r>
              <a:rPr lang="en-IN" sz="1200" dirty="0"/>
              <a:t>      </a:t>
            </a:r>
            <a:r>
              <a:rPr lang="en-IN" sz="1200" dirty="0" err="1"/>
              <a:t>uname</a:t>
            </a:r>
            <a:r>
              <a:rPr lang="en-IN" sz="1200" dirty="0"/>
              <a:t> = </a:t>
            </a:r>
            <a:r>
              <a:rPr lang="en-IN" sz="1200" dirty="0" err="1"/>
              <a:t>request.POST.get</a:t>
            </a:r>
            <a:r>
              <a:rPr lang="en-IN" sz="1200" dirty="0"/>
              <a:t>(‘</a:t>
            </a:r>
            <a:r>
              <a:rPr lang="en-IN" sz="1200" dirty="0" err="1"/>
              <a:t>uname</a:t>
            </a:r>
            <a:r>
              <a:rPr lang="en-IN" sz="1200" dirty="0"/>
              <a:t>’)</a:t>
            </a:r>
            <a:br>
              <a:rPr lang="en-IN" sz="1200" dirty="0"/>
            </a:br>
            <a:r>
              <a:rPr lang="en-IN" sz="1200" dirty="0"/>
              <a:t>      </a:t>
            </a:r>
            <a:r>
              <a:rPr lang="en-IN" sz="1200" dirty="0" err="1"/>
              <a:t>pwd</a:t>
            </a:r>
            <a:r>
              <a:rPr lang="en-IN" sz="1200" dirty="0"/>
              <a:t> = </a:t>
            </a:r>
            <a:r>
              <a:rPr lang="en-IN" sz="1200" dirty="0" err="1"/>
              <a:t>request.POST.get</a:t>
            </a:r>
            <a:r>
              <a:rPr lang="en-IN" sz="1200" dirty="0"/>
              <a:t>(‘</a:t>
            </a:r>
            <a:r>
              <a:rPr lang="en-IN" sz="1200" dirty="0" err="1"/>
              <a:t>pwd</a:t>
            </a:r>
            <a:r>
              <a:rPr lang="en-IN" sz="1200" dirty="0"/>
              <a:t>’)</a:t>
            </a:r>
            <a:br>
              <a:rPr lang="en-IN" sz="1200" dirty="0"/>
            </a:br>
            <a:r>
              <a:rPr lang="en-IN" sz="1200" dirty="0"/>
              <a:t>      user = authenticate(</a:t>
            </a:r>
            <a:r>
              <a:rPr lang="en-IN" sz="1200" dirty="0" err="1"/>
              <a:t>uname</a:t>
            </a:r>
            <a:r>
              <a:rPr lang="en-IN" sz="1200" dirty="0"/>
              <a:t>, </a:t>
            </a:r>
            <a:r>
              <a:rPr lang="en-IN" sz="1200" dirty="0" err="1"/>
              <a:t>pwd</a:t>
            </a:r>
            <a:r>
              <a:rPr lang="en-IN" sz="1200" dirty="0"/>
              <a:t>)</a:t>
            </a:r>
            <a:br>
              <a:rPr lang="en-IN" sz="1200" dirty="0"/>
            </a:br>
            <a:r>
              <a:rPr lang="en-IN" sz="1200" dirty="0"/>
              <a:t>   if user is not None:</a:t>
            </a:r>
            <a:br>
              <a:rPr lang="en-IN" sz="1200" dirty="0"/>
            </a:br>
            <a:r>
              <a:rPr lang="en-IN" sz="1200" dirty="0"/>
              <a:t>      login(request, user)</a:t>
            </a:r>
            <a:br>
              <a:rPr lang="en-IN" sz="1200" dirty="0"/>
            </a:br>
            <a:r>
              <a:rPr lang="en-IN" sz="1200" dirty="0"/>
              <a:t>   else:</a:t>
            </a:r>
            <a:br>
              <a:rPr lang="en-IN" sz="1200" dirty="0"/>
            </a:br>
            <a:r>
              <a:rPr lang="en-IN" sz="1200" dirty="0"/>
              <a:t>      </a:t>
            </a:r>
            <a:r>
              <a:rPr lang="en-IN" sz="1200" dirty="0" err="1"/>
              <a:t>messages.warning</a:t>
            </a:r>
            <a:r>
              <a:rPr lang="en-IN" sz="1200" dirty="0"/>
              <a:t>(request, “</a:t>
            </a:r>
            <a:r>
              <a:rPr lang="en-IN" sz="1200" dirty="0" err="1"/>
              <a:t>Uname</a:t>
            </a:r>
            <a:r>
              <a:rPr lang="en-IN" sz="1200" dirty="0"/>
              <a:t> and </a:t>
            </a:r>
            <a:r>
              <a:rPr lang="en-IN" sz="1200" dirty="0" err="1"/>
              <a:t>Pwd</a:t>
            </a:r>
            <a:r>
              <a:rPr lang="en-IN" sz="1200" dirty="0"/>
              <a:t> is Invalid”)</a:t>
            </a:r>
            <a:br>
              <a:rPr lang="en-IN" sz="1200" dirty="0"/>
            </a:br>
            <a:r>
              <a:rPr lang="en-IN" sz="1200" dirty="0"/>
              <a:t>      return render(request, ‘Login.html’)</a:t>
            </a:r>
          </a:p>
          <a:p>
            <a:pPr marL="0" indent="0">
              <a:spcBef>
                <a:spcPts val="1001"/>
              </a:spcBef>
              <a:spcAft>
                <a:spcPts val="1001"/>
              </a:spcAft>
              <a:buNone/>
            </a:pPr>
            <a:endParaRPr lang="en-IN" sz="1200" dirty="0"/>
          </a:p>
        </p:txBody>
      </p:sp>
      <p:sp>
        <p:nvSpPr>
          <p:cNvPr id="285" name="Google Shape;285;p19"/>
          <p:cNvSpPr txBox="1">
            <a:spLocks noGrp="1"/>
          </p:cNvSpPr>
          <p:nvPr>
            <p:ph type="body" idx="2"/>
          </p:nvPr>
        </p:nvSpPr>
        <p:spPr>
          <a:xfrm>
            <a:off x="3448052" y="1545077"/>
            <a:ext cx="2442210" cy="2709900"/>
          </a:xfrm>
          <a:prstGeom prst="rect">
            <a:avLst/>
          </a:prstGeom>
        </p:spPr>
        <p:txBody>
          <a:bodyPr spcFirstLastPara="1" wrap="square" lIns="91426" tIns="91426" rIns="91426" bIns="91426" anchor="t" anchorCtr="0">
            <a:noAutofit/>
          </a:bodyPr>
          <a:lstStyle/>
          <a:p>
            <a:pPr marL="0" indent="0">
              <a:buNone/>
            </a:pPr>
            <a:r>
              <a:rPr lang="en" sz="1200" b="1" u="sng" dirty="0">
                <a:solidFill>
                  <a:schemeClr val="accent4">
                    <a:lumMod val="50000"/>
                  </a:schemeClr>
                </a:solidFill>
              </a:rPr>
              <a:t>Password Change Functionality</a:t>
            </a:r>
            <a:endParaRPr sz="1200" b="1" u="sng" dirty="0">
              <a:solidFill>
                <a:schemeClr val="accent4">
                  <a:lumMod val="50000"/>
                </a:schemeClr>
              </a:solidFill>
            </a:endParaRPr>
          </a:p>
          <a:p>
            <a:pPr marL="0" indent="0">
              <a:spcBef>
                <a:spcPts val="1001"/>
              </a:spcBef>
              <a:spcAft>
                <a:spcPts val="1001"/>
              </a:spcAft>
              <a:buNone/>
            </a:pPr>
            <a:r>
              <a:rPr lang="en-IN" sz="1200" dirty="0"/>
              <a:t>I</a:t>
            </a:r>
            <a:r>
              <a:rPr lang="en" sz="1200" dirty="0"/>
              <a:t>f request.method == ‘POST’:</a:t>
            </a:r>
            <a:br>
              <a:rPr lang="en" sz="1200" dirty="0"/>
            </a:br>
            <a:r>
              <a:rPr lang="en" sz="1200" dirty="0"/>
              <a:t>   form = UserPwdForm(request.user, request.POST)</a:t>
            </a:r>
            <a:br>
              <a:rPr lang="en" sz="1200" dirty="0"/>
            </a:br>
            <a:r>
              <a:rPr lang="en" sz="1200" dirty="0"/>
              <a:t>   if form.is_valid():</a:t>
            </a:r>
            <a:br>
              <a:rPr lang="en" sz="1200" dirty="0"/>
            </a:br>
            <a:r>
              <a:rPr lang="en" sz="1200" dirty="0"/>
              <a:t>      form.save()</a:t>
            </a:r>
            <a:br>
              <a:rPr lang="en" sz="1200" dirty="0"/>
            </a:br>
            <a:r>
              <a:rPr lang="en" sz="1200" dirty="0"/>
              <a:t>      messages.success(request, f“your pwd changes successfully”)</a:t>
            </a:r>
            <a:br>
              <a:rPr lang="en" sz="1200" dirty="0"/>
            </a:br>
            <a:r>
              <a:rPr lang="en" sz="1200" dirty="0"/>
              <a:t>      return redirect(‘Login’)</a:t>
            </a:r>
            <a:br>
              <a:rPr lang="en" sz="1200" dirty="0"/>
            </a:br>
            <a:r>
              <a:rPr lang="en" sz="1200" dirty="0"/>
              <a:t>   else:</a:t>
            </a:r>
            <a:br>
              <a:rPr lang="en" sz="1200" dirty="0"/>
            </a:br>
            <a:r>
              <a:rPr lang="en" sz="1200" dirty="0"/>
              <a:t>      form = UserPwdForm(request.user)</a:t>
            </a:r>
          </a:p>
        </p:txBody>
      </p:sp>
      <p:sp>
        <p:nvSpPr>
          <p:cNvPr id="286" name="Google Shape;286;p19"/>
          <p:cNvSpPr txBox="1">
            <a:spLocks noGrp="1"/>
          </p:cNvSpPr>
          <p:nvPr>
            <p:ph type="body" idx="3"/>
          </p:nvPr>
        </p:nvSpPr>
        <p:spPr>
          <a:xfrm>
            <a:off x="6637930" y="1545077"/>
            <a:ext cx="2330811" cy="2709900"/>
          </a:xfrm>
          <a:prstGeom prst="rect">
            <a:avLst/>
          </a:prstGeom>
        </p:spPr>
        <p:txBody>
          <a:bodyPr spcFirstLastPara="1" wrap="square" lIns="91426" tIns="91426" rIns="91426" bIns="91426" anchor="t" anchorCtr="0">
            <a:noAutofit/>
          </a:bodyPr>
          <a:lstStyle/>
          <a:p>
            <a:pPr marL="0" indent="0">
              <a:buNone/>
            </a:pPr>
            <a:r>
              <a:rPr lang="en" sz="1200" b="1" u="sng" dirty="0">
                <a:solidFill>
                  <a:schemeClr val="accent4">
                    <a:lumMod val="50000"/>
                  </a:schemeClr>
                </a:solidFill>
              </a:rPr>
              <a:t>Process Request Functionality</a:t>
            </a:r>
            <a:endParaRPr sz="1200" b="1" u="sng" dirty="0">
              <a:solidFill>
                <a:schemeClr val="accent4">
                  <a:lumMod val="50000"/>
                </a:schemeClr>
              </a:solidFill>
            </a:endParaRPr>
          </a:p>
          <a:p>
            <a:pPr marL="0" indent="0">
              <a:spcBef>
                <a:spcPts val="1001"/>
              </a:spcBef>
              <a:buNone/>
            </a:pPr>
            <a:r>
              <a:rPr lang="en-US" sz="1200" dirty="0"/>
              <a:t>Class </a:t>
            </a:r>
            <a:r>
              <a:rPr lang="en-US" sz="1200" dirty="0" err="1"/>
              <a:t>Processrequest</a:t>
            </a:r>
            <a:r>
              <a:rPr lang="en-US" sz="1200" dirty="0"/>
              <a:t>(</a:t>
            </a:r>
            <a:r>
              <a:rPr lang="en-US" sz="1200" dirty="0" err="1"/>
              <a:t>DetailView</a:t>
            </a:r>
            <a:r>
              <a:rPr lang="en-US" sz="1200" dirty="0"/>
              <a:t>):</a:t>
            </a:r>
            <a:br>
              <a:rPr lang="en-US" sz="1200" dirty="0"/>
            </a:br>
            <a:r>
              <a:rPr lang="en-US" sz="1200" dirty="0"/>
              <a:t>   model = Services</a:t>
            </a:r>
            <a:br>
              <a:rPr lang="en-US" sz="1200" dirty="0"/>
            </a:br>
            <a:r>
              <a:rPr lang="en-US" sz="1200" dirty="0"/>
              <a:t>   </a:t>
            </a:r>
            <a:r>
              <a:rPr lang="en-US" sz="1200" dirty="0" err="1"/>
              <a:t>template_name_suffix</a:t>
            </a:r>
            <a:r>
              <a:rPr lang="en-US" sz="1200" dirty="0"/>
              <a:t> = ‘_</a:t>
            </a:r>
            <a:r>
              <a:rPr lang="en-US" sz="1200" dirty="0" err="1"/>
              <a:t>process_request_details</a:t>
            </a:r>
            <a:r>
              <a:rPr lang="en-US" sz="1200" dirty="0"/>
              <a:t>’</a:t>
            </a:r>
            <a:br>
              <a:rPr lang="en-US" sz="1200" dirty="0"/>
            </a:br>
            <a:r>
              <a:rPr lang="en-US" sz="1200" dirty="0"/>
              <a:t>   </a:t>
            </a:r>
            <a:br>
              <a:rPr lang="en-US" sz="1200" dirty="0"/>
            </a:br>
            <a:r>
              <a:rPr lang="en-US" sz="1200" dirty="0"/>
              <a:t>   def </a:t>
            </a:r>
            <a:r>
              <a:rPr lang="en-US" sz="1200" dirty="0" err="1"/>
              <a:t>get_context</a:t>
            </a:r>
            <a:r>
              <a:rPr lang="en-US" sz="1200" dirty="0"/>
              <a:t>-data(self, **</a:t>
            </a:r>
            <a:r>
              <a:rPr lang="en-US" sz="1200" dirty="0" err="1"/>
              <a:t>kwargs</a:t>
            </a:r>
            <a:r>
              <a:rPr lang="en-US" sz="1200" dirty="0"/>
              <a:t>):</a:t>
            </a:r>
            <a:br>
              <a:rPr lang="en-US" sz="1200" dirty="0"/>
            </a:br>
            <a:r>
              <a:rPr lang="en-US" sz="1200" dirty="0"/>
              <a:t>      context = super().</a:t>
            </a:r>
            <a:r>
              <a:rPr lang="en-US" sz="1200" dirty="0" err="1"/>
              <a:t>get_context_data</a:t>
            </a:r>
            <a:r>
              <a:rPr lang="en-US" sz="1200" dirty="0"/>
              <a:t>(**</a:t>
            </a:r>
            <a:r>
              <a:rPr lang="en-US" sz="1200" dirty="0" err="1"/>
              <a:t>kwargs</a:t>
            </a:r>
            <a:r>
              <a:rPr lang="en-US" sz="1200" dirty="0"/>
              <a:t>)</a:t>
            </a:r>
            <a:br>
              <a:rPr lang="en-US" sz="1200" dirty="0"/>
            </a:br>
            <a:r>
              <a:rPr lang="en-US" sz="1200" dirty="0"/>
              <a:t>      return context</a:t>
            </a:r>
            <a:endParaRPr sz="1200" dirty="0"/>
          </a:p>
          <a:p>
            <a:pPr marL="0" indent="0">
              <a:spcBef>
                <a:spcPts val="1001"/>
              </a:spcBef>
              <a:spcAft>
                <a:spcPts val="1001"/>
              </a:spcAft>
              <a:buNone/>
            </a:pPr>
            <a:endParaRPr sz="1200" dirty="0"/>
          </a:p>
        </p:txBody>
      </p:sp>
      <p:sp>
        <p:nvSpPr>
          <p:cNvPr id="287" name="Google Shape;287;p19"/>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12</a:t>
            </a:fld>
            <a:endParaRPr dirty="0"/>
          </a:p>
        </p:txBody>
      </p:sp>
      <p:grpSp>
        <p:nvGrpSpPr>
          <p:cNvPr id="288" name="Google Shape;288;p19"/>
          <p:cNvGrpSpPr/>
          <p:nvPr/>
        </p:nvGrpSpPr>
        <p:grpSpPr>
          <a:xfrm>
            <a:off x="312467" y="587262"/>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grpSp>
      <p:cxnSp>
        <p:nvCxnSpPr>
          <p:cNvPr id="4" name="Straight Connector 3">
            <a:extLst>
              <a:ext uri="{FF2B5EF4-FFF2-40B4-BE49-F238E27FC236}">
                <a16:creationId xmlns:a16="http://schemas.microsoft.com/office/drawing/2014/main" id="{0741A28A-B3B3-C92B-4FBF-AA2723E3C71F}"/>
              </a:ext>
            </a:extLst>
          </p:cNvPr>
          <p:cNvCxnSpPr>
            <a:cxnSpLocks/>
          </p:cNvCxnSpPr>
          <p:nvPr/>
        </p:nvCxnSpPr>
        <p:spPr>
          <a:xfrm>
            <a:off x="3009900" y="1325880"/>
            <a:ext cx="0" cy="2865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EEC8B42-B9E7-4D7C-C5C7-7EF8151B422D}"/>
              </a:ext>
            </a:extLst>
          </p:cNvPr>
          <p:cNvCxnSpPr>
            <a:cxnSpLocks/>
          </p:cNvCxnSpPr>
          <p:nvPr/>
        </p:nvCxnSpPr>
        <p:spPr>
          <a:xfrm>
            <a:off x="6156960" y="1097279"/>
            <a:ext cx="0" cy="3093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A0D7E5B-4364-3144-F174-9B6BF8E0AA2A}"/>
              </a:ext>
            </a:extLst>
          </p:cNvPr>
          <p:cNvCxnSpPr>
            <a:cxnSpLocks/>
          </p:cNvCxnSpPr>
          <p:nvPr/>
        </p:nvCxnSpPr>
        <p:spPr>
          <a:xfrm>
            <a:off x="113078" y="4194017"/>
            <a:ext cx="89242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1495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1942800" y="87776"/>
            <a:ext cx="5258400" cy="766201"/>
          </a:xfrm>
          <a:prstGeom prst="rect">
            <a:avLst/>
          </a:prstGeom>
        </p:spPr>
        <p:txBody>
          <a:bodyPr spcFirstLastPara="1" wrap="square" lIns="91426" tIns="91426" rIns="91426" bIns="91426" anchor="ctr" anchorCtr="0">
            <a:noAutofit/>
          </a:bodyPr>
          <a:lstStyle/>
          <a:p>
            <a:pPr algn="ctr"/>
            <a:r>
              <a:rPr lang="en" b="0" dirty="0">
                <a:solidFill>
                  <a:srgbClr val="3F5378"/>
                </a:solidFill>
              </a:rPr>
              <a:t>Certificate Table</a:t>
            </a:r>
            <a:endParaRPr b="0" dirty="0">
              <a:solidFill>
                <a:srgbClr val="3F5378"/>
              </a:solidFill>
            </a:endParaRPr>
          </a:p>
        </p:txBody>
      </p:sp>
      <p:sp>
        <p:nvSpPr>
          <p:cNvPr id="358" name="Google Shape;358;p24"/>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13</a:t>
            </a:fld>
            <a:endParaRPr/>
          </a:p>
        </p:txBody>
      </p:sp>
      <p:sp>
        <p:nvSpPr>
          <p:cNvPr id="2" name="Google Shape;640;p39">
            <a:extLst>
              <a:ext uri="{FF2B5EF4-FFF2-40B4-BE49-F238E27FC236}">
                <a16:creationId xmlns:a16="http://schemas.microsoft.com/office/drawing/2014/main" id="{AC62C915-42A3-A76E-CCF4-586B7D385DFB}"/>
              </a:ext>
            </a:extLst>
          </p:cNvPr>
          <p:cNvSpPr txBox="1">
            <a:spLocks/>
          </p:cNvSpPr>
          <p:nvPr/>
        </p:nvSpPr>
        <p:spPr>
          <a:xfrm>
            <a:off x="3" y="189914"/>
            <a:ext cx="2055230" cy="260404"/>
          </a:xfrm>
          <a:prstGeom prst="rect">
            <a:avLst/>
          </a:prstGeom>
        </p:spPr>
        <p:txBody>
          <a:bodyPr spcFirstLastPara="1" wrap="square" lIns="91426" tIns="91426" rIns="91426" bIns="914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Roboto Condensed" panose="02000000000000000000" pitchFamily="2" charset="0"/>
                <a:ea typeface="Roboto Condensed" panose="02000000000000000000" pitchFamily="2" charset="0"/>
              </a:rPr>
              <a:t>DATABASE</a:t>
            </a:r>
            <a:endParaRPr lang="en-IN" sz="1600" dirty="0">
              <a:solidFill>
                <a:schemeClr val="bg1"/>
              </a:solidFill>
              <a:latin typeface="Roboto Condensed" panose="02000000000000000000" pitchFamily="2" charset="0"/>
              <a:ea typeface="Roboto Condensed" panose="02000000000000000000" pitchFamily="2" charset="0"/>
            </a:endParaRPr>
          </a:p>
        </p:txBody>
      </p:sp>
      <p:graphicFrame>
        <p:nvGraphicFramePr>
          <p:cNvPr id="3" name="Table 2">
            <a:extLst>
              <a:ext uri="{FF2B5EF4-FFF2-40B4-BE49-F238E27FC236}">
                <a16:creationId xmlns:a16="http://schemas.microsoft.com/office/drawing/2014/main" id="{14DAD68F-B235-6A6D-08EA-EF3BD024AE2B}"/>
              </a:ext>
            </a:extLst>
          </p:cNvPr>
          <p:cNvGraphicFramePr>
            <a:graphicFrameLocks noGrp="1"/>
          </p:cNvGraphicFramePr>
          <p:nvPr>
            <p:extLst>
              <p:ext uri="{D42A27DB-BD31-4B8C-83A1-F6EECF244321}">
                <p14:modId xmlns:p14="http://schemas.microsoft.com/office/powerpoint/2010/main" val="158503158"/>
              </p:ext>
            </p:extLst>
          </p:nvPr>
        </p:nvGraphicFramePr>
        <p:xfrm>
          <a:off x="2361490" y="649021"/>
          <a:ext cx="4421019" cy="4145280"/>
        </p:xfrm>
        <a:graphic>
          <a:graphicData uri="http://schemas.openxmlformats.org/drawingml/2006/table">
            <a:tbl>
              <a:tblPr firstRow="1" bandRow="1">
                <a:tableStyleId>{F5AB1C69-6EDB-4FF4-983F-18BD219EF322}</a:tableStyleId>
              </a:tblPr>
              <a:tblGrid>
                <a:gridCol w="1473673">
                  <a:extLst>
                    <a:ext uri="{9D8B030D-6E8A-4147-A177-3AD203B41FA5}">
                      <a16:colId xmlns:a16="http://schemas.microsoft.com/office/drawing/2014/main" val="1258868497"/>
                    </a:ext>
                  </a:extLst>
                </a:gridCol>
                <a:gridCol w="1473673">
                  <a:extLst>
                    <a:ext uri="{9D8B030D-6E8A-4147-A177-3AD203B41FA5}">
                      <a16:colId xmlns:a16="http://schemas.microsoft.com/office/drawing/2014/main" val="569649682"/>
                    </a:ext>
                  </a:extLst>
                </a:gridCol>
                <a:gridCol w="1473673">
                  <a:extLst>
                    <a:ext uri="{9D8B030D-6E8A-4147-A177-3AD203B41FA5}">
                      <a16:colId xmlns:a16="http://schemas.microsoft.com/office/drawing/2014/main" val="3156285822"/>
                    </a:ext>
                  </a:extLst>
                </a:gridCol>
              </a:tblGrid>
              <a:tr h="210721">
                <a:tc>
                  <a:txBody>
                    <a:bodyPr/>
                    <a:lstStyle/>
                    <a:p>
                      <a:r>
                        <a:rPr lang="en-US" sz="1000" dirty="0">
                          <a:latin typeface="Roboto Condensed" panose="02000000000000000000" pitchFamily="2" charset="0"/>
                          <a:ea typeface="Roboto Condensed" panose="02000000000000000000" pitchFamily="2" charset="0"/>
                        </a:rPr>
                        <a:t>Column Name</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Column Type</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Condition</a:t>
                      </a:r>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079525788"/>
                  </a:ext>
                </a:extLst>
              </a:tr>
              <a:tr h="210721">
                <a:tc>
                  <a:txBody>
                    <a:bodyPr/>
                    <a:lstStyle/>
                    <a:p>
                      <a:r>
                        <a:rPr lang="en-US" sz="1000" dirty="0">
                          <a:latin typeface="Roboto Condensed" panose="02000000000000000000" pitchFamily="2" charset="0"/>
                          <a:ea typeface="Roboto Condensed" panose="02000000000000000000" pitchFamily="2" charset="0"/>
                        </a:rPr>
                        <a:t>Certificate Type</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Char Field</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Max length = 20</a:t>
                      </a:r>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772924875"/>
                  </a:ext>
                </a:extLst>
              </a:tr>
              <a:tr h="210721">
                <a:tc>
                  <a:txBody>
                    <a:bodyPr/>
                    <a:lstStyle/>
                    <a:p>
                      <a:r>
                        <a:rPr lang="en-US" sz="1000" dirty="0">
                          <a:latin typeface="Roboto Condensed" panose="02000000000000000000" pitchFamily="2" charset="0"/>
                          <a:ea typeface="Roboto Condensed" panose="02000000000000000000" pitchFamily="2" charset="0"/>
                        </a:rPr>
                        <a:t>Certificate Name</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a:ln>
                            <a:noFill/>
                          </a:ln>
                          <a:solidFill>
                            <a:srgbClr val="263248"/>
                          </a:solidFill>
                          <a:effectLst/>
                          <a:uLnTx/>
                          <a:uFillTx/>
                          <a:latin typeface="Roboto Condensed" panose="02000000000000000000" pitchFamily="2" charset="0"/>
                          <a:ea typeface="Roboto Condensed" panose="02000000000000000000" pitchFamily="2" charset="0"/>
                          <a:sym typeface="Arial"/>
                        </a:rPr>
                        <a:t>Char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3332987073"/>
                  </a:ext>
                </a:extLst>
              </a:tr>
              <a:tr h="210721">
                <a:tc>
                  <a:txBody>
                    <a:bodyPr/>
                    <a:lstStyle/>
                    <a:p>
                      <a:r>
                        <a:rPr lang="en-US" sz="1000" dirty="0">
                          <a:latin typeface="Roboto Condensed" panose="02000000000000000000" pitchFamily="2" charset="0"/>
                          <a:ea typeface="Roboto Condensed" panose="02000000000000000000" pitchFamily="2" charset="0"/>
                        </a:rPr>
                        <a:t>Father Name</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a:ln>
                            <a:noFill/>
                          </a:ln>
                          <a:solidFill>
                            <a:srgbClr val="263248"/>
                          </a:solidFill>
                          <a:effectLst/>
                          <a:uLnTx/>
                          <a:uFillTx/>
                          <a:latin typeface="Roboto Condensed" panose="02000000000000000000" pitchFamily="2" charset="0"/>
                          <a:ea typeface="Roboto Condensed" panose="02000000000000000000" pitchFamily="2" charset="0"/>
                          <a:sym typeface="Arial"/>
                        </a:rPr>
                        <a:t>Char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Max length = 20</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3694051832"/>
                  </a:ext>
                </a:extLst>
              </a:tr>
              <a:tr h="210721">
                <a:tc>
                  <a:txBody>
                    <a:bodyPr/>
                    <a:lstStyle/>
                    <a:p>
                      <a:r>
                        <a:rPr lang="en-US" sz="1000" dirty="0">
                          <a:latin typeface="Roboto Condensed" panose="02000000000000000000" pitchFamily="2" charset="0"/>
                          <a:ea typeface="Roboto Condensed" panose="02000000000000000000" pitchFamily="2" charset="0"/>
                        </a:rPr>
                        <a:t>Mother Name</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Char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Max length = 20</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895096389"/>
                  </a:ext>
                </a:extLst>
              </a:tr>
              <a:tr h="210721">
                <a:tc>
                  <a:txBody>
                    <a:bodyPr/>
                    <a:lstStyle/>
                    <a:p>
                      <a:r>
                        <a:rPr lang="en-US" sz="1000" dirty="0">
                          <a:latin typeface="Roboto Condensed" panose="02000000000000000000" pitchFamily="2" charset="0"/>
                          <a:ea typeface="Roboto Condensed" panose="02000000000000000000" pitchFamily="2" charset="0"/>
                        </a:rPr>
                        <a:t>Address</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Text Field</a:t>
                      </a:r>
                      <a:endParaRPr lang="en-IN" sz="1000" dirty="0">
                        <a:latin typeface="Roboto Condensed" panose="02000000000000000000" pitchFamily="2" charset="0"/>
                        <a:ea typeface="Roboto Condensed" panose="02000000000000000000" pitchFamily="2" charset="0"/>
                      </a:endParaRPr>
                    </a:p>
                  </a:txBody>
                  <a:tcPr/>
                </a:tc>
                <a:tc>
                  <a:txBody>
                    <a:bodyPr/>
                    <a:lstStyle/>
                    <a:p>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71957680"/>
                  </a:ext>
                </a:extLst>
              </a:tr>
              <a:tr h="210721">
                <a:tc>
                  <a:txBody>
                    <a:bodyPr/>
                    <a:lstStyle/>
                    <a:p>
                      <a:r>
                        <a:rPr lang="en-US" sz="1000" dirty="0">
                          <a:latin typeface="Roboto Condensed" panose="02000000000000000000" pitchFamily="2" charset="0"/>
                          <a:ea typeface="Roboto Condensed" panose="02000000000000000000" pitchFamily="2" charset="0"/>
                        </a:rPr>
                        <a:t>Govt id</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Char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732904693"/>
                  </a:ext>
                </a:extLst>
              </a:tr>
              <a:tr h="210721">
                <a:tc>
                  <a:txBody>
                    <a:bodyPr/>
                    <a:lstStyle/>
                    <a:p>
                      <a:r>
                        <a:rPr lang="en-US" sz="1000" dirty="0">
                          <a:latin typeface="Roboto Condensed" panose="02000000000000000000" pitchFamily="2" charset="0"/>
                          <a:ea typeface="Roboto Condensed" panose="02000000000000000000" pitchFamily="2" charset="0"/>
                        </a:rPr>
                        <a:t>Govt Proof Document</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File Field</a:t>
                      </a:r>
                      <a:endParaRPr lang="en-IN" sz="1000" dirty="0">
                        <a:latin typeface="Roboto Condensed" panose="02000000000000000000" pitchFamily="2" charset="0"/>
                        <a:ea typeface="Roboto Condensed" panose="02000000000000000000" pitchFamily="2" charset="0"/>
                      </a:endParaRPr>
                    </a:p>
                  </a:txBody>
                  <a:tcPr/>
                </a:tc>
                <a:tc>
                  <a:txBody>
                    <a:bodyPr/>
                    <a:lstStyle/>
                    <a:p>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125426827"/>
                  </a:ext>
                </a:extLst>
              </a:tr>
              <a:tr h="210721">
                <a:tc>
                  <a:txBody>
                    <a:bodyPr/>
                    <a:lstStyle/>
                    <a:p>
                      <a:r>
                        <a:rPr lang="en-US" sz="1000" dirty="0">
                          <a:latin typeface="Roboto Condensed" panose="02000000000000000000" pitchFamily="2" charset="0"/>
                          <a:ea typeface="Roboto Condensed" panose="02000000000000000000" pitchFamily="2" charset="0"/>
                        </a:rPr>
                        <a:t>Birth Date</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Date Field</a:t>
                      </a:r>
                      <a:endParaRPr lang="en-IN" sz="1000" dirty="0">
                        <a:latin typeface="Roboto Condensed" panose="02000000000000000000" pitchFamily="2" charset="0"/>
                        <a:ea typeface="Roboto Condensed" panose="02000000000000000000" pitchFamily="2" charset="0"/>
                      </a:endParaRPr>
                    </a:p>
                  </a:txBody>
                  <a:tcPr/>
                </a:tc>
                <a:tc>
                  <a:txBody>
                    <a:bodyPr/>
                    <a:lstStyle/>
                    <a:p>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141886536"/>
                  </a:ext>
                </a:extLst>
              </a:tr>
              <a:tr h="210721">
                <a:tc>
                  <a:txBody>
                    <a:bodyPr/>
                    <a:lstStyle/>
                    <a:p>
                      <a:r>
                        <a:rPr lang="en-US" sz="1000" dirty="0">
                          <a:latin typeface="Roboto Condensed" panose="02000000000000000000" pitchFamily="2" charset="0"/>
                          <a:ea typeface="Roboto Condensed" panose="02000000000000000000" pitchFamily="2" charset="0"/>
                        </a:rPr>
                        <a:t>Death Date</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Roboto Condensed" panose="02000000000000000000" pitchFamily="2" charset="0"/>
                          <a:ea typeface="Roboto Condensed" panose="02000000000000000000" pitchFamily="2" charset="0"/>
                        </a:rPr>
                        <a:t>Date Field</a:t>
                      </a:r>
                      <a:endParaRPr lang="en-IN" sz="1000" dirty="0">
                        <a:latin typeface="Roboto Condensed" panose="02000000000000000000" pitchFamily="2" charset="0"/>
                        <a:ea typeface="Roboto Condensed" panose="02000000000000000000" pitchFamily="2" charset="0"/>
                      </a:endParaRPr>
                    </a:p>
                  </a:txBody>
                  <a:tcPr/>
                </a:tc>
                <a:tc>
                  <a:txBody>
                    <a:bodyPr/>
                    <a:lstStyle/>
                    <a:p>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558099206"/>
                  </a:ext>
                </a:extLst>
              </a:tr>
              <a:tr h="210721">
                <a:tc>
                  <a:txBody>
                    <a:bodyPr/>
                    <a:lstStyle/>
                    <a:p>
                      <a:r>
                        <a:rPr lang="en-US" sz="1000" dirty="0">
                          <a:latin typeface="Roboto Condensed" panose="02000000000000000000" pitchFamily="2" charset="0"/>
                          <a:ea typeface="Roboto Condensed" panose="02000000000000000000" pitchFamily="2" charset="0"/>
                        </a:rPr>
                        <a:t>Death Location</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a:ln>
                            <a:noFill/>
                          </a:ln>
                          <a:solidFill>
                            <a:srgbClr val="263248"/>
                          </a:solidFill>
                          <a:effectLst/>
                          <a:uLnTx/>
                          <a:uFillTx/>
                          <a:latin typeface="Roboto Condensed" panose="02000000000000000000" pitchFamily="2" charset="0"/>
                          <a:ea typeface="Roboto Condensed" panose="02000000000000000000" pitchFamily="2" charset="0"/>
                          <a:sym typeface="Arial"/>
                        </a:rPr>
                        <a:t>Char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a:ln>
                            <a:noFill/>
                          </a:ln>
                          <a:solidFill>
                            <a:srgbClr val="263248"/>
                          </a:solidFill>
                          <a:effectLst/>
                          <a:uLnTx/>
                          <a:uFillTx/>
                          <a:latin typeface="Roboto Condensed" panose="02000000000000000000" pitchFamily="2" charset="0"/>
                          <a:ea typeface="Roboto Condensed" panose="02000000000000000000" pitchFamily="2" charset="0"/>
                          <a:sym typeface="Arial"/>
                        </a:rPr>
                        <a:t>Max length = 20</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3472566071"/>
                  </a:ext>
                </a:extLst>
              </a:tr>
              <a:tr h="210721">
                <a:tc>
                  <a:txBody>
                    <a:bodyPr/>
                    <a:lstStyle/>
                    <a:p>
                      <a:r>
                        <a:rPr lang="en-US" sz="1000" dirty="0">
                          <a:latin typeface="Roboto Condensed" panose="02000000000000000000" pitchFamily="2" charset="0"/>
                          <a:ea typeface="Roboto Condensed" panose="02000000000000000000" pitchFamily="2" charset="0"/>
                        </a:rPr>
                        <a:t>Caste</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Char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Max length = 20</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743907661"/>
                  </a:ext>
                </a:extLst>
              </a:tr>
              <a:tr h="210721">
                <a:tc>
                  <a:txBody>
                    <a:bodyPr/>
                    <a:lstStyle/>
                    <a:p>
                      <a:r>
                        <a:rPr lang="en-US" sz="1000" dirty="0">
                          <a:latin typeface="Roboto Condensed" panose="02000000000000000000" pitchFamily="2" charset="0"/>
                          <a:ea typeface="Roboto Condensed" panose="02000000000000000000" pitchFamily="2" charset="0"/>
                        </a:rPr>
                        <a:t>Caste Category</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Char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88119635"/>
                  </a:ext>
                </a:extLst>
              </a:tr>
              <a:tr h="210721">
                <a:tc>
                  <a:txBody>
                    <a:bodyPr/>
                    <a:lstStyle/>
                    <a:p>
                      <a:r>
                        <a:rPr lang="en-US" sz="1000" dirty="0">
                          <a:latin typeface="Roboto Condensed" panose="02000000000000000000" pitchFamily="2" charset="0"/>
                          <a:ea typeface="Roboto Condensed" panose="02000000000000000000" pitchFamily="2" charset="0"/>
                        </a:rPr>
                        <a:t>Income Value</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Char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897952306"/>
                  </a:ext>
                </a:extLst>
              </a:tr>
              <a:tr h="210721">
                <a:tc>
                  <a:txBody>
                    <a:bodyPr/>
                    <a:lstStyle/>
                    <a:p>
                      <a:r>
                        <a:rPr lang="en-US" sz="1000" dirty="0">
                          <a:latin typeface="Roboto Condensed" panose="02000000000000000000" pitchFamily="2" charset="0"/>
                          <a:ea typeface="Roboto Condensed" panose="02000000000000000000" pitchFamily="2" charset="0"/>
                        </a:rPr>
                        <a:t>Document Proof</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File Field</a:t>
                      </a:r>
                      <a:endParaRPr lang="en-IN" sz="1000" dirty="0">
                        <a:latin typeface="Roboto Condensed" panose="02000000000000000000" pitchFamily="2" charset="0"/>
                        <a:ea typeface="Roboto Condensed" panose="02000000000000000000" pitchFamily="2" charset="0"/>
                      </a:endParaRPr>
                    </a:p>
                  </a:txBody>
                  <a:tcPr/>
                </a:tc>
                <a:tc>
                  <a:txBody>
                    <a:bodyPr/>
                    <a:lstStyle/>
                    <a:p>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196994340"/>
                  </a:ext>
                </a:extLst>
              </a:tr>
              <a:tr h="210721">
                <a:tc>
                  <a:txBody>
                    <a:bodyPr/>
                    <a:lstStyle/>
                    <a:p>
                      <a:r>
                        <a:rPr lang="en-US" sz="1000" dirty="0">
                          <a:latin typeface="Roboto Condensed" panose="02000000000000000000" pitchFamily="2" charset="0"/>
                          <a:ea typeface="Roboto Condensed" panose="02000000000000000000" pitchFamily="2" charset="0"/>
                        </a:rPr>
                        <a:t>Remarks</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Text Field</a:t>
                      </a:r>
                      <a:endParaRPr lang="en-IN" sz="1000" dirty="0">
                        <a:latin typeface="Roboto Condensed" panose="02000000000000000000" pitchFamily="2" charset="0"/>
                        <a:ea typeface="Roboto Condensed" panose="02000000000000000000" pitchFamily="2" charset="0"/>
                      </a:endParaRPr>
                    </a:p>
                  </a:txBody>
                  <a:tcPr/>
                </a:tc>
                <a:tc>
                  <a:txBody>
                    <a:bodyPr/>
                    <a:lstStyle/>
                    <a:p>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352666873"/>
                  </a:ext>
                </a:extLst>
              </a:tr>
              <a:tr h="210721">
                <a:tc>
                  <a:txBody>
                    <a:bodyPr/>
                    <a:lstStyle/>
                    <a:p>
                      <a:r>
                        <a:rPr lang="en-US" sz="1000" dirty="0">
                          <a:latin typeface="Roboto Condensed" panose="02000000000000000000" pitchFamily="2" charset="0"/>
                          <a:ea typeface="Roboto Condensed" panose="02000000000000000000" pitchFamily="2" charset="0"/>
                        </a:rPr>
                        <a:t>Approval Status</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Char Field</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Max length = 20</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2232772693"/>
                  </a:ext>
                </a:extLst>
              </a:tr>
            </a:tbl>
          </a:graphicData>
        </a:graphic>
      </p:graphicFrame>
    </p:spTree>
    <p:extLst>
      <p:ext uri="{BB962C8B-B14F-4D97-AF65-F5344CB8AC3E}">
        <p14:creationId xmlns:p14="http://schemas.microsoft.com/office/powerpoint/2010/main" val="32586126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8" name="Google Shape;358;p24"/>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latin typeface="Roboto Condensed" panose="02000000000000000000" pitchFamily="2" charset="0"/>
                <a:ea typeface="Roboto Condensed" panose="02000000000000000000" pitchFamily="2" charset="0"/>
              </a:rPr>
              <a:pPr/>
              <a:t>14</a:t>
            </a:fld>
            <a:endParaRPr>
              <a:latin typeface="Roboto Condensed" panose="02000000000000000000" pitchFamily="2" charset="0"/>
              <a:ea typeface="Roboto Condensed" panose="02000000000000000000" pitchFamily="2" charset="0"/>
            </a:endParaRPr>
          </a:p>
        </p:txBody>
      </p:sp>
      <p:sp>
        <p:nvSpPr>
          <p:cNvPr id="2" name="Google Shape;640;p39">
            <a:extLst>
              <a:ext uri="{FF2B5EF4-FFF2-40B4-BE49-F238E27FC236}">
                <a16:creationId xmlns:a16="http://schemas.microsoft.com/office/drawing/2014/main" id="{AC62C915-42A3-A76E-CCF4-586B7D385DFB}"/>
              </a:ext>
            </a:extLst>
          </p:cNvPr>
          <p:cNvSpPr txBox="1">
            <a:spLocks/>
          </p:cNvSpPr>
          <p:nvPr/>
        </p:nvSpPr>
        <p:spPr>
          <a:xfrm>
            <a:off x="3" y="189914"/>
            <a:ext cx="2055230" cy="260404"/>
          </a:xfrm>
          <a:prstGeom prst="rect">
            <a:avLst/>
          </a:prstGeom>
        </p:spPr>
        <p:txBody>
          <a:bodyPr spcFirstLastPara="1" wrap="square" lIns="91426" tIns="91426" rIns="91426" bIns="914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Roboto Condensed" panose="02000000000000000000" pitchFamily="2" charset="0"/>
                <a:ea typeface="Roboto Condensed" panose="02000000000000000000" pitchFamily="2" charset="0"/>
              </a:rPr>
              <a:t>DATABASE</a:t>
            </a:r>
            <a:endParaRPr lang="en-IN" sz="1600" dirty="0">
              <a:solidFill>
                <a:schemeClr val="bg1"/>
              </a:solidFill>
              <a:latin typeface="Roboto Condensed" panose="02000000000000000000" pitchFamily="2" charset="0"/>
              <a:ea typeface="Roboto Condensed" panose="02000000000000000000" pitchFamily="2" charset="0"/>
            </a:endParaRPr>
          </a:p>
        </p:txBody>
      </p:sp>
      <p:graphicFrame>
        <p:nvGraphicFramePr>
          <p:cNvPr id="3" name="Table 2">
            <a:extLst>
              <a:ext uri="{FF2B5EF4-FFF2-40B4-BE49-F238E27FC236}">
                <a16:creationId xmlns:a16="http://schemas.microsoft.com/office/drawing/2014/main" id="{14DAD68F-B235-6A6D-08EA-EF3BD024AE2B}"/>
              </a:ext>
            </a:extLst>
          </p:cNvPr>
          <p:cNvGraphicFramePr>
            <a:graphicFrameLocks noGrp="1"/>
          </p:cNvGraphicFramePr>
          <p:nvPr>
            <p:extLst>
              <p:ext uri="{D42A27DB-BD31-4B8C-83A1-F6EECF244321}">
                <p14:modId xmlns:p14="http://schemas.microsoft.com/office/powerpoint/2010/main" val="1771326293"/>
              </p:ext>
            </p:extLst>
          </p:nvPr>
        </p:nvGraphicFramePr>
        <p:xfrm>
          <a:off x="150056" y="1171870"/>
          <a:ext cx="4206663" cy="3322320"/>
        </p:xfrm>
        <a:graphic>
          <a:graphicData uri="http://schemas.openxmlformats.org/drawingml/2006/table">
            <a:tbl>
              <a:tblPr firstRow="1" bandRow="1">
                <a:tableStyleId>{F5AB1C69-6EDB-4FF4-983F-18BD219EF322}</a:tableStyleId>
              </a:tblPr>
              <a:tblGrid>
                <a:gridCol w="1402221">
                  <a:extLst>
                    <a:ext uri="{9D8B030D-6E8A-4147-A177-3AD203B41FA5}">
                      <a16:colId xmlns:a16="http://schemas.microsoft.com/office/drawing/2014/main" val="1258868497"/>
                    </a:ext>
                  </a:extLst>
                </a:gridCol>
                <a:gridCol w="1402221">
                  <a:extLst>
                    <a:ext uri="{9D8B030D-6E8A-4147-A177-3AD203B41FA5}">
                      <a16:colId xmlns:a16="http://schemas.microsoft.com/office/drawing/2014/main" val="569649682"/>
                    </a:ext>
                  </a:extLst>
                </a:gridCol>
                <a:gridCol w="1402221">
                  <a:extLst>
                    <a:ext uri="{9D8B030D-6E8A-4147-A177-3AD203B41FA5}">
                      <a16:colId xmlns:a16="http://schemas.microsoft.com/office/drawing/2014/main" val="3156285822"/>
                    </a:ext>
                  </a:extLst>
                </a:gridCol>
              </a:tblGrid>
              <a:tr h="227838">
                <a:tc>
                  <a:txBody>
                    <a:bodyPr/>
                    <a:lstStyle/>
                    <a:p>
                      <a:r>
                        <a:rPr lang="en-US" sz="1000" dirty="0">
                          <a:latin typeface="Roboto Condensed" panose="02000000000000000000" pitchFamily="2" charset="0"/>
                          <a:ea typeface="Roboto Condensed" panose="02000000000000000000" pitchFamily="2" charset="0"/>
                        </a:rPr>
                        <a:t>Column Name</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Column Type</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Condition</a:t>
                      </a:r>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079525788"/>
                  </a:ext>
                </a:extLst>
              </a:tr>
              <a:tr h="227838">
                <a:tc>
                  <a:txBody>
                    <a:bodyPr/>
                    <a:lstStyle/>
                    <a:p>
                      <a:r>
                        <a:rPr lang="en-US" sz="1000" dirty="0">
                          <a:latin typeface="Roboto Condensed" panose="02000000000000000000" pitchFamily="2" charset="0"/>
                          <a:ea typeface="Roboto Condensed" panose="02000000000000000000" pitchFamily="2" charset="0"/>
                        </a:rPr>
                        <a:t>Service Type</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Char Field</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Max length = 20</a:t>
                      </a:r>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772924875"/>
                  </a:ext>
                </a:extLst>
              </a:tr>
              <a:tr h="227838">
                <a:tc>
                  <a:txBody>
                    <a:bodyPr/>
                    <a:lstStyle/>
                    <a:p>
                      <a:r>
                        <a:rPr lang="en-US" sz="1000" dirty="0">
                          <a:latin typeface="Roboto Condensed" panose="02000000000000000000" pitchFamily="2" charset="0"/>
                          <a:ea typeface="Roboto Condensed" panose="02000000000000000000" pitchFamily="2" charset="0"/>
                        </a:rPr>
                        <a:t>Service Name</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a:ln>
                            <a:noFill/>
                          </a:ln>
                          <a:solidFill>
                            <a:srgbClr val="263248"/>
                          </a:solidFill>
                          <a:effectLst/>
                          <a:uLnTx/>
                          <a:uFillTx/>
                          <a:latin typeface="Roboto Condensed" panose="02000000000000000000" pitchFamily="2" charset="0"/>
                          <a:ea typeface="Roboto Condensed" panose="02000000000000000000" pitchFamily="2" charset="0"/>
                          <a:sym typeface="Arial"/>
                        </a:rPr>
                        <a:t>Char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3332987073"/>
                  </a:ext>
                </a:extLst>
              </a:tr>
              <a:tr h="227838">
                <a:tc>
                  <a:txBody>
                    <a:bodyPr/>
                    <a:lstStyle/>
                    <a:p>
                      <a:r>
                        <a:rPr lang="en-US" sz="1000" dirty="0">
                          <a:latin typeface="Roboto Condensed" panose="02000000000000000000" pitchFamily="2" charset="0"/>
                          <a:ea typeface="Roboto Condensed" panose="02000000000000000000" pitchFamily="2" charset="0"/>
                        </a:rPr>
                        <a:t>Service Applied Date</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Date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3694051832"/>
                  </a:ext>
                </a:extLst>
              </a:tr>
              <a:tr h="227838">
                <a:tc>
                  <a:txBody>
                    <a:bodyPr/>
                    <a:lstStyle/>
                    <a:p>
                      <a:r>
                        <a:rPr lang="en-US" sz="1000" dirty="0">
                          <a:latin typeface="Roboto Condensed" panose="02000000000000000000" pitchFamily="2" charset="0"/>
                          <a:ea typeface="Roboto Condensed" panose="02000000000000000000" pitchFamily="2" charset="0"/>
                        </a:rPr>
                        <a:t>Service Description</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Text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895096389"/>
                  </a:ext>
                </a:extLst>
              </a:tr>
              <a:tr h="227838">
                <a:tc>
                  <a:txBody>
                    <a:bodyPr/>
                    <a:lstStyle/>
                    <a:p>
                      <a:r>
                        <a:rPr lang="en-US" sz="1000" dirty="0">
                          <a:latin typeface="Roboto Condensed" panose="02000000000000000000" pitchFamily="2" charset="0"/>
                          <a:ea typeface="Roboto Condensed" panose="02000000000000000000" pitchFamily="2" charset="0"/>
                        </a:rPr>
                        <a:t>Service Applied By</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One to One Field</a:t>
                      </a:r>
                      <a:endParaRPr lang="en-IN" sz="1000" dirty="0">
                        <a:latin typeface="Roboto Condensed" panose="02000000000000000000" pitchFamily="2" charset="0"/>
                        <a:ea typeface="Roboto Condensed" panose="02000000000000000000" pitchFamily="2" charset="0"/>
                      </a:endParaRPr>
                    </a:p>
                  </a:txBody>
                  <a:tcPr/>
                </a:tc>
                <a:tc>
                  <a:txBody>
                    <a:bodyPr/>
                    <a:lstStyle/>
                    <a:p>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71957680"/>
                  </a:ext>
                </a:extLst>
              </a:tr>
              <a:tr h="227838">
                <a:tc>
                  <a:txBody>
                    <a:bodyPr/>
                    <a:lstStyle/>
                    <a:p>
                      <a:r>
                        <a:rPr lang="en-US" sz="1000" dirty="0">
                          <a:latin typeface="Roboto Condensed" panose="02000000000000000000" pitchFamily="2" charset="0"/>
                          <a:ea typeface="Roboto Condensed" panose="02000000000000000000" pitchFamily="2" charset="0"/>
                        </a:rPr>
                        <a:t>Serv Request Image</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Image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732904693"/>
                  </a:ext>
                </a:extLst>
              </a:tr>
              <a:tr h="227838">
                <a:tc>
                  <a:txBody>
                    <a:bodyPr/>
                    <a:lstStyle/>
                    <a:p>
                      <a:r>
                        <a:rPr lang="en-US" sz="1000" dirty="0">
                          <a:latin typeface="Roboto Condensed" panose="02000000000000000000" pitchFamily="2" charset="0"/>
                          <a:ea typeface="Roboto Condensed" panose="02000000000000000000" pitchFamily="2" charset="0"/>
                        </a:rPr>
                        <a:t>Serv Remarks</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Text Field</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Max length = 100</a:t>
                      </a:r>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125426827"/>
                  </a:ext>
                </a:extLst>
              </a:tr>
              <a:tr h="370237">
                <a:tc>
                  <a:txBody>
                    <a:bodyPr/>
                    <a:lstStyle/>
                    <a:p>
                      <a:r>
                        <a:rPr lang="en-US" sz="1000" dirty="0">
                          <a:latin typeface="Roboto Condensed" panose="02000000000000000000" pitchFamily="2" charset="0"/>
                          <a:ea typeface="Roboto Condensed" panose="02000000000000000000" pitchFamily="2" charset="0"/>
                        </a:rPr>
                        <a:t>Estimated Completion Date</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Date Field</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a:ln>
                            <a:noFill/>
                          </a:ln>
                          <a:solidFill>
                            <a:srgbClr val="263248"/>
                          </a:solidFill>
                          <a:effectLst/>
                          <a:uLnTx/>
                          <a:uFillTx/>
                          <a:latin typeface="Roboto Condensed" panose="02000000000000000000" pitchFamily="2" charset="0"/>
                          <a:ea typeface="Roboto Condensed" panose="02000000000000000000" pitchFamily="2" charset="0"/>
                          <a:sym typeface="Arial"/>
                        </a:rPr>
                        <a:t>Max length = 20</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1141886536"/>
                  </a:ext>
                </a:extLst>
              </a:tr>
              <a:tr h="227838">
                <a:tc>
                  <a:txBody>
                    <a:bodyPr/>
                    <a:lstStyle/>
                    <a:p>
                      <a:r>
                        <a:rPr lang="en-US" sz="1000" dirty="0">
                          <a:latin typeface="Roboto Condensed" panose="02000000000000000000" pitchFamily="2" charset="0"/>
                          <a:ea typeface="Roboto Condensed" panose="02000000000000000000" pitchFamily="2" charset="0"/>
                        </a:rPr>
                        <a:t>Completion Status</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Roboto Condensed" panose="02000000000000000000" pitchFamily="2" charset="0"/>
                          <a:ea typeface="Roboto Condensed" panose="02000000000000000000" pitchFamily="2" charset="0"/>
                        </a:rPr>
                        <a:t>Char Field</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Max length = 20</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1558099206"/>
                  </a:ext>
                </a:extLst>
              </a:tr>
              <a:tr h="227838">
                <a:tc>
                  <a:txBody>
                    <a:bodyPr/>
                    <a:lstStyle/>
                    <a:p>
                      <a:r>
                        <a:rPr lang="en-US" sz="1000" dirty="0">
                          <a:latin typeface="Roboto Condensed" panose="02000000000000000000" pitchFamily="2" charset="0"/>
                          <a:ea typeface="Roboto Condensed" panose="02000000000000000000" pitchFamily="2" charset="0"/>
                        </a:rPr>
                        <a:t>Serv Completion Image</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Image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3472566071"/>
                  </a:ext>
                </a:extLst>
              </a:tr>
              <a:tr h="227838">
                <a:tc>
                  <a:txBody>
                    <a:bodyPr/>
                    <a:lstStyle/>
                    <a:p>
                      <a:r>
                        <a:rPr lang="en-US" sz="1000" dirty="0">
                          <a:latin typeface="Roboto Condensed" panose="02000000000000000000" pitchFamily="2" charset="0"/>
                          <a:ea typeface="Roboto Condensed" panose="02000000000000000000" pitchFamily="2" charset="0"/>
                        </a:rPr>
                        <a:t>Serv Doc Name</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Char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743907661"/>
                  </a:ext>
                </a:extLst>
              </a:tr>
              <a:tr h="227838">
                <a:tc>
                  <a:txBody>
                    <a:bodyPr/>
                    <a:lstStyle/>
                    <a:p>
                      <a:r>
                        <a:rPr lang="en-US" sz="1000" dirty="0">
                          <a:latin typeface="Roboto Condensed" panose="02000000000000000000" pitchFamily="2" charset="0"/>
                          <a:ea typeface="Roboto Condensed" panose="02000000000000000000" pitchFamily="2" charset="0"/>
                        </a:rPr>
                        <a:t>Serv Doc File</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File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88119635"/>
                  </a:ext>
                </a:extLst>
              </a:tr>
            </a:tbl>
          </a:graphicData>
        </a:graphic>
      </p:graphicFrame>
      <p:sp>
        <p:nvSpPr>
          <p:cNvPr id="4" name="Google Shape;357;p24">
            <a:extLst>
              <a:ext uri="{FF2B5EF4-FFF2-40B4-BE49-F238E27FC236}">
                <a16:creationId xmlns:a16="http://schemas.microsoft.com/office/drawing/2014/main" id="{1813B725-AD19-822B-BCAD-6C74F19D5F99}"/>
              </a:ext>
            </a:extLst>
          </p:cNvPr>
          <p:cNvSpPr txBox="1">
            <a:spLocks/>
          </p:cNvSpPr>
          <p:nvPr/>
        </p:nvSpPr>
        <p:spPr>
          <a:xfrm>
            <a:off x="1459503" y="809328"/>
            <a:ext cx="1587768" cy="362542"/>
          </a:xfrm>
          <a:prstGeom prst="rect">
            <a:avLst/>
          </a:prstGeom>
          <a:noFill/>
          <a:ln>
            <a:noFill/>
          </a:ln>
        </p:spPr>
        <p:txBody>
          <a:bodyPr spcFirstLastPara="1" wrap="square" lIns="91426" tIns="91426" rIns="91426" bIns="914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IN" sz="1800" b="0" dirty="0">
                <a:solidFill>
                  <a:srgbClr val="3F5378"/>
                </a:solidFill>
                <a:latin typeface="Roboto Condensed" panose="02000000000000000000" pitchFamily="2" charset="0"/>
                <a:ea typeface="Roboto Condensed" panose="02000000000000000000" pitchFamily="2" charset="0"/>
              </a:rPr>
              <a:t>Service Table</a:t>
            </a:r>
          </a:p>
        </p:txBody>
      </p:sp>
      <p:graphicFrame>
        <p:nvGraphicFramePr>
          <p:cNvPr id="5" name="Table 4">
            <a:extLst>
              <a:ext uri="{FF2B5EF4-FFF2-40B4-BE49-F238E27FC236}">
                <a16:creationId xmlns:a16="http://schemas.microsoft.com/office/drawing/2014/main" id="{9F11BE13-0DAD-6FC4-CFCF-4538EE53C558}"/>
              </a:ext>
            </a:extLst>
          </p:cNvPr>
          <p:cNvGraphicFramePr>
            <a:graphicFrameLocks noGrp="1"/>
          </p:cNvGraphicFramePr>
          <p:nvPr>
            <p:extLst>
              <p:ext uri="{D42A27DB-BD31-4B8C-83A1-F6EECF244321}">
                <p14:modId xmlns:p14="http://schemas.microsoft.com/office/powerpoint/2010/main" val="4022466774"/>
              </p:ext>
            </p:extLst>
          </p:nvPr>
        </p:nvGraphicFramePr>
        <p:xfrm>
          <a:off x="4842468" y="1171870"/>
          <a:ext cx="4206663" cy="2944850"/>
        </p:xfrm>
        <a:graphic>
          <a:graphicData uri="http://schemas.openxmlformats.org/drawingml/2006/table">
            <a:tbl>
              <a:tblPr firstRow="1" bandRow="1">
                <a:tableStyleId>{F5AB1C69-6EDB-4FF4-983F-18BD219EF322}</a:tableStyleId>
              </a:tblPr>
              <a:tblGrid>
                <a:gridCol w="1402221">
                  <a:extLst>
                    <a:ext uri="{9D8B030D-6E8A-4147-A177-3AD203B41FA5}">
                      <a16:colId xmlns:a16="http://schemas.microsoft.com/office/drawing/2014/main" val="1258868497"/>
                    </a:ext>
                  </a:extLst>
                </a:gridCol>
                <a:gridCol w="1402221">
                  <a:extLst>
                    <a:ext uri="{9D8B030D-6E8A-4147-A177-3AD203B41FA5}">
                      <a16:colId xmlns:a16="http://schemas.microsoft.com/office/drawing/2014/main" val="569649682"/>
                    </a:ext>
                  </a:extLst>
                </a:gridCol>
                <a:gridCol w="1402221">
                  <a:extLst>
                    <a:ext uri="{9D8B030D-6E8A-4147-A177-3AD203B41FA5}">
                      <a16:colId xmlns:a16="http://schemas.microsoft.com/office/drawing/2014/main" val="3156285822"/>
                    </a:ext>
                  </a:extLst>
                </a:gridCol>
              </a:tblGrid>
              <a:tr h="227838">
                <a:tc>
                  <a:txBody>
                    <a:bodyPr/>
                    <a:lstStyle/>
                    <a:p>
                      <a:r>
                        <a:rPr lang="en-US" sz="1000" dirty="0">
                          <a:latin typeface="Roboto Condensed" panose="02000000000000000000" pitchFamily="2" charset="0"/>
                          <a:ea typeface="Roboto Condensed" panose="02000000000000000000" pitchFamily="2" charset="0"/>
                        </a:rPr>
                        <a:t>Column Name</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Column Type</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Condition</a:t>
                      </a:r>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079525788"/>
                  </a:ext>
                </a:extLst>
              </a:tr>
              <a:tr h="227838">
                <a:tc>
                  <a:txBody>
                    <a:bodyPr/>
                    <a:lstStyle/>
                    <a:p>
                      <a:r>
                        <a:rPr lang="en-US" sz="1000" dirty="0">
                          <a:latin typeface="Roboto Condensed" panose="02000000000000000000" pitchFamily="2" charset="0"/>
                          <a:ea typeface="Roboto Condensed" panose="02000000000000000000" pitchFamily="2" charset="0"/>
                        </a:rPr>
                        <a:t>User Name</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Char Field</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Max length = 150</a:t>
                      </a:r>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772924875"/>
                  </a:ext>
                </a:extLst>
              </a:tr>
              <a:tr h="227838">
                <a:tc>
                  <a:txBody>
                    <a:bodyPr/>
                    <a:lstStyle/>
                    <a:p>
                      <a:r>
                        <a:rPr lang="en-US" sz="1000" dirty="0">
                          <a:latin typeface="Roboto Condensed" panose="02000000000000000000" pitchFamily="2" charset="0"/>
                          <a:ea typeface="Roboto Condensed" panose="02000000000000000000" pitchFamily="2" charset="0"/>
                        </a:rPr>
                        <a:t>First Name</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Char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r>
                        <a:rPr lang="en-US" sz="1000" dirty="0">
                          <a:latin typeface="Roboto Condensed" panose="02000000000000000000" pitchFamily="2" charset="0"/>
                          <a:ea typeface="Roboto Condensed" panose="02000000000000000000" pitchFamily="2" charset="0"/>
                        </a:rPr>
                        <a:t>Max length = 150</a:t>
                      </a:r>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3332987073"/>
                  </a:ext>
                </a:extLst>
              </a:tr>
              <a:tr h="227838">
                <a:tc>
                  <a:txBody>
                    <a:bodyPr/>
                    <a:lstStyle/>
                    <a:p>
                      <a:r>
                        <a:rPr lang="en-US" sz="1000" dirty="0">
                          <a:latin typeface="Roboto Condensed" panose="02000000000000000000" pitchFamily="2" charset="0"/>
                          <a:ea typeface="Roboto Condensed" panose="02000000000000000000" pitchFamily="2" charset="0"/>
                        </a:rPr>
                        <a:t>Email</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Email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3694051832"/>
                  </a:ext>
                </a:extLst>
              </a:tr>
              <a:tr h="227838">
                <a:tc>
                  <a:txBody>
                    <a:bodyPr/>
                    <a:lstStyle/>
                    <a:p>
                      <a:r>
                        <a:rPr lang="en-US" sz="1000" dirty="0">
                          <a:latin typeface="Roboto Condensed" panose="02000000000000000000" pitchFamily="2" charset="0"/>
                          <a:ea typeface="Roboto Condensed" panose="02000000000000000000" pitchFamily="2" charset="0"/>
                        </a:rPr>
                        <a:t>Password</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Char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Max length = 40</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895096389"/>
                  </a:ext>
                </a:extLst>
              </a:tr>
              <a:tr h="227838">
                <a:tc>
                  <a:txBody>
                    <a:bodyPr/>
                    <a:lstStyle/>
                    <a:p>
                      <a:r>
                        <a:rPr lang="en-US" sz="1000" dirty="0">
                          <a:latin typeface="Roboto Condensed" panose="02000000000000000000" pitchFamily="2" charset="0"/>
                          <a:ea typeface="Roboto Condensed" panose="02000000000000000000" pitchFamily="2" charset="0"/>
                        </a:rPr>
                        <a:t>Groups</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Char Field</a:t>
                      </a:r>
                      <a:endParaRPr lang="en-IN" sz="1000" dirty="0">
                        <a:latin typeface="Roboto Condensed" panose="02000000000000000000" pitchFamily="2" charset="0"/>
                        <a:ea typeface="Roboto Condensed" panose="02000000000000000000" pitchFamily="2" charset="0"/>
                      </a:endParaRPr>
                    </a:p>
                  </a:txBody>
                  <a:tcPr/>
                </a:tc>
                <a:tc>
                  <a:txBody>
                    <a:bodyPr/>
                    <a:lstStyle/>
                    <a:p>
                      <a:endParaRPr lang="en-IN" sz="10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71957680"/>
                  </a:ext>
                </a:extLst>
              </a:tr>
              <a:tr h="227838">
                <a:tc>
                  <a:txBody>
                    <a:bodyPr/>
                    <a:lstStyle/>
                    <a:p>
                      <a:r>
                        <a:rPr lang="en-US" sz="1000" dirty="0">
                          <a:latin typeface="Roboto Condensed" panose="02000000000000000000" pitchFamily="2" charset="0"/>
                          <a:ea typeface="Roboto Condensed" panose="02000000000000000000" pitchFamily="2" charset="0"/>
                        </a:rPr>
                        <a:t>User Permission</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Char Field</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a:ln>
                            <a:noFill/>
                          </a:ln>
                          <a:solidFill>
                            <a:srgbClr val="263248"/>
                          </a:solidFill>
                          <a:effectLst/>
                          <a:uLnTx/>
                          <a:uFillTx/>
                          <a:latin typeface="Roboto Condensed" panose="02000000000000000000" pitchFamily="2" charset="0"/>
                          <a:ea typeface="Roboto Condensed" panose="02000000000000000000" pitchFamily="2" charset="0"/>
                          <a:sym typeface="Arial"/>
                        </a:rPr>
                        <a:t>Null = True</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1732904693"/>
                  </a:ext>
                </a:extLst>
              </a:tr>
              <a:tr h="227838">
                <a:tc>
                  <a:txBody>
                    <a:bodyPr/>
                    <a:lstStyle/>
                    <a:p>
                      <a:r>
                        <a:rPr lang="en-US" sz="1000" dirty="0">
                          <a:latin typeface="Roboto Condensed" panose="02000000000000000000" pitchFamily="2" charset="0"/>
                          <a:ea typeface="Roboto Condensed" panose="02000000000000000000" pitchFamily="2" charset="0"/>
                        </a:rPr>
                        <a:t>Is Staff</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Boolean Field</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Null = True</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2125426827"/>
                  </a:ext>
                </a:extLst>
              </a:tr>
              <a:tr h="253656">
                <a:tc>
                  <a:txBody>
                    <a:bodyPr/>
                    <a:lstStyle/>
                    <a:p>
                      <a:r>
                        <a:rPr lang="en-US" sz="1000" dirty="0">
                          <a:latin typeface="Roboto Condensed" panose="02000000000000000000" pitchFamily="2" charset="0"/>
                          <a:ea typeface="Roboto Condensed" panose="02000000000000000000" pitchFamily="2" charset="0"/>
                        </a:rPr>
                        <a:t>Is Super User</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Boolean Field</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Null = True</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1141886536"/>
                  </a:ext>
                </a:extLst>
              </a:tr>
              <a:tr h="370237">
                <a:tc>
                  <a:txBody>
                    <a:bodyPr/>
                    <a:lstStyle/>
                    <a:p>
                      <a:r>
                        <a:rPr lang="en-US" sz="1000" dirty="0">
                          <a:latin typeface="Roboto Condensed" panose="02000000000000000000" pitchFamily="2" charset="0"/>
                          <a:ea typeface="Roboto Condensed" panose="02000000000000000000" pitchFamily="2" charset="0"/>
                        </a:rPr>
                        <a:t>Last Login</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Date Field</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Time Zone</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2213606772"/>
                  </a:ext>
                </a:extLst>
              </a:tr>
              <a:tr h="370237">
                <a:tc>
                  <a:txBody>
                    <a:bodyPr/>
                    <a:lstStyle/>
                    <a:p>
                      <a:r>
                        <a:rPr lang="en-US" sz="1000" dirty="0">
                          <a:latin typeface="Roboto Condensed" panose="02000000000000000000" pitchFamily="2" charset="0"/>
                          <a:ea typeface="Roboto Condensed" panose="02000000000000000000" pitchFamily="2" charset="0"/>
                        </a:rPr>
                        <a:t>Date Joined</a:t>
                      </a:r>
                      <a:endParaRPr lang="en-IN" sz="1000" dirty="0">
                        <a:latin typeface="Roboto Condensed" panose="02000000000000000000" pitchFamily="2" charset="0"/>
                        <a:ea typeface="Roboto Condensed" panose="02000000000000000000" pitchFamily="2" charset="0"/>
                      </a:endParaRPr>
                    </a:p>
                  </a:txBody>
                  <a:tcPr/>
                </a:tc>
                <a:tc>
                  <a:txBody>
                    <a:bodyPr/>
                    <a:lstStyle/>
                    <a:p>
                      <a:r>
                        <a:rPr lang="en-US" sz="1000" dirty="0">
                          <a:latin typeface="Roboto Condensed" panose="02000000000000000000" pitchFamily="2" charset="0"/>
                          <a:ea typeface="Roboto Condensed" panose="02000000000000000000" pitchFamily="2" charset="0"/>
                        </a:rPr>
                        <a:t>Date Time Field</a:t>
                      </a:r>
                      <a:endParaRPr lang="en-IN" sz="1000" dirty="0">
                        <a:latin typeface="Roboto Condensed" panose="02000000000000000000" pitchFamily="2" charset="0"/>
                        <a:ea typeface="Roboto Condensed" panose="020000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sym typeface="Arial"/>
                        </a:rPr>
                        <a:t>Default = time zone</a:t>
                      </a:r>
                      <a:endParaRPr kumimoji="0" lang="en-IN" sz="1000" b="0" i="0" u="none" strike="noStrike" kern="0" cap="none" spc="0" normalizeH="0" baseline="0" noProof="0" dirty="0">
                        <a:ln>
                          <a:noFill/>
                        </a:ln>
                        <a:solidFill>
                          <a:srgbClr val="263248"/>
                        </a:solidFill>
                        <a:effectLst/>
                        <a:uLnTx/>
                        <a:uFillTx/>
                        <a:latin typeface="Roboto Condensed" panose="02000000000000000000" pitchFamily="2" charset="0"/>
                        <a:ea typeface="Roboto Condensed" panose="02000000000000000000" pitchFamily="2" charset="0"/>
                        <a:cs typeface="+mn-cs"/>
                        <a:sym typeface="Arial"/>
                      </a:endParaRPr>
                    </a:p>
                  </a:txBody>
                  <a:tcPr/>
                </a:tc>
                <a:extLst>
                  <a:ext uri="{0D108BD9-81ED-4DB2-BD59-A6C34878D82A}">
                    <a16:rowId xmlns:a16="http://schemas.microsoft.com/office/drawing/2014/main" val="3932412568"/>
                  </a:ext>
                </a:extLst>
              </a:tr>
            </a:tbl>
          </a:graphicData>
        </a:graphic>
      </p:graphicFrame>
      <p:sp>
        <p:nvSpPr>
          <p:cNvPr id="6" name="Google Shape;357;p24">
            <a:extLst>
              <a:ext uri="{FF2B5EF4-FFF2-40B4-BE49-F238E27FC236}">
                <a16:creationId xmlns:a16="http://schemas.microsoft.com/office/drawing/2014/main" id="{06C7D188-6FF9-6EA6-63DE-EF5421D4BA44}"/>
              </a:ext>
            </a:extLst>
          </p:cNvPr>
          <p:cNvSpPr txBox="1">
            <a:spLocks/>
          </p:cNvSpPr>
          <p:nvPr/>
        </p:nvSpPr>
        <p:spPr>
          <a:xfrm>
            <a:off x="6221101" y="809328"/>
            <a:ext cx="1332204" cy="362542"/>
          </a:xfrm>
          <a:prstGeom prst="rect">
            <a:avLst/>
          </a:prstGeom>
          <a:noFill/>
          <a:ln>
            <a:noFill/>
          </a:ln>
        </p:spPr>
        <p:txBody>
          <a:bodyPr spcFirstLastPara="1" wrap="square" lIns="91426" tIns="91426" rIns="91426" bIns="914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IN" sz="1800" b="0" dirty="0">
                <a:solidFill>
                  <a:srgbClr val="3F5378"/>
                </a:solidFill>
                <a:latin typeface="Roboto Condensed" panose="02000000000000000000" pitchFamily="2" charset="0"/>
                <a:ea typeface="Roboto Condensed" panose="02000000000000000000" pitchFamily="2" charset="0"/>
              </a:rPr>
              <a:t>User Table</a:t>
            </a:r>
          </a:p>
        </p:txBody>
      </p:sp>
    </p:spTree>
    <p:extLst>
      <p:ext uri="{BB962C8B-B14F-4D97-AF65-F5344CB8AC3E}">
        <p14:creationId xmlns:p14="http://schemas.microsoft.com/office/powerpoint/2010/main" val="28692701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1942800" y="87776"/>
            <a:ext cx="5258400" cy="766201"/>
          </a:xfrm>
          <a:prstGeom prst="rect">
            <a:avLst/>
          </a:prstGeom>
        </p:spPr>
        <p:txBody>
          <a:bodyPr spcFirstLastPara="1" wrap="square" lIns="91426" tIns="91426" rIns="91426" bIns="91426" anchor="ctr" anchorCtr="0">
            <a:noAutofit/>
          </a:bodyPr>
          <a:lstStyle/>
          <a:p>
            <a:pPr algn="ctr"/>
            <a:r>
              <a:rPr lang="en" dirty="0">
                <a:solidFill>
                  <a:srgbClr val="3F5378"/>
                </a:solidFill>
              </a:rPr>
              <a:t>Home Page</a:t>
            </a:r>
            <a:endParaRPr dirty="0">
              <a:solidFill>
                <a:srgbClr val="3F5378"/>
              </a:solidFill>
            </a:endParaRPr>
          </a:p>
        </p:txBody>
      </p:sp>
      <p:sp>
        <p:nvSpPr>
          <p:cNvPr id="358" name="Google Shape;358;p24"/>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15</a:t>
            </a:fld>
            <a:endParaRPr/>
          </a:p>
        </p:txBody>
      </p:sp>
      <p:sp>
        <p:nvSpPr>
          <p:cNvPr id="2" name="Google Shape;640;p39">
            <a:extLst>
              <a:ext uri="{FF2B5EF4-FFF2-40B4-BE49-F238E27FC236}">
                <a16:creationId xmlns:a16="http://schemas.microsoft.com/office/drawing/2014/main" id="{AC62C915-42A3-A76E-CCF4-586B7D385DFB}"/>
              </a:ext>
            </a:extLst>
          </p:cNvPr>
          <p:cNvSpPr txBox="1">
            <a:spLocks/>
          </p:cNvSpPr>
          <p:nvPr/>
        </p:nvSpPr>
        <p:spPr>
          <a:xfrm>
            <a:off x="3" y="189914"/>
            <a:ext cx="2055230" cy="260404"/>
          </a:xfrm>
          <a:prstGeom prst="rect">
            <a:avLst/>
          </a:prstGeom>
        </p:spPr>
        <p:txBody>
          <a:bodyPr spcFirstLastPara="1" wrap="square" lIns="91426" tIns="91426" rIns="91426" bIns="914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Roboto Condensed" panose="02000000000000000000" pitchFamily="2" charset="0"/>
                <a:ea typeface="Roboto Condensed" panose="02000000000000000000" pitchFamily="2" charset="0"/>
              </a:rPr>
              <a:t>GUI</a:t>
            </a:r>
            <a:endParaRPr lang="en-IN" sz="1600" dirty="0">
              <a:solidFill>
                <a:schemeClr val="bg1"/>
              </a:solidFill>
              <a:latin typeface="Roboto Condensed" panose="02000000000000000000" pitchFamily="2" charset="0"/>
              <a:ea typeface="Roboto Condensed" panose="02000000000000000000" pitchFamily="2" charset="0"/>
            </a:endParaRPr>
          </a:p>
        </p:txBody>
      </p:sp>
      <p:pic>
        <p:nvPicPr>
          <p:cNvPr id="28" name="Picture 27">
            <a:extLst>
              <a:ext uri="{FF2B5EF4-FFF2-40B4-BE49-F238E27FC236}">
                <a16:creationId xmlns:a16="http://schemas.microsoft.com/office/drawing/2014/main" id="{77785317-EE6F-A650-7DFB-F4913953ED75}"/>
              </a:ext>
            </a:extLst>
          </p:cNvPr>
          <p:cNvPicPr>
            <a:picLocks noChangeAspect="1"/>
          </p:cNvPicPr>
          <p:nvPr/>
        </p:nvPicPr>
        <p:blipFill>
          <a:blip r:embed="rId3"/>
          <a:stretch>
            <a:fillRect/>
          </a:stretch>
        </p:blipFill>
        <p:spPr>
          <a:xfrm>
            <a:off x="457200" y="648608"/>
            <a:ext cx="8229600" cy="3987893"/>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1942800" y="87776"/>
            <a:ext cx="5258400" cy="766201"/>
          </a:xfrm>
          <a:prstGeom prst="rect">
            <a:avLst/>
          </a:prstGeom>
        </p:spPr>
        <p:txBody>
          <a:bodyPr spcFirstLastPara="1" wrap="square" lIns="91426" tIns="91426" rIns="91426" bIns="91426" anchor="ctr" anchorCtr="0">
            <a:noAutofit/>
          </a:bodyPr>
          <a:lstStyle/>
          <a:p>
            <a:pPr algn="ctr"/>
            <a:r>
              <a:rPr lang="en" dirty="0">
                <a:solidFill>
                  <a:srgbClr val="3F5378"/>
                </a:solidFill>
              </a:rPr>
              <a:t>Complaint Request Page</a:t>
            </a:r>
            <a:endParaRPr dirty="0">
              <a:solidFill>
                <a:srgbClr val="3F5378"/>
              </a:solidFill>
            </a:endParaRPr>
          </a:p>
        </p:txBody>
      </p:sp>
      <p:sp>
        <p:nvSpPr>
          <p:cNvPr id="358" name="Google Shape;358;p24"/>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16</a:t>
            </a:fld>
            <a:endParaRPr/>
          </a:p>
        </p:txBody>
      </p:sp>
      <p:sp>
        <p:nvSpPr>
          <p:cNvPr id="2" name="Google Shape;640;p39">
            <a:extLst>
              <a:ext uri="{FF2B5EF4-FFF2-40B4-BE49-F238E27FC236}">
                <a16:creationId xmlns:a16="http://schemas.microsoft.com/office/drawing/2014/main" id="{AC62C915-42A3-A76E-CCF4-586B7D385DFB}"/>
              </a:ext>
            </a:extLst>
          </p:cNvPr>
          <p:cNvSpPr txBox="1">
            <a:spLocks/>
          </p:cNvSpPr>
          <p:nvPr/>
        </p:nvSpPr>
        <p:spPr>
          <a:xfrm>
            <a:off x="3" y="189914"/>
            <a:ext cx="2055230" cy="260404"/>
          </a:xfrm>
          <a:prstGeom prst="rect">
            <a:avLst/>
          </a:prstGeom>
        </p:spPr>
        <p:txBody>
          <a:bodyPr spcFirstLastPara="1" wrap="square" lIns="91426" tIns="91426" rIns="91426" bIns="914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Roboto Condensed" panose="02000000000000000000" pitchFamily="2" charset="0"/>
                <a:ea typeface="Roboto Condensed" panose="02000000000000000000" pitchFamily="2" charset="0"/>
              </a:rPr>
              <a:t>GUI</a:t>
            </a:r>
            <a:endParaRPr lang="en-IN" sz="1600" dirty="0">
              <a:solidFill>
                <a:schemeClr val="bg1"/>
              </a:solidFill>
              <a:latin typeface="Roboto Condensed" panose="02000000000000000000" pitchFamily="2" charset="0"/>
              <a:ea typeface="Roboto Condensed" panose="02000000000000000000" pitchFamily="2" charset="0"/>
            </a:endParaRPr>
          </a:p>
        </p:txBody>
      </p:sp>
      <p:pic>
        <p:nvPicPr>
          <p:cNvPr id="10" name="Picture 9">
            <a:extLst>
              <a:ext uri="{FF2B5EF4-FFF2-40B4-BE49-F238E27FC236}">
                <a16:creationId xmlns:a16="http://schemas.microsoft.com/office/drawing/2014/main" id="{F552514E-9580-7211-6FF7-AEDCA89DD852}"/>
              </a:ext>
            </a:extLst>
          </p:cNvPr>
          <p:cNvPicPr>
            <a:picLocks noChangeAspect="1"/>
          </p:cNvPicPr>
          <p:nvPr/>
        </p:nvPicPr>
        <p:blipFill>
          <a:blip r:embed="rId3"/>
          <a:stretch>
            <a:fillRect/>
          </a:stretch>
        </p:blipFill>
        <p:spPr>
          <a:xfrm>
            <a:off x="511497" y="696607"/>
            <a:ext cx="8121006" cy="3939894"/>
          </a:xfrm>
          <a:prstGeom prst="rect">
            <a:avLst/>
          </a:prstGeom>
        </p:spPr>
      </p:pic>
    </p:spTree>
    <p:extLst>
      <p:ext uri="{BB962C8B-B14F-4D97-AF65-F5344CB8AC3E}">
        <p14:creationId xmlns:p14="http://schemas.microsoft.com/office/powerpoint/2010/main" val="25814608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1942800" y="87776"/>
            <a:ext cx="5258400" cy="766201"/>
          </a:xfrm>
          <a:prstGeom prst="rect">
            <a:avLst/>
          </a:prstGeom>
        </p:spPr>
        <p:txBody>
          <a:bodyPr spcFirstLastPara="1" wrap="square" lIns="91426" tIns="91426" rIns="91426" bIns="91426" anchor="ctr" anchorCtr="0">
            <a:noAutofit/>
          </a:bodyPr>
          <a:lstStyle/>
          <a:p>
            <a:pPr algn="ctr"/>
            <a:r>
              <a:rPr lang="en" dirty="0">
                <a:solidFill>
                  <a:srgbClr val="3F5378"/>
                </a:solidFill>
              </a:rPr>
              <a:t>PDO Requests Page</a:t>
            </a:r>
            <a:endParaRPr dirty="0">
              <a:solidFill>
                <a:srgbClr val="3F5378"/>
              </a:solidFill>
            </a:endParaRPr>
          </a:p>
        </p:txBody>
      </p:sp>
      <p:sp>
        <p:nvSpPr>
          <p:cNvPr id="358" name="Google Shape;358;p24"/>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17</a:t>
            </a:fld>
            <a:endParaRPr/>
          </a:p>
        </p:txBody>
      </p:sp>
      <p:sp>
        <p:nvSpPr>
          <p:cNvPr id="2" name="Google Shape;640;p39">
            <a:extLst>
              <a:ext uri="{FF2B5EF4-FFF2-40B4-BE49-F238E27FC236}">
                <a16:creationId xmlns:a16="http://schemas.microsoft.com/office/drawing/2014/main" id="{AC62C915-42A3-A76E-CCF4-586B7D385DFB}"/>
              </a:ext>
            </a:extLst>
          </p:cNvPr>
          <p:cNvSpPr txBox="1">
            <a:spLocks/>
          </p:cNvSpPr>
          <p:nvPr/>
        </p:nvSpPr>
        <p:spPr>
          <a:xfrm>
            <a:off x="3" y="189914"/>
            <a:ext cx="2055230" cy="260404"/>
          </a:xfrm>
          <a:prstGeom prst="rect">
            <a:avLst/>
          </a:prstGeom>
        </p:spPr>
        <p:txBody>
          <a:bodyPr spcFirstLastPara="1" wrap="square" lIns="91426" tIns="91426" rIns="91426" bIns="914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Roboto Condensed" panose="02000000000000000000" pitchFamily="2" charset="0"/>
                <a:ea typeface="Roboto Condensed" panose="02000000000000000000" pitchFamily="2" charset="0"/>
              </a:rPr>
              <a:t>GUI</a:t>
            </a:r>
            <a:endParaRPr lang="en-IN" sz="1600" dirty="0">
              <a:solidFill>
                <a:schemeClr val="bg1"/>
              </a:solidFill>
              <a:latin typeface="Roboto Condensed" panose="02000000000000000000" pitchFamily="2" charset="0"/>
              <a:ea typeface="Roboto Condensed" panose="02000000000000000000" pitchFamily="2" charset="0"/>
            </a:endParaRPr>
          </a:p>
        </p:txBody>
      </p:sp>
      <p:pic>
        <p:nvPicPr>
          <p:cNvPr id="7" name="Picture 6">
            <a:extLst>
              <a:ext uri="{FF2B5EF4-FFF2-40B4-BE49-F238E27FC236}">
                <a16:creationId xmlns:a16="http://schemas.microsoft.com/office/drawing/2014/main" id="{9F52F973-5090-0179-77E3-25AB1DC42B8B}"/>
              </a:ext>
            </a:extLst>
          </p:cNvPr>
          <p:cNvPicPr>
            <a:picLocks noChangeAspect="1"/>
          </p:cNvPicPr>
          <p:nvPr/>
        </p:nvPicPr>
        <p:blipFill>
          <a:blip r:embed="rId3"/>
          <a:stretch>
            <a:fillRect/>
          </a:stretch>
        </p:blipFill>
        <p:spPr>
          <a:xfrm>
            <a:off x="156503" y="680706"/>
            <a:ext cx="8830994" cy="3782088"/>
          </a:xfrm>
          <a:prstGeom prst="rect">
            <a:avLst/>
          </a:prstGeom>
        </p:spPr>
      </p:pic>
    </p:spTree>
    <p:extLst>
      <p:ext uri="{BB962C8B-B14F-4D97-AF65-F5344CB8AC3E}">
        <p14:creationId xmlns:p14="http://schemas.microsoft.com/office/powerpoint/2010/main" val="196223491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1942800" y="87776"/>
            <a:ext cx="5258400" cy="766201"/>
          </a:xfrm>
          <a:prstGeom prst="rect">
            <a:avLst/>
          </a:prstGeom>
        </p:spPr>
        <p:txBody>
          <a:bodyPr spcFirstLastPara="1" wrap="square" lIns="91426" tIns="91426" rIns="91426" bIns="91426" anchor="ctr" anchorCtr="0">
            <a:noAutofit/>
          </a:bodyPr>
          <a:lstStyle/>
          <a:p>
            <a:pPr algn="ctr"/>
            <a:r>
              <a:rPr lang="en" dirty="0">
                <a:solidFill>
                  <a:srgbClr val="3F5378"/>
                </a:solidFill>
              </a:rPr>
              <a:t>Service Process Page</a:t>
            </a:r>
            <a:endParaRPr dirty="0">
              <a:solidFill>
                <a:srgbClr val="3F5378"/>
              </a:solidFill>
            </a:endParaRPr>
          </a:p>
        </p:txBody>
      </p:sp>
      <p:sp>
        <p:nvSpPr>
          <p:cNvPr id="358" name="Google Shape;358;p24"/>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18</a:t>
            </a:fld>
            <a:endParaRPr/>
          </a:p>
        </p:txBody>
      </p:sp>
      <p:sp>
        <p:nvSpPr>
          <p:cNvPr id="2" name="Google Shape;640;p39">
            <a:extLst>
              <a:ext uri="{FF2B5EF4-FFF2-40B4-BE49-F238E27FC236}">
                <a16:creationId xmlns:a16="http://schemas.microsoft.com/office/drawing/2014/main" id="{AC62C915-42A3-A76E-CCF4-586B7D385DFB}"/>
              </a:ext>
            </a:extLst>
          </p:cNvPr>
          <p:cNvSpPr txBox="1">
            <a:spLocks/>
          </p:cNvSpPr>
          <p:nvPr/>
        </p:nvSpPr>
        <p:spPr>
          <a:xfrm>
            <a:off x="3" y="189914"/>
            <a:ext cx="2055230" cy="260404"/>
          </a:xfrm>
          <a:prstGeom prst="rect">
            <a:avLst/>
          </a:prstGeom>
        </p:spPr>
        <p:txBody>
          <a:bodyPr spcFirstLastPara="1" wrap="square" lIns="91426" tIns="91426" rIns="91426" bIns="914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Roboto Condensed" panose="02000000000000000000" pitchFamily="2" charset="0"/>
                <a:ea typeface="Roboto Condensed" panose="02000000000000000000" pitchFamily="2" charset="0"/>
              </a:rPr>
              <a:t>GUI</a:t>
            </a:r>
            <a:endParaRPr lang="en-IN" sz="1600" dirty="0">
              <a:solidFill>
                <a:schemeClr val="bg1"/>
              </a:solidFill>
              <a:latin typeface="Roboto Condensed" panose="02000000000000000000" pitchFamily="2" charset="0"/>
              <a:ea typeface="Roboto Condensed" panose="02000000000000000000" pitchFamily="2" charset="0"/>
            </a:endParaRPr>
          </a:p>
        </p:txBody>
      </p:sp>
      <p:pic>
        <p:nvPicPr>
          <p:cNvPr id="4" name="Picture 3">
            <a:extLst>
              <a:ext uri="{FF2B5EF4-FFF2-40B4-BE49-F238E27FC236}">
                <a16:creationId xmlns:a16="http://schemas.microsoft.com/office/drawing/2014/main" id="{7B2C5F6D-52B6-F849-9017-F99F30161F73}"/>
              </a:ext>
            </a:extLst>
          </p:cNvPr>
          <p:cNvPicPr>
            <a:picLocks noChangeAspect="1"/>
          </p:cNvPicPr>
          <p:nvPr/>
        </p:nvPicPr>
        <p:blipFill>
          <a:blip r:embed="rId3"/>
          <a:stretch>
            <a:fillRect/>
          </a:stretch>
        </p:blipFill>
        <p:spPr>
          <a:xfrm>
            <a:off x="1311811" y="700344"/>
            <a:ext cx="6530926" cy="3085183"/>
          </a:xfrm>
          <a:prstGeom prst="rect">
            <a:avLst/>
          </a:prstGeom>
        </p:spPr>
      </p:pic>
      <p:pic>
        <p:nvPicPr>
          <p:cNvPr id="7" name="Picture 6">
            <a:extLst>
              <a:ext uri="{FF2B5EF4-FFF2-40B4-BE49-F238E27FC236}">
                <a16:creationId xmlns:a16="http://schemas.microsoft.com/office/drawing/2014/main" id="{5144B460-81C7-D319-FB14-F3C3A8CC827E}"/>
              </a:ext>
            </a:extLst>
          </p:cNvPr>
          <p:cNvPicPr>
            <a:picLocks noChangeAspect="1"/>
          </p:cNvPicPr>
          <p:nvPr/>
        </p:nvPicPr>
        <p:blipFill>
          <a:blip r:embed="rId4"/>
          <a:stretch>
            <a:fillRect/>
          </a:stretch>
        </p:blipFill>
        <p:spPr>
          <a:xfrm>
            <a:off x="1311811" y="3785527"/>
            <a:ext cx="6530926" cy="653871"/>
          </a:xfrm>
          <a:prstGeom prst="rect">
            <a:avLst/>
          </a:prstGeom>
        </p:spPr>
      </p:pic>
    </p:spTree>
    <p:extLst>
      <p:ext uri="{BB962C8B-B14F-4D97-AF65-F5344CB8AC3E}">
        <p14:creationId xmlns:p14="http://schemas.microsoft.com/office/powerpoint/2010/main" val="3625384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1942800" y="87776"/>
            <a:ext cx="5258400" cy="766201"/>
          </a:xfrm>
          <a:prstGeom prst="rect">
            <a:avLst/>
          </a:prstGeom>
        </p:spPr>
        <p:txBody>
          <a:bodyPr spcFirstLastPara="1" wrap="square" lIns="91426" tIns="91426" rIns="91426" bIns="91426" anchor="ctr" anchorCtr="0">
            <a:noAutofit/>
          </a:bodyPr>
          <a:lstStyle/>
          <a:p>
            <a:pPr algn="ctr"/>
            <a:r>
              <a:rPr lang="en" dirty="0">
                <a:solidFill>
                  <a:srgbClr val="3F5378"/>
                </a:solidFill>
              </a:rPr>
              <a:t>Certificate Process Page</a:t>
            </a:r>
            <a:endParaRPr dirty="0">
              <a:solidFill>
                <a:srgbClr val="3F5378"/>
              </a:solidFill>
            </a:endParaRPr>
          </a:p>
        </p:txBody>
      </p:sp>
      <p:sp>
        <p:nvSpPr>
          <p:cNvPr id="358" name="Google Shape;358;p24"/>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19</a:t>
            </a:fld>
            <a:endParaRPr/>
          </a:p>
        </p:txBody>
      </p:sp>
      <p:sp>
        <p:nvSpPr>
          <p:cNvPr id="2" name="Google Shape;640;p39">
            <a:extLst>
              <a:ext uri="{FF2B5EF4-FFF2-40B4-BE49-F238E27FC236}">
                <a16:creationId xmlns:a16="http://schemas.microsoft.com/office/drawing/2014/main" id="{AC62C915-42A3-A76E-CCF4-586B7D385DFB}"/>
              </a:ext>
            </a:extLst>
          </p:cNvPr>
          <p:cNvSpPr txBox="1">
            <a:spLocks/>
          </p:cNvSpPr>
          <p:nvPr/>
        </p:nvSpPr>
        <p:spPr>
          <a:xfrm>
            <a:off x="3" y="189914"/>
            <a:ext cx="2055230" cy="260404"/>
          </a:xfrm>
          <a:prstGeom prst="rect">
            <a:avLst/>
          </a:prstGeom>
        </p:spPr>
        <p:txBody>
          <a:bodyPr spcFirstLastPara="1" wrap="square" lIns="91426" tIns="91426" rIns="91426" bIns="914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Roboto Condensed" panose="02000000000000000000" pitchFamily="2" charset="0"/>
                <a:ea typeface="Roboto Condensed" panose="02000000000000000000" pitchFamily="2" charset="0"/>
              </a:rPr>
              <a:t>GUI</a:t>
            </a:r>
            <a:endParaRPr lang="en-IN" sz="1600" dirty="0">
              <a:solidFill>
                <a:schemeClr val="bg1"/>
              </a:solidFill>
              <a:latin typeface="Roboto Condensed" panose="02000000000000000000" pitchFamily="2" charset="0"/>
              <a:ea typeface="Roboto Condensed" panose="02000000000000000000" pitchFamily="2" charset="0"/>
            </a:endParaRPr>
          </a:p>
        </p:txBody>
      </p:sp>
      <p:pic>
        <p:nvPicPr>
          <p:cNvPr id="6" name="Picture 5">
            <a:extLst>
              <a:ext uri="{FF2B5EF4-FFF2-40B4-BE49-F238E27FC236}">
                <a16:creationId xmlns:a16="http://schemas.microsoft.com/office/drawing/2014/main" id="{868AB9E3-FF35-603C-7260-4F7FE52CABAB}"/>
              </a:ext>
            </a:extLst>
          </p:cNvPr>
          <p:cNvPicPr>
            <a:picLocks noChangeAspect="1"/>
          </p:cNvPicPr>
          <p:nvPr/>
        </p:nvPicPr>
        <p:blipFill>
          <a:blip r:embed="rId3"/>
          <a:stretch>
            <a:fillRect/>
          </a:stretch>
        </p:blipFill>
        <p:spPr>
          <a:xfrm>
            <a:off x="568135" y="731307"/>
            <a:ext cx="8007729" cy="3933330"/>
          </a:xfrm>
          <a:prstGeom prst="rect">
            <a:avLst/>
          </a:prstGeom>
        </p:spPr>
      </p:pic>
    </p:spTree>
    <p:extLst>
      <p:ext uri="{BB962C8B-B14F-4D97-AF65-F5344CB8AC3E}">
        <p14:creationId xmlns:p14="http://schemas.microsoft.com/office/powerpoint/2010/main" val="14209785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6" y="392575"/>
            <a:ext cx="5492400" cy="766201"/>
          </a:xfrm>
          <a:prstGeom prst="rect">
            <a:avLst/>
          </a:prstGeom>
        </p:spPr>
        <p:txBody>
          <a:bodyPr spcFirstLastPara="1" wrap="square" lIns="91426" tIns="91426" rIns="91426" bIns="91426" anchor="ctr" anchorCtr="0">
            <a:noAutofit/>
          </a:bodyPr>
          <a:lstStyle/>
          <a:p>
            <a:r>
              <a:rPr lang="en" dirty="0"/>
              <a:t>TABLE OF CONTENTS</a:t>
            </a:r>
            <a:endParaRPr dirty="0"/>
          </a:p>
        </p:txBody>
      </p:sp>
      <p:sp>
        <p:nvSpPr>
          <p:cNvPr id="237" name="Google Shape;237;p16"/>
          <p:cNvSpPr txBox="1">
            <a:spLocks noGrp="1"/>
          </p:cNvSpPr>
          <p:nvPr>
            <p:ph type="body" idx="1"/>
          </p:nvPr>
        </p:nvSpPr>
        <p:spPr>
          <a:xfrm>
            <a:off x="814274" y="1858537"/>
            <a:ext cx="6132601" cy="2892388"/>
          </a:xfrm>
          <a:prstGeom prst="rect">
            <a:avLst/>
          </a:prstGeom>
        </p:spPr>
        <p:txBody>
          <a:bodyPr spcFirstLastPara="1" wrap="square" lIns="91426" tIns="91426" rIns="91426" bIns="91426" anchor="ctr" anchorCtr="0">
            <a:noAutofit/>
          </a:bodyPr>
          <a:lstStyle/>
          <a:p>
            <a:pPr>
              <a:spcBef>
                <a:spcPts val="0"/>
              </a:spcBef>
            </a:pPr>
            <a:r>
              <a:rPr lang="en-US" dirty="0"/>
              <a:t>Introduction &amp; Objective</a:t>
            </a:r>
            <a:endParaRPr dirty="0"/>
          </a:p>
          <a:p>
            <a:pPr>
              <a:spcBef>
                <a:spcPts val="1001"/>
              </a:spcBef>
            </a:pPr>
            <a:r>
              <a:rPr lang="en-US" dirty="0"/>
              <a:t>Technology</a:t>
            </a:r>
            <a:endParaRPr dirty="0"/>
          </a:p>
          <a:p>
            <a:pPr>
              <a:spcBef>
                <a:spcPts val="1001"/>
              </a:spcBef>
            </a:pPr>
            <a:r>
              <a:rPr lang="en-US" dirty="0"/>
              <a:t>Project planning</a:t>
            </a:r>
          </a:p>
          <a:p>
            <a:pPr>
              <a:spcBef>
                <a:spcPts val="1001"/>
              </a:spcBef>
            </a:pPr>
            <a:r>
              <a:rPr lang="en-US" dirty="0"/>
              <a:t>Analysis (DFDs, ER Diagram.)</a:t>
            </a:r>
          </a:p>
          <a:p>
            <a:pPr>
              <a:spcBef>
                <a:spcPts val="1001"/>
              </a:spcBef>
            </a:pPr>
            <a:r>
              <a:rPr lang="en-US" dirty="0"/>
              <a:t>Code, GUI, Database Tables</a:t>
            </a:r>
          </a:p>
          <a:p>
            <a:pPr>
              <a:spcBef>
                <a:spcPts val="1001"/>
              </a:spcBef>
            </a:pPr>
            <a:r>
              <a:rPr lang="en-US" dirty="0"/>
              <a:t>Future Scope</a:t>
            </a:r>
          </a:p>
          <a:p>
            <a:pPr>
              <a:spcBef>
                <a:spcPts val="1001"/>
              </a:spcBef>
            </a:pPr>
            <a:r>
              <a:rPr lang="en-US" dirty="0"/>
              <a:t>Conclusion</a:t>
            </a:r>
          </a:p>
          <a:p>
            <a:pPr>
              <a:spcBef>
                <a:spcPts val="1001"/>
              </a:spcBef>
            </a:pPr>
            <a:endParaRPr lang="en-US" dirty="0"/>
          </a:p>
        </p:txBody>
      </p:sp>
      <p:sp>
        <p:nvSpPr>
          <p:cNvPr id="238" name="Google Shape;238;p16"/>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2</a:t>
            </a:fld>
            <a:endParaRPr/>
          </a:p>
        </p:txBody>
      </p:sp>
      <p:grpSp>
        <p:nvGrpSpPr>
          <p:cNvPr id="239" name="Google Shape;239;p16"/>
          <p:cNvGrpSpPr/>
          <p:nvPr/>
        </p:nvGrpSpPr>
        <p:grpSpPr>
          <a:xfrm>
            <a:off x="282218" y="590919"/>
            <a:ext cx="369506" cy="369506"/>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gr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1942800" y="87776"/>
            <a:ext cx="5258400" cy="766201"/>
          </a:xfrm>
          <a:prstGeom prst="rect">
            <a:avLst/>
          </a:prstGeom>
        </p:spPr>
        <p:txBody>
          <a:bodyPr spcFirstLastPara="1" wrap="square" lIns="91426" tIns="91426" rIns="91426" bIns="91426" anchor="ctr" anchorCtr="0">
            <a:noAutofit/>
          </a:bodyPr>
          <a:lstStyle/>
          <a:p>
            <a:pPr algn="ctr"/>
            <a:r>
              <a:rPr lang="en" dirty="0">
                <a:solidFill>
                  <a:srgbClr val="3F5378"/>
                </a:solidFill>
              </a:rPr>
              <a:t>Request Details Page</a:t>
            </a:r>
            <a:endParaRPr dirty="0">
              <a:solidFill>
                <a:srgbClr val="3F5378"/>
              </a:solidFill>
            </a:endParaRPr>
          </a:p>
        </p:txBody>
      </p:sp>
      <p:sp>
        <p:nvSpPr>
          <p:cNvPr id="358" name="Google Shape;358;p24"/>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20</a:t>
            </a:fld>
            <a:endParaRPr/>
          </a:p>
        </p:txBody>
      </p:sp>
      <p:sp>
        <p:nvSpPr>
          <p:cNvPr id="2" name="Google Shape;640;p39">
            <a:extLst>
              <a:ext uri="{FF2B5EF4-FFF2-40B4-BE49-F238E27FC236}">
                <a16:creationId xmlns:a16="http://schemas.microsoft.com/office/drawing/2014/main" id="{AC62C915-42A3-A76E-CCF4-586B7D385DFB}"/>
              </a:ext>
            </a:extLst>
          </p:cNvPr>
          <p:cNvSpPr txBox="1">
            <a:spLocks/>
          </p:cNvSpPr>
          <p:nvPr/>
        </p:nvSpPr>
        <p:spPr>
          <a:xfrm>
            <a:off x="3" y="189914"/>
            <a:ext cx="2055230" cy="260404"/>
          </a:xfrm>
          <a:prstGeom prst="rect">
            <a:avLst/>
          </a:prstGeom>
        </p:spPr>
        <p:txBody>
          <a:bodyPr spcFirstLastPara="1" wrap="square" lIns="91426" tIns="91426" rIns="91426" bIns="914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Roboto Condensed" panose="02000000000000000000" pitchFamily="2" charset="0"/>
                <a:ea typeface="Roboto Condensed" panose="02000000000000000000" pitchFamily="2" charset="0"/>
              </a:rPr>
              <a:t>GUI</a:t>
            </a:r>
            <a:endParaRPr lang="en-IN" sz="1600" dirty="0">
              <a:solidFill>
                <a:schemeClr val="bg1"/>
              </a:solidFill>
              <a:latin typeface="Roboto Condensed" panose="02000000000000000000" pitchFamily="2" charset="0"/>
              <a:ea typeface="Roboto Condensed" panose="02000000000000000000" pitchFamily="2" charset="0"/>
            </a:endParaRPr>
          </a:p>
        </p:txBody>
      </p:sp>
      <p:pic>
        <p:nvPicPr>
          <p:cNvPr id="7" name="Picture 6">
            <a:extLst>
              <a:ext uri="{FF2B5EF4-FFF2-40B4-BE49-F238E27FC236}">
                <a16:creationId xmlns:a16="http://schemas.microsoft.com/office/drawing/2014/main" id="{1A7667E8-A958-0249-91D7-64E8A05ED1C6}"/>
              </a:ext>
            </a:extLst>
          </p:cNvPr>
          <p:cNvPicPr>
            <a:picLocks noChangeAspect="1"/>
          </p:cNvPicPr>
          <p:nvPr/>
        </p:nvPicPr>
        <p:blipFill>
          <a:blip r:embed="rId3"/>
          <a:stretch>
            <a:fillRect/>
          </a:stretch>
        </p:blipFill>
        <p:spPr>
          <a:xfrm>
            <a:off x="777740" y="685877"/>
            <a:ext cx="7708927" cy="3950624"/>
          </a:xfrm>
          <a:prstGeom prst="rect">
            <a:avLst/>
          </a:prstGeom>
        </p:spPr>
      </p:pic>
    </p:spTree>
    <p:extLst>
      <p:ext uri="{BB962C8B-B14F-4D97-AF65-F5344CB8AC3E}">
        <p14:creationId xmlns:p14="http://schemas.microsoft.com/office/powerpoint/2010/main" val="16741995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1942800" y="87776"/>
            <a:ext cx="5258400" cy="766201"/>
          </a:xfrm>
          <a:prstGeom prst="rect">
            <a:avLst/>
          </a:prstGeom>
        </p:spPr>
        <p:txBody>
          <a:bodyPr spcFirstLastPara="1" wrap="square" lIns="91426" tIns="91426" rIns="91426" bIns="91426" anchor="ctr" anchorCtr="0">
            <a:noAutofit/>
          </a:bodyPr>
          <a:lstStyle/>
          <a:p>
            <a:pPr algn="ctr"/>
            <a:r>
              <a:rPr lang="en" dirty="0">
                <a:solidFill>
                  <a:srgbClr val="3F5378"/>
                </a:solidFill>
              </a:rPr>
              <a:t>Certificate Download Page</a:t>
            </a:r>
            <a:endParaRPr dirty="0">
              <a:solidFill>
                <a:srgbClr val="3F5378"/>
              </a:solidFill>
            </a:endParaRPr>
          </a:p>
        </p:txBody>
      </p:sp>
      <p:sp>
        <p:nvSpPr>
          <p:cNvPr id="358" name="Google Shape;358;p24"/>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21</a:t>
            </a:fld>
            <a:endParaRPr/>
          </a:p>
        </p:txBody>
      </p:sp>
      <p:sp>
        <p:nvSpPr>
          <p:cNvPr id="2" name="Google Shape;640;p39">
            <a:extLst>
              <a:ext uri="{FF2B5EF4-FFF2-40B4-BE49-F238E27FC236}">
                <a16:creationId xmlns:a16="http://schemas.microsoft.com/office/drawing/2014/main" id="{AC62C915-42A3-A76E-CCF4-586B7D385DFB}"/>
              </a:ext>
            </a:extLst>
          </p:cNvPr>
          <p:cNvSpPr txBox="1">
            <a:spLocks/>
          </p:cNvSpPr>
          <p:nvPr/>
        </p:nvSpPr>
        <p:spPr>
          <a:xfrm>
            <a:off x="3" y="189914"/>
            <a:ext cx="2055230" cy="260404"/>
          </a:xfrm>
          <a:prstGeom prst="rect">
            <a:avLst/>
          </a:prstGeom>
        </p:spPr>
        <p:txBody>
          <a:bodyPr spcFirstLastPara="1" wrap="square" lIns="91426" tIns="91426" rIns="91426" bIns="914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Roboto Condensed" panose="02000000000000000000" pitchFamily="2" charset="0"/>
                <a:ea typeface="Roboto Condensed" panose="02000000000000000000" pitchFamily="2" charset="0"/>
              </a:rPr>
              <a:t>GUI</a:t>
            </a:r>
            <a:endParaRPr lang="en-IN" sz="1600" dirty="0">
              <a:solidFill>
                <a:schemeClr val="bg1"/>
              </a:solidFill>
              <a:latin typeface="Roboto Condensed" panose="02000000000000000000" pitchFamily="2" charset="0"/>
              <a:ea typeface="Roboto Condensed" panose="02000000000000000000" pitchFamily="2" charset="0"/>
            </a:endParaRPr>
          </a:p>
        </p:txBody>
      </p:sp>
      <p:pic>
        <p:nvPicPr>
          <p:cNvPr id="4" name="Picture 3">
            <a:extLst>
              <a:ext uri="{FF2B5EF4-FFF2-40B4-BE49-F238E27FC236}">
                <a16:creationId xmlns:a16="http://schemas.microsoft.com/office/drawing/2014/main" id="{33D477DF-C28D-56B1-B715-7F85B65D5CD3}"/>
              </a:ext>
            </a:extLst>
          </p:cNvPr>
          <p:cNvPicPr>
            <a:picLocks noChangeAspect="1"/>
          </p:cNvPicPr>
          <p:nvPr/>
        </p:nvPicPr>
        <p:blipFill>
          <a:blip r:embed="rId3"/>
          <a:stretch>
            <a:fillRect/>
          </a:stretch>
        </p:blipFill>
        <p:spPr>
          <a:xfrm>
            <a:off x="2756180" y="696404"/>
            <a:ext cx="4678594" cy="3940097"/>
          </a:xfrm>
          <a:prstGeom prst="rect">
            <a:avLst/>
          </a:prstGeom>
        </p:spPr>
      </p:pic>
    </p:spTree>
    <p:extLst>
      <p:ext uri="{BB962C8B-B14F-4D97-AF65-F5344CB8AC3E}">
        <p14:creationId xmlns:p14="http://schemas.microsoft.com/office/powerpoint/2010/main" val="217177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1942800" y="87776"/>
            <a:ext cx="5258400" cy="766201"/>
          </a:xfrm>
          <a:prstGeom prst="rect">
            <a:avLst/>
          </a:prstGeom>
        </p:spPr>
        <p:txBody>
          <a:bodyPr spcFirstLastPara="1" wrap="square" lIns="91426" tIns="91426" rIns="91426" bIns="91426" anchor="ctr" anchorCtr="0">
            <a:noAutofit/>
          </a:bodyPr>
          <a:lstStyle/>
          <a:p>
            <a:pPr algn="ctr"/>
            <a:r>
              <a:rPr lang="en" dirty="0">
                <a:solidFill>
                  <a:srgbClr val="3F5378"/>
                </a:solidFill>
              </a:rPr>
              <a:t>About Us Page</a:t>
            </a:r>
            <a:endParaRPr dirty="0">
              <a:solidFill>
                <a:srgbClr val="3F5378"/>
              </a:solidFill>
            </a:endParaRPr>
          </a:p>
        </p:txBody>
      </p:sp>
      <p:sp>
        <p:nvSpPr>
          <p:cNvPr id="358" name="Google Shape;358;p24"/>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22</a:t>
            </a:fld>
            <a:endParaRPr/>
          </a:p>
        </p:txBody>
      </p:sp>
      <p:sp>
        <p:nvSpPr>
          <p:cNvPr id="2" name="Google Shape;640;p39">
            <a:extLst>
              <a:ext uri="{FF2B5EF4-FFF2-40B4-BE49-F238E27FC236}">
                <a16:creationId xmlns:a16="http://schemas.microsoft.com/office/drawing/2014/main" id="{AC62C915-42A3-A76E-CCF4-586B7D385DFB}"/>
              </a:ext>
            </a:extLst>
          </p:cNvPr>
          <p:cNvSpPr txBox="1">
            <a:spLocks/>
          </p:cNvSpPr>
          <p:nvPr/>
        </p:nvSpPr>
        <p:spPr>
          <a:xfrm>
            <a:off x="3" y="189914"/>
            <a:ext cx="2055230" cy="260404"/>
          </a:xfrm>
          <a:prstGeom prst="rect">
            <a:avLst/>
          </a:prstGeom>
        </p:spPr>
        <p:txBody>
          <a:bodyPr spcFirstLastPara="1" wrap="square" lIns="91426" tIns="91426" rIns="91426" bIns="914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Roboto Condensed" panose="02000000000000000000" pitchFamily="2" charset="0"/>
                <a:ea typeface="Roboto Condensed" panose="02000000000000000000" pitchFamily="2" charset="0"/>
              </a:rPr>
              <a:t>GUI</a:t>
            </a:r>
            <a:endParaRPr lang="en-IN" sz="1600" dirty="0">
              <a:solidFill>
                <a:schemeClr val="bg1"/>
              </a:solidFill>
              <a:latin typeface="Roboto Condensed" panose="02000000000000000000" pitchFamily="2" charset="0"/>
              <a:ea typeface="Roboto Condensed" panose="02000000000000000000" pitchFamily="2" charset="0"/>
            </a:endParaRPr>
          </a:p>
        </p:txBody>
      </p:sp>
      <p:pic>
        <p:nvPicPr>
          <p:cNvPr id="6" name="Picture 5">
            <a:extLst>
              <a:ext uri="{FF2B5EF4-FFF2-40B4-BE49-F238E27FC236}">
                <a16:creationId xmlns:a16="http://schemas.microsoft.com/office/drawing/2014/main" id="{C3AE9214-ACA8-5EB2-B32F-37E55261EA1B}"/>
              </a:ext>
            </a:extLst>
          </p:cNvPr>
          <p:cNvPicPr>
            <a:picLocks noChangeAspect="1"/>
          </p:cNvPicPr>
          <p:nvPr/>
        </p:nvPicPr>
        <p:blipFill>
          <a:blip r:embed="rId3"/>
          <a:stretch>
            <a:fillRect/>
          </a:stretch>
        </p:blipFill>
        <p:spPr>
          <a:xfrm>
            <a:off x="950963" y="699282"/>
            <a:ext cx="7242074" cy="3937219"/>
          </a:xfrm>
          <a:prstGeom prst="rect">
            <a:avLst/>
          </a:prstGeom>
        </p:spPr>
      </p:pic>
    </p:spTree>
    <p:extLst>
      <p:ext uri="{BB962C8B-B14F-4D97-AF65-F5344CB8AC3E}">
        <p14:creationId xmlns:p14="http://schemas.microsoft.com/office/powerpoint/2010/main" val="63717794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6" y="392575"/>
            <a:ext cx="5492400" cy="766201"/>
          </a:xfrm>
          <a:prstGeom prst="rect">
            <a:avLst/>
          </a:prstGeom>
        </p:spPr>
        <p:txBody>
          <a:bodyPr spcFirstLastPara="1" wrap="square" lIns="91426" tIns="91426" rIns="91426" bIns="91426" anchor="ctr" anchorCtr="0">
            <a:noAutofit/>
          </a:bodyPr>
          <a:lstStyle/>
          <a:p>
            <a:r>
              <a:rPr lang="en" dirty="0"/>
              <a:t>FUTURE SCOPE</a:t>
            </a:r>
            <a:endParaRPr dirty="0"/>
          </a:p>
        </p:txBody>
      </p:sp>
      <p:sp>
        <p:nvSpPr>
          <p:cNvPr id="237" name="Google Shape;237;p16"/>
          <p:cNvSpPr txBox="1">
            <a:spLocks noGrp="1"/>
          </p:cNvSpPr>
          <p:nvPr>
            <p:ph type="body" idx="1"/>
          </p:nvPr>
        </p:nvSpPr>
        <p:spPr>
          <a:xfrm>
            <a:off x="89212" y="1417039"/>
            <a:ext cx="8400585" cy="3027874"/>
          </a:xfrm>
          <a:prstGeom prst="rect">
            <a:avLst/>
          </a:prstGeom>
        </p:spPr>
        <p:txBody>
          <a:bodyPr spcFirstLastPara="1" wrap="square" lIns="91426" tIns="91426" rIns="91426" bIns="91426" anchor="ctr" anchorCtr="0">
            <a:noAutofit/>
          </a:bodyPr>
          <a:lstStyle/>
          <a:p>
            <a:pPr>
              <a:spcBef>
                <a:spcPts val="0"/>
              </a:spcBef>
            </a:pPr>
            <a:r>
              <a:rPr lang="en-US" sz="2000" dirty="0"/>
              <a:t>This project has more scope in future and it can be integrated further.</a:t>
            </a:r>
          </a:p>
          <a:p>
            <a:pPr>
              <a:spcBef>
                <a:spcPts val="1001"/>
              </a:spcBef>
            </a:pPr>
            <a:r>
              <a:rPr lang="en-US" sz="2000" dirty="0"/>
              <a:t>This project can be implemented for AI based voice assist to raise request/service through voice in user language (it’s for illiterate, blinds).</a:t>
            </a:r>
          </a:p>
          <a:p>
            <a:pPr>
              <a:spcBef>
                <a:spcPts val="1001"/>
              </a:spcBef>
            </a:pPr>
            <a:r>
              <a:rPr lang="en-US" sz="2000" dirty="0"/>
              <a:t>This project currently available as website, it can be implemented for Mobile applications, tabs, etc.</a:t>
            </a:r>
          </a:p>
          <a:p>
            <a:pPr>
              <a:spcBef>
                <a:spcPts val="1001"/>
              </a:spcBef>
            </a:pPr>
            <a:r>
              <a:rPr lang="en-US" sz="2000" dirty="0"/>
              <a:t>Can be enhanced to common application for all village development programs.</a:t>
            </a:r>
          </a:p>
          <a:p>
            <a:pPr>
              <a:spcBef>
                <a:spcPts val="1001"/>
              </a:spcBef>
            </a:pPr>
            <a:endParaRPr lang="en-US" sz="2000" dirty="0"/>
          </a:p>
        </p:txBody>
      </p:sp>
      <p:sp>
        <p:nvSpPr>
          <p:cNvPr id="238" name="Google Shape;238;p16"/>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23</a:t>
            </a:fld>
            <a:endParaRPr/>
          </a:p>
        </p:txBody>
      </p:sp>
      <p:grpSp>
        <p:nvGrpSpPr>
          <p:cNvPr id="239" name="Google Shape;239;p16"/>
          <p:cNvGrpSpPr/>
          <p:nvPr/>
        </p:nvGrpSpPr>
        <p:grpSpPr>
          <a:xfrm>
            <a:off x="282218" y="590919"/>
            <a:ext cx="369506" cy="369506"/>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grpSp>
    </p:spTree>
    <p:extLst>
      <p:ext uri="{BB962C8B-B14F-4D97-AF65-F5344CB8AC3E}">
        <p14:creationId xmlns:p14="http://schemas.microsoft.com/office/powerpoint/2010/main" val="23250373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6" y="392575"/>
            <a:ext cx="5492400" cy="766201"/>
          </a:xfrm>
          <a:prstGeom prst="rect">
            <a:avLst/>
          </a:prstGeom>
        </p:spPr>
        <p:txBody>
          <a:bodyPr spcFirstLastPara="1" wrap="square" lIns="91426" tIns="91426" rIns="91426" bIns="91426" anchor="ctr" anchorCtr="0">
            <a:noAutofit/>
          </a:bodyPr>
          <a:lstStyle/>
          <a:p>
            <a:r>
              <a:rPr lang="en" dirty="0"/>
              <a:t>CONCLUSION</a:t>
            </a:r>
            <a:endParaRPr dirty="0"/>
          </a:p>
        </p:txBody>
      </p:sp>
      <p:sp>
        <p:nvSpPr>
          <p:cNvPr id="237" name="Google Shape;237;p16"/>
          <p:cNvSpPr txBox="1">
            <a:spLocks noGrp="1"/>
          </p:cNvSpPr>
          <p:nvPr>
            <p:ph type="body" idx="1"/>
          </p:nvPr>
        </p:nvSpPr>
        <p:spPr>
          <a:xfrm>
            <a:off x="89212" y="1871003"/>
            <a:ext cx="8400585" cy="2470216"/>
          </a:xfrm>
          <a:prstGeom prst="rect">
            <a:avLst/>
          </a:prstGeom>
        </p:spPr>
        <p:txBody>
          <a:bodyPr spcFirstLastPara="1" wrap="square" lIns="91426" tIns="91426" rIns="91426" bIns="91426" anchor="ctr" anchorCtr="0">
            <a:noAutofit/>
          </a:bodyPr>
          <a:lstStyle/>
          <a:p>
            <a:pPr marL="76203" indent="0">
              <a:spcBef>
                <a:spcPts val="0"/>
              </a:spcBef>
              <a:buNone/>
            </a:pPr>
            <a:r>
              <a:rPr lang="en-US" sz="2000" dirty="0"/>
              <a:t>E-Governance for panchayath provides online service to the people living in that panchayath, it helps for the people in the area to easily complete their work which involves the action of authority of the panchayath people, </a:t>
            </a:r>
          </a:p>
          <a:p>
            <a:pPr marL="76203" indent="0">
              <a:spcBef>
                <a:spcPts val="0"/>
              </a:spcBef>
              <a:buNone/>
            </a:pPr>
            <a:r>
              <a:rPr lang="en-US" sz="2000" dirty="0"/>
              <a:t>As everything is made online people can request their applications from anywhere at any time.</a:t>
            </a:r>
            <a:br>
              <a:rPr lang="en-US" sz="2000" dirty="0"/>
            </a:br>
            <a:r>
              <a:rPr lang="en-US" sz="2000" dirty="0"/>
              <a:t>After requesting the certificate/Service the process will be carried out normally, no need for the people to go to panchayath office every time for the completion of work, people can track there request online, It saves time and helps track of the village development activities.</a:t>
            </a:r>
          </a:p>
          <a:p>
            <a:pPr marL="76203" indent="0">
              <a:spcBef>
                <a:spcPts val="1001"/>
              </a:spcBef>
              <a:buNone/>
            </a:pPr>
            <a:endParaRPr lang="en-US" sz="2000" dirty="0"/>
          </a:p>
        </p:txBody>
      </p:sp>
      <p:sp>
        <p:nvSpPr>
          <p:cNvPr id="238" name="Google Shape;238;p16"/>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24</a:t>
            </a:fld>
            <a:endParaRPr/>
          </a:p>
        </p:txBody>
      </p:sp>
      <p:grpSp>
        <p:nvGrpSpPr>
          <p:cNvPr id="239" name="Google Shape;239;p16"/>
          <p:cNvGrpSpPr/>
          <p:nvPr/>
        </p:nvGrpSpPr>
        <p:grpSpPr>
          <a:xfrm>
            <a:off x="282218" y="590919"/>
            <a:ext cx="369506" cy="369506"/>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grpSp>
    </p:spTree>
    <p:extLst>
      <p:ext uri="{BB962C8B-B14F-4D97-AF65-F5344CB8AC3E}">
        <p14:creationId xmlns:p14="http://schemas.microsoft.com/office/powerpoint/2010/main" val="7344491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33"/>
          <p:cNvSpPr txBox="1">
            <a:spLocks noGrp="1"/>
          </p:cNvSpPr>
          <p:nvPr>
            <p:ph type="ctrTitle" idx="4294967295"/>
          </p:nvPr>
        </p:nvSpPr>
        <p:spPr>
          <a:xfrm>
            <a:off x="1275150" y="2364402"/>
            <a:ext cx="6593700" cy="1159801"/>
          </a:xfrm>
          <a:prstGeom prst="rect">
            <a:avLst/>
          </a:prstGeom>
        </p:spPr>
        <p:txBody>
          <a:bodyPr spcFirstLastPara="1" wrap="square" lIns="91426" tIns="91426" rIns="91426" bIns="91426" anchor="ctr" anchorCtr="0">
            <a:noAutofit/>
          </a:bodyPr>
          <a:lstStyle/>
          <a:p>
            <a:pPr algn="ctr"/>
            <a:r>
              <a:rPr lang="en" sz="6000">
                <a:solidFill>
                  <a:schemeClr val="accent5"/>
                </a:solidFill>
              </a:rPr>
              <a:t>THANKS!</a:t>
            </a:r>
            <a:endParaRPr sz="6000">
              <a:solidFill>
                <a:schemeClr val="accent5"/>
              </a:solidFill>
            </a:endParaRPr>
          </a:p>
        </p:txBody>
      </p:sp>
      <p:sp>
        <p:nvSpPr>
          <p:cNvPr id="525" name="Google Shape;525;p33"/>
          <p:cNvSpPr txBox="1">
            <a:spLocks noGrp="1"/>
          </p:cNvSpPr>
          <p:nvPr>
            <p:ph type="subTitle" idx="4294967295"/>
          </p:nvPr>
        </p:nvSpPr>
        <p:spPr>
          <a:xfrm>
            <a:off x="1275150" y="3230000"/>
            <a:ext cx="6593700" cy="1342201"/>
          </a:xfrm>
          <a:prstGeom prst="rect">
            <a:avLst/>
          </a:prstGeom>
        </p:spPr>
        <p:txBody>
          <a:bodyPr spcFirstLastPara="1" wrap="square" lIns="91426" tIns="91426" rIns="91426" bIns="91426" anchor="ctr" anchorCtr="0">
            <a:noAutofit/>
          </a:bodyPr>
          <a:lstStyle/>
          <a:p>
            <a:pPr marL="0" indent="0" algn="ctr">
              <a:spcBef>
                <a:spcPts val="0"/>
              </a:spcBef>
              <a:buNone/>
            </a:pPr>
            <a:r>
              <a:rPr lang="en" sz="2000" b="1" dirty="0"/>
              <a:t>Any questions?</a:t>
            </a:r>
            <a:endParaRPr sz="2000" b="1" dirty="0"/>
          </a:p>
        </p:txBody>
      </p:sp>
      <p:grpSp>
        <p:nvGrpSpPr>
          <p:cNvPr id="526" name="Google Shape;526;p33"/>
          <p:cNvGrpSpPr/>
          <p:nvPr/>
        </p:nvGrpSpPr>
        <p:grpSpPr>
          <a:xfrm>
            <a:off x="3996210" y="966819"/>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6" tIns="91426" rIns="91426" bIns="91426" anchor="ctr" anchorCtr="0">
              <a:noAutofit/>
            </a:bodyPr>
            <a:lstStyle/>
            <a:p>
              <a:endParaRPr sz="1401"/>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6" y="392575"/>
            <a:ext cx="5492400" cy="766201"/>
          </a:xfrm>
          <a:prstGeom prst="rect">
            <a:avLst/>
          </a:prstGeom>
        </p:spPr>
        <p:txBody>
          <a:bodyPr spcFirstLastPara="1" wrap="square" lIns="91426" tIns="91426" rIns="91426" bIns="91426" anchor="ctr" anchorCtr="0">
            <a:noAutofit/>
          </a:bodyPr>
          <a:lstStyle/>
          <a:p>
            <a:r>
              <a:rPr lang="en" dirty="0"/>
              <a:t>PROJECT SUMMARY</a:t>
            </a:r>
            <a:endParaRPr dirty="0"/>
          </a:p>
        </p:txBody>
      </p:sp>
      <p:sp>
        <p:nvSpPr>
          <p:cNvPr id="237" name="Google Shape;237;p16"/>
          <p:cNvSpPr txBox="1">
            <a:spLocks noGrp="1"/>
          </p:cNvSpPr>
          <p:nvPr>
            <p:ph type="body" idx="1"/>
          </p:nvPr>
        </p:nvSpPr>
        <p:spPr>
          <a:xfrm>
            <a:off x="814274" y="1327351"/>
            <a:ext cx="6515794" cy="2999323"/>
          </a:xfrm>
          <a:prstGeom prst="rect">
            <a:avLst/>
          </a:prstGeom>
        </p:spPr>
        <p:txBody>
          <a:bodyPr spcFirstLastPara="1" wrap="square" lIns="91426" tIns="91426" rIns="91426" bIns="91426" anchor="ctr" anchorCtr="0">
            <a:noAutofit/>
          </a:bodyPr>
          <a:lstStyle/>
          <a:p>
            <a:pPr marL="76203" indent="0">
              <a:spcBef>
                <a:spcPts val="0"/>
              </a:spcBef>
              <a:buNone/>
            </a:pPr>
            <a:r>
              <a:rPr lang="en" sz="2800" dirty="0"/>
              <a:t>E-Gram Panchayath is a web application that is specially designed to establish an environment, wherein village public can easily communicate with the village councils.</a:t>
            </a:r>
            <a:endParaRPr sz="2800" dirty="0">
              <a:solidFill>
                <a:schemeClr val="bg2">
                  <a:lumMod val="75000"/>
                </a:schemeClr>
              </a:solidFill>
            </a:endParaRPr>
          </a:p>
        </p:txBody>
      </p:sp>
      <p:sp>
        <p:nvSpPr>
          <p:cNvPr id="238" name="Google Shape;238;p16"/>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3</a:t>
            </a:fld>
            <a:endParaRPr/>
          </a:p>
        </p:txBody>
      </p:sp>
      <p:grpSp>
        <p:nvGrpSpPr>
          <p:cNvPr id="239" name="Google Shape;239;p16"/>
          <p:cNvGrpSpPr/>
          <p:nvPr/>
        </p:nvGrpSpPr>
        <p:grpSpPr>
          <a:xfrm>
            <a:off x="282218" y="590919"/>
            <a:ext cx="369506" cy="369506"/>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grpSp>
    </p:spTree>
    <p:extLst>
      <p:ext uri="{BB962C8B-B14F-4D97-AF65-F5344CB8AC3E}">
        <p14:creationId xmlns:p14="http://schemas.microsoft.com/office/powerpoint/2010/main" val="35730858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6" y="392575"/>
            <a:ext cx="5492400" cy="766201"/>
          </a:xfrm>
          <a:prstGeom prst="rect">
            <a:avLst/>
          </a:prstGeom>
        </p:spPr>
        <p:txBody>
          <a:bodyPr spcFirstLastPara="1" wrap="square" lIns="91426" tIns="91426" rIns="91426" bIns="91426" anchor="ctr" anchorCtr="0">
            <a:noAutofit/>
          </a:bodyPr>
          <a:lstStyle/>
          <a:p>
            <a:r>
              <a:rPr lang="en" dirty="0"/>
              <a:t>OBJECTIVE</a:t>
            </a:r>
            <a:endParaRPr dirty="0"/>
          </a:p>
        </p:txBody>
      </p:sp>
      <p:sp>
        <p:nvSpPr>
          <p:cNvPr id="237" name="Google Shape;237;p16"/>
          <p:cNvSpPr txBox="1">
            <a:spLocks noGrp="1"/>
          </p:cNvSpPr>
          <p:nvPr>
            <p:ph type="body" idx="1"/>
          </p:nvPr>
        </p:nvSpPr>
        <p:spPr>
          <a:xfrm>
            <a:off x="89212" y="1313345"/>
            <a:ext cx="8400585" cy="3027874"/>
          </a:xfrm>
          <a:prstGeom prst="rect">
            <a:avLst/>
          </a:prstGeom>
        </p:spPr>
        <p:txBody>
          <a:bodyPr spcFirstLastPara="1" wrap="square" lIns="91426" tIns="91426" rIns="91426" bIns="91426" anchor="ctr" anchorCtr="0">
            <a:noAutofit/>
          </a:bodyPr>
          <a:lstStyle/>
          <a:p>
            <a:pPr>
              <a:spcBef>
                <a:spcPts val="0"/>
              </a:spcBef>
            </a:pPr>
            <a:r>
              <a:rPr lang="en-US" dirty="0"/>
              <a:t>This project is aimed at achieving the solution for the problems that are faced by the public in villages, through this application public can easily contact PDO regarding any issues such as availing for services, complaints and certificates.</a:t>
            </a:r>
          </a:p>
          <a:p>
            <a:pPr marL="76203" indent="0">
              <a:spcBef>
                <a:spcPts val="0"/>
              </a:spcBef>
              <a:buNone/>
            </a:pPr>
            <a:endParaRPr lang="en-US" sz="800" dirty="0"/>
          </a:p>
          <a:p>
            <a:pPr>
              <a:spcBef>
                <a:spcPts val="1001"/>
              </a:spcBef>
            </a:pPr>
            <a:r>
              <a:rPr lang="en-US" dirty="0"/>
              <a:t>PDO (panchayath development officer) can easily monitor/track on the village problems and managements.</a:t>
            </a:r>
          </a:p>
        </p:txBody>
      </p:sp>
      <p:sp>
        <p:nvSpPr>
          <p:cNvPr id="238" name="Google Shape;238;p16"/>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4</a:t>
            </a:fld>
            <a:endParaRPr/>
          </a:p>
        </p:txBody>
      </p:sp>
      <p:grpSp>
        <p:nvGrpSpPr>
          <p:cNvPr id="239" name="Google Shape;239;p16"/>
          <p:cNvGrpSpPr/>
          <p:nvPr/>
        </p:nvGrpSpPr>
        <p:grpSpPr>
          <a:xfrm>
            <a:off x="282218" y="590919"/>
            <a:ext cx="369506" cy="369506"/>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grpSp>
    </p:spTree>
    <p:extLst>
      <p:ext uri="{BB962C8B-B14F-4D97-AF65-F5344CB8AC3E}">
        <p14:creationId xmlns:p14="http://schemas.microsoft.com/office/powerpoint/2010/main" val="36279271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6" y="392575"/>
            <a:ext cx="5492400" cy="766201"/>
          </a:xfrm>
          <a:prstGeom prst="rect">
            <a:avLst/>
          </a:prstGeom>
        </p:spPr>
        <p:txBody>
          <a:bodyPr spcFirstLastPara="1" wrap="square" lIns="91426" tIns="91426" rIns="91426" bIns="91426" anchor="ctr" anchorCtr="0">
            <a:noAutofit/>
          </a:bodyPr>
          <a:lstStyle/>
          <a:p>
            <a:r>
              <a:rPr lang="en" dirty="0"/>
              <a:t>TECNOLOGY USED</a:t>
            </a:r>
            <a:endParaRPr dirty="0"/>
          </a:p>
        </p:txBody>
      </p:sp>
      <p:sp>
        <p:nvSpPr>
          <p:cNvPr id="237" name="Google Shape;237;p16"/>
          <p:cNvSpPr txBox="1">
            <a:spLocks noGrp="1"/>
          </p:cNvSpPr>
          <p:nvPr>
            <p:ph type="body" idx="1"/>
          </p:nvPr>
        </p:nvSpPr>
        <p:spPr>
          <a:xfrm>
            <a:off x="814274" y="1327351"/>
            <a:ext cx="6515794" cy="3720436"/>
          </a:xfrm>
          <a:prstGeom prst="rect">
            <a:avLst/>
          </a:prstGeom>
        </p:spPr>
        <p:txBody>
          <a:bodyPr spcFirstLastPara="1" wrap="square" lIns="91426" tIns="91426" rIns="91426" bIns="91426" anchor="ctr" anchorCtr="0">
            <a:noAutofit/>
          </a:bodyPr>
          <a:lstStyle/>
          <a:p>
            <a:pPr marL="76203" indent="0">
              <a:spcBef>
                <a:spcPts val="0"/>
              </a:spcBef>
              <a:buNone/>
            </a:pPr>
            <a:r>
              <a:rPr lang="en-US" sz="2800" dirty="0">
                <a:solidFill>
                  <a:schemeClr val="accent4">
                    <a:lumMod val="50000"/>
                  </a:schemeClr>
                </a:solidFill>
              </a:rPr>
              <a:t>Programming language</a:t>
            </a:r>
            <a:r>
              <a:rPr lang="en-US" sz="2800" dirty="0">
                <a:solidFill>
                  <a:schemeClr val="bg2">
                    <a:lumMod val="75000"/>
                  </a:schemeClr>
                </a:solidFill>
              </a:rPr>
              <a:t> : Python</a:t>
            </a:r>
            <a:endParaRPr lang="en-US" sz="1001" dirty="0">
              <a:solidFill>
                <a:schemeClr val="bg2">
                  <a:lumMod val="75000"/>
                </a:schemeClr>
              </a:solidFill>
            </a:endParaRPr>
          </a:p>
          <a:p>
            <a:pPr marL="76203" indent="0">
              <a:spcBef>
                <a:spcPts val="0"/>
              </a:spcBef>
              <a:buNone/>
            </a:pPr>
            <a:endParaRPr lang="en-US" sz="1001" dirty="0">
              <a:solidFill>
                <a:schemeClr val="bg2">
                  <a:lumMod val="75000"/>
                </a:schemeClr>
              </a:solidFill>
            </a:endParaRPr>
          </a:p>
          <a:p>
            <a:pPr marL="76203" indent="0">
              <a:spcBef>
                <a:spcPts val="0"/>
              </a:spcBef>
              <a:buNone/>
            </a:pPr>
            <a:r>
              <a:rPr lang="en-US" sz="2800" dirty="0">
                <a:solidFill>
                  <a:schemeClr val="accent4">
                    <a:lumMod val="50000"/>
                  </a:schemeClr>
                </a:solidFill>
              </a:rPr>
              <a:t>Web framework :</a:t>
            </a:r>
            <a:r>
              <a:rPr lang="en-US" sz="2800" dirty="0">
                <a:solidFill>
                  <a:schemeClr val="bg2">
                    <a:lumMod val="75000"/>
                  </a:schemeClr>
                </a:solidFill>
              </a:rPr>
              <a:t> Django Web framework </a:t>
            </a:r>
            <a:endParaRPr lang="en-US" sz="201" dirty="0">
              <a:solidFill>
                <a:schemeClr val="bg2">
                  <a:lumMod val="75000"/>
                </a:schemeClr>
              </a:solidFill>
            </a:endParaRPr>
          </a:p>
          <a:p>
            <a:pPr marL="76203" indent="0">
              <a:spcBef>
                <a:spcPts val="0"/>
              </a:spcBef>
              <a:buNone/>
            </a:pPr>
            <a:endParaRPr lang="en-US" sz="1051" dirty="0">
              <a:solidFill>
                <a:schemeClr val="bg2">
                  <a:lumMod val="75000"/>
                </a:schemeClr>
              </a:solidFill>
            </a:endParaRPr>
          </a:p>
          <a:p>
            <a:pPr marL="76203" indent="0">
              <a:spcBef>
                <a:spcPts val="0"/>
              </a:spcBef>
              <a:buNone/>
            </a:pPr>
            <a:r>
              <a:rPr lang="en-US" sz="2800" dirty="0">
                <a:solidFill>
                  <a:schemeClr val="accent4">
                    <a:lumMod val="50000"/>
                  </a:schemeClr>
                </a:solidFill>
              </a:rPr>
              <a:t>Database :</a:t>
            </a:r>
            <a:r>
              <a:rPr lang="en-US" sz="2800" dirty="0">
                <a:solidFill>
                  <a:schemeClr val="bg2">
                    <a:lumMod val="75000"/>
                  </a:schemeClr>
                </a:solidFill>
              </a:rPr>
              <a:t> SQLite</a:t>
            </a:r>
          </a:p>
          <a:p>
            <a:pPr marL="76203" indent="0">
              <a:spcBef>
                <a:spcPts val="0"/>
              </a:spcBef>
              <a:buNone/>
            </a:pPr>
            <a:endParaRPr lang="en-US" sz="1051" dirty="0">
              <a:solidFill>
                <a:schemeClr val="bg2">
                  <a:lumMod val="75000"/>
                </a:schemeClr>
              </a:solidFill>
            </a:endParaRPr>
          </a:p>
          <a:p>
            <a:pPr marL="76203" indent="0">
              <a:spcBef>
                <a:spcPts val="0"/>
              </a:spcBef>
              <a:buNone/>
            </a:pPr>
            <a:r>
              <a:rPr lang="en-US" sz="2800" dirty="0">
                <a:solidFill>
                  <a:schemeClr val="accent4">
                    <a:lumMod val="50000"/>
                  </a:schemeClr>
                </a:solidFill>
              </a:rPr>
              <a:t>Front end :</a:t>
            </a:r>
            <a:r>
              <a:rPr lang="en-US" sz="2800" dirty="0">
                <a:solidFill>
                  <a:schemeClr val="bg2">
                    <a:lumMod val="75000"/>
                  </a:schemeClr>
                </a:solidFill>
              </a:rPr>
              <a:t> HTML5, Boot Strap (CSS)</a:t>
            </a:r>
          </a:p>
          <a:p>
            <a:pPr marL="76203" indent="0">
              <a:spcBef>
                <a:spcPts val="0"/>
              </a:spcBef>
              <a:buNone/>
            </a:pPr>
            <a:endParaRPr lang="en-IN" sz="2800" dirty="0">
              <a:solidFill>
                <a:schemeClr val="bg2">
                  <a:lumMod val="75000"/>
                </a:schemeClr>
              </a:solidFill>
            </a:endParaRPr>
          </a:p>
        </p:txBody>
      </p:sp>
      <p:sp>
        <p:nvSpPr>
          <p:cNvPr id="238" name="Google Shape;238;p16"/>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5</a:t>
            </a:fld>
            <a:endParaRPr/>
          </a:p>
        </p:txBody>
      </p:sp>
      <p:grpSp>
        <p:nvGrpSpPr>
          <p:cNvPr id="239" name="Google Shape;239;p16"/>
          <p:cNvGrpSpPr/>
          <p:nvPr/>
        </p:nvGrpSpPr>
        <p:grpSpPr>
          <a:xfrm>
            <a:off x="282218" y="590919"/>
            <a:ext cx="369506" cy="369506"/>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grpSp>
      <p:pic>
        <p:nvPicPr>
          <p:cNvPr id="5" name="Picture 4">
            <a:extLst>
              <a:ext uri="{FF2B5EF4-FFF2-40B4-BE49-F238E27FC236}">
                <a16:creationId xmlns:a16="http://schemas.microsoft.com/office/drawing/2014/main" id="{05967AE6-7AFD-618E-DFBA-8B665930DD25}"/>
              </a:ext>
            </a:extLst>
          </p:cNvPr>
          <p:cNvPicPr>
            <a:picLocks noChangeAspect="1"/>
          </p:cNvPicPr>
          <p:nvPr/>
        </p:nvPicPr>
        <p:blipFill>
          <a:blip r:embed="rId3"/>
          <a:stretch>
            <a:fillRect/>
          </a:stretch>
        </p:blipFill>
        <p:spPr>
          <a:xfrm flipV="1">
            <a:off x="5500201" y="1818000"/>
            <a:ext cx="494363" cy="492441"/>
          </a:xfrm>
          <a:prstGeom prst="rect">
            <a:avLst/>
          </a:prstGeom>
        </p:spPr>
      </p:pic>
      <p:pic>
        <p:nvPicPr>
          <p:cNvPr id="9" name="Picture 8">
            <a:extLst>
              <a:ext uri="{FF2B5EF4-FFF2-40B4-BE49-F238E27FC236}">
                <a16:creationId xmlns:a16="http://schemas.microsoft.com/office/drawing/2014/main" id="{F8649D05-D6FE-155C-A868-52B7EE1905D1}"/>
              </a:ext>
            </a:extLst>
          </p:cNvPr>
          <p:cNvPicPr>
            <a:picLocks noChangeAspect="1"/>
          </p:cNvPicPr>
          <p:nvPr/>
        </p:nvPicPr>
        <p:blipFill>
          <a:blip r:embed="rId4"/>
          <a:stretch>
            <a:fillRect/>
          </a:stretch>
        </p:blipFill>
        <p:spPr>
          <a:xfrm>
            <a:off x="5927655" y="3543128"/>
            <a:ext cx="624229" cy="624229"/>
          </a:xfrm>
          <a:prstGeom prst="rect">
            <a:avLst/>
          </a:prstGeom>
        </p:spPr>
      </p:pic>
      <p:pic>
        <p:nvPicPr>
          <p:cNvPr id="11" name="Picture 10">
            <a:extLst>
              <a:ext uri="{FF2B5EF4-FFF2-40B4-BE49-F238E27FC236}">
                <a16:creationId xmlns:a16="http://schemas.microsoft.com/office/drawing/2014/main" id="{9F9410B4-41B6-FCAF-B9D8-6D1EFB45C666}"/>
              </a:ext>
            </a:extLst>
          </p:cNvPr>
          <p:cNvPicPr>
            <a:picLocks noChangeAspect="1"/>
          </p:cNvPicPr>
          <p:nvPr/>
        </p:nvPicPr>
        <p:blipFill>
          <a:blip r:embed="rId5"/>
          <a:stretch>
            <a:fillRect/>
          </a:stretch>
        </p:blipFill>
        <p:spPr>
          <a:xfrm>
            <a:off x="6720468" y="2421952"/>
            <a:ext cx="397845" cy="506708"/>
          </a:xfrm>
          <a:prstGeom prst="rect">
            <a:avLst/>
          </a:prstGeom>
        </p:spPr>
      </p:pic>
      <p:pic>
        <p:nvPicPr>
          <p:cNvPr id="13" name="Picture 12">
            <a:extLst>
              <a:ext uri="{FF2B5EF4-FFF2-40B4-BE49-F238E27FC236}">
                <a16:creationId xmlns:a16="http://schemas.microsoft.com/office/drawing/2014/main" id="{2E6B7F9F-7C5C-34CC-6709-ED1C96946713}"/>
              </a:ext>
            </a:extLst>
          </p:cNvPr>
          <p:cNvPicPr>
            <a:picLocks noChangeAspect="1"/>
          </p:cNvPicPr>
          <p:nvPr/>
        </p:nvPicPr>
        <p:blipFill>
          <a:blip r:embed="rId6"/>
          <a:stretch>
            <a:fillRect/>
          </a:stretch>
        </p:blipFill>
        <p:spPr>
          <a:xfrm>
            <a:off x="3490292" y="3013285"/>
            <a:ext cx="529840" cy="529840"/>
          </a:xfrm>
          <a:prstGeom prst="rect">
            <a:avLst/>
          </a:prstGeom>
        </p:spPr>
      </p:pic>
    </p:spTree>
    <p:extLst>
      <p:ext uri="{BB962C8B-B14F-4D97-AF65-F5344CB8AC3E}">
        <p14:creationId xmlns:p14="http://schemas.microsoft.com/office/powerpoint/2010/main" val="10171177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6" y="392575"/>
            <a:ext cx="5258400" cy="766201"/>
          </a:xfrm>
          <a:prstGeom prst="rect">
            <a:avLst/>
          </a:prstGeom>
        </p:spPr>
        <p:txBody>
          <a:bodyPr spcFirstLastPara="1" wrap="square" lIns="91426" tIns="91426" rIns="91426" bIns="91426" anchor="ctr" anchorCtr="0">
            <a:noAutofit/>
          </a:bodyPr>
          <a:lstStyle/>
          <a:p>
            <a:r>
              <a:rPr lang="en-US" dirty="0"/>
              <a:t>TECHNOLOGY BRIEF</a:t>
            </a:r>
            <a:endParaRPr dirty="0"/>
          </a:p>
        </p:txBody>
      </p:sp>
      <p:sp>
        <p:nvSpPr>
          <p:cNvPr id="284" name="Google Shape;284;p19"/>
          <p:cNvSpPr txBox="1">
            <a:spLocks noGrp="1"/>
          </p:cNvSpPr>
          <p:nvPr>
            <p:ph type="body" idx="1"/>
          </p:nvPr>
        </p:nvSpPr>
        <p:spPr>
          <a:xfrm>
            <a:off x="621489" y="1545077"/>
            <a:ext cx="2553036" cy="2709900"/>
          </a:xfrm>
          <a:prstGeom prst="rect">
            <a:avLst/>
          </a:prstGeom>
        </p:spPr>
        <p:txBody>
          <a:bodyPr spcFirstLastPara="1" wrap="square" lIns="91426" tIns="91426" rIns="91426" bIns="91426" anchor="t" anchorCtr="0">
            <a:noAutofit/>
          </a:bodyPr>
          <a:lstStyle/>
          <a:p>
            <a:pPr marL="0" indent="0">
              <a:buNone/>
            </a:pPr>
            <a:r>
              <a:rPr lang="en-US" b="1" dirty="0">
                <a:solidFill>
                  <a:schemeClr val="accent4">
                    <a:lumMod val="50000"/>
                  </a:schemeClr>
                </a:solidFill>
              </a:rPr>
              <a:t>Python</a:t>
            </a:r>
            <a:endParaRPr b="1" dirty="0">
              <a:solidFill>
                <a:schemeClr val="accent4">
                  <a:lumMod val="50000"/>
                </a:schemeClr>
              </a:solidFill>
            </a:endParaRPr>
          </a:p>
          <a:p>
            <a:pPr marL="0" indent="0">
              <a:spcBef>
                <a:spcPts val="1001"/>
              </a:spcBef>
              <a:spcAft>
                <a:spcPts val="1001"/>
              </a:spcAft>
              <a:buNone/>
            </a:pPr>
            <a:r>
              <a:rPr lang="en" dirty="0"/>
              <a:t>Python is a high-level, general purpose programming language, Python is commonly used for developing websites and softwares and data analysis.</a:t>
            </a:r>
            <a:endParaRPr dirty="0"/>
          </a:p>
        </p:txBody>
      </p:sp>
      <p:sp>
        <p:nvSpPr>
          <p:cNvPr id="285" name="Google Shape;285;p19"/>
          <p:cNvSpPr txBox="1">
            <a:spLocks noGrp="1"/>
          </p:cNvSpPr>
          <p:nvPr>
            <p:ph type="body" idx="2"/>
          </p:nvPr>
        </p:nvSpPr>
        <p:spPr>
          <a:xfrm>
            <a:off x="3233639" y="1545077"/>
            <a:ext cx="2416315" cy="2709900"/>
          </a:xfrm>
          <a:prstGeom prst="rect">
            <a:avLst/>
          </a:prstGeom>
        </p:spPr>
        <p:txBody>
          <a:bodyPr spcFirstLastPara="1" wrap="square" lIns="91426" tIns="91426" rIns="91426" bIns="91426" anchor="t" anchorCtr="0">
            <a:noAutofit/>
          </a:bodyPr>
          <a:lstStyle/>
          <a:p>
            <a:pPr marL="0" indent="0">
              <a:buNone/>
            </a:pPr>
            <a:r>
              <a:rPr lang="en" b="1" dirty="0">
                <a:solidFill>
                  <a:schemeClr val="accent4">
                    <a:lumMod val="50000"/>
                  </a:schemeClr>
                </a:solidFill>
              </a:rPr>
              <a:t>Django</a:t>
            </a:r>
            <a:endParaRPr b="1" dirty="0">
              <a:solidFill>
                <a:schemeClr val="accent4">
                  <a:lumMod val="50000"/>
                </a:schemeClr>
              </a:solidFill>
            </a:endParaRPr>
          </a:p>
          <a:p>
            <a:pPr marL="0" indent="0">
              <a:spcBef>
                <a:spcPts val="1001"/>
              </a:spcBef>
              <a:spcAft>
                <a:spcPts val="1001"/>
              </a:spcAft>
              <a:buNone/>
            </a:pPr>
            <a:r>
              <a:rPr lang="en" dirty="0"/>
              <a:t>Django is a python based web framework that follows MVT architectural pattern, that encourages rapid development and clean, programmatic design.</a:t>
            </a:r>
            <a:endParaRPr dirty="0"/>
          </a:p>
        </p:txBody>
      </p:sp>
      <p:sp>
        <p:nvSpPr>
          <p:cNvPr id="286" name="Google Shape;286;p19"/>
          <p:cNvSpPr txBox="1">
            <a:spLocks noGrp="1"/>
          </p:cNvSpPr>
          <p:nvPr>
            <p:ph type="body" idx="3"/>
          </p:nvPr>
        </p:nvSpPr>
        <p:spPr>
          <a:xfrm>
            <a:off x="5912357" y="1545077"/>
            <a:ext cx="2416315" cy="2709900"/>
          </a:xfrm>
          <a:prstGeom prst="rect">
            <a:avLst/>
          </a:prstGeom>
        </p:spPr>
        <p:txBody>
          <a:bodyPr spcFirstLastPara="1" wrap="square" lIns="91426" tIns="91426" rIns="91426" bIns="91426" anchor="t" anchorCtr="0">
            <a:noAutofit/>
          </a:bodyPr>
          <a:lstStyle/>
          <a:p>
            <a:pPr marL="0" indent="0">
              <a:buNone/>
            </a:pPr>
            <a:r>
              <a:rPr lang="en" b="1" dirty="0">
                <a:solidFill>
                  <a:schemeClr val="accent4">
                    <a:lumMod val="50000"/>
                  </a:schemeClr>
                </a:solidFill>
              </a:rPr>
              <a:t>SQLite</a:t>
            </a:r>
            <a:endParaRPr b="1" dirty="0">
              <a:solidFill>
                <a:schemeClr val="accent4">
                  <a:lumMod val="50000"/>
                </a:schemeClr>
              </a:solidFill>
            </a:endParaRPr>
          </a:p>
          <a:p>
            <a:pPr marL="0" indent="0">
              <a:spcBef>
                <a:spcPts val="1001"/>
              </a:spcBef>
              <a:buNone/>
            </a:pPr>
            <a:r>
              <a:rPr lang="en-US" dirty="0"/>
              <a:t>SQLite is a C-language library that implements a small, fast, self-contained, high-reliability, full featured, SQL database engine.</a:t>
            </a:r>
            <a:endParaRPr dirty="0"/>
          </a:p>
          <a:p>
            <a:pPr marL="0" indent="0">
              <a:spcBef>
                <a:spcPts val="1001"/>
              </a:spcBef>
              <a:spcAft>
                <a:spcPts val="1001"/>
              </a:spcAft>
              <a:buNone/>
            </a:pPr>
            <a:endParaRPr dirty="0"/>
          </a:p>
        </p:txBody>
      </p:sp>
      <p:sp>
        <p:nvSpPr>
          <p:cNvPr id="287" name="Google Shape;287;p19"/>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6</a:t>
            </a:fld>
            <a:endParaRPr/>
          </a:p>
        </p:txBody>
      </p:sp>
      <p:grpSp>
        <p:nvGrpSpPr>
          <p:cNvPr id="288" name="Google Shape;288;p19"/>
          <p:cNvGrpSpPr/>
          <p:nvPr/>
        </p:nvGrpSpPr>
        <p:grpSpPr>
          <a:xfrm>
            <a:off x="312467" y="587262"/>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6" tIns="91426" rIns="91426" bIns="91426" anchor="ctr" anchorCtr="0">
              <a:noAutofit/>
            </a:bodyPr>
            <a:lstStyle/>
            <a:p>
              <a:endParaRPr sz="1401"/>
            </a:p>
          </p:txBody>
        </p:sp>
      </p:gr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8"/>
          <p:cNvSpPr txBox="1">
            <a:spLocks noGrp="1"/>
          </p:cNvSpPr>
          <p:nvPr>
            <p:ph type="title"/>
          </p:nvPr>
        </p:nvSpPr>
        <p:spPr>
          <a:xfrm>
            <a:off x="814276" y="392575"/>
            <a:ext cx="5258400" cy="766201"/>
          </a:xfrm>
          <a:prstGeom prst="rect">
            <a:avLst/>
          </a:prstGeom>
        </p:spPr>
        <p:txBody>
          <a:bodyPr spcFirstLastPara="1" wrap="square" lIns="91426" tIns="91426" rIns="91426" bIns="91426" anchor="ctr" anchorCtr="0">
            <a:noAutofit/>
          </a:bodyPr>
          <a:lstStyle/>
          <a:p>
            <a:r>
              <a:rPr lang="en" dirty="0"/>
              <a:t>PLANNING - ROADMAP</a:t>
            </a:r>
            <a:endParaRPr dirty="0"/>
          </a:p>
        </p:txBody>
      </p:sp>
      <p:sp>
        <p:nvSpPr>
          <p:cNvPr id="608" name="Google Shape;608;p38"/>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7</a:t>
            </a:fld>
            <a:endParaRPr/>
          </a:p>
        </p:txBody>
      </p:sp>
      <p:sp>
        <p:nvSpPr>
          <p:cNvPr id="609" name="Google Shape;609;p38"/>
          <p:cNvSpPr/>
          <p:nvPr/>
        </p:nvSpPr>
        <p:spPr>
          <a:xfrm>
            <a:off x="0" y="2371030"/>
            <a:ext cx="9144000" cy="1011044"/>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6" tIns="45700" rIns="91426" bIns="45700" anchor="ctr" anchorCtr="0">
            <a:noAutofit/>
          </a:bodyPr>
          <a:lstStyle/>
          <a:p>
            <a:endParaRPr sz="1801">
              <a:latin typeface="Calibri"/>
              <a:ea typeface="Calibri"/>
              <a:cs typeface="Calibri"/>
              <a:sym typeface="Calibri"/>
            </a:endParaRPr>
          </a:p>
        </p:txBody>
      </p:sp>
      <p:sp>
        <p:nvSpPr>
          <p:cNvPr id="610" name="Google Shape;610;p38"/>
          <p:cNvSpPr/>
          <p:nvPr/>
        </p:nvSpPr>
        <p:spPr>
          <a:xfrm>
            <a:off x="0" y="2371030"/>
            <a:ext cx="9144000" cy="1011044"/>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6" tIns="45700" rIns="91426" bIns="45700" anchor="ctr" anchorCtr="0">
            <a:noAutofit/>
          </a:bodyPr>
          <a:lstStyle/>
          <a:p>
            <a:endParaRPr sz="1801">
              <a:solidFill>
                <a:schemeClr val="lt1"/>
              </a:solidFill>
              <a:latin typeface="Calibri"/>
              <a:ea typeface="Calibri"/>
              <a:cs typeface="Calibri"/>
              <a:sym typeface="Calibri"/>
            </a:endParaRPr>
          </a:p>
        </p:txBody>
      </p:sp>
      <p:grpSp>
        <p:nvGrpSpPr>
          <p:cNvPr id="611" name="Google Shape;611;p38"/>
          <p:cNvGrpSpPr/>
          <p:nvPr/>
        </p:nvGrpSpPr>
        <p:grpSpPr>
          <a:xfrm>
            <a:off x="1786338" y="1703400"/>
            <a:ext cx="473401" cy="473401"/>
            <a:chOff x="1786339" y="1703401"/>
            <a:chExt cx="473400" cy="473400"/>
          </a:xfrm>
        </p:grpSpPr>
        <p:sp>
          <p:nvSpPr>
            <p:cNvPr id="612" name="Google Shape;612;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6" tIns="91426" rIns="91426" bIns="91426" anchor="ctr" anchorCtr="0">
              <a:noAutofit/>
            </a:bodyPr>
            <a:lstStyle/>
            <a:p>
              <a:endParaRPr sz="1401">
                <a:latin typeface="Roboto Condensed"/>
                <a:ea typeface="Roboto Condensed"/>
                <a:cs typeface="Roboto Condensed"/>
                <a:sym typeface="Roboto Condensed"/>
              </a:endParaRPr>
            </a:p>
          </p:txBody>
        </p:sp>
        <p:sp>
          <p:nvSpPr>
            <p:cNvPr id="613" name="Google Shape;613;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601">
                  <a:solidFill>
                    <a:schemeClr val="dk2"/>
                  </a:solidFill>
                  <a:latin typeface="Roboto Condensed"/>
                  <a:ea typeface="Roboto Condensed"/>
                  <a:cs typeface="Roboto Condensed"/>
                  <a:sym typeface="Roboto Condensed"/>
                </a:rPr>
                <a:t>1</a:t>
              </a:r>
              <a:endParaRPr sz="601">
                <a:solidFill>
                  <a:schemeClr val="dk2"/>
                </a:solidFill>
                <a:latin typeface="Roboto Condensed"/>
                <a:ea typeface="Roboto Condensed"/>
                <a:cs typeface="Roboto Condensed"/>
                <a:sym typeface="Roboto Condensed"/>
              </a:endParaRPr>
            </a:p>
          </p:txBody>
        </p:sp>
      </p:grpSp>
      <p:grpSp>
        <p:nvGrpSpPr>
          <p:cNvPr id="614" name="Google Shape;614;p38"/>
          <p:cNvGrpSpPr/>
          <p:nvPr/>
        </p:nvGrpSpPr>
        <p:grpSpPr>
          <a:xfrm>
            <a:off x="3814414" y="1703400"/>
            <a:ext cx="473401" cy="473401"/>
            <a:chOff x="3814414" y="1703401"/>
            <a:chExt cx="473400" cy="473400"/>
          </a:xfrm>
        </p:grpSpPr>
        <p:sp>
          <p:nvSpPr>
            <p:cNvPr id="615" name="Google Shape;615;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6" tIns="91426" rIns="91426" bIns="91426" anchor="ctr" anchorCtr="0">
              <a:noAutofit/>
            </a:bodyPr>
            <a:lstStyle/>
            <a:p>
              <a:endParaRPr sz="1401">
                <a:latin typeface="Roboto Condensed"/>
                <a:ea typeface="Roboto Condensed"/>
                <a:cs typeface="Roboto Condensed"/>
                <a:sym typeface="Roboto Condensed"/>
              </a:endParaRPr>
            </a:p>
          </p:txBody>
        </p:sp>
        <p:sp>
          <p:nvSpPr>
            <p:cNvPr id="616" name="Google Shape;616;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601">
                  <a:solidFill>
                    <a:schemeClr val="dk2"/>
                  </a:solidFill>
                  <a:latin typeface="Roboto Condensed"/>
                  <a:ea typeface="Roboto Condensed"/>
                  <a:cs typeface="Roboto Condensed"/>
                  <a:sym typeface="Roboto Condensed"/>
                </a:rPr>
                <a:t>3</a:t>
              </a:r>
              <a:endParaRPr sz="601">
                <a:solidFill>
                  <a:schemeClr val="dk2"/>
                </a:solidFill>
                <a:latin typeface="Roboto Condensed"/>
                <a:ea typeface="Roboto Condensed"/>
                <a:cs typeface="Roboto Condensed"/>
                <a:sym typeface="Roboto Condensed"/>
              </a:endParaRPr>
            </a:p>
          </p:txBody>
        </p:sp>
      </p:grpSp>
      <p:grpSp>
        <p:nvGrpSpPr>
          <p:cNvPr id="617" name="Google Shape;617;p38"/>
          <p:cNvGrpSpPr/>
          <p:nvPr/>
        </p:nvGrpSpPr>
        <p:grpSpPr>
          <a:xfrm>
            <a:off x="5842490" y="1703400"/>
            <a:ext cx="473401" cy="473401"/>
            <a:chOff x="5842489" y="1703401"/>
            <a:chExt cx="473400" cy="473400"/>
          </a:xfrm>
        </p:grpSpPr>
        <p:sp>
          <p:nvSpPr>
            <p:cNvPr id="618" name="Google Shape;618;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6" tIns="91426" rIns="91426" bIns="91426" anchor="ctr" anchorCtr="0">
              <a:noAutofit/>
            </a:bodyPr>
            <a:lstStyle/>
            <a:p>
              <a:endParaRPr sz="1401">
                <a:latin typeface="Roboto Condensed"/>
                <a:ea typeface="Roboto Condensed"/>
                <a:cs typeface="Roboto Condensed"/>
                <a:sym typeface="Roboto Condensed"/>
              </a:endParaRPr>
            </a:p>
          </p:txBody>
        </p:sp>
        <p:sp>
          <p:nvSpPr>
            <p:cNvPr id="619" name="Google Shape;619;p3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601">
                  <a:solidFill>
                    <a:schemeClr val="dk2"/>
                  </a:solidFill>
                  <a:latin typeface="Roboto Condensed"/>
                  <a:ea typeface="Roboto Condensed"/>
                  <a:cs typeface="Roboto Condensed"/>
                  <a:sym typeface="Roboto Condensed"/>
                </a:rPr>
                <a:t>5</a:t>
              </a:r>
              <a:endParaRPr sz="601">
                <a:solidFill>
                  <a:schemeClr val="dk2"/>
                </a:solidFill>
                <a:latin typeface="Roboto Condensed"/>
                <a:ea typeface="Roboto Condensed"/>
                <a:cs typeface="Roboto Condensed"/>
                <a:sym typeface="Roboto Condensed"/>
              </a:endParaRPr>
            </a:p>
          </p:txBody>
        </p:sp>
      </p:grpSp>
      <p:grpSp>
        <p:nvGrpSpPr>
          <p:cNvPr id="620" name="Google Shape;620;p38"/>
          <p:cNvGrpSpPr/>
          <p:nvPr/>
        </p:nvGrpSpPr>
        <p:grpSpPr>
          <a:xfrm>
            <a:off x="6880814" y="3576299"/>
            <a:ext cx="473401" cy="473401"/>
            <a:chOff x="6880814" y="3576300"/>
            <a:chExt cx="473400" cy="473400"/>
          </a:xfrm>
        </p:grpSpPr>
        <p:sp>
          <p:nvSpPr>
            <p:cNvPr id="621" name="Google Shape;621;p38"/>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6" tIns="91426" rIns="91426" bIns="91426" anchor="ctr" anchorCtr="0">
              <a:noAutofit/>
            </a:bodyPr>
            <a:lstStyle/>
            <a:p>
              <a:endParaRPr sz="1401">
                <a:latin typeface="Roboto Condensed"/>
                <a:ea typeface="Roboto Condensed"/>
                <a:cs typeface="Roboto Condensed"/>
                <a:sym typeface="Roboto Condensed"/>
              </a:endParaRPr>
            </a:p>
          </p:txBody>
        </p:sp>
        <p:sp>
          <p:nvSpPr>
            <p:cNvPr id="622" name="Google Shape;622;p38"/>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601">
                  <a:solidFill>
                    <a:schemeClr val="dk2"/>
                  </a:solidFill>
                  <a:latin typeface="Roboto Condensed"/>
                  <a:ea typeface="Roboto Condensed"/>
                  <a:cs typeface="Roboto Condensed"/>
                  <a:sym typeface="Roboto Condensed"/>
                </a:rPr>
                <a:t>6</a:t>
              </a:r>
              <a:endParaRPr sz="601">
                <a:solidFill>
                  <a:schemeClr val="dk2"/>
                </a:solidFill>
                <a:latin typeface="Roboto Condensed"/>
                <a:ea typeface="Roboto Condensed"/>
                <a:cs typeface="Roboto Condensed"/>
                <a:sym typeface="Roboto Condensed"/>
              </a:endParaRPr>
            </a:p>
          </p:txBody>
        </p:sp>
      </p:grpSp>
      <p:grpSp>
        <p:nvGrpSpPr>
          <p:cNvPr id="623" name="Google Shape;623;p38"/>
          <p:cNvGrpSpPr/>
          <p:nvPr/>
        </p:nvGrpSpPr>
        <p:grpSpPr>
          <a:xfrm>
            <a:off x="4852739" y="3576300"/>
            <a:ext cx="473401" cy="473401"/>
            <a:chOff x="4852739" y="3576300"/>
            <a:chExt cx="473400" cy="473400"/>
          </a:xfrm>
        </p:grpSpPr>
        <p:sp>
          <p:nvSpPr>
            <p:cNvPr id="624" name="Google Shape;624;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6" tIns="91426" rIns="91426" bIns="91426" anchor="ctr" anchorCtr="0">
              <a:noAutofit/>
            </a:bodyPr>
            <a:lstStyle/>
            <a:p>
              <a:endParaRPr sz="1401">
                <a:latin typeface="Roboto Condensed"/>
                <a:ea typeface="Roboto Condensed"/>
                <a:cs typeface="Roboto Condensed"/>
                <a:sym typeface="Roboto Condensed"/>
              </a:endParaRPr>
            </a:p>
          </p:txBody>
        </p:sp>
        <p:sp>
          <p:nvSpPr>
            <p:cNvPr id="625" name="Google Shape;625;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601">
                  <a:solidFill>
                    <a:schemeClr val="dk2"/>
                  </a:solidFill>
                  <a:latin typeface="Roboto Condensed"/>
                  <a:ea typeface="Roboto Condensed"/>
                  <a:cs typeface="Roboto Condensed"/>
                  <a:sym typeface="Roboto Condensed"/>
                </a:rPr>
                <a:t>4</a:t>
              </a:r>
              <a:endParaRPr sz="601">
                <a:solidFill>
                  <a:schemeClr val="dk2"/>
                </a:solidFill>
                <a:latin typeface="Roboto Condensed"/>
                <a:ea typeface="Roboto Condensed"/>
                <a:cs typeface="Roboto Condensed"/>
                <a:sym typeface="Roboto Condensed"/>
              </a:endParaRPr>
            </a:p>
          </p:txBody>
        </p:sp>
      </p:grpSp>
      <p:grpSp>
        <p:nvGrpSpPr>
          <p:cNvPr id="626" name="Google Shape;626;p38"/>
          <p:cNvGrpSpPr/>
          <p:nvPr/>
        </p:nvGrpSpPr>
        <p:grpSpPr>
          <a:xfrm>
            <a:off x="2824663" y="3576299"/>
            <a:ext cx="473401" cy="473401"/>
            <a:chOff x="2824664" y="3576300"/>
            <a:chExt cx="473400" cy="473400"/>
          </a:xfrm>
        </p:grpSpPr>
        <p:sp>
          <p:nvSpPr>
            <p:cNvPr id="627" name="Google Shape;627;p3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6" tIns="91426" rIns="91426" bIns="91426" anchor="ctr" anchorCtr="0">
              <a:noAutofit/>
            </a:bodyPr>
            <a:lstStyle/>
            <a:p>
              <a:endParaRPr sz="1401">
                <a:latin typeface="Roboto Condensed"/>
                <a:ea typeface="Roboto Condensed"/>
                <a:cs typeface="Roboto Condensed"/>
                <a:sym typeface="Roboto Condensed"/>
              </a:endParaRPr>
            </a:p>
          </p:txBody>
        </p:sp>
        <p:sp>
          <p:nvSpPr>
            <p:cNvPr id="628" name="Google Shape;628;p38"/>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601">
                  <a:solidFill>
                    <a:schemeClr val="dk2"/>
                  </a:solidFill>
                  <a:latin typeface="Roboto Condensed"/>
                  <a:ea typeface="Roboto Condensed"/>
                  <a:cs typeface="Roboto Condensed"/>
                  <a:sym typeface="Roboto Condensed"/>
                </a:rPr>
                <a:t>2</a:t>
              </a:r>
              <a:endParaRPr sz="601">
                <a:solidFill>
                  <a:schemeClr val="dk2"/>
                </a:solidFill>
                <a:latin typeface="Roboto Condensed"/>
                <a:ea typeface="Roboto Condensed"/>
                <a:cs typeface="Roboto Condensed"/>
                <a:sym typeface="Roboto Condensed"/>
              </a:endParaRPr>
            </a:p>
          </p:txBody>
        </p:sp>
      </p:grpSp>
      <p:sp>
        <p:nvSpPr>
          <p:cNvPr id="629" name="Google Shape;629;p38"/>
          <p:cNvSpPr txBox="1"/>
          <p:nvPr/>
        </p:nvSpPr>
        <p:spPr>
          <a:xfrm>
            <a:off x="1379851" y="1156100"/>
            <a:ext cx="1286400" cy="533401"/>
          </a:xfrm>
          <a:prstGeom prst="rect">
            <a:avLst/>
          </a:prstGeom>
          <a:noFill/>
          <a:ln>
            <a:noFill/>
          </a:ln>
        </p:spPr>
        <p:txBody>
          <a:bodyPr spcFirstLastPara="1" wrap="square" lIns="0" tIns="0" rIns="0" bIns="0" anchor="b" anchorCtr="0">
            <a:noAutofit/>
          </a:bodyPr>
          <a:lstStyle/>
          <a:p>
            <a:pPr algn="ctr"/>
            <a:r>
              <a:rPr lang="en-US" sz="900" dirty="0">
                <a:solidFill>
                  <a:schemeClr val="dk2"/>
                </a:solidFill>
                <a:latin typeface="Roboto Condensed"/>
                <a:ea typeface="Roboto Condensed"/>
                <a:cs typeface="Roboto Condensed"/>
                <a:sym typeface="Roboto Condensed"/>
              </a:rPr>
              <a:t>Feasibility Study</a:t>
            </a:r>
            <a:endParaRPr sz="900" dirty="0">
              <a:solidFill>
                <a:schemeClr val="dk2"/>
              </a:solidFill>
              <a:latin typeface="Roboto Condensed"/>
              <a:ea typeface="Roboto Condensed"/>
              <a:cs typeface="Roboto Condensed"/>
              <a:sym typeface="Roboto Condensed"/>
            </a:endParaRPr>
          </a:p>
        </p:txBody>
      </p:sp>
      <p:sp>
        <p:nvSpPr>
          <p:cNvPr id="630" name="Google Shape;630;p38"/>
          <p:cNvSpPr txBox="1"/>
          <p:nvPr/>
        </p:nvSpPr>
        <p:spPr>
          <a:xfrm>
            <a:off x="3377205" y="1156101"/>
            <a:ext cx="1286400" cy="533401"/>
          </a:xfrm>
          <a:prstGeom prst="rect">
            <a:avLst/>
          </a:prstGeom>
          <a:noFill/>
          <a:ln>
            <a:noFill/>
          </a:ln>
        </p:spPr>
        <p:txBody>
          <a:bodyPr spcFirstLastPara="1" wrap="square" lIns="0" tIns="0" rIns="0" bIns="0" anchor="b" anchorCtr="0">
            <a:noAutofit/>
          </a:bodyPr>
          <a:lstStyle/>
          <a:p>
            <a:pPr algn="ctr"/>
            <a:r>
              <a:rPr lang="en" sz="900" dirty="0">
                <a:solidFill>
                  <a:schemeClr val="dk2"/>
                </a:solidFill>
                <a:latin typeface="Roboto Condensed"/>
                <a:ea typeface="Roboto Condensed"/>
                <a:cs typeface="Roboto Condensed"/>
                <a:sym typeface="Roboto Condensed"/>
              </a:rPr>
              <a:t>Coding</a:t>
            </a:r>
            <a:endParaRPr sz="900" dirty="0">
              <a:solidFill>
                <a:schemeClr val="dk2"/>
              </a:solidFill>
              <a:latin typeface="Roboto Condensed"/>
              <a:ea typeface="Roboto Condensed"/>
              <a:cs typeface="Roboto Condensed"/>
              <a:sym typeface="Roboto Condensed"/>
            </a:endParaRPr>
          </a:p>
        </p:txBody>
      </p:sp>
      <p:sp>
        <p:nvSpPr>
          <p:cNvPr id="631" name="Google Shape;631;p38"/>
          <p:cNvSpPr txBox="1"/>
          <p:nvPr/>
        </p:nvSpPr>
        <p:spPr>
          <a:xfrm>
            <a:off x="5436011" y="1156101"/>
            <a:ext cx="1286400" cy="533401"/>
          </a:xfrm>
          <a:prstGeom prst="rect">
            <a:avLst/>
          </a:prstGeom>
          <a:noFill/>
          <a:ln>
            <a:noFill/>
          </a:ln>
        </p:spPr>
        <p:txBody>
          <a:bodyPr spcFirstLastPara="1" wrap="square" lIns="0" tIns="0" rIns="0" bIns="0" anchor="b" anchorCtr="0">
            <a:noAutofit/>
          </a:bodyPr>
          <a:lstStyle/>
          <a:p>
            <a:pPr algn="ctr"/>
            <a:r>
              <a:rPr lang="en" sz="900" dirty="0">
                <a:solidFill>
                  <a:schemeClr val="dk2"/>
                </a:solidFill>
                <a:latin typeface="Roboto Condensed"/>
                <a:ea typeface="Roboto Condensed"/>
                <a:cs typeface="Roboto Condensed"/>
                <a:sym typeface="Roboto Condensed"/>
              </a:rPr>
              <a:t>Documentation</a:t>
            </a:r>
            <a:endParaRPr sz="900" dirty="0">
              <a:solidFill>
                <a:schemeClr val="dk2"/>
              </a:solidFill>
              <a:latin typeface="Roboto Condensed"/>
              <a:ea typeface="Roboto Condensed"/>
              <a:cs typeface="Roboto Condensed"/>
              <a:sym typeface="Roboto Condensed"/>
            </a:endParaRPr>
          </a:p>
        </p:txBody>
      </p:sp>
      <p:sp>
        <p:nvSpPr>
          <p:cNvPr id="632" name="Google Shape;632;p38"/>
          <p:cNvSpPr txBox="1"/>
          <p:nvPr/>
        </p:nvSpPr>
        <p:spPr>
          <a:xfrm>
            <a:off x="2418174" y="4063599"/>
            <a:ext cx="1286400" cy="533401"/>
          </a:xfrm>
          <a:prstGeom prst="rect">
            <a:avLst/>
          </a:prstGeom>
          <a:noFill/>
          <a:ln>
            <a:noFill/>
          </a:ln>
        </p:spPr>
        <p:txBody>
          <a:bodyPr spcFirstLastPara="1" wrap="square" lIns="0" tIns="0" rIns="0" bIns="0" anchor="t" anchorCtr="0">
            <a:noAutofit/>
          </a:bodyPr>
          <a:lstStyle/>
          <a:p>
            <a:pPr algn="ctr"/>
            <a:r>
              <a:rPr lang="en" sz="900" dirty="0">
                <a:solidFill>
                  <a:schemeClr val="dk2"/>
                </a:solidFill>
                <a:latin typeface="Roboto Condensed"/>
                <a:ea typeface="Roboto Condensed"/>
                <a:cs typeface="Roboto Condensed"/>
                <a:sym typeface="Roboto Condensed"/>
              </a:rPr>
              <a:t>Design</a:t>
            </a:r>
            <a:endParaRPr sz="900" dirty="0">
              <a:solidFill>
                <a:schemeClr val="dk2"/>
              </a:solidFill>
              <a:latin typeface="Roboto Condensed"/>
              <a:ea typeface="Roboto Condensed"/>
              <a:cs typeface="Roboto Condensed"/>
              <a:sym typeface="Roboto Condensed"/>
            </a:endParaRPr>
          </a:p>
        </p:txBody>
      </p:sp>
      <p:sp>
        <p:nvSpPr>
          <p:cNvPr id="633" name="Google Shape;633;p38"/>
          <p:cNvSpPr txBox="1"/>
          <p:nvPr/>
        </p:nvSpPr>
        <p:spPr>
          <a:xfrm>
            <a:off x="4446256" y="4063602"/>
            <a:ext cx="1286400" cy="533401"/>
          </a:xfrm>
          <a:prstGeom prst="rect">
            <a:avLst/>
          </a:prstGeom>
          <a:noFill/>
          <a:ln>
            <a:noFill/>
          </a:ln>
        </p:spPr>
        <p:txBody>
          <a:bodyPr spcFirstLastPara="1" wrap="square" lIns="0" tIns="0" rIns="0" bIns="0" anchor="t" anchorCtr="0">
            <a:noAutofit/>
          </a:bodyPr>
          <a:lstStyle/>
          <a:p>
            <a:pPr algn="ctr"/>
            <a:r>
              <a:rPr lang="en" sz="900" dirty="0">
                <a:solidFill>
                  <a:schemeClr val="dk2"/>
                </a:solidFill>
                <a:latin typeface="Roboto Condensed"/>
                <a:ea typeface="Roboto Condensed"/>
                <a:cs typeface="Roboto Condensed"/>
                <a:sym typeface="Roboto Condensed"/>
              </a:rPr>
              <a:t>Testing and Debug</a:t>
            </a:r>
            <a:endParaRPr sz="900" dirty="0">
              <a:solidFill>
                <a:schemeClr val="dk2"/>
              </a:solidFill>
              <a:latin typeface="Roboto Condensed"/>
              <a:ea typeface="Roboto Condensed"/>
              <a:cs typeface="Roboto Condensed"/>
              <a:sym typeface="Roboto Condensed"/>
            </a:endParaRPr>
          </a:p>
        </p:txBody>
      </p:sp>
      <p:sp>
        <p:nvSpPr>
          <p:cNvPr id="634" name="Google Shape;634;p38"/>
          <p:cNvSpPr txBox="1"/>
          <p:nvPr/>
        </p:nvSpPr>
        <p:spPr>
          <a:xfrm>
            <a:off x="6474334" y="4063599"/>
            <a:ext cx="1286400" cy="533401"/>
          </a:xfrm>
          <a:prstGeom prst="rect">
            <a:avLst/>
          </a:prstGeom>
          <a:noFill/>
          <a:ln>
            <a:noFill/>
          </a:ln>
        </p:spPr>
        <p:txBody>
          <a:bodyPr spcFirstLastPara="1" wrap="square" lIns="0" tIns="0" rIns="0" bIns="0" anchor="t" anchorCtr="0">
            <a:noAutofit/>
          </a:bodyPr>
          <a:lstStyle/>
          <a:p>
            <a:pPr algn="ctr"/>
            <a:r>
              <a:rPr lang="en" sz="900" dirty="0">
                <a:solidFill>
                  <a:schemeClr val="dk2"/>
                </a:solidFill>
                <a:latin typeface="Roboto Condensed"/>
                <a:ea typeface="Roboto Condensed"/>
                <a:cs typeface="Roboto Condensed"/>
                <a:sym typeface="Roboto Condensed"/>
              </a:rPr>
              <a:t>Release website </a:t>
            </a:r>
            <a:endParaRPr sz="900" dirty="0">
              <a:solidFill>
                <a:schemeClr val="dk2"/>
              </a:solidFill>
              <a:latin typeface="Roboto Condensed"/>
              <a:ea typeface="Roboto Condensed"/>
              <a:cs typeface="Roboto Condensed"/>
              <a:sym typeface="Roboto Condensed"/>
            </a:endParaRPr>
          </a:p>
        </p:txBody>
      </p:sp>
      <p:sp>
        <p:nvSpPr>
          <p:cNvPr id="635" name="Google Shape;635;p38"/>
          <p:cNvSpPr/>
          <p:nvPr/>
        </p:nvSpPr>
        <p:spPr>
          <a:xfrm>
            <a:off x="315224" y="623920"/>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6" tIns="91426" rIns="91426" bIns="91426" anchor="ctr" anchorCtr="0">
            <a:noAutofit/>
          </a:bodyPr>
          <a:lstStyle/>
          <a:p>
            <a:endParaRPr sz="1401"/>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9"/>
          <p:cNvSpPr txBox="1">
            <a:spLocks noGrp="1"/>
          </p:cNvSpPr>
          <p:nvPr>
            <p:ph type="title"/>
          </p:nvPr>
        </p:nvSpPr>
        <p:spPr>
          <a:xfrm>
            <a:off x="814276" y="392575"/>
            <a:ext cx="5258400" cy="766201"/>
          </a:xfrm>
          <a:prstGeom prst="rect">
            <a:avLst/>
          </a:prstGeom>
        </p:spPr>
        <p:txBody>
          <a:bodyPr spcFirstLastPara="1" wrap="square" lIns="91426" tIns="91426" rIns="91426" bIns="91426" anchor="ctr" anchorCtr="0">
            <a:noAutofit/>
          </a:bodyPr>
          <a:lstStyle/>
          <a:p>
            <a:r>
              <a:rPr lang="en" dirty="0"/>
              <a:t>PLANNING - GANTT CHART</a:t>
            </a:r>
            <a:endParaRPr dirty="0"/>
          </a:p>
        </p:txBody>
      </p:sp>
      <p:sp>
        <p:nvSpPr>
          <p:cNvPr id="641" name="Google Shape;641;p39"/>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8</a:t>
            </a:fld>
            <a:endParaRPr dirty="0"/>
          </a:p>
        </p:txBody>
      </p:sp>
      <p:graphicFrame>
        <p:nvGraphicFramePr>
          <p:cNvPr id="642" name="Google Shape;642;p39"/>
          <p:cNvGraphicFramePr/>
          <p:nvPr>
            <p:extLst>
              <p:ext uri="{D42A27DB-BD31-4B8C-83A1-F6EECF244321}">
                <p14:modId xmlns:p14="http://schemas.microsoft.com/office/powerpoint/2010/main" val="4003769229"/>
              </p:ext>
            </p:extLst>
          </p:nvPr>
        </p:nvGraphicFramePr>
        <p:xfrm>
          <a:off x="814277" y="1492443"/>
          <a:ext cx="7255013" cy="2894260"/>
        </p:xfrm>
        <a:graphic>
          <a:graphicData uri="http://schemas.openxmlformats.org/drawingml/2006/table">
            <a:tbl>
              <a:tblPr>
                <a:noFill/>
                <a:tableStyleId>{E27665BA-8202-44FC-AD62-C9F0E3EA811A}</a:tableStyleId>
              </a:tblPr>
              <a:tblGrid>
                <a:gridCol w="1249349">
                  <a:extLst>
                    <a:ext uri="{9D8B030D-6E8A-4147-A177-3AD203B41FA5}">
                      <a16:colId xmlns:a16="http://schemas.microsoft.com/office/drawing/2014/main" val="20000"/>
                    </a:ext>
                  </a:extLst>
                </a:gridCol>
                <a:gridCol w="428976">
                  <a:extLst>
                    <a:ext uri="{9D8B030D-6E8A-4147-A177-3AD203B41FA5}">
                      <a16:colId xmlns:a16="http://schemas.microsoft.com/office/drawing/2014/main" val="20001"/>
                    </a:ext>
                  </a:extLst>
                </a:gridCol>
                <a:gridCol w="428976">
                  <a:extLst>
                    <a:ext uri="{9D8B030D-6E8A-4147-A177-3AD203B41FA5}">
                      <a16:colId xmlns:a16="http://schemas.microsoft.com/office/drawing/2014/main" val="20002"/>
                    </a:ext>
                  </a:extLst>
                </a:gridCol>
                <a:gridCol w="428976">
                  <a:extLst>
                    <a:ext uri="{9D8B030D-6E8A-4147-A177-3AD203B41FA5}">
                      <a16:colId xmlns:a16="http://schemas.microsoft.com/office/drawing/2014/main" val="20003"/>
                    </a:ext>
                  </a:extLst>
                </a:gridCol>
                <a:gridCol w="428976">
                  <a:extLst>
                    <a:ext uri="{9D8B030D-6E8A-4147-A177-3AD203B41FA5}">
                      <a16:colId xmlns:a16="http://schemas.microsoft.com/office/drawing/2014/main" val="20004"/>
                    </a:ext>
                  </a:extLst>
                </a:gridCol>
                <a:gridCol w="428976">
                  <a:extLst>
                    <a:ext uri="{9D8B030D-6E8A-4147-A177-3AD203B41FA5}">
                      <a16:colId xmlns:a16="http://schemas.microsoft.com/office/drawing/2014/main" val="20005"/>
                    </a:ext>
                  </a:extLst>
                </a:gridCol>
                <a:gridCol w="428976">
                  <a:extLst>
                    <a:ext uri="{9D8B030D-6E8A-4147-A177-3AD203B41FA5}">
                      <a16:colId xmlns:a16="http://schemas.microsoft.com/office/drawing/2014/main" val="20006"/>
                    </a:ext>
                  </a:extLst>
                </a:gridCol>
                <a:gridCol w="428976">
                  <a:extLst>
                    <a:ext uri="{9D8B030D-6E8A-4147-A177-3AD203B41FA5}">
                      <a16:colId xmlns:a16="http://schemas.microsoft.com/office/drawing/2014/main" val="20007"/>
                    </a:ext>
                  </a:extLst>
                </a:gridCol>
                <a:gridCol w="428976">
                  <a:extLst>
                    <a:ext uri="{9D8B030D-6E8A-4147-A177-3AD203B41FA5}">
                      <a16:colId xmlns:a16="http://schemas.microsoft.com/office/drawing/2014/main" val="20008"/>
                    </a:ext>
                  </a:extLst>
                </a:gridCol>
                <a:gridCol w="428976">
                  <a:extLst>
                    <a:ext uri="{9D8B030D-6E8A-4147-A177-3AD203B41FA5}">
                      <a16:colId xmlns:a16="http://schemas.microsoft.com/office/drawing/2014/main" val="20009"/>
                    </a:ext>
                  </a:extLst>
                </a:gridCol>
                <a:gridCol w="428976">
                  <a:extLst>
                    <a:ext uri="{9D8B030D-6E8A-4147-A177-3AD203B41FA5}">
                      <a16:colId xmlns:a16="http://schemas.microsoft.com/office/drawing/2014/main" val="20010"/>
                    </a:ext>
                  </a:extLst>
                </a:gridCol>
                <a:gridCol w="428976">
                  <a:extLst>
                    <a:ext uri="{9D8B030D-6E8A-4147-A177-3AD203B41FA5}">
                      <a16:colId xmlns:a16="http://schemas.microsoft.com/office/drawing/2014/main" val="20011"/>
                    </a:ext>
                  </a:extLst>
                </a:gridCol>
                <a:gridCol w="428976">
                  <a:extLst>
                    <a:ext uri="{9D8B030D-6E8A-4147-A177-3AD203B41FA5}">
                      <a16:colId xmlns:a16="http://schemas.microsoft.com/office/drawing/2014/main" val="20012"/>
                    </a:ext>
                  </a:extLst>
                </a:gridCol>
                <a:gridCol w="428976">
                  <a:extLst>
                    <a:ext uri="{9D8B030D-6E8A-4147-A177-3AD203B41FA5}">
                      <a16:colId xmlns:a16="http://schemas.microsoft.com/office/drawing/2014/main" val="20013"/>
                    </a:ext>
                  </a:extLst>
                </a:gridCol>
                <a:gridCol w="428976">
                  <a:extLst>
                    <a:ext uri="{9D8B030D-6E8A-4147-A177-3AD203B41FA5}">
                      <a16:colId xmlns:a16="http://schemas.microsoft.com/office/drawing/2014/main" val="20014"/>
                    </a:ext>
                  </a:extLst>
                </a:gridCol>
              </a:tblGrid>
              <a:tr h="289426">
                <a:tc>
                  <a:txBody>
                    <a:bodyPr/>
                    <a:lstStyle/>
                    <a:p>
                      <a:pPr marL="0" lvl="0" indent="0" algn="l" rtl="0">
                        <a:spcBef>
                          <a:spcPts val="0"/>
                        </a:spcBef>
                        <a:spcAft>
                          <a:spcPts val="0"/>
                        </a:spcAft>
                        <a:buNone/>
                      </a:pPr>
                      <a:endParaRPr sz="90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IN" sz="900" b="1" dirty="0">
                          <a:solidFill>
                            <a:schemeClr val="dk2"/>
                          </a:solidFill>
                          <a:latin typeface="Roboto Condensed"/>
                          <a:ea typeface="Roboto Condensed"/>
                          <a:cs typeface="Roboto Condensed"/>
                          <a:sym typeface="Roboto Condensed"/>
                        </a:rPr>
                        <a:t>Week 1</a:t>
                      </a: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lnL w="9525" cap="flat" cmpd="sng" algn="ctr">
                      <a:solidFill>
                        <a:srgbClr val="FFFFFF"/>
                      </a:solidFill>
                      <a:prstDash val="solid"/>
                      <a:round/>
                      <a:headEnd type="none" w="sm" len="sm"/>
                      <a:tailEnd type="none" w="sm" len="sm"/>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IN" sz="900" b="1" dirty="0">
                          <a:solidFill>
                            <a:schemeClr val="dk2"/>
                          </a:solidFill>
                          <a:latin typeface="Roboto Condensed"/>
                          <a:ea typeface="Roboto Condensed"/>
                          <a:cs typeface="Roboto Condensed"/>
                          <a:sym typeface="Roboto Condensed"/>
                        </a:rPr>
                        <a:t>Week 2</a:t>
                      </a: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9426">
                <a:tc>
                  <a:txBody>
                    <a:bodyPr/>
                    <a:lstStyle/>
                    <a:p>
                      <a:pPr marL="0" lvl="0" indent="0" algn="l" rtl="0">
                        <a:spcBef>
                          <a:spcPts val="0"/>
                        </a:spcBef>
                        <a:spcAft>
                          <a:spcPts val="0"/>
                        </a:spcAft>
                        <a:buNone/>
                      </a:pPr>
                      <a:endParaRPr sz="90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900" dirty="0">
                          <a:solidFill>
                            <a:schemeClr val="dk2"/>
                          </a:solidFill>
                          <a:latin typeface="Roboto Condensed"/>
                          <a:ea typeface="Roboto Condensed"/>
                          <a:cs typeface="Roboto Condensed"/>
                          <a:sym typeface="Roboto Condensed"/>
                        </a:rPr>
                        <a:t>w1</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dirty="0">
                          <a:solidFill>
                            <a:schemeClr val="dk2"/>
                          </a:solidFill>
                          <a:latin typeface="Roboto Condensed"/>
                          <a:ea typeface="Roboto Condensed"/>
                          <a:cs typeface="Roboto Condensed"/>
                          <a:sym typeface="Roboto Condensed"/>
                        </a:rPr>
                        <a:t>w2</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dirty="0">
                          <a:solidFill>
                            <a:schemeClr val="dk2"/>
                          </a:solidFill>
                          <a:latin typeface="Roboto Condensed"/>
                          <a:ea typeface="Roboto Condensed"/>
                          <a:cs typeface="Roboto Condensed"/>
                          <a:sym typeface="Roboto Condensed"/>
                        </a:rPr>
                        <a:t>w3</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dirty="0">
                          <a:solidFill>
                            <a:schemeClr val="dk2"/>
                          </a:solidFill>
                          <a:latin typeface="Roboto Condensed"/>
                          <a:ea typeface="Roboto Condensed"/>
                          <a:cs typeface="Roboto Condensed"/>
                          <a:sym typeface="Roboto Condensed"/>
                        </a:rPr>
                        <a:t>w4</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dirty="0">
                          <a:solidFill>
                            <a:schemeClr val="dk2"/>
                          </a:solidFill>
                          <a:latin typeface="Roboto Condensed"/>
                          <a:ea typeface="Roboto Condensed"/>
                          <a:cs typeface="Roboto Condensed"/>
                          <a:sym typeface="Roboto Condensed"/>
                        </a:rPr>
                        <a:t>w5</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dirty="0">
                          <a:solidFill>
                            <a:schemeClr val="dk2"/>
                          </a:solidFill>
                          <a:latin typeface="Roboto Condensed"/>
                          <a:ea typeface="Roboto Condensed"/>
                          <a:cs typeface="Roboto Condensed"/>
                          <a:sym typeface="Roboto Condensed"/>
                        </a:rPr>
                        <a:t>w6</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dirty="0">
                          <a:solidFill>
                            <a:schemeClr val="dk2"/>
                          </a:solidFill>
                          <a:latin typeface="Roboto Condensed"/>
                          <a:ea typeface="Roboto Condensed"/>
                          <a:cs typeface="Roboto Condensed"/>
                          <a:sym typeface="Roboto Condensed"/>
                        </a:rPr>
                        <a:t>w7</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dirty="0">
                          <a:solidFill>
                            <a:schemeClr val="dk2"/>
                          </a:solidFill>
                          <a:latin typeface="Roboto Condensed"/>
                          <a:ea typeface="Roboto Condensed"/>
                          <a:cs typeface="Roboto Condensed"/>
                          <a:sym typeface="Roboto Condensed"/>
                        </a:rPr>
                        <a:t>w8</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dirty="0">
                          <a:solidFill>
                            <a:schemeClr val="dk2"/>
                          </a:solidFill>
                          <a:latin typeface="Roboto Condensed"/>
                          <a:ea typeface="Roboto Condensed"/>
                          <a:cs typeface="Roboto Condensed"/>
                          <a:sym typeface="Roboto Condensed"/>
                        </a:rPr>
                        <a:t>w9</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dirty="0">
                          <a:solidFill>
                            <a:schemeClr val="dk2"/>
                          </a:solidFill>
                          <a:latin typeface="Roboto Condensed"/>
                          <a:ea typeface="Roboto Condensed"/>
                          <a:cs typeface="Roboto Condensed"/>
                          <a:sym typeface="Roboto Condensed"/>
                        </a:rPr>
                        <a:t>w10</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dirty="0">
                          <a:solidFill>
                            <a:schemeClr val="dk2"/>
                          </a:solidFill>
                          <a:latin typeface="Roboto Condensed"/>
                          <a:ea typeface="Roboto Condensed"/>
                          <a:cs typeface="Roboto Condensed"/>
                          <a:sym typeface="Roboto Condensed"/>
                        </a:rPr>
                        <a:t>w11</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IN" sz="900" dirty="0">
                          <a:solidFill>
                            <a:schemeClr val="dk2"/>
                          </a:solidFill>
                          <a:latin typeface="Roboto Condensed"/>
                          <a:ea typeface="Roboto Condensed"/>
                          <a:cs typeface="Roboto Condensed"/>
                          <a:sym typeface="Roboto Condensed"/>
                        </a:rPr>
                        <a:t>W</a:t>
                      </a:r>
                      <a:r>
                        <a:rPr lang="en" sz="900" dirty="0">
                          <a:solidFill>
                            <a:schemeClr val="dk2"/>
                          </a:solidFill>
                          <a:latin typeface="Roboto Condensed"/>
                          <a:ea typeface="Roboto Condensed"/>
                          <a:cs typeface="Roboto Condensed"/>
                          <a:sym typeface="Roboto Condensed"/>
                        </a:rPr>
                        <a:t>12</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IN" sz="900" dirty="0">
                          <a:solidFill>
                            <a:schemeClr val="dk2"/>
                          </a:solidFill>
                          <a:latin typeface="Roboto Condensed"/>
                          <a:ea typeface="Roboto Condensed"/>
                          <a:cs typeface="Roboto Condensed"/>
                          <a:sym typeface="Roboto Condensed"/>
                        </a:rPr>
                        <a:t>W</a:t>
                      </a:r>
                      <a:r>
                        <a:rPr lang="en" sz="900" dirty="0">
                          <a:solidFill>
                            <a:schemeClr val="dk2"/>
                          </a:solidFill>
                          <a:latin typeface="Roboto Condensed"/>
                          <a:ea typeface="Roboto Condensed"/>
                          <a:cs typeface="Roboto Condensed"/>
                          <a:sym typeface="Roboto Condensed"/>
                        </a:rPr>
                        <a:t>13</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dirty="0">
                          <a:solidFill>
                            <a:schemeClr val="dk2"/>
                          </a:solidFill>
                          <a:latin typeface="Roboto Condensed"/>
                          <a:ea typeface="Roboto Condensed"/>
                          <a:cs typeface="Roboto Condensed"/>
                          <a:sym typeface="Roboto Condensed"/>
                        </a:rPr>
                        <a:t>w14</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89426">
                <a:tc>
                  <a:txBody>
                    <a:bodyPr/>
                    <a:lstStyle/>
                    <a:p>
                      <a:pPr marL="0" lvl="0" indent="0" algn="r" rtl="0">
                        <a:spcBef>
                          <a:spcPts val="0"/>
                        </a:spcBef>
                        <a:spcAft>
                          <a:spcPts val="0"/>
                        </a:spcAft>
                        <a:buNone/>
                      </a:pPr>
                      <a:r>
                        <a:rPr lang="en" sz="900" dirty="0">
                          <a:solidFill>
                            <a:schemeClr val="dk2"/>
                          </a:solidFill>
                          <a:latin typeface="Roboto Condensed"/>
                          <a:ea typeface="Roboto Condensed"/>
                          <a:cs typeface="Roboto Condensed"/>
                          <a:sym typeface="Roboto Condensed"/>
                        </a:rPr>
                        <a:t>Task 1</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gridSpan="4">
                  <a:txBody>
                    <a:bodyPr/>
                    <a:lstStyle/>
                    <a:p>
                      <a:pPr marL="0" lvl="0" indent="0" algn="ctr" rtl="0">
                        <a:spcBef>
                          <a:spcPts val="0"/>
                        </a:spcBef>
                        <a:spcAft>
                          <a:spcPts val="0"/>
                        </a:spcAft>
                        <a:buNone/>
                      </a:pPr>
                      <a:r>
                        <a:rPr lang="en-US" sz="1100" dirty="0">
                          <a:solidFill>
                            <a:schemeClr val="lt1"/>
                          </a:solidFill>
                          <a:latin typeface="Roboto Condensed"/>
                          <a:ea typeface="Roboto Condensed"/>
                          <a:cs typeface="Roboto Condensed"/>
                          <a:sym typeface="Roboto Condensed"/>
                        </a:rPr>
                        <a:t>Problem Study</a:t>
                      </a:r>
                      <a:endParaRPr sz="11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rgbClr val="FFFFFF"/>
                      </a:solidFill>
                      <a:prstDash val="solid"/>
                      <a:round/>
                      <a:headEnd type="none" w="sm" len="sm"/>
                      <a:tailEnd type="none" w="sm" len="sm"/>
                    </a:lnB>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row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 sz="2500" dirty="0">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89426">
                <a:tc>
                  <a:txBody>
                    <a:bodyPr/>
                    <a:lstStyle/>
                    <a:p>
                      <a:pPr marL="0" lvl="0" indent="0" algn="r" rtl="0">
                        <a:spcBef>
                          <a:spcPts val="0"/>
                        </a:spcBef>
                        <a:spcAft>
                          <a:spcPts val="0"/>
                        </a:spcAft>
                        <a:buClr>
                          <a:schemeClr val="dk1"/>
                        </a:buClr>
                        <a:buSzPts val="1100"/>
                        <a:buFont typeface="Arial"/>
                        <a:buNone/>
                      </a:pPr>
                      <a:r>
                        <a:rPr lang="en" sz="900" dirty="0">
                          <a:solidFill>
                            <a:schemeClr val="dk2"/>
                          </a:solidFill>
                          <a:latin typeface="Roboto Condensed"/>
                          <a:ea typeface="Roboto Condensed"/>
                          <a:cs typeface="Roboto Condensed"/>
                          <a:sym typeface="Roboto Condensed"/>
                        </a:rPr>
                        <a:t>Task 2</a:t>
                      </a:r>
                      <a:endParaRPr sz="900" dirty="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gridSpan="4">
                  <a:txBody>
                    <a:bodyPr/>
                    <a:lstStyle/>
                    <a:p>
                      <a:pPr marL="0" lvl="0" indent="0" algn="ctr" rtl="0">
                        <a:spcBef>
                          <a:spcPts val="0"/>
                        </a:spcBef>
                        <a:spcAft>
                          <a:spcPts val="0"/>
                        </a:spcAft>
                        <a:buNone/>
                      </a:pPr>
                      <a:r>
                        <a:rPr lang="en-US" sz="1100" dirty="0">
                          <a:solidFill>
                            <a:schemeClr val="lt1"/>
                          </a:solidFill>
                          <a:latin typeface="Roboto Condensed"/>
                          <a:ea typeface="Roboto Condensed"/>
                          <a:cs typeface="Roboto Condensed"/>
                          <a:sym typeface="Roboto Condensed"/>
                        </a:rPr>
                        <a:t>Feasibility Study</a:t>
                      </a:r>
                      <a:endParaRPr sz="11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v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800" dirty="0">
                          <a:solidFill>
                            <a:schemeClr val="lt1"/>
                          </a:solidFill>
                          <a:latin typeface="Roboto Condensed"/>
                          <a:ea typeface="Roboto Condensed"/>
                          <a:cs typeface="Roboto Condensed"/>
                          <a:sym typeface="Roboto Condensed"/>
                        </a:rPr>
                        <a:t>◆</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89426">
                <a:tc>
                  <a:txBody>
                    <a:bodyPr/>
                    <a:lstStyle/>
                    <a:p>
                      <a:pPr marL="0" lvl="0" indent="0" algn="r" rtl="0">
                        <a:spcBef>
                          <a:spcPts val="0"/>
                        </a:spcBef>
                        <a:spcAft>
                          <a:spcPts val="0"/>
                        </a:spcAft>
                        <a:buClr>
                          <a:schemeClr val="dk1"/>
                        </a:buClr>
                        <a:buSzPts val="1100"/>
                        <a:buFont typeface="Arial"/>
                        <a:buNone/>
                      </a:pPr>
                      <a:r>
                        <a:rPr lang="en" sz="900">
                          <a:solidFill>
                            <a:schemeClr val="dk2"/>
                          </a:solidFill>
                          <a:latin typeface="Roboto Condensed"/>
                          <a:ea typeface="Roboto Condensed"/>
                          <a:cs typeface="Roboto Condensed"/>
                          <a:sym typeface="Roboto Condensed"/>
                        </a:rPr>
                        <a:t>Task 3</a:t>
                      </a:r>
                      <a:endParaRPr sz="90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gridSpan="2">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gridSpan="4">
                  <a:txBody>
                    <a:bodyPr/>
                    <a:lstStyle/>
                    <a:p>
                      <a:pPr marL="0" lvl="0" indent="0" algn="ctr" rtl="0">
                        <a:spcBef>
                          <a:spcPts val="0"/>
                        </a:spcBef>
                        <a:spcAft>
                          <a:spcPts val="0"/>
                        </a:spcAft>
                        <a:buNone/>
                      </a:pPr>
                      <a:r>
                        <a:rPr lang="en-US" sz="1100" dirty="0">
                          <a:solidFill>
                            <a:schemeClr val="lt1"/>
                          </a:solidFill>
                          <a:latin typeface="Roboto Condensed"/>
                          <a:ea typeface="Roboto Condensed"/>
                          <a:cs typeface="Roboto Condensed"/>
                          <a:sym typeface="Roboto Condensed"/>
                        </a:rPr>
                        <a:t>System Analysis</a:t>
                      </a:r>
                      <a:endParaRPr sz="1100" dirty="0">
                        <a:solidFill>
                          <a:schemeClr val="lt1"/>
                        </a:solidFill>
                        <a:latin typeface="Roboto Condensed"/>
                        <a:ea typeface="Roboto Condensed"/>
                        <a:cs typeface="Roboto Condensed"/>
                        <a:sym typeface="Roboto Condensed"/>
                      </a:endParaRPr>
                    </a:p>
                  </a:txBody>
                  <a:tcPr marL="91426" marR="91426"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accent3"/>
                    </a:solidFill>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89426">
                <a:tc>
                  <a:txBody>
                    <a:bodyPr/>
                    <a:lstStyle/>
                    <a:p>
                      <a:pPr marL="0" lvl="0" indent="0" algn="r" rtl="0">
                        <a:spcBef>
                          <a:spcPts val="0"/>
                        </a:spcBef>
                        <a:spcAft>
                          <a:spcPts val="0"/>
                        </a:spcAft>
                        <a:buClr>
                          <a:schemeClr val="dk1"/>
                        </a:buClr>
                        <a:buSzPts val="1100"/>
                        <a:buFont typeface="Arial"/>
                        <a:buNone/>
                      </a:pPr>
                      <a:r>
                        <a:rPr lang="en" sz="900">
                          <a:solidFill>
                            <a:schemeClr val="dk2"/>
                          </a:solidFill>
                          <a:latin typeface="Roboto Condensed"/>
                          <a:ea typeface="Roboto Condensed"/>
                          <a:cs typeface="Roboto Condensed"/>
                          <a:sym typeface="Roboto Condensed"/>
                        </a:rPr>
                        <a:t>Task 4</a:t>
                      </a:r>
                      <a:endParaRPr sz="90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lang="en-IN"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gridSpan="5">
                  <a:txBody>
                    <a:bodyPr/>
                    <a:lstStyle/>
                    <a:p>
                      <a:pPr marL="0" lvl="0" indent="0" algn="ctr" rtl="0">
                        <a:spcBef>
                          <a:spcPts val="0"/>
                        </a:spcBef>
                        <a:spcAft>
                          <a:spcPts val="0"/>
                        </a:spcAft>
                        <a:buNone/>
                      </a:pPr>
                      <a:r>
                        <a:rPr lang="en" sz="1100" dirty="0">
                          <a:solidFill>
                            <a:schemeClr val="lt1"/>
                          </a:solidFill>
                          <a:latin typeface="Roboto Condensed"/>
                          <a:ea typeface="Roboto Condensed"/>
                          <a:sym typeface="Roboto Condensed"/>
                        </a:rPr>
                        <a:t>Sytem Design</a:t>
                      </a: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hMerge="1">
                  <a:txBody>
                    <a:bodyPr/>
                    <a:lstStyle/>
                    <a:p>
                      <a:pPr marL="0" lvl="0" indent="0" algn="ctr" rtl="0">
                        <a:spcBef>
                          <a:spcPts val="0"/>
                        </a:spcBef>
                        <a:spcAft>
                          <a:spcPts val="0"/>
                        </a:spcAft>
                        <a:buNone/>
                      </a:pPr>
                      <a:endParaRPr lang="en-IN"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hMerge="1">
                  <a:txBody>
                    <a:bodyPr/>
                    <a:lstStyle/>
                    <a:p>
                      <a:pPr marL="0" lvl="0" indent="0" algn="ctr" rtl="0">
                        <a:spcBef>
                          <a:spcPts val="0"/>
                        </a:spcBef>
                        <a:spcAft>
                          <a:spcPts val="0"/>
                        </a:spcAft>
                        <a:buNone/>
                      </a:pPr>
                      <a:endParaRPr lang="en-IN"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hMerge="1">
                  <a:txBody>
                    <a:bodyPr/>
                    <a:lstStyle/>
                    <a:p>
                      <a:pPr marL="0" lvl="0" indent="0" algn="ctr" rtl="0">
                        <a:spcBef>
                          <a:spcPts val="0"/>
                        </a:spcBef>
                        <a:spcAft>
                          <a:spcPts val="0"/>
                        </a:spcAft>
                        <a:buNone/>
                      </a:pPr>
                      <a:endParaRPr lang="en-IN"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hMerge="1">
                  <a:txBody>
                    <a:bodyPr/>
                    <a:lstStyle/>
                    <a:p>
                      <a:pPr marL="0" lvl="0" indent="0" algn="ctr" rtl="0">
                        <a:spcBef>
                          <a:spcPts val="0"/>
                        </a:spcBef>
                        <a:spcAft>
                          <a:spcPts val="0"/>
                        </a:spcAft>
                        <a:buNone/>
                      </a:pPr>
                      <a:r>
                        <a:rPr lang="en" sz="800" dirty="0">
                          <a:solidFill>
                            <a:schemeClr val="lt1"/>
                          </a:solidFill>
                          <a:latin typeface="Roboto Condensed"/>
                          <a:ea typeface="Roboto Condensed"/>
                          <a:cs typeface="Roboto Condensed"/>
                          <a:sym typeface="Roboto Condensed"/>
                        </a:rPr>
                        <a:t>◆</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89426">
                <a:tc>
                  <a:txBody>
                    <a:bodyPr/>
                    <a:lstStyle/>
                    <a:p>
                      <a:pPr marL="0" lvl="0" indent="0" algn="r" rtl="0">
                        <a:spcBef>
                          <a:spcPts val="0"/>
                        </a:spcBef>
                        <a:spcAft>
                          <a:spcPts val="0"/>
                        </a:spcAft>
                        <a:buClr>
                          <a:schemeClr val="dk1"/>
                        </a:buClr>
                        <a:buSzPts val="1100"/>
                        <a:buFont typeface="Arial"/>
                        <a:buNone/>
                      </a:pPr>
                      <a:r>
                        <a:rPr lang="en" sz="900">
                          <a:solidFill>
                            <a:schemeClr val="dk2"/>
                          </a:solidFill>
                          <a:latin typeface="Roboto Condensed"/>
                          <a:ea typeface="Roboto Condensed"/>
                          <a:cs typeface="Roboto Condensed"/>
                          <a:sym typeface="Roboto Condensed"/>
                        </a:rPr>
                        <a:t>Task 5</a:t>
                      </a:r>
                      <a:endParaRPr sz="90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gridSpan="3">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5">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100" dirty="0">
                          <a:solidFill>
                            <a:schemeClr val="lt1"/>
                          </a:solidFill>
                          <a:latin typeface="Roboto Condensed"/>
                          <a:ea typeface="Roboto Condensed"/>
                          <a:sym typeface="Roboto Condensed"/>
                        </a:rPr>
                        <a:t>System Coding</a:t>
                      </a: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r>
                        <a:rPr lang="en" sz="800" dirty="0">
                          <a:solidFill>
                            <a:schemeClr val="lt1"/>
                          </a:solidFill>
                          <a:latin typeface="Roboto Condensed"/>
                          <a:ea typeface="Roboto Condensed"/>
                          <a:cs typeface="Roboto Condensed"/>
                          <a:sym typeface="Roboto Condensed"/>
                        </a:rPr>
                        <a:t>◆</a:t>
                      </a: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89426">
                <a:tc>
                  <a:txBody>
                    <a:bodyPr/>
                    <a:lstStyle/>
                    <a:p>
                      <a:pPr marL="0" lvl="0" indent="0" algn="r" rtl="0">
                        <a:spcBef>
                          <a:spcPts val="0"/>
                        </a:spcBef>
                        <a:spcAft>
                          <a:spcPts val="0"/>
                        </a:spcAft>
                        <a:buClr>
                          <a:schemeClr val="dk1"/>
                        </a:buClr>
                        <a:buSzPts val="1100"/>
                        <a:buFont typeface="Arial"/>
                        <a:buNone/>
                      </a:pPr>
                      <a:r>
                        <a:rPr lang="en" sz="900">
                          <a:solidFill>
                            <a:schemeClr val="dk2"/>
                          </a:solidFill>
                          <a:latin typeface="Roboto Condensed"/>
                          <a:ea typeface="Roboto Condensed"/>
                          <a:cs typeface="Roboto Condensed"/>
                          <a:sym typeface="Roboto Condensed"/>
                        </a:rPr>
                        <a:t>Task 6</a:t>
                      </a:r>
                      <a:endParaRPr sz="90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solidFill>
                            <a:schemeClr val="lt1"/>
                          </a:solidFill>
                          <a:latin typeface="Roboto Condensed"/>
                          <a:ea typeface="Roboto Condensed"/>
                          <a:sym typeface="Roboto Condensed"/>
                        </a:rPr>
                        <a:t>Testing and Debugging </a:t>
                      </a:r>
                    </a:p>
                  </a:txBody>
                  <a:tcPr marL="91426" marR="91426"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lumMod val="40000"/>
                        <a:lumOff val="60000"/>
                      </a:schemeClr>
                    </a:solidFill>
                  </a:tcPr>
                </a:tc>
                <a:tc hMerge="1">
                  <a:txBody>
                    <a:bodyPr/>
                    <a:lstStyle/>
                    <a:p>
                      <a:pPr marL="0" lvl="0" indent="0" algn="ctr" rtl="0">
                        <a:spcBef>
                          <a:spcPts val="0"/>
                        </a:spcBef>
                        <a:spcAft>
                          <a:spcPts val="0"/>
                        </a:spcAft>
                        <a:buNone/>
                      </a:pPr>
                      <a:endParaRPr lang="en-IN"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lumMod val="40000"/>
                        <a:lumOff val="60000"/>
                      </a:schemeClr>
                    </a:solidFill>
                  </a:tcPr>
                </a:tc>
                <a:tc hMerge="1">
                  <a:txBody>
                    <a:bodyPr/>
                    <a:lstStyle/>
                    <a:p>
                      <a:pPr marL="0" lvl="0" indent="0" algn="ctr" rtl="0">
                        <a:spcBef>
                          <a:spcPts val="0"/>
                        </a:spcBef>
                        <a:spcAft>
                          <a:spcPts val="0"/>
                        </a:spcAft>
                        <a:buNone/>
                      </a:pPr>
                      <a:endParaRPr sz="11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hMerge="1">
                  <a:txBody>
                    <a:bodyPr/>
                    <a:lstStyle/>
                    <a:p>
                      <a:pPr marL="0" lvl="0" indent="0" algn="ctr" rtl="0">
                        <a:spcBef>
                          <a:spcPts val="0"/>
                        </a:spcBef>
                        <a:spcAft>
                          <a:spcPts val="0"/>
                        </a:spcAft>
                        <a:buNone/>
                      </a:pPr>
                      <a:endParaRPr sz="1100" dirty="0">
                        <a:solidFill>
                          <a:schemeClr val="lt1"/>
                        </a:solidFill>
                        <a:latin typeface="Roboto Condensed"/>
                        <a:ea typeface="Roboto Condensed"/>
                        <a:cs typeface="Roboto Condensed"/>
                        <a:sym typeface="Roboto Condensed"/>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100" dirty="0">
                        <a:solidFill>
                          <a:schemeClr val="lt1"/>
                        </a:solidFill>
                        <a:latin typeface="Roboto Condensed"/>
                        <a:ea typeface="Roboto Condensed"/>
                        <a:cs typeface="Roboto Condensed"/>
                        <a:sym typeface="Roboto Condensed"/>
                      </a:endParaRPr>
                    </a:p>
                  </a:txBody>
                  <a:tcPr marL="91426" marR="91426"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89426">
                <a:tc>
                  <a:txBody>
                    <a:bodyPr/>
                    <a:lstStyle/>
                    <a:p>
                      <a:pPr marL="0" lvl="0" indent="0" algn="r" rtl="0">
                        <a:spcBef>
                          <a:spcPts val="0"/>
                        </a:spcBef>
                        <a:spcAft>
                          <a:spcPts val="0"/>
                        </a:spcAft>
                        <a:buClr>
                          <a:schemeClr val="dk1"/>
                        </a:buClr>
                        <a:buSzPts val="1100"/>
                        <a:buFont typeface="Arial"/>
                        <a:buNone/>
                      </a:pPr>
                      <a:r>
                        <a:rPr lang="en" sz="900">
                          <a:solidFill>
                            <a:schemeClr val="dk2"/>
                          </a:solidFill>
                          <a:latin typeface="Roboto Condensed"/>
                          <a:ea typeface="Roboto Condensed"/>
                          <a:cs typeface="Roboto Condensed"/>
                          <a:sym typeface="Roboto Condensed"/>
                        </a:rPr>
                        <a:t>Task 7</a:t>
                      </a:r>
                      <a:endParaRPr sz="90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solidFill>
                            <a:schemeClr val="lt1"/>
                          </a:solidFill>
                          <a:latin typeface="Roboto Condensed"/>
                          <a:ea typeface="Roboto Condensed"/>
                          <a:cs typeface="Roboto Condensed"/>
                          <a:sym typeface="Roboto Condensed"/>
                        </a:rPr>
                        <a:t>Documentation</a:t>
                      </a:r>
                    </a:p>
                  </a:txBody>
                  <a:tcPr marL="91426" marR="91426"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50000"/>
                      </a:schemeClr>
                    </a:solidFill>
                  </a:tcPr>
                </a:tc>
                <a:tc hMerge="1">
                  <a:txBody>
                    <a:bodyPr/>
                    <a:lstStyle/>
                    <a:p>
                      <a:pPr marL="0" lvl="0" indent="0" algn="ctr" rtl="0">
                        <a:spcBef>
                          <a:spcPts val="0"/>
                        </a:spcBef>
                        <a:spcAft>
                          <a:spcPts val="0"/>
                        </a:spcAft>
                        <a:buNone/>
                      </a:pPr>
                      <a:endParaRPr sz="1100" b="0" i="0" u="none" strike="noStrike" cap="none"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50000"/>
                      </a:schemeClr>
                    </a:solidFill>
                  </a:tcPr>
                </a:tc>
                <a:tc hMerge="1">
                  <a:txBody>
                    <a:bodyPr/>
                    <a:lstStyle/>
                    <a:p>
                      <a:pPr marL="0" lvl="0" indent="0" algn="ctr" rtl="0">
                        <a:spcBef>
                          <a:spcPts val="0"/>
                        </a:spcBef>
                        <a:spcAft>
                          <a:spcPts val="0"/>
                        </a:spcAft>
                        <a:buNone/>
                      </a:pPr>
                      <a:endParaRPr sz="1100" b="0" i="0" u="none" strike="noStrike" cap="none" dirty="0">
                        <a:solidFill>
                          <a:schemeClr val="lt1"/>
                        </a:solidFill>
                        <a:latin typeface="Roboto Condensed"/>
                        <a:ea typeface="Roboto Condensed"/>
                        <a:cs typeface="Roboto Condensed"/>
                        <a:sym typeface="Roboto Condensed"/>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accent4">
                        <a:lumMod val="50000"/>
                      </a:schemeClr>
                    </a:solidFill>
                  </a:tcPr>
                </a:tc>
                <a:tc>
                  <a:txBody>
                    <a:bodyPr/>
                    <a:lstStyle/>
                    <a:p>
                      <a:pPr marL="0" lvl="0" indent="0" algn="ctr" rtl="0">
                        <a:spcBef>
                          <a:spcPts val="0"/>
                        </a:spcBef>
                        <a:spcAft>
                          <a:spcPts val="0"/>
                        </a:spcAft>
                        <a:buNone/>
                      </a:pPr>
                      <a:endParaRPr sz="1100" b="0" i="0" u="none" strike="noStrike" cap="none" dirty="0">
                        <a:solidFill>
                          <a:schemeClr val="lt1"/>
                        </a:solidFill>
                        <a:latin typeface="Roboto Condensed"/>
                        <a:ea typeface="Roboto Condensed"/>
                        <a:cs typeface="Roboto Condensed"/>
                        <a:sym typeface="Roboto Condensed"/>
                      </a:endParaRPr>
                    </a:p>
                  </a:txBody>
                  <a:tcPr marL="91426" marR="91426"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8"/>
                  </a:ext>
                </a:extLst>
              </a:tr>
              <a:tr h="289426">
                <a:tc>
                  <a:txBody>
                    <a:bodyPr/>
                    <a:lstStyle/>
                    <a:p>
                      <a:pPr marL="0" lvl="0" indent="0" algn="r" rtl="0">
                        <a:spcBef>
                          <a:spcPts val="0"/>
                        </a:spcBef>
                        <a:spcAft>
                          <a:spcPts val="0"/>
                        </a:spcAft>
                        <a:buClr>
                          <a:schemeClr val="dk1"/>
                        </a:buClr>
                        <a:buSzPts val="1100"/>
                        <a:buFont typeface="Arial"/>
                        <a:buNone/>
                      </a:pPr>
                      <a:r>
                        <a:rPr lang="en" sz="900">
                          <a:solidFill>
                            <a:schemeClr val="dk2"/>
                          </a:solidFill>
                          <a:latin typeface="Roboto Condensed"/>
                          <a:ea typeface="Roboto Condensed"/>
                          <a:cs typeface="Roboto Condensed"/>
                          <a:sym typeface="Roboto Condensed"/>
                        </a:rPr>
                        <a:t>Task 8</a:t>
                      </a:r>
                      <a:endParaRPr sz="900">
                        <a:solidFill>
                          <a:schemeClr val="dk2"/>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dirty="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900">
                        <a:solidFill>
                          <a:schemeClr val="lt1"/>
                        </a:solidFill>
                        <a:latin typeface="Roboto Condensed"/>
                        <a:ea typeface="Roboto Condensed"/>
                        <a:cs typeface="Roboto Condensed"/>
                        <a:sym typeface="Roboto Condensed"/>
                      </a:endParaRP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lt1"/>
                          </a:solidFill>
                          <a:latin typeface="Roboto Condensed"/>
                          <a:ea typeface="Roboto Condensed"/>
                          <a:cs typeface="Roboto Condensed"/>
                          <a:sym typeface="Roboto Condensed"/>
                        </a:rPr>
                        <a:t>Implementation</a:t>
                      </a:r>
                    </a:p>
                  </a:txBody>
                  <a:tcPr marL="91426" marR="91426"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4">
                        <a:lumMod val="25000"/>
                      </a:schemeClr>
                    </a:solidFill>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4">
                        <a:lumMod val="25000"/>
                      </a:schemeClr>
                    </a:solidFill>
                  </a:tcPr>
                </a:tc>
                <a:tc hMerge="1">
                  <a:txBody>
                    <a:bodyPr/>
                    <a:lstStyle/>
                    <a:p>
                      <a:pPr marL="0" lvl="0" indent="0" algn="ctr" rtl="0">
                        <a:spcBef>
                          <a:spcPts val="0"/>
                        </a:spcBef>
                        <a:spcAft>
                          <a:spcPts val="0"/>
                        </a:spcAft>
                        <a:buNone/>
                      </a:pPr>
                      <a:endParaRPr sz="800" dirty="0">
                        <a:solidFill>
                          <a:schemeClr val="lt1"/>
                        </a:solidFill>
                        <a:latin typeface="Roboto Condensed"/>
                        <a:ea typeface="Roboto Condensed"/>
                        <a:cs typeface="Roboto Condensed"/>
                        <a:sym typeface="Roboto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
        <p:nvSpPr>
          <p:cNvPr id="643" name="Google Shape;643;p39"/>
          <p:cNvSpPr/>
          <p:nvPr/>
        </p:nvSpPr>
        <p:spPr>
          <a:xfrm>
            <a:off x="315224" y="623920"/>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6" tIns="91426" rIns="91426" bIns="91426" anchor="ctr" anchorCtr="0">
            <a:noAutofit/>
          </a:bodyPr>
          <a:lstStyle/>
          <a:p>
            <a:endParaRPr sz="1401"/>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6" y="392575"/>
            <a:ext cx="5492400" cy="766201"/>
          </a:xfrm>
          <a:prstGeom prst="rect">
            <a:avLst/>
          </a:prstGeom>
        </p:spPr>
        <p:txBody>
          <a:bodyPr spcFirstLastPara="1" wrap="square" lIns="91426" tIns="91426" rIns="91426" bIns="91426" anchor="ctr" anchorCtr="0">
            <a:noAutofit/>
          </a:bodyPr>
          <a:lstStyle/>
          <a:p>
            <a:r>
              <a:rPr lang="en" dirty="0"/>
              <a:t>ANALYSIS – DFDs L0</a:t>
            </a:r>
            <a:endParaRPr dirty="0"/>
          </a:p>
        </p:txBody>
      </p:sp>
      <p:sp>
        <p:nvSpPr>
          <p:cNvPr id="237" name="Google Shape;237;p16"/>
          <p:cNvSpPr txBox="1">
            <a:spLocks noGrp="1"/>
          </p:cNvSpPr>
          <p:nvPr>
            <p:ph type="body" idx="1"/>
          </p:nvPr>
        </p:nvSpPr>
        <p:spPr>
          <a:xfrm>
            <a:off x="1249606" y="4212350"/>
            <a:ext cx="1871003" cy="347148"/>
          </a:xfrm>
          <a:prstGeom prst="rect">
            <a:avLst/>
          </a:prstGeom>
        </p:spPr>
        <p:txBody>
          <a:bodyPr spcFirstLastPara="1" wrap="square" lIns="91426" tIns="91426" rIns="91426" bIns="91426" anchor="ctr" anchorCtr="0">
            <a:noAutofit/>
          </a:bodyPr>
          <a:lstStyle/>
          <a:p>
            <a:pPr marL="76203" indent="0">
              <a:spcBef>
                <a:spcPts val="1001"/>
              </a:spcBef>
              <a:buNone/>
            </a:pPr>
            <a:r>
              <a:rPr lang="en-US" sz="1401" dirty="0"/>
              <a:t>Context level diagram</a:t>
            </a:r>
          </a:p>
        </p:txBody>
      </p:sp>
      <p:sp>
        <p:nvSpPr>
          <p:cNvPr id="238" name="Google Shape;238;p16"/>
          <p:cNvSpPr txBox="1">
            <a:spLocks noGrp="1"/>
          </p:cNvSpPr>
          <p:nvPr>
            <p:ph type="sldNum" idx="12"/>
          </p:nvPr>
        </p:nvSpPr>
        <p:spPr>
          <a:xfrm>
            <a:off x="7618001" y="4636501"/>
            <a:ext cx="1487401" cy="315600"/>
          </a:xfrm>
          <a:prstGeom prst="rect">
            <a:avLst/>
          </a:prstGeom>
        </p:spPr>
        <p:txBody>
          <a:bodyPr spcFirstLastPara="1" wrap="square" lIns="91426" tIns="91426" rIns="91426" bIns="91426" anchor="ctr" anchorCtr="0">
            <a:noAutofit/>
          </a:bodyPr>
          <a:lstStyle/>
          <a:p>
            <a:fld id="{00000000-1234-1234-1234-123412341234}" type="slidenum">
              <a:rPr lang="en"/>
              <a:pPr/>
              <a:t>9</a:t>
            </a:fld>
            <a:endParaRPr/>
          </a:p>
        </p:txBody>
      </p:sp>
      <p:sp>
        <p:nvSpPr>
          <p:cNvPr id="3" name="Google Shape;643;p39">
            <a:extLst>
              <a:ext uri="{FF2B5EF4-FFF2-40B4-BE49-F238E27FC236}">
                <a16:creationId xmlns:a16="http://schemas.microsoft.com/office/drawing/2014/main" id="{C1B32419-F4E2-9638-C081-C167A199160B}"/>
              </a:ext>
            </a:extLst>
          </p:cNvPr>
          <p:cNvSpPr/>
          <p:nvPr/>
        </p:nvSpPr>
        <p:spPr>
          <a:xfrm>
            <a:off x="315224" y="623920"/>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6" tIns="91426" rIns="91426" bIns="91426" anchor="ctr" anchorCtr="0">
            <a:noAutofit/>
          </a:bodyPr>
          <a:lstStyle/>
          <a:p>
            <a:endParaRPr sz="1401"/>
          </a:p>
        </p:txBody>
      </p:sp>
      <p:pic>
        <p:nvPicPr>
          <p:cNvPr id="4" name="Picture 3">
            <a:extLst>
              <a:ext uri="{FF2B5EF4-FFF2-40B4-BE49-F238E27FC236}">
                <a16:creationId xmlns:a16="http://schemas.microsoft.com/office/drawing/2014/main" id="{D562EC9F-B4F9-CEF3-BC90-BAC31D27E42F}"/>
              </a:ext>
            </a:extLst>
          </p:cNvPr>
          <p:cNvPicPr>
            <a:picLocks noChangeAspect="1"/>
          </p:cNvPicPr>
          <p:nvPr/>
        </p:nvPicPr>
        <p:blipFill>
          <a:blip r:embed="rId3"/>
          <a:stretch>
            <a:fillRect/>
          </a:stretch>
        </p:blipFill>
        <p:spPr>
          <a:xfrm>
            <a:off x="203736" y="1667270"/>
            <a:ext cx="3962743" cy="2453852"/>
          </a:xfrm>
          <a:prstGeom prst="rect">
            <a:avLst/>
          </a:prstGeom>
        </p:spPr>
      </p:pic>
      <p:pic>
        <p:nvPicPr>
          <p:cNvPr id="6" name="Picture 5">
            <a:extLst>
              <a:ext uri="{FF2B5EF4-FFF2-40B4-BE49-F238E27FC236}">
                <a16:creationId xmlns:a16="http://schemas.microsoft.com/office/drawing/2014/main" id="{D2F12A8B-0F3C-A69D-918D-A20A8FAAC75F}"/>
              </a:ext>
            </a:extLst>
          </p:cNvPr>
          <p:cNvPicPr>
            <a:picLocks noChangeAspect="1"/>
          </p:cNvPicPr>
          <p:nvPr/>
        </p:nvPicPr>
        <p:blipFill>
          <a:blip r:embed="rId4"/>
          <a:stretch>
            <a:fillRect/>
          </a:stretch>
        </p:blipFill>
        <p:spPr>
          <a:xfrm>
            <a:off x="4746383" y="1911223"/>
            <a:ext cx="4359019" cy="1928027"/>
          </a:xfrm>
          <a:prstGeom prst="rect">
            <a:avLst/>
          </a:prstGeom>
        </p:spPr>
      </p:pic>
      <p:sp>
        <p:nvSpPr>
          <p:cNvPr id="7" name="Google Shape;237;p16">
            <a:extLst>
              <a:ext uri="{FF2B5EF4-FFF2-40B4-BE49-F238E27FC236}">
                <a16:creationId xmlns:a16="http://schemas.microsoft.com/office/drawing/2014/main" id="{7D300483-A9D8-0058-4339-B4503E67CFB0}"/>
              </a:ext>
            </a:extLst>
          </p:cNvPr>
          <p:cNvSpPr txBox="1">
            <a:spLocks/>
          </p:cNvSpPr>
          <p:nvPr/>
        </p:nvSpPr>
        <p:spPr>
          <a:xfrm>
            <a:off x="6229540" y="3947548"/>
            <a:ext cx="1871003" cy="347148"/>
          </a:xfrm>
          <a:prstGeom prst="rect">
            <a:avLst/>
          </a:prstGeom>
          <a:noFill/>
          <a:ln>
            <a:noFill/>
          </a:ln>
        </p:spPr>
        <p:txBody>
          <a:bodyPr spcFirstLastPara="1" wrap="square" lIns="91426" tIns="91426" rIns="91426" bIns="91426"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3" indent="0">
              <a:spcBef>
                <a:spcPts val="1001"/>
              </a:spcBef>
              <a:buNone/>
            </a:pPr>
            <a:r>
              <a:rPr lang="en-US" sz="1401" dirty="0"/>
              <a:t>Admin level DFD</a:t>
            </a:r>
          </a:p>
        </p:txBody>
      </p:sp>
      <p:cxnSp>
        <p:nvCxnSpPr>
          <p:cNvPr id="9" name="Straight Connector 8">
            <a:extLst>
              <a:ext uri="{FF2B5EF4-FFF2-40B4-BE49-F238E27FC236}">
                <a16:creationId xmlns:a16="http://schemas.microsoft.com/office/drawing/2014/main" id="{BC6B5D52-6CDB-AA45-9DFC-616B09B99A34}"/>
              </a:ext>
            </a:extLst>
          </p:cNvPr>
          <p:cNvCxnSpPr>
            <a:cxnSpLocks/>
          </p:cNvCxnSpPr>
          <p:nvPr/>
        </p:nvCxnSpPr>
        <p:spPr>
          <a:xfrm flipV="1">
            <a:off x="4410222" y="1329400"/>
            <a:ext cx="0" cy="38141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523"/>
      </p:ext>
    </p:extLst>
  </p:cSld>
  <p:clrMapOvr>
    <a:masterClrMapping/>
  </p:clrMapOvr>
  <p:transition>
    <p:fade/>
  </p:transition>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TotalTime>
  <Words>1127</Words>
  <Application>Microsoft Office PowerPoint</Application>
  <PresentationFormat>On-screen Show (16:9)</PresentationFormat>
  <Paragraphs>286</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Roboto Condensed</vt:lpstr>
      <vt:lpstr>Arial</vt:lpstr>
      <vt:lpstr>Roboto Condensed Light</vt:lpstr>
      <vt:lpstr>Arvo</vt:lpstr>
      <vt:lpstr>Salerio template</vt:lpstr>
      <vt:lpstr>E-Gram Panchayath Kumara V.</vt:lpstr>
      <vt:lpstr>TABLE OF CONTENTS</vt:lpstr>
      <vt:lpstr>PROJECT SUMMARY</vt:lpstr>
      <vt:lpstr>OBJECTIVE</vt:lpstr>
      <vt:lpstr>TECNOLOGY USED</vt:lpstr>
      <vt:lpstr>TECHNOLOGY BRIEF</vt:lpstr>
      <vt:lpstr>PLANNING - ROADMAP</vt:lpstr>
      <vt:lpstr>PLANNING - GANTT CHART</vt:lpstr>
      <vt:lpstr>ANALYSIS – DFDs L0</vt:lpstr>
      <vt:lpstr>ANALYSIS – DFDs L1, L2</vt:lpstr>
      <vt:lpstr>PowerPoint Presentation</vt:lpstr>
      <vt:lpstr>CODE SAMPLE</vt:lpstr>
      <vt:lpstr>Certificate Table</vt:lpstr>
      <vt:lpstr>PowerPoint Presentation</vt:lpstr>
      <vt:lpstr>Home Page</vt:lpstr>
      <vt:lpstr>Complaint Request Page</vt:lpstr>
      <vt:lpstr>PDO Requests Page</vt:lpstr>
      <vt:lpstr>Service Process Page</vt:lpstr>
      <vt:lpstr>Certificate Process Page</vt:lpstr>
      <vt:lpstr>Request Details Page</vt:lpstr>
      <vt:lpstr>Certificate Download Page</vt:lpstr>
      <vt:lpstr>About Us Page</vt:lpstr>
      <vt:lpstr>FUTURE SCOPE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E-Gram Panchayath Kumara V.</dc:title>
  <dc:creator>Kumara V</dc:creator>
  <cp:lastModifiedBy>Kumara V</cp:lastModifiedBy>
  <cp:revision>174</cp:revision>
  <dcterms:modified xsi:type="dcterms:W3CDTF">2022-12-03T15:13:49Z</dcterms:modified>
</cp:coreProperties>
</file>