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82" r:id="rId22"/>
    <p:sldId id="268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23T07:17:30.7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2275 4427 0,'0'-70'31,"0"35"-15,0 17 15,0-17 1,36 35-17,-19 0 1,1 0 15,35 0-15,0 0-1,-18 0 1,-17 0 0,-1 0 30,19 0 17,-19-18-32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23T07:20:24.2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23636 600 0,'0'-36'31,"0"19"1,0-18-32,0 17 62,0 0-46</inkml:trace>
  <inkml:trace contextRef="#ctx0" brushRef="#br0" timeOffset="2267.56">5927 1005 0,'0'-35'47,"35"70"31,-17 36-63,17 35 1,-35 53 0,17-71-1,-17 18 1,18-36-1,-18-17 1,0-18 0,53-70 15,35-194 0,-17 17-15,-18 0-1,-18 195-15,-35-36 0,18-35 32,-18 70-17,0 0 1</inkml:trace>
  <inkml:trace contextRef="#ctx0" brushRef="#br0" timeOffset="2551.62">6597 1041 0,'0'0'16,"18"0"46,17 0-46,-18 0-16,19 0 16,-19 0-16,1-18 15</inkml:trace>
  <inkml:trace contextRef="#ctx0" brushRef="#br0" timeOffset="2767.95">6632 1341 0,'0'0'0,"35"-18"63,107 0-48,-37-35-15</inkml:trace>
  <inkml:trace contextRef="#ctx0" brushRef="#br0" timeOffset="3035.86">7567 741 0,'-18'0'31,"1"35"0,-1 71-15,18-88-16,-35 123 16,35-88-16,0 17 0,0-17 15,0 0-15,-35 0 0,35 17 16,0-17-16,0 18 16</inkml:trace>
  <inkml:trace contextRef="#ctx0" brushRef="#br0" timeOffset="3585.73">8290 1111 0,'-53'18'31,"0"35"-16,1 0 1,34 17 0,-17-34-16,35 16 15,0-34 1,17 0 0,1-18-16,35 0 31,0-159-16,-53 124 1,0-124-16,0 18 16,-53-18 15,18 71-15,17 17-1,18 54-15,0-19 16,0 19-1,35-1 1,-17 18-16,-1 0 16,36 0-1,-17 0-15,-36 18 16,17 70 0,-17 71-1,-123-18 1,88-88-16,-18-18 15</inkml:trace>
  <inkml:trace contextRef="#ctx0" brushRef="#br0" timeOffset="4543.72">16686 653 0,'18'0'0,"-36"0"0,36-18 15,0 18 16,-18-35-15,-53 35 31,-18 0-31,36 0-16,0 17 15,-18 36 1,17-53-16,19 36 15,-18 52 1,17 18 0,18 17-1,0-70 1,-18-35-16,18 35 0,0-18 16,0 88-1,0 18 1,0-52-1,0-37 1,18-16 0,70-19-1,-17-17 1,34-53 0,-87 18-16</inkml:trace>
  <inkml:trace contextRef="#ctx0" brushRef="#br0" timeOffset="4775.32">16545 1199 0,'-17'0'15,"-19"0"16,72-17 16,87-18-31,-52-1-16</inkml:trace>
  <inkml:trace contextRef="#ctx0" brushRef="#br0" timeOffset="5018.93">17233 988 0,'0'17'31,"18"-17"0,35 0-15,0 0-1,17 0 1</inkml:trace>
  <inkml:trace contextRef="#ctx0" brushRef="#br0" timeOffset="5203.28">17321 1235 0,'-17'0'16,"34"0"-16,-34 35 31,34-35 0,124-53-15,-105 35-16,17-17 0,0 18 15</inkml:trace>
  <inkml:trace contextRef="#ctx0" brushRef="#br0" timeOffset="5452.86">18115 670 0,'0'-35'31,"0"123"16,0-70-47,0 35 0,0-18 16,35 247-1,-35-229-15,0 0 16,36 0-16,-36 0 0</inkml:trace>
  <inkml:trace contextRef="#ctx0" brushRef="#br0" timeOffset="6019.4">18715 1076 0,'0'-18'16,"-88"71"15,52 88 1,36-123-32,0 0 0,-35 17 15,35-17-15,0 17 0,0-18 16,0 19-1,0-19-15,18-17 16,-1 0 0,1 0-16,35-123 15,-53 70-15,35-53 16,0-123 0,1 158-16,-36-70 15,0-88 1,-18 158-1,18 18 1,0 36 0,0-19-16,0 19 31,18 17-15,17 0-1,18 35 1,-18 18-1,-35-35-15,0 17 0,0-17 16,0-1-16,0 36 16,-70 106-1,52-124-15,-35 36 16</inkml:trace>
  <inkml:trace contextRef="#ctx0" brushRef="#br0" timeOffset="17267.63">88 2205 0,'0'-18'16,"-35"18"-1,17 0 17,18-17-1,71 34 31,123-17-46,-141 0 0,0 0-16,17 0 0,18 0 15,-35 0-15,0 0 0,53 0 0,300-35 31,-71 0-15,194-36 0,-388 71-16,124-35 15,229 0 1,-371 35-16,18 0 0,124-36 16,299 36-1,-158-35 1,-230 35-16,89 0 15,-142 0-15,318 0 16,-88 0 0,-212 0-16,-17 0 15,-18 0-15,17 18 0,-17-18 0,-18 35 16,141-35-16,230 35 16,-106-35-1,70 35 16,-141-35-15,1 36 0,-231-36-16,54 0 0,-17 0 0,-37 0 15,37 0-15,16 0 0,72 0 16,281 0 0,-105 0-1,106 0 1,-142-18-1,-34 18 1,-178 0-16,-16 0 0,228 0 16,1 0-1,140 0 1,-334 0-16,105-35 16,-123 35-1,-18 0-15,141 0 0,89 0 16,-177-35-1,-53 35-15,53 0 0,-17 0 16,370-36 0,-106 36-1,141 0 1,-423 0-16,158 0 16,283 18-1,-159 17 1,300 0-1,-159 1 1,212-1 0,-247-35-1,123 0 1,-440 0 0,-1 0-16,-35 0 0,36 0 0,-1 0 15,0 0-15,689-18 16,-424-17 15,-247 35-31,-71 0 0,18 0 0,-17-18 16,52 18-16,-35 0 0,0-35 15,-17 35-15,52 0 0,-35-35 0,-17 35 16,17 0-16,300-35 16,-265 35-16,142-36 15,-195 36-15,54 0 0,-36 0 16,35 0-16,-52 0 0,52 0 15,0 0-15,-35 0 0,36 0 0,317 0 16,-265 0-16,124 0 16,-212 0-16,335 0 15,-335 0-15,106 0 16,282 0 0,-123 0-1,211 0 16,-140 0-15,-142 0 0,-282 0-16,35 0 0,106 0 15,-141 0-15,35 0 0,18 0 16,194 0 0,-212 0-16,0 0 0,106 0 15,106 0 1,-53 0-1,53 0 1,-88 0 0,-1 0-1,-158 0-15,0 0 16,0 0-16,17 0 0,-52 0 0,35 0 16,0 0-16,282 0 31,-282 0 0,-53-35-15,0 17 15,0-17 0,0 0 16,0 0 0</inkml:trace>
  <inkml:trace contextRef="#ctx0" brushRef="#br0" timeOffset="37264.74">3034 2011 0,'0'17'109,"0"36"-78,18-35 0,-18 88 1,35-36-1,-35 1-15,0-36-1,0 18-15,0-35 16,0-1-16,0 36 0,0 18 31,0 35-15,-18 0-1,18-36 1,0-35-16,-17 36 16,17-53-16,0 70 15,-36 106 1,36-177-16,0 72 15,-17 52 1,17-106-16,0 89 16,0-89-16,-36 35 15,36-17 1,0-17-16,0 16 0,0 1 0,0 0 0,-35 71 16,35 105-1,0-211-15,-18 35 16,18 70-16,-35 106 31,35-105-15,0 52-1,0-123-15,-35 18 0,35 70 16,0-88-16,0 0 0,0 70 16,-18 36-1,18-106-15,0 17 16,-17 89-1,-19-18 1,36-105-16,0 16 16,0 1-16,-17 36 15,-19 52 1,36-124 0,0 19-16,0-19 0,0 1 0,0 17 15,0 159 16,0-88-15,0-71-16,0 36 16,0 35-1,-17-1 1,17-34 0,0 35-1,0-88-15,0 17 0,0-18 16,0 54-16,0-36 0,0-17 15,-36 141 1,36-142-16,0 36 16,0 53-1,0 0 1,0-36 0,0-52-16,0 17 15,0 18-15,0 18 0,0 35 16,0 52 15,0-122-31,0 34 16,0-52-16,0 88 15,0 0 1,0-71-16,0 18 0,0-36 0,0 1 16,0 123-1,0-70 1,0-1-1,0-17 1,0 0 0,0 18-1,0-36 1,0-17-16,0-1 16,0 18-1,0-17 1,0 17 46</inkml:trace>
  <inkml:trace contextRef="#ctx0" brushRef="#br0" timeOffset="41216.24">2699 9596 0,'-18'35'16,"18"-18"62,0 36-47,0 0-15,0-35-16,0 17 15,0-17-15,0-1 0,0 19 16,0-19-16,0 89 15,0 0 1,0-88-16,0 17 16,0 18-16,0-35 0,0-1 15,0 18-15,0-17 0,0 53 16,0-36-16,0-17 16,0 70-16,0 18 15,0-89 1,0 36-1,0-35-15,0 17 0,0 18 16,-35-35-16,35 35 16,0 88-1,0-36 1,0 54 0,0-53-1,0 123 1,0-70-1,0 106 1,-18-36 0,18-53-1,0-123 1,0 159-16,0-159 16,0 88-16,-35 141 31,35-229-31,0 35 0,0-35 15,0 388 1,0-353-16,0 71 16,0 247-1,0-300-15,0 70 16,0 212 0,0-264-16,0 193 15,0 142 1,0-177-1,0 53 1,0-123 0,0 88-1,0-1 1,0-87 0,0-18-1,0-88 16,0-53-31,0 35 16,-35 71 0,35 70-1,0-123 1,0 123 0,0-70-1,0-124-15,-18-35 0,-17 0 47,17 0-16,-17 0 1,17 0-17,-17 0 16</inkml:trace>
  <inkml:trace contextRef="#ctx0" brushRef="#br0" timeOffset="44467.13">11924 2081 0,'0'-17'62,"0"52"16,0 36-62,0-54-16,0 18 0,0-17 16,0 17-16,0-17 0,0 35 15,0 70 1,-35 19 0,35-54-1,0-53-15,-18 88 16,18-52-16,-35 35 15,-1 88 1,36-53 0,-17 53-1,-19 0 1,36-18 0,-35-123-1,35 0-15,0 0 0,-17-18 16,17 18-16,-36 53 0,36-35 15,-17 52 1,-19 1-16,1-1 16,35-70-16,-18 88 15,-17-88-15,35 53 16,0-53-16,-35 159 16,17-36-1,18-70-15,0-53 0,0 0 16,0 35-16,0-18 0,0 124 15,-35 124 1,35-124 0,-35 106-1,35-89 1,0 89 15,0-194-31,0 88 16,0-88-16,0-18 0,-36 18 15,36 264 1,0-281-16,-35 16 0,35-16 16,0-1-16,0 18 0,0-18 0,0 0 15,-17 18-15,17-18 0,0 18 16,-36 405 0,36-422-16,-35 140 15,0 230 1,-1-142-1,36-176-15,-35-53 16,35 142-16,-35-142 0,35 53 16,-18 53-16,-17 212 15,35-89 1,-35-211 0,35-18-16,0 106 15,-36 124 1,1 35-1,17-265-15,-17 194 16,0 71 0,35-106-1,-35 17 1,-1-52 0,19 88-1,17-247-15,-36 158 16,1 1-1,0 17 1,35-176-16,0 71 16,-18-107-16,18 36 15,0 36-15,0-37 16,0-34-16,-35 35 0,35 0 16,0-18-16,0 71 15,-18 53 1,18-106-16,-35 88 15,0-35 1,35 35 0,-18-71-1,18 36 1,0 18 0,0-19-1,0-87-15,0 53 16,-35 34-1,35-69-15,0-19 16,0 36-16,0 71 16,0-18-1,0-1 1,0-34 0,-18 35 15,18-53-31,0 17 15,-17 71-15</inkml:trace>
  <inkml:trace contextRef="#ctx0" brushRef="#br0" timeOffset="51920.27">0 4127 0,'35'0'110,"159"0"-79,-123-35-31,-18 35 0,35 0 0,18 0 16,264-35 15,-282 0-31,-17 35 0,17 0 0,0 0 16,265 0-1,-35-18 1,-195 18-16,177-35 15,-247 35-15,88 0 16,159-36 0,-194 1-16,-53 35 15,70-35-15,142 17 16,-89-17 0,-123 35-16,106-35 15,35-1 1,-141 36-1,-36-17-15,19 17 0,122-18 16,-122 18 0,-1 0-1,71 0 1,0 0 0,-54 0-16,-34 0 0,88 0 15,194 0 1,158 0-1,-52-35 1,106 35 0,-71 0-1,-300 0-15,35 0 16,0 0-16,1 0 0,370 0 16,299 0-1,107 0 1,-301 0-1,-405 0 1,300 0-16,-317 0 16,158 18-16,282-18 31,-494 35-31,-35-35 0,159 0 16,335 35-1,-141 0 1,-370-35-16,334 71 15,-334-71-15,193 35 16,389 36 0,-265-36-1,17 0 1,213 36 0,-107-36-1,-388 0-15,-34-35 16,210 53-16,-175-53 0,-36 18 15,35-18-15,-35 0 0,36 53 16,440-18-16,-70 0 31,247 1-15,-653-36-16,317 53 16,-264-53-16,-70 0 0,105 0 0,-35 35 15,-70-35-15,52 0 0,71 0 16,829 70-1,-582-70 1,194 53 0,-565-53-16,248 36 15,299-1 1,-229-35 0,406 70-1,-54-17 1,-299-17-1,-317-36 1,334 35-16,-88-35 31,-281 0-31,-19 0 0,53 0 0,-34 0 0,157 0 16,-34 0 0,-230 0-16</inkml:trace>
  <inkml:trace contextRef="#ctx0" brushRef="#br0" timeOffset="53571.24">31415 4921 0,'35'0'46,"194"-35"-14,-123 0-32,-18-1 0,18 36 0,18-35 0,17 35 15,0-35-15,212 35 16,617-35 0,-829-18-16,-141 17 46,0 1-30,0-18 0,0-17-1,0 52 1,-71 18 15</inkml:trace>
  <inkml:trace contextRef="#ctx0" brushRef="#br0" timeOffset="55955.22">0 7497 0,'71'0'62,"-1"0"-46,-17 0-16,70 0 16,142-18-1,-141 18-15,193-18 16,53-17 0,-246 35-16,17-35 15,88 35-15,265-36 16,-370 1-1,246 0-15,18 35 16,159-71 15,-53 36-15,-53 35 0,-318 0-16,54-35 0,-36 35 0,-18 0 15,18 0-15,36 0 0,-54 0 0,18 0 16,424 0-1,-424 0-15,124 0 16,299 0 0,-441 0-16,248-36 15,670-34 1,-442 17 0,142-18-1,-512 71 1,18 0-16,230-35 0,369-53 31,-599 88-31,53-53 0,0 53 0,-53-35 0,53 35 16,599-53-1,283 18 1,-229-1 0,-654 36-16,707-53 15,-36 0 1,-688 53-16,71 0 0,-53 0 15,0 0-15,1005-35 16,-300 35 0,-652 0-16,653 0 15,-654 0-15,301 0 16,-300 0-16,-53 0 16,52 0-16,-52 0 0,0 0 0,-18 0 15,318 0-15,476-35 16,-247 35-1,-582 0 1,582 0 0,-106-53-1,177 53 1,-53 0 0,-248 0-1,1-35 1,-600-1 31,0 1 0</inkml:trace>
  <inkml:trace contextRef="#ctx0" brushRef="#br0" timeOffset="58298.5">0 10372 0,'0'35'47,"35"-53"31,142 1-62,34-19-1,142 1 1,-106 0 0,159 0-1,-300 35 1,211-18-16,-229 18 15,106-35 1,-106 35-16,-17 0 0,105 0 16,-70 0-16,35 0 15,300-36 1,-158 36 0,140-35-1,-70 0 1,-1 35-1,-210-35-15,-54 35 0,176 0 16,266 0 0,87-36-1,-123 1 1,-300 35 0,-71 0-16,248-35 0,158 35 15,-353 0 1,18-36-16,53 36 0,-17 0 0,616 0 31,-52-35-15,-89 35-1,-458 0-15,230 0 16,-301 0-16,71-53 0,229 53 16,-229 0-16,-17 0 0,69 0 0,425 0 31,228 0-16,-52 0 1,-371 0 0,-335 0-16,53-35 15,158 35-15,-158 0 16,0 0-16,-17 0 0,140-35 16,-123 35-16,-71 0 0,689-36 15,-142 1 1,-494 35-1,442 0-15,-548-35 16,124 35-16,-71 0 16,71 0-16,-17 0 0,69 0 0,-52 0 15,529-53 1,1 53 0,-160-35-1,-494 35-15,107-36 0,140 36 16,-193 0-16,316-35 15,301-18 1,-617 53-16,193 0 16,494-35-1,-387 35 1,-19-35 0,-281 35-1,-54 0-15,142 0 0,140-36 16,-281 36-1,52 0-15,-35 0 0,71 0 16,-71 0-16,124 0 16,176 0-1,-159 0 1,-176 0-16,17 0 0,106 0 16,-140 0-16,140 0 15,282 18 1,-440-18-1,-71 35 1,0-17 15,0 17 63,0-52 0,0-1-63,-35 18 47</inkml:trace>
  <inkml:trace contextRef="#ctx0" brushRef="#br0" timeOffset="60939.95">0 12823 0,'53'0'188,"17"0"-173,-17 0 1,53 0 0,18 0-1,-89 0-15,18 0 0,-35-17 16,17 17-16,18 0 0,17 0 15,142 0 1,-36-35 0,1 35-1,-124 0-15,0 0 16,70-36-16,-105 36 16,35 0-16,-36 0 0,142-17 15,17-19 16,-17 1-15,-18 17 0,-88 18-16,71-35 15,17 35 1,159-35 0,52 17-1,-34 18 1,-230 0-16,230-35 15,-213 35-15,125 0 16,211 0 0,-300 0-16,-18 0 15,18 0-15,512 0 16,-247-35 0,211 35-1,36 0 16,-336 17-15,-140-17-16,17 0 0,0 36 0,-18-36 16,-53 0-16,54 0 0,158 35 15,388 0 1,0 18 0,-52-53-1,-477 35-15,476 1 16,106-36-1,-176 0 1,246 35 0,-175 18-1,-1-18 1,-441-35-16,442 35 16,52-35-1,-476 53 1,-71-53-16,71 0 0,-18 0 0,-87 0 15,87 0-15,1094 36 32,-1076-36-32,229 35 15,424-35 1,-654 53-16,178-53 16,599 0-1,-353 0 1,-70 0-1,-424 0-15,-52 0 0,281 0 16,-211 0-16,-70 0 16,52 0-16,71 0 0,424 0 15,-495 0 1,141 0-16,-140 0 16,264-18-16,-265 18 15,89 0-15,-124 0 16,-18-35-16,107 35 15,-89 0-15,53-35 16,141 35 0,-247-36-16,159 36 15,176 0 1,-105 0 0,52 18-1,-158 17 1,105 0-1,-52-17 1,-53 17 0,-159-35-16,158 36 15,1-1 1,17-17 0,-176-18-1,0 0-15,53 35 0,-53-35 16,0 0-16,0 0 0,0 0 0,17 35 0,-17-35 15,106 0 1,70 35 0,-70-35-1,-106 0-15,0 0 0,17 0 0,-17 0 16,53 18 0</inkml:trace>
  <inkml:trace contextRef="#ctx0" brushRef="#br0" timeOffset="67542.86">0 15769 0,'0'-35'141,"35"0"-78,124-54-32,-141 72-31,-1 17 0,89-53 15,35 18 1,-88 17 0,35-17-16,-35 35 15,-35 0-15,88-18 0,35-17 16,-106 17 0,18 18-16,18 0 15,-54-35-15,71 35 16,36-18-1,70 18 1,-18-35 0,-123 35-16,88-18 15,-35 18 1,-53 0-16,-35 0 0,-1-35 16,36 35-16,53 0 15,0 0 1,-53 0-16,53-18 15,0 18 1,-54 0-16,1-35 16,71 35-16,35 0 15,-89-35 1,18 35-16,-35 0 0,0 0 0,300 0 31,-230 0-31,36 17 16,-35-17-16,158 36 15,53-36 1,-212 35-16,-17-35 0,-17 0 0,52 35 16,-53-35-16,265 36 15,-124-19-15,-123 18 16,352 1 0,-334-36-16,70 35 15,264 0 1,-105 1-1,35-36 1,-300 17-16,124-17 16,-124 35-1,71-35-15,-106 0 16,35 0-16,71 0 0,88 0 31,-194 0-31,35 0 0,-17 0 0,17 0 16,176 36-1,-175-36-15,34 0 16,-35 0-16,124 0 16,-159 0-16,106 0 15,176 0 1,-18 0 0,54 0-1,-19-18 1,-69 18-1,-195 0-15,0 0 16,71-35-16,158 35 16,107 0-1,-89 0 1,-18-35 15,-211 35-31,212 0 16,-36 0-1,-194 0-15,18 0 0,-18 0 0,0 17 16,300-17 0,-70 0-1,-265 0-15,264 35 16,-211-35-16,70 0 16,212 0-1,-105 36 1,52-36-1,53 35 1,-106 0 0,-194-35-1,194 0-15,1 18 32,-177-18-32,-54 0 0,72 0 0,-54 0 0,266 35 31,-54 1-16,71-1 1,-124-35 0,-123 35-16,176-35 15,0 35 1,-141-35-16,-52 18 0,-1-18 16,18 0-16,-18 0 0,229 35 15,18 1 1,124-1-1,-336 0-15,-17-35 16,18 0-16,17 35 16,-18-35-16,18 0 0,-17 36 0,17-36 0,247 35 15,71 0 1,105-35 15,-387 35-31,140-35 16,-193 0-16,52 0 0,159 36 15,-176-36-15,88 35 0,-106-35 16,776 88 0,-352-70-1,34-18 1,-458 0-16,353 35 16,-18-35-1,-281 0-15,-72 0 16,53 0-16,-35 0 0,-17 0 0,52 0 15,142 0-15,246 35 16,-423 1 0,124-36-16,-124 35 15,-17-35-15,140 0 0,89 0 16,-159 35 0</inkml:trace>
  <inkml:trace contextRef="#ctx0" brushRef="#br0" timeOffset="68340.39">32826 19032 0</inkml:trace>
  <inkml:trace contextRef="#ctx0" brushRef="#br0" timeOffset="69494.07">32632 16528 0,'18'0'110,"105"0"-95,-52-18-15,176 18 16,158-71-1,-158 36 1,-141 0 0</inkml:trace>
  <inkml:trace contextRef="#ctx0" brushRef="#br0" timeOffset="73111.67">670 3122 0,'-35'0'0,"-18"18"31,35 17-15,-17 18-1,35-18 1,0 18-1,18 0 1,-18-18-16,53 1 16,-36-36-16,19 35 15,34-35 1,-52 0-16,17 0 16,-17 0-16,-1 0 0,72-35 15,-72-18 1,18 35-16,-35-17 15,18-53 1,-18 52 0,0 19-16,0-89 31,0 53-15,0 35-16,-53-35 15,18 36 1,-36-19-1,1 72 1,-36 105 0</inkml:trace>
  <inkml:trace contextRef="#ctx0" brushRef="#br0" timeOffset="73528.03">1023 4780 0,'0'-18'15,"0"71"48,35 247-32,-35-229-31,0-18 0,0 105 31,0 1-31,0-106 0,0-18 0,0 18 16,-17 0-16</inkml:trace>
  <inkml:trace contextRef="#ctx0" brushRef="#br0" timeOffset="74327.82">970 8343 0,'18'-17'63,"88"17"-32,-89 52-31,1 1 0,17 0 16,0-17-16,-17 16 0,-18 1 15,35-17-15,-35 17 0,0 17 16,0 36-1,-17-53-15,17-35 0,-71 87 16,-17-52 0,53-17-1,-54-19 1,72-17-16,-18 0 16,17 0-16,0-35 15,18-36 1,0 18-1,0 36 1,53 17 0,53 0 15,-88 35-31,35 36 16,123 158-1,-105-88 1</inkml:trace>
  <inkml:trace contextRef="#ctx0" brushRef="#br0" timeOffset="75062.21">1199 10795 0,'18'-18'47,"53"18"-32,-36 0 1,-17 0-16,34 71 31,-34-36-31,-18 36 16,0 87 0,0-105-1,0 0 1,0-35-16,0 0 15,0 17 1,53-35 31,-35 18-31,70 70-1,-71 35 1,-17-105-1,36 17-15,-36-17 0,0 35 16,-36 0 15,-16-53-15,-72 0 0,89-18-16,-18-53 15,35 36-15,-17-18 0</inkml:trace>
  <inkml:trace contextRef="#ctx0" brushRef="#br0" timeOffset="76967.61">970 13458 0,'0'0'0,"-18"0"31,1 0-15,-18 36-1,35 52 1,0-53-1,0 18-15,17 18 32,1-54-32,-1 19 15,72-19 1,-36-17 0,17-35-1,-52-18 1,35 18-1,-36-1 17,19 54-1,17 88-15,-53-53-1,0 53-15,35 0 16,-35-54-16,35 107 0,-35 141 31</inkml:trace>
  <inkml:trace contextRef="#ctx0" brushRef="#br0" timeOffset="77630.58">1270 16087 0,'0'-18'31,"0"0"16,-71 36 0,19 141-16,16-53 0,36-36 0,0-52-31,0 17 0,18 89 32,0-54-17,-18 36 1,0-88-16,0 17 16,0 35-1,0-52-15,-36 17 16,-17-35-1,18 0 1,-18-106 0,18-17-1</inkml:trace>
  <inkml:trace contextRef="#ctx0" brushRef="#br0" timeOffset="77847.99">1058 16210 0,'0'0'16,"0"-18"15,18-17-15,0 35-16,17 0 0,-35-17 16,18 17-16,17-36 0,18 36 0,-36-17 15,107-36 1,-89 53-16,-17 0 0,17-36 15,36 19 1</inkml:trace>
  <inkml:trace contextRef="#ctx0" brushRef="#br0" timeOffset="81381.78">12735 2487 0,'-17'53'109,"-36"106"-78,53-142-31,-53 89 32,53-88-17,0 17-15,-35-35 0,35 18 0,0-1 16,0 19 0,0 17-1,0 0 1,0-18-1,0 18 17,0-18-17,0-17 1,0-1 15,0 19 47,17-19 79,-17 18-95,18-35-15,17 18-16,-17-18 0,17 0 1,-17 0-17,-1 0 1,19 0 0,-19 0-1,36-35 16,-18 17-15,-35-35 0,0 36-16,18-19 15,-18 19-15,0-36 32,-35 35-1,-18 18-16,0 0 1,35 0 0,1 0-16,-19 18 15</inkml:trace>
  <inkml:trace contextRef="#ctx0" brushRef="#br0" timeOffset="82865.21">12153 4780 0,'18'0'78,"70"-18"-47,-53 18-15,-17 0-16,35 0 15,-36 0 16,19 0-15,-19 53 0,-17-35-16,36 35 15,-36 0-15,0 0 16,0 70 0,17-87-16,-17 16 15,0 90 1,0-90-1,0 19 1,0-36 0</inkml:trace>
  <inkml:trace contextRef="#ctx0" brushRef="#br0" timeOffset="83101.12">12312 5345 0,'0'0'0,"-35"0"15,35-36 32,35 36-31,0 0-16,-17 0 15,-1 0-15,19 0 0,34 0 16</inkml:trace>
  <inkml:trace contextRef="#ctx0" brushRef="#br0" timeOffset="83849.78">12277 7567 0,'0'0'0,"0"18"16,-18-18-16,-35 70 31,53-34-31,-35 16 0,17-34 0,18 35 15,0 0-15,-35 17 0,35-52 16,-35 176 0,35-159-16,0-17 0,0 0 15,17 88 1,1-71 0,35-35-1,0-18 1,0-123-1,-53 88-15,0 0 16,0 0-16,0 0 0,0-211 16,0 193-16,0-35 15,0 89 1,0-36-16,0 35 16,0-17-16,0 0 0,0-1 15,17 19 1,19-36-1,34 0 1,-52 53 0,17 0-16,18 0 31,-35 35-15,-18 36-1,-36 123 1,-52-88-1,70-53-15</inkml:trace>
  <inkml:trace contextRef="#ctx0" brushRef="#br0" timeOffset="84683.88">11800 10707 0,'0'0'16,"18"-18"-1,35 18 1,-35 0-1,17 35 1,-35-17-16,18 17 16,-18 1-1,0-1 1,0-17-16,-89 17 16,54-35-1,-53-18 16,70-52-15,-17 52-16,35-35 16,0-17-1,18 17 1,34 17 0,1 36-1,18 0 1,-71 18-16,53 35 15,-35 17 1,-18-17 0,35 53-16,-35 18 15,0 140 1,0-211 0,0 71-16,-18 34 15</inkml:trace>
  <inkml:trace contextRef="#ctx0" brushRef="#br0" timeOffset="85328.25">11589 13300 0,'0'-36'31,"0"19"-15,0 105 31,0-17-32,0-19-15,0 54 0,0-53 0,0 0 16,0 0-16,0 0 0,0 18 16,0 105-1,0-141-15,0 18 16,0-35-16,0 17 15</inkml:trace>
  <inkml:trace contextRef="#ctx0" brushRef="#br0" timeOffset="85799.97">12118 13229 0,'0'-35'0,"0"70"0,0-88 16,-18 53-16,1 36 47,-19 69-31,36-87-16,0 17 0,0-17 15,0 35-15,0-36 0,0 19 16,0 17-16,18-36 0,-18 19 15,0-19-15,18 18 0,-18-17 16,35 0-16,18 17 16,17-35-1,-52 0 1,17-18-16,18-17 0,-35 0 16,35-36-1,0-105 1,-18 52-1,-35 19 1,0 87-16,-35-35 16,17 0-1,-17 53-15,-18 0 16,35 0 0,-17 0-16</inkml:trace>
  <inkml:trace contextRef="#ctx0" brushRef="#br0" timeOffset="87702.02">11624 16775 0,'0'0'0,"35"0"0,-35-18 16,0 0 15,18 71 16,-18-35-31,0 176-1,0-88 1,0-89 0,0 36-16,0-35 0,0 35 15,0 17 1,0-17-1</inkml:trace>
  <inkml:trace contextRef="#ctx0" brushRef="#br0" timeOffset="87961.82">11959 16916 0,'0'-53'15,"0"17"17,0 54-1,0 106 0,35-71-31,-35-18 0,0 18 0,0 0 16,0 0-16,0-36 0,0 36 15,0-18-15,0 54 0</inkml:trace>
  <inkml:trace contextRef="#ctx0" brushRef="#br0" timeOffset="91812.19">13917 2081 0,'18'0'16,"-18"-17"-1,0-1 1,17-17 31,-17 70 0,0-17-32,0 35 1,-35 52 0,35 54-1,-18-53 1,18 53-1,0-71 1,0-17 0,0-19-16,0-34 0,-35 35 0,35 0 15,0 18-15,0-19 0,0 195 32,0-229-32,-17 70 15,17-70-15,0 88 16,0-53-16,0 0 15,0 105 1,0-105-16,17 0 0,-17 18 16,0-18-16,0-36 0,18 89 15,-18 0 1,0-88-16,0 70 16,0-71-16,0 19 15,0 17-15,0-36 0,0 36 16,0-35-16,0 17 0,0 88 15,0-52 1,0 70 0,0-123-1,0 35-15,0-36 16,0 19-16,0 17 0,0-1 31,0 1-31,0-17 16,0 69-1,0-52-15,0-17 0,0-1 16,0 71 0,0 0-1,0-36 1,0 36 0,0 17-1,35-52 1,-35-36-16,0 36 15,0-18-15,0-18 16,0-17-16,0-1 16,0 19-16,0 17 0,0 17 15,0-52 1,0 17-16,0-17 0,0 17 16,0 0-1,0 0-15,0 18 16,0 0-1,0 18 1,0-1 0,0 1-1,-18-36-15,18 36 16,0 35 0,0-89-16,0 19 15,0 16-15,0-34 0,0 35 0,0-18 16,0 18-16,0 212 15,0-212-15,0 0 16,0 0-16,0-1 0,0 19 16,0-18-16,0 0 0,0 0 0,0 0 15,0 388 17,0-335-17,0-71-15,0 18 0,0 53 16,0 52-1,0-105-15,0 35 16,0-70-16,0 123 16,0-123-16,0 70 15,-17 53 1,17-53 0,-35 36-1,35-71-15,0 0 16,0-36-16,0 1 15,-18 35-15,18 35 16,0-35 0,0-35-16,0-1 0,0 18 0,0 36 15,-35 88 17,35-142-32,0 89 15,0-70-15,0 34 16,0-17-16,-18 53 15,18 0 1,0-89-16,0 36 0,0 0 16,0 106-1,-18-53 1,18 52 0,0-105-16,0-35 0,0 35 15,0 106 1,0-124-16,0-17 15,0 35-15,0 123 16,0-141 0,0 36-16,0-36 15,0 71-15,0 17 16,0 36 15,0-35-15,0-19-1,0 54 1,36-53 0,-36-53-16,0 0 0,0 35 15,0-35-15,0 17 16,17 195 0,-17-106-1,0-18 1,0 35-1,0-35 1,0-88 0,0 0-16,0 106 0,0 35 31,0 0-15,0-70-1,0-72-15,0 37 16,0 140-1,0-176-15,0 0 0,0-18 16,36 230 0,-36-124-1,0 17 1,0-87-16,0 88 16,0-124-16,0 18 15,0 0-15,0-35 0,0 17 16</inkml:trace>
  <inkml:trace contextRef="#ctx0" brushRef="#br0" timeOffset="93705.63">13952 16457 0,'0'-35'0,"0"17"47,0-17-15,0 53 14,0 52-30,0-52-16,0 35 16,0-18-16,0 71 15,0-53-15,0 17 16,0 195 0,36-89-1,-36 124 1,0 0-1,0-88 1,0-124 0,0-35-16,0 105 0,0-69 15,0 69-15,0 107 32,0-177-32,0-35 0,0-18 15,17-35 95</inkml:trace>
  <inkml:trace contextRef="#ctx0" brushRef="#br0" timeOffset="108775.96">18203 2187 0,'0'18'156,"-53"70"-125,53-70-31,0 17 0,-17-17 16,17-1-16,0 19 0,0-19 16,-18 18-16,-17 107 31,-18 122 0,53-193-31,0 52 16,0-17-1,0-53-15,-18-18 16,18 18-16,0 123 16,0 19-1,0-143 1,-35 90-16,35-90 16,0 54-16,0 88 31,0-158-31,0 17 0,0-1 15,0 160 1,0-159-16,0 70 16,0-105-16,0 35 0,-18 35 15,18-70-15,0 70 16,0-70-16,0 105 16,0 18-1,0 18 1,0-35-1,0 52 1,0 36 0,0-160-16,0-16 15,0 17-15,0-36 0,0 36 16,0 35 0,0-17-16,0-18 0,0-18 0,0 159 31,0-35-16,0 70 1,0-176-16,36 35 16,-36 36-1,0-71-15,17 53 16,-17 88 0,36-36-1,-36 72 1,17-54-1,18 18 1,-35-141 0,0-18-16,18 36 0,-18-18 15,0 35-15,0-70 16,35 35-16,-35 35 0,0 70 31,0-105-31,0 18 0,36-18 0,-36 0 0,0 0 16,0 35-1,0 159 1,0-141 0,0 17-1,0-88-15,0 71 16,0 18 0,0-107-16,0 36 0,0-17 15,0 34-15,0-17 0,0 18 16,0 158-1,0-194 1,0 18-16,0-35 0,0 35 0,0 52 16,0 37-1,0-125 1,0 36-16,0 35 0,0 89 16,-18-36 15,18 18-16,0-107-15,0 19 16,-18 88 0,18-89-16,0 36 15,-70 176 1,52-70 0,-17 0-1,35-159-15,0 158 16,-35-70-1,35-88-15,0-17 16,0 17-16,0-1 0,0 1 0,0-35 16,0 388-1,0-195 1,0-158 0,0 0-16,0 106 15,0 17 1,0 36-1,0-18 1,0-53 0,0-123-16,0 123 15,0 53 1,0-159-16,0 53 0,-36-35 16,36 0-16,0 106 15,0-53 1,0-53-16,0-18 15,0 18-15,0 0 0,0-18 16,0 18-16,0 53 16,0-53-16,-17 70 15,17 71 1</inkml:trace>
  <inkml:trace contextRef="#ctx0" brushRef="#br0" timeOffset="110863.5">17974 16669 0,'0'-36'0,"0"1"15,0 0 1,0-18-1,0 35 1,0-17 0,35 106 31,-35-54-32,0 19-15,0 34 16,0-52-16,0 35 0,0 17 15,0-17-15,36 35 0,-36-17 0,0 17 16,0-35-16,0 141 16,17 194-1,-17-141 1,0-35 0,0-124-16,0-18 0,0 19 15,0-36-15,35 52 0,-35-16 0,0-37 16,36 248-1,-1-300 17,-17 0 15,17 0-16,-17 0 47</inkml:trace>
  <inkml:trace contextRef="#ctx0" brushRef="#br0" timeOffset="112476.68">18750 2999 0,'0'-36'31,"0"19"1,0-19-17,0 54 1,0 70 0,0-52-16,0 122 15,0 54 1,0-124-16,0-17 15,0-18-15,0 0 0,-18-1 0,18 37 16</inkml:trace>
  <inkml:trace contextRef="#ctx0" brushRef="#br0" timeOffset="113028.8">19068 3122 0,'17'-35'0,"-17"17"16,36-17 0,-36 17-16,17 18 15,36 0 1,18 0-1,-54 0-15,-17 36 16,36-19-16,-19 18 0,-17-17 16,35 0-16,-35 17 0,0-17 15,0 17-15,0 35 0,0 1 16,0-36 0,-35 36-1,-18-18 1,0 0-1,36-53-15,-19 0 16,19 0 0,-1 0-1,18-18-15,0 0 32,0-17-17,18 70 16,35 71-15,-18-35 0,0-18-16,-17 70 0,17-70 15,0 0-15,-35 53 0,36-53 16</inkml:trace>
  <inkml:trace contextRef="#ctx0" brushRef="#br0" timeOffset="113360.82">19121 5009 0,'0'0'0,"-36"-35"16,19 35 47,17 106-48,0-53-15,0 17 16,-36 230-1,19-194 1,17-35-16</inkml:trace>
  <inkml:trace contextRef="#ctx0" brushRef="#br0" timeOffset="113877.84">19350 5009 0,'0'0'0,"0"-35"16,35 35-16,-35-17 0,18 17 15,35-36 1,-18 36 0,-17 0-16,-1 0 15,36 36 1,-18 34-1,-35 36 1,0-53-16,0-18 0,-17 0 16,17 1-16,0-19 15,-53 71 1,53-70 0,18-18 30,-1 0-30,71 0 0,-52 0-1,-1 18 17,-35 70-17,18-88-15,-18 35 16,0 71-1,-53 0 1,-53-53 0,53-18-16,-18-17 0</inkml:trace>
  <inkml:trace contextRef="#ctx0" brushRef="#br0" timeOffset="114460.39">19138 7602 0,'0'-17'0,"0"-36"31,0 70 1,0 107-17,0-54-15,0-17 0,35 106 16,-35 35 0,0-141-16,0 18 0,0 17 15,0 0-15,0-35 16,0 0-16</inkml:trace>
  <inkml:trace contextRef="#ctx0" brushRef="#br0" timeOffset="114845.42">19509 7885 0,'0'0'0,"0"-53"16,0 35-1,0 71 17,17 53-17,36 0 1,0-53 0,0-53-1,0 0 1,-35-18-1,34-53 1,-34 54 0,17 17 31,-35 70-32,0 1-15,0-18 0,0 88 16,0-71-16,0 54 0,0 140 15,0 460 1</inkml:trace>
  <inkml:trace contextRef="#ctx0" brushRef="#br0" timeOffset="115628.89">19191 10601 0,'0'0'0,"-18"-18"0,18-17 16,0-36 15,-35 71-15,35 36 0,0 17-16,0 105 15,0 54 1,0 0-1,18-159-15,17 123 16,-35-70 0,0-53-16</inkml:trace>
  <inkml:trace contextRef="#ctx0" brushRef="#br0" timeOffset="116078.63">19897 10795 0,'0'-18'0,"-18"18"46,0 18-30,18 17-16,0 18 16,0-35-16,0 17 15,0 0-15,0 1 16,0 17-16,36-36 16,-19 36-16,19 71 15,-19-36 1,18 0 15,-35-53-31,0 53 31,-17-52-31,17-19 0,-18-17 0,18 36 0,-35-36 16,-18 17 0,18-17-1,-18-123 1</inkml:trace>
  <inkml:trace contextRef="#ctx0" brushRef="#br0" timeOffset="116258.42">20073 10636 0,'0'0'0,"0"-17"15,0-19 1,0 19-16,0-1 15,35 18-15,54-53 16,52 18 0,-124 17-1,36 18-15</inkml:trace>
  <inkml:trace contextRef="#ctx0" brushRef="#br0" timeOffset="117345.43">19173 14429 0,'0'0'0,"0"-71"16,0 36-16,0 17 15,0 0-15,0-17 16,0 18-1,0 105 32,36 141-31,-36-176-16,0 88 16,0 159-1,0-124 1,0-105-1</inkml:trace>
  <inkml:trace contextRef="#ctx0" brushRef="#br0" timeOffset="117773.84">19685 14129 0,'0'0'16,"0"-18"15,-18 106 1,1 106-17,17-141-15,0 35 0,0-35 16,0 18-16,0-18 0,0 0 15,-36 0-15,36 17 0,0 54 16,0-89-16,0-17 0,0 17 16,36 35-1,-19-52-15,19-18 16,34 0 0,-52 0-1,17-106 1,-35 53-1,0 0 1,-70 53 15,-19 18-15,19 0-16,17 52 0</inkml:trace>
  <inkml:trace contextRef="#ctx0" brushRef="#br0" timeOffset="118335.01">19456 16933 0,'-36'-17'15,"72"34"-15,-72-70 0,36 36 31,-17 70-15,17-18 0,0 71-1,0 194 1,0-212-16,0 71 16,-36 140-1,36-140 1,0-106-1</inkml:trace>
  <inkml:trace contextRef="#ctx0" brushRef="#br0" timeOffset="118729.12">19826 17198 0,'0'-18'0,"0"36"16,0-53-16,0-1 15,18 19 1,52-19 0,-17 19-1,-35 17-15,17 0 0,-17 0 0,17 0 16,18 0-1,-35 0 1,-1 88 0,19-35-16,-36-35 15,0 17-15,0 141 16,0-123-16,0 71 16,0 34-1,17 1 1,-17-88-1,0-54 1</inkml:trace>
  <inkml:trace contextRef="#ctx0" brushRef="#br0" timeOffset="118995.55">19897 17798 0,'-36'0'31,"72"0"-31,-54-18 16,18 0-16,18 18 15,-1-35-15,142-35 16,-124 34-1,36 19-15,17-36 32,-35 17-32</inkml:trace>
  <inkml:trace contextRef="#ctx0" brushRef="#br0" timeOffset="122213.65">21237 2381 0,'0'0'0,"35"18"15,-17 17 1,-18-17 15,35-18-15,-35 53-1,0 0 1,0 0 0,0 17-1,0 1 1,0-36-16,0-17 0,0-1 15,0 18-15,0-17 0,-17 17 0,-1 107 32,-17-1-17,35-124-15,0 1 16,0 35-16,-18-18 0,18 89 16,0 17-1,-17-124 1,17 124-16,0-88 15,-36 53-15,36-35 16,0-18-16,0 0 0,0-1 16,0 1-16,-35 18 0,35-18 15,0 229 1,0-70 0,0 52-1,0-211-15,0 88 16,-35-35-16,35-53 0,0 35 15,0-17-15,0 17 0,0 71 16,0 194 0,0-142-1,0 19 1,0-125-16,0 89 16,0 53-1,0-176 1,0 17-16,0-35 0,0 0 0,0 0 15,0 17-15,0 19 0,17 193 32,-17-229-32,0 70 15,0-70-15,0 0 0,36 106 16,-36-106-16,0 105 16,35 107-1,-35-212-15,0 159 16,0 52-1,18-87 1,-18-1 0,0-35-1,35 0 1,-35-88-16,0 0 16,0 18-16,35-18 0,-35-1 0,0 1 15,0-17-15,18 211 16,17-194-1,-35 17-15,0-17 16,53 141 0,-53-141-16,0 53 15,35 229 1,1-123 0,-36 52-1,0-105 1,17 17-1,-17-158-15,0 70 0,0 36 16,35 105 0,-35 35-1,36-105 1,-36-53-16,35 70 16,-17-17-1,17-88 1,-35-18-16,0 0 0,35 17 0,-17 124 15,17-17 17,-35-89-32,35 88 15,1-17 1,-36-89-16,17-17 0,-17 0 0,0 0 16,36 18-16,-36 17 15,52 124 1,-52-195-16,0 54 15,18 88 1,-18-54 0,0 72-1,0-160-15,35 36 16,-35 36-16,36 69 16,-36-105-1,0-35-15,0 35 0,0-18 0,17 89 16,-17 17-1,0-124 1,18 36 0,-18 71-1,0-19 1,0 1 0,0-88-16,0 88 15,0 0 1,0 52-1,0-140-15,0 35 16,35 70 0,-35-17-1,0-35 1,0-18-16,0 53 16,0-1-1,0-87 1,0 17-16,0-17 0,0 17 0,18-17 15,-18-1-15,0 19 0,0-19 16,0 19-16,0-19 0,0 19 0,0 34 31,0 1-15,0-36-16,0-17 0,0-1 0,0 19 16,0-19-16,0 36 15,0 18 1,0 17-1,0-18 1,0 1 0,0-36-1,0-17-15,0 35 16,0 0 0,0-36-1</inkml:trace>
  <inkml:trace contextRef="#ctx0" brushRef="#br0" timeOffset="123248.18">21272 2134 0,'0'53'125,"0"212"-94,0-177-31,0-35 16,0 159 0,0-18-16</inkml:trace>
  <inkml:trace contextRef="#ctx0" brushRef="#br0" timeOffset="124397.73">29792 2805 0,'0'-53'32,"0"35"-17,0-17 1,0 176 31,0-106-32,0 18-15,0 159 16,0-71 0,35-88-16,-35 53 15,0-36 1</inkml:trace>
  <inkml:trace contextRef="#ctx0" brushRef="#br0" timeOffset="124981.53">30251 3263 0,'0'0'16,"0"-53"0,-36 141 30,36-70-30,-17 17-16,-19 54 16,36-19-1,0-35 1,0-17-16,0 17 16,18-35-16,0 0 15,17 0-15,-17 0 31,-1-17-31,-17-1 0,36-35 16,-19-106 0,-17 36-1,36-53 1,-36 123-16,0-18 16,0-35-1,17 89-15,-17-36 16,0-18-1,18 36 1,17 17 0,-17 18-1,35 0 1,-53 35 0,0 89-1,-106 123 16,-71-106-15,107-70-16,-177 70 0</inkml:trace>
  <inkml:trace contextRef="#ctx0" brushRef="#br0" timeOffset="126165.7">28346 2364 0,'0'-18'0,"0"36"0,0-89 16,-18 36-1,18 17 1,0-35 0,0 36-16,0-19 31,-18 142 63,18 18-79,0-71-15,0 35 0,0-35 16,-35 17-16,35-17 0,0 35 0,0-17 0,0 352 31,0-176-15,0-159-16,0 53 0,0 53 15,0-105-15,0 105 16,0 229 0,0-105-1,0-1 1,0-176 0,0 177-16,-35-213 15,35-16-15,0-36 0,0 35 16,0 18-16,0-18 0,0-35 0,-35 53 15,35-18-15,0 106 16,0 141 0,0-18-1,-36 107 1,36-177 0,0 53-1,0-89 1,0 89-1,0-247-15,0 159 16,0-124-16,0 53 16,0-70-16,0 17 15,0 0-15,0-35 0,0 53 0,0-53 16,0 70-16,0 283 16,0-195-1,-17 1 16,17-124-31,-36-35 0,36 18 0,0 17 16,-35-35-16,35 17 0,-35 19 0,17 299 31,-52-88-15,70-1 0,0-52-1,0-194-15,0 0 0,0 106 16,17 88-1,-17-35 1,0-160-16,0 37 16,0-36-16,0 105 0,-17 125 15,17-231 1,0 54-16,0 71 0,0-142 16</inkml:trace>
  <inkml:trace contextRef="#ctx0" brushRef="#br0" timeOffset="127965.96">27975 14041 0,'0'0'0,"0"-18"32,0-35-17,0 18 1,0 17 15,-17 71 32,17 247-32,0 0 0,0 176 0,0-388-31,0 18 16,0 194 0,0-88-1,0 17 1,0-70 0,0-1-1,0-105-15,0 18 0,0-18 16,0 53-16,0-71 0,0 18 15,0 123 1,0-70 0,0 88-1,0-141 1,0 17-16,0 89 16,0-88-1,0 70 16,0-123-31,0-1 0,0 71 16,0-70-16,0 35 16,0 0-16,0 17 15,0 36 1,35-71-16,-35-17 0,0 35 16,0 53-1,0-18 1,0 0-1,0-35-15,0 18 16,0-1 0,18-34-16,-18 16 15,0-16 1,0-1 0,17-17 15,-17-54-16</inkml:trace>
  <inkml:trace contextRef="#ctx0" brushRef="#br0" timeOffset="129216.83">28469 2046 0,'18'0'31,"17"0"0,-53 247 0,-52-35-15</inkml:trace>
  <inkml:trace contextRef="#ctx0" brushRef="#br1" timeOffset="140688.38">4974 2840 0,'-17'0'63,"-36"35"-48,0 142 17,35 34-1,18-193-16,0 17 17,88-105-1,-70-36-15,-18-53-1,0 141-15,0-70 16,0-88-1,0 140-15,0 1 16,0-71 0,0 36-1,0 17 1,18 53-16,17-35 16,-18 35-16,19 0 15,17 0-15,-36 0 16,36 35-1,-35 35 1,-18-17 15,0-17-31,0 17 0,0-36 16,-35 89 0,17-53-16,-17-18 0,17-17 15,-53 123-15</inkml:trace>
  <inkml:trace contextRef="#ctx0" brushRef="#br1" timeOffset="142621.37">5609 4957 0,'0'-36'94,"-70"36"-63,17 0-31,-18 0 32,-52 106-1,123-71-16,0-17-15,-36 17 0,36 89 32,0-1-1,18-123-31,0 18 16,17 17-16,0-35 15,18 18 1,0-18-1,0 88 1,0 0 0,-35 18-1,17-71-15,-35 36 16,0-54-16,0 19 16,0 17-1,-18-53 1,1 17-16,-107 36 15,89-35 1,17-18-16,-70 35 16</inkml:trace>
  <inkml:trace contextRef="#ctx0" brushRef="#br1" timeOffset="143456.1">5733 7691 0,'0'0'0,"17"-36"16,19 54 15,-19 70-15,-17-53-16,0 36 15,0 35 1,-35-89-1,17 89-15,-17-70 16,17-19 0,-35 36-1,1-53 1,34 0-16,-35-35 16,18-18-1,17-18 1,18 54-16,0-72 15,0 19 1,35 52-16,-17-17 16,17 17-16,18-17 15,-18 17 1,18 18 0,0 36-1,0 34 1,0 36 15,-35-53-31,-18 0 0,0 0 0,35-18 0,-35 18 16,0 88-1,18-17 1,-18-71-16,0 88 16,35 35-1,-35-158-15,0 35 0,0-18 16,0 18-16,0 0 0,0 0 0</inkml:trace>
  <inkml:trace contextRef="#ctx0" brushRef="#br1" timeOffset="144672.38">5486 10777 0,'0'-35'16,"17"0"0,19 0-1,-1 17 1,0 18-1,18 35 1,-35 0 0,-18 71-1,0-70-15,0-1 16,0 0-16,0 18 16,-53-35-1,-18-18 1,-17 0 15,17-36-15,54-34-1,-18 17 1,35 35-16,0-70 16,35 53-1,-18 0-15,19 35 16,-36-18-16,17 18 0,19 0 15,17 0 1,-18 0 0,0 35-16,-17-17 15,17 105 1,-17-35 0,-1 71-1,19-106 1,-36 53-16,17-18 31,-17-53-31,36 71 16,-36-35-1,0-54-15,0 19 0,0-19 0,0 19 16,0 87 0</inkml:trace>
  <inkml:trace contextRef="#ctx0" brushRef="#br1" timeOffset="150208.18">6597 13458 0,'0'-17'0,"-18"17"0,-35-53 31,0 53 0,-70 53 0,70 158 1,35 1-1,18-194-31,159 141 31,159-159 0,-301 0-15,124-71-16,-70 0 16,-36-34-1,-17 87 1,-18-70-1,0 35-15,0 35 0,0 1 0,0-19 16,0-17-16,0 36 0,0-19 0,-35 19 16,-18-36-1,53 35-15,-36 18 16,36-35-16,-88 35 16,35 18-1,36-18-15,-1 17 0,-17 1 16,35 17-16,-53 18 0</inkml:trace>
  <inkml:trace contextRef="#ctx0" brushRef="#br1" timeOffset="150824.95">5327 16016 0,'0'-53'32,"0"106"-32,0-159 15,-53 142 16,18 105-15,35-88-16,0-1 16,-18 107-16,18 123 15,-35-35 1,35-141 0,0-18-16,0 1 0,0-36 0,0 17 15,0-17-15,0 70 16</inkml:trace>
  <inkml:trace contextRef="#ctx0" brushRef="#br1" timeOffset="151341.56">5715 16316 0,'0'-35'15,"0"70"-15,0-88 0,0 18 16,0 17 0,0 106 31,-18-35-32,18 18-15,-17-18 0,17 0 16,0 0-16,0 17 0,-36-17 15,36 0-15,0-18 0,0 18 0,0 0 16,0 0-16,0 53 16,0-89-16,0 36 0,0-17 15,0 52 1,0-35 0,18-18-1,53-35 1,-1-18-1,-70 1-15,18-54 16,17 18 0,-35 18-1,0 17-15,0-17 0,-18 0 16,-52 35 15,52 0-31,-35 0 16,36 0-16,-36 53 15,53-36-15,-35 19 0</inkml:trace>
  <inkml:trace contextRef="#ctx0" brushRef="#br1" timeOffset="151658.57">6632 17357 0,'0'-18'15,"0"36"-15,0 52 63,-35 36-48,-89 141 1,36-35 0,71-195-16,-54 124 15,53-141-15,18 36 16,-17-36-16</inkml:trace>
  <inkml:trace contextRef="#ctx0" brushRef="#br1" timeOffset="151949.75">6897 16686 0,'0'0'0,"0"18"47,0 88-31,0 0-16,-18-53 0,-17 246 31,35-140-15,0-106-16,0 35 15,0-70-15,0 17 16,0-17-16,0 17 0,0-17 0</inkml:trace>
  <inkml:trace contextRef="#ctx0" brushRef="#br1" timeOffset="152375.1">7161 16969 0,'0'-18'15,"0"36"-15,0-89 16,-17 71-16,17-35 31,17 17-15,1 0-16,17 18 0,-17 0 16,17 0-16,36-35 15,-18 35 1,0 0-1,-36 18 1,1-1-16,17 54 16,-17 35-1,17-36 1,-35-52-16,0 0 0,53 246 16,-53-176 15,35 18-16,-35-70-15,18-19 0,-18 19 0,0-1 16,0 0-16,18-35 16</inkml:trace>
  <inkml:trace contextRef="#ctx0" brushRef="#br1" timeOffset="152611.25">7338 17533 0,'-18'0'0,"36"0"0,-71 0 15,53-35 32,17 35-47,1-36 0,17 36 0,-17-17 0,0-18 16,70 17-1,-70 18-15,34-35 16,19 35 0</inkml:trace>
  <inkml:trace contextRef="#ctx0" brushRef="#br1" timeOffset="157346.1">15840 2981 0,'0'0'0,"-36"0"0,36-18 0,0-70 31,0 70 0,-17 18 1,-1 0-17,-35 195 17,18-178-32,35 1 0,0 35 0,-53 105 31,53-34 0</inkml:trace>
  <inkml:trace contextRef="#ctx0" brushRef="#br1" timeOffset="157677.64">16316 2875 0,'0'-18'16,"18"1"-16,-36 52 0,36-105 15,-18 52 1,17 18 46,-17 70-46,0 1-16,0-53 0,0 52 16,0-17-16,0 159 15,-70 105 1,17-193 0,17-54-16</inkml:trace>
  <inkml:trace contextRef="#ctx0" brushRef="#br1" timeOffset="158405.03">15893 4957 0,'0'0'0,"0"-18"31,0-17-16,-53 88 17,-35 141-17,70-53 1,-53 123 0,71-211-16,-35 71 15,35-36-15,0-18 16,-18-17-16,18-35 0,0 35 0,0 141 31,53-159 0,88-17 1,-70-36-32,-53-17 0,-1 17 0,19 18 15,-19-17-15,-17-19 0,35 19 16,-35-19-16,0 19 0,0-19 15,0 1 1,-35 35 0,0 0-16,17 0 0,1 0 15,-72 0 1,72 0-16,-36 0 0</inkml:trace>
  <inkml:trace contextRef="#ctx0" brushRef="#br1" timeOffset="161686.21">14587 7920 0,'0'0'0,"-17"-35"47,17 70 15,0 88-30,53-17-1,70-88 0,-88-18-15,18-35-16,0-36 31,-35 53-31,-18-17 16,17 17-16,-17-17 15,0 17-15,36 18 16,-36-17-1,17 34 17,-17 89-17,0-53-15,0 124 16,0 17 0,0-18-1,0-123-15,0 18 16</inkml:trace>
  <inkml:trace contextRef="#ctx0" brushRef="#br1" timeOffset="161968.18">15399 8678 0,'0'0'0,"0"-17"0,0-1 15,0-17 17,35 123-1,-35-35-15,0 0-16,-18 141 15,-35-18 1,18-123-1,18-35-15,-19-1 16</inkml:trace>
  <inkml:trace contextRef="#ctx0" brushRef="#br1" timeOffset="162263.04">15699 7990 0,'0'0'0,"0"-17"16,0-19-1,0 54 17,53 141-17,17 105 1,-52-52-1,-18-159 1,0 159 0,0-159-16,0 35 15,0-18-15</inkml:trace>
  <inkml:trace contextRef="#ctx0" brushRef="#br1" timeOffset="162912.89">16245 8149 0,'0'0'0,"0"-17"31,0 34 16,0 71-31,36-35-16,-36 0 15,53 35 1,-36-35 0,36-17-1,0-36 1,-35-36-1,-18 1 1,0 17-16,35-35 16,-17 1-1,-18 34 1,0-17-16,0 17 31,17 71 0,19 176-15,-1-158-16,-35-18 0,0 35 16,17 265-1,-17-230-15,0-17 0,0-18 16,0 141-16</inkml:trace>
  <inkml:trace contextRef="#ctx0" brushRef="#br1" timeOffset="164614.92">15416 10918 0,'-35'-52'0,"35"-1"31,-18 0 1,18 88-1,18 300 0,-18-282-31,18 265 31,-18-301-31,53 142 32</inkml:trace>
  <inkml:trace contextRef="#ctx0" brushRef="#br1" timeOffset="165038.94">15998 10936 0,'0'0'16,"0"-18"-1,0 71 48,0 36-48,0-72-15,0 1 16,0 17-16,0-17 16,36 35-16,-19-18 0,-17 18 0,18-35 15,35 176 1,-18-177-16,-35 89 16,0-88-1,0 17-15,0-17 0,-17 87 16,-1-52-1,-53 0 17,18-53-17,1-35 1,16-18-16,19 18 0,17-18 0,0 0 16,0-35-16</inkml:trace>
  <inkml:trace contextRef="#ctx0" brushRef="#br1" timeOffset="165296.69">16069 10777 0,'0'-17'32,"18"-36"-17,35 35 1,-36-17-1,18 35-15,-17 0 0,35-18 16,-18 18-16,-17 0 0,17 0 16,-17-35-16,35 35 15,17 0 1,-34 35 0,-36-17-16</inkml:trace>
  <inkml:trace contextRef="#ctx0" brushRef="#br1" timeOffset="169081.42">14605 16457 0,'0'18'32,"35"-18"30,53 0-46,71 0-1,18 0 17,-142 0-17,0 0 1,0 0-16,36 53 31,-36 52 0,-17-52-31,17 53 16,-35-53-16,0 35 16,0-70-16,18 17 0,-18 18 0,0-35 15,0 17-15,35 0 16,-35 1-16,0-19 16,0 54-1,0-36 1,0-17-1</inkml:trace>
  <inkml:trace contextRef="#ctx0" brushRef="#br1" timeOffset="169465.49">15011 17039 0,'0'0'16,"-18"0"0,-17 0 15,35-17-15,35 17-1,0 0-15,-17-18 16,17 18-16,-17 0 0,0 0 0,17-35 15,71 17 1,-89 18 0,36 0-1,-53-35 1,18 35 0</inkml:trace>
  <inkml:trace contextRef="#ctx0" brushRef="#br1" timeOffset="172649.97">23266 5345 0,'0'0'0,"-36"0"31,19 0 0,-36 35-15,-18 53 15,36 71 0,35-142-31,0 36 0,35 106 32,36-141-1,-36-18-31,-17 35 0,35-35 0,0 0 31,52-35-15,-87-1-16,-18 19 0,35-1 0,-17-17 15,17-36 1,-35 36-16,0 0 16,0 0-16,0-36 15,-17 36-15,-1-36 16,-17 53-16,35-17 0,-53 18 15,18-36 1,-1 17 0,-34 36-1,34 18 1,-34 35-16</inkml:trace>
  <inkml:trace contextRef="#ctx0" brushRef="#br1" timeOffset="173333.1">22525 7920 0,'0'-35'0,"-35"17"31,17 18-15,-17 0 0,-1 53-1,36-18-15,0 18 16,0 88-1,0-106-15,0 18 16,0 18 0,53-18 15,0-36-31,-35-17 16,17 0-16,53-52 31,-35-19-16,0-35 1,-53 71-16,0 17 0,0-35 16,0 36-16,0-19 15,0-34 1,-35 35 0,17 17-16,-35 18 15,-17 0 1,-18 35-1</inkml:trace>
  <inkml:trace contextRef="#ctx0" brushRef="#br1" timeOffset="173633.21">23177 8414 0,'18'0'0,"-36"0"0,36 17 31,17 19 0,-35 17-15,0-36-16,0 1 0,0 17 15,-17 18-15,-36 71 16,-35-36 0,52-71-1</inkml:trace>
  <inkml:trace contextRef="#ctx0" brushRef="#br1" timeOffset="173967.17">23654 7708 0,'0'-35'0,"0"17"16,17 71 46,19 141-46,-36-141 0,0 124-16,0-125 15,17 1-15,-17 53 16,0-53-16,0 53 15,0 0-15</inkml:trace>
  <inkml:trace contextRef="#ctx0" brushRef="#br1" timeOffset="174634.56">23954 7708 0,'35'-17'15,"-70"34"-15,70-52 0,-35 0 16,18 17-16,34-35 16,19 18 15,0 35-16,-19 0 1,-16 17-16,-19 36 16,-17-35-16,18 35 15,-18 53 1,0-89-16,0 54 16,0-18-1,0 0 1,0-36-1,0 19 32,0-19 31,35 19-62,-35-19-16,18 36 16,17 18-1,-35 35 1,0-89-16,0 36 16,0-18-16,-17 1 15,-36-1 1,-18-17-1,1-18 1,34 0-16,19 0 16,-1 0-16,-17 0 15,17-53-15</inkml:trace>
  <inkml:trace contextRef="#ctx0" brushRef="#br1" timeOffset="177836.24">23266 11765 0,'0'-35'16,"0"52"46,0 1-46,-36 176 0,1-70-1,17-89-15,-17 18 16,35-36-16,-35 19 15</inkml:trace>
  <inkml:trace contextRef="#ctx0" brushRef="#br1" timeOffset="178151.36">23636 10866 0,'0'0'0,"0"-18"0,0-17 15,0 70 32,0 53-31,0-70-16,18 282 15,-18-247 1,0 35-16,0-18 0,0-17 0,35 35 16,-35-17-16,0 105 15,0-105-15</inkml:trace>
  <inkml:trace contextRef="#ctx0" brushRef="#br1" timeOffset="178569.11">23971 11501 0,'0'-36'0,"0"72"0,0-89 32,0 106 14,0 105-30,0-140 0,0 70-16,0-53 15,18 18 17,35-17-17,0-36 1,53-124-1,-54 1 1,-16 52-16,-36-35 16,0 36-1,0 52-15,0-17 0,-71-18 32,-17 53-17,53 0-15,-18 0 16</inkml:trace>
  <inkml:trace contextRef="#ctx0" brushRef="#br1" timeOffset="183836.56">22084 10724 0,'-18'0'31,"71"0"47,0 0-62,71 53-1,17 53 17,-124-88-17,-17 17-15,18-17 0,-18-1 0,35 19 16,18 281 15,-53-264-31,0 159 31,0-159-31,0 0 16,0-36-16,-35 54 16,17-18-1,-17-18 1,17-35-16,-17 18 0,17-18 0,-35 0 15,-17 0 1,-1-36 15,71 19-31,-35-19 0,17 19 16,18-19-16,0 19 0,0-1 16,0-17-16,0 17 0,0-52 31,36 70-16,-19 0-15,36 0 16,18 0 0,-1 53-1,-70-36-15,36 19 16,-19-19-16,19 1 0,-19 17 16,36 18-1,71 18 1,-107-54-1,19-17-15,16 0 0</inkml:trace>
  <inkml:trace contextRef="#ctx0" brushRef="#br1" timeOffset="187188.14">25030 917 0,'35'-53'15,"-35"18"-15,0 17 16,0 1-1,0-19-15,0 19 16,17 70 31,-17 70-31,36 159-1,-36-140 1,0-125-1,0 1-15,0 70 0,0-17 32,0-36-17,0-70 17,-36-142-17,36 124-15,0-35 0,0-71 16,0-141-1,36 36 1,52 105 0,-88 106-16,71 36 15,-36-36-15,18 17 16,0 36 0,0 36-1,17 105 1,-70-88-1,35 123 1,1-123-16,-36 53 16,0 0-16,0-89 0,0 36 0,0 0 15,0 53 1,0-53-16,0-18 0,0 18 0,0 0 16,0-35-16,0 35 15,-18-1 1</inkml:trace>
  <inkml:trace contextRef="#ctx0" brushRef="#br1" timeOffset="187404.71">25030 1129 0,'-18'0'0,"36"0"0,-54 0 16,36-35-16,-35 35 15,53-18 17,140 18-17,1-35 1,0-1-16</inkml:trace>
  <inkml:trace contextRef="#ctx0" brushRef="#br1" timeOffset="187939.56">26211 758 0,'0'-17'31,"-17"17"-15,-54 70-1,54 1 1,-19-1-16,1-17 15,35-17-15,-18 34 0,18-17 16,0 0 0,0-18-16,0 36 15,0-53-15,36 17 16,-19-18 0,36-17-1,0-105 1,-18 34-16,-35 18 0,0-53 15,0 18-15,0 18 0,0 17 16,0-36-16,0 37 0,-17-72 16,17 71-16,0 0 0,-18 18 15,18-18-15,0-53 16,-35 71 0,35 0-1,17 70 16,36 194 1,0 1-17,18-54 1,-71-70-16,0 53 16,0-18-1,0-88-15,0-36 0,0 36 0</inkml:trace>
  <inkml:trace contextRef="#ctx0" brushRef="#br1" timeOffset="188422.15">26723 1411 0,'0'-70'32,"0"52"-32,35-17 15,-35 17-15,18-17 16,35-53 0,-18 35-1,-17 17 1,-1 36 15,-17 89-15,0-37-16,0-16 0,0 17 15,0 0-15,0 176 16,0-176 0,-35-36-16,35 36 0,-18 53 15,18-71 1,-35-17-16,17 0 31,-34-18-15,34 0-16,-17-18 0,17-17 0,18-18 15,-35 0-15,35 18 0,0-18 16,-36 0-16,36-159 16,18-35-1</inkml:trace>
  <inkml:trace contextRef="#ctx0" brushRef="#br1" timeOffset="188606.14">26899 300 0,'0'0'0,"-35"0"31,35-18-15</inkml:trace>
  <inkml:trace contextRef="#ctx0" brushRef="#br1" timeOffset="189239.3">25347 1058 0,'0'-35'47,"71"17"-16,-54 18-16,89-17 1,18-19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23T07:24:00.8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6950 2275 0,'0'0'0,"-36"-35"62,-34 35-31,-36 53 1,35 71-1,71-36 0,0-35-15,53-36-1,36 1 1,-19-18 0,1 0-1,-36 0 1,0 0-16,18-53 16,0 0 15,-53 35-31,18-17 0,-18-53 31,0 17-15,-18-17-1,-17 71 1,17-19-16,-17 19 16,17 17-1,1 0 1,-19 0-16,19 0 0,-19 0 15,-16 0 1</inkml:trace>
  <inkml:trace contextRef="#ctx0" brushRef="#br0" timeOffset="716.61">6932 1923 0,'0'0'15,"-18"-36"-15,1 36 16,17-17-16,-53 17 16,0 0-1,0 0 1,-35 0-1,88 35 1,-88 18-16,70-35 0,-35 34 16,18 1-16,-36 106 15,36-141 1,35 17-16,-18-17 0,1 123 31,17-88-31,0-18 16,35 124-1,-35-124-15,71 53 16,123 18 0,-53-53-1,-18-53 1,-88 0-16,18 18 0,18-18 16,-36 0-16,18 0 0,-35 0 15,35 0-15,17-36 0,-35 19 16,107-89-1,-125 88-15,36-88 16,-53 71-16,35-35 16,-35 17-16,0-53 15,0 53 1,0-71-16,-52-70 31,-19 71-15,0 70-1,36 18-15,-35-1 16,52 36-16,-17-35 0,17 35 16,-17 0-16,17 0 0,-17 0 15,-36 0 1,54 0-16,-19 0 0,1 18 16,-53 52-1,88-52-15,-53 17 0</inkml:trace>
  <inkml:trace contextRef="#ctx0" brushRef="#br0" timeOffset="6794.48">2593 2734 0,'-35'0'31,"-36"0"1,-35 88 15,36 36-16,70-89-31,0-17 0,0 52 31,17-35-15,19-35-1,17 0 1,-1 0 0,-52-17-16,18-1 15,-18-17-15,35 17 16,-35 1-16,0-19 0,0-17 15,0-35 1,0 35 0,0 18-16,0 17 15,-17-87 1,17 87-16,-18-35 16,18 18-16,0-1 15,0 1 1,0-18-1,0 36 1,35-36 0,-17 53-1,35 0 1,-18 0 0,-17 0-1,-18 35-15,0 18 16,0 17-1,-35-17 1,-18 53 0,35-106-1,18 18-15,-35-18 16,17 17-16</inkml:trace>
  <inkml:trace contextRef="#ctx0" brushRef="#br0" timeOffset="7428.35">2681 2152 0,'-18'-53'31,"36"106"-31,-88-159 16,52 106-1,-17 0-15,17 0 0,0 0 16,-264 159 15,35 105 1,247-193-32,-17-53 0,17 35 15,-36-1-15,36 37 16,0-36-16,0-36 0,0 36 0,36 212 31,69-159-15,-69-89-16,87 71 15,-88-88-15,36 36 16,-36-36-16,-17 0 0,35 0 16,88 0-1,-18-89 1,18-87-1,-88 35 1,-53 88 0,0 0-16,18-35 0,-18 70 15,0-35-15,0 36 16,0-177 0,-35 158-16,-1-52 15,-16 35 1,16 18-16,-17-18 15,-17 53 1,52-18-16,-17 18 0,17 0 16,-17 0-16,0 0 15,-71 53 1,53 0-16</inkml:trace>
  <inkml:trace contextRef="#ctx0" brushRef="#br0" timeOffset="11194.56">3528 6756 0,'0'-36'16,"0"19"62</inkml:trace>
  <inkml:trace contextRef="#ctx0" brushRef="#br0" timeOffset="12571.32">3528 6720 0,'0'-17'15,"0"-19"17,0 72 93,0 52-94,0-70-31,0-1 0,0 36 15,0 0 17,17-18-17,19-17 1,17-18 0,0 0-1,-36 0-15,36-35 16,-35-18-1,17 35-15,-35-17 16,18 0 0,-1-1-1,-17 19 1,36 17 0,-36 70 30,0-34-30,0 16-16,0 72 31,0-106-31,0 34 0,0 1 16,0 0 0,0-17-16</inkml:trace>
  <inkml:trace contextRef="#ctx0" brushRef="#br0" timeOffset="13222.07">3916 6632 0,'0'-53'16,"0"106"-16,-18-123 0,18 52 15,0-17-15,-35 35 0,35-18 16,-18 18-16,18-35 0,-17 35 15,17-18-15,-36 18 0,19-17 0,-19 17 16,19 0-16,-1 0 16,-17 0-16,-18 0 0,0 0 15,-70 17 1,87 18-16,19-17 0,-36 17 0,-53 89 31,53 17-15,18-88-16,-1 123 15,36-123-15,0 71 16,71 158 0,17-141-1,18-18 1,-35-87-16,-19-36 16,72 53-16,35-53 15,-124 0-15,18 0 16,0 0-16,0 0 0,17-18 0,248-352 47,-301 246-32,19 71-15,-1-70 16,-35-107 0,0 178-16,-18-54 15,-35-18 1,36 124-16,-18-53 15,17 36-15,0-19 0,-17 19 16,-36-19 0,-34 19-1,34 17 1,0 0 0,19 0-1,16 0 1</inkml:trace>
  <inkml:trace contextRef="#ctx0" brushRef="#br0" timeOffset="14299.46">7391 6562 0,'0'-18'31,"0"53"32,0 36-48,0-54 1,0 36-16,-18-17 0,18 34 15,0 177 17,0-123-17,-35-107-15,35 19 16,0-19-16</inkml:trace>
  <inkml:trace contextRef="#ctx0" brushRef="#br0" timeOffset="14805.63">7638 6597 0,'0'-18'16,"0"36"-16,0-71 15,0 71 16,0 52 1,0-52-32,0 17 0,0-17 0,0 17 15,0 36 1,0-54-16,0 19 0,0-19 16,17 36-1,-17-35-15,36-18 16,-19 0-1,18 0 1,-17-18-16,-18-17 16,35 35-16,-17-53 15,0 35 1,17 18 0,-17 53 15,17 18 0,-35-36-31,0-17 0,0 17 0,17 18 0,-17-36 16,0 72-1,0-72-15,0 36 16,0-35 0</inkml:trace>
  <inkml:trace contextRef="#ctx0" brushRef="#br0" timeOffset="15406.02">7973 6332 0,'-212'-141'31,"424"282"-31,-459-282 0,229 124 16,-35 17-16,36 0 0,-72 0 15,37 0-15,-1 0 0,17 0 16,-17 0-16,0 35 0,-17 0 16,17-17-16,18 52 0,-18-17 15,-18 18-15,54-54 0,-54 72 0,18 34 16,18-17-16,0-53 16,35 0-16,0 53 0,0-53 0,0 35 15,0-35-15,0 17 0,0 71 16,17-35-16,19 0 15,69 70 1,-52-158-16,-17 53 16,16-54-16,178 54 15,-177-54-15,70-17 16,-70 0 0,0 0-16,70-35 0,54-88 15,17-71 1,-159 141-1,18-18-15,-18 18 0,54-106 16,-19-17 0,-52-88-1,-18 193-15,0-35 16,-36-70 0,-16 105-1,-19 18 1,0 36-1,1 17 1,17 0 0,18 0-16</inkml:trace>
  <inkml:trace contextRef="#ctx0" brushRef="#br0" timeOffset="17956.84">10389 4533 0,'0'-53'16,"-17"0"15,17 36 0,0 34 0,0 19-31,0 17 0,0-36 16,0 124 0,0-123-16,-36 35 15,36 106 1,0-106 0</inkml:trace>
  <inkml:trace contextRef="#ctx0" brushRef="#br0" timeOffset="18490.52">10707 4392 0,'0'0'0,"35"-18"16,-35 1-16,18 17 0,-18-35 15,70 35 1,-70-18 0,36 18-16,-19 0 15,18 0 1,-35 35-16,0-17 0,0-1 16,0 36-16,0 0 15,-17-35 1,17 17-16,-18-17 0,18 17 31,-35-17-15,53 17 31,-1-35-32,18 0 1,-17 0-1,0 35 1,-18 1 0,0-19-16,0 18 15,0 54 1,-18-54 0,-70 18-1,70-53 16,-17 0-31</inkml:trace>
  <inkml:trace contextRef="#ctx0" brushRef="#br0" timeOffset="19040.73">10883 4198 0,'-17'0'0,"17"-35"0,17 70 0,-70-88 15,36 35-15,-89-34 16,35 52 0,36 0-16,-89 0 15,72 0-15,-37 0 16,-69 105 0,122-69-1,19 17-15,-36 35 0,18 35 31,35 1-15,52 123 0,19-124-1,123 36 1,-141-124-16,17 36 0,-17-71 0,71 53 16,52-18-1,54-35 1,-178 0-16,54-18 15,-35-17-15,-18 17 0,0-70 16,70-53 0,-70-88-1,-53-36 1,-18 89 0,18 123-1,-70-53-15,-54 18 31,107 53-31,-18 35 0,-1-18 16,-17 18-16,-35 0 16,-106 70-1,159-52-15,-18 17 0,0 1 16</inkml:trace>
  <inkml:trace contextRef="#ctx0" brushRef="#br0" timeOffset="21141.62">3351 2699 0,'0'0'0,"71"0"125,-18 0-109,-18 0-16,36 0 15,-1 0 1,54 0 0,-36 0-1,35-36 1,1 36-1,-18 0 1,-71 0-16,36 0 16,-19 0-1,19 0 1,-53 0 0,35 0-16,70 0 31,-35 0-16,-17 0 1,-1 0 0,1 0-1,-36 0-15,-17 0 0,35 0 0,-18 0 16,-17 0-16,17 0 0,0 0 16,0 0-16,36 0 15,0 0 1,17 0-1,-53 0 1,53 0 0,0 18-1,-35-18 1,-17 0 0,-1 0-16,53 0 31,-70 0-31,17 0 0,-17 0 15,35 0 1,-36 0-16,18 0 0,-17 0 0,35 0 31,18-18-15,-36 18 0,18 0-1,-18 0 1,0 0 15</inkml:trace>
  <inkml:trace contextRef="#ctx0" brushRef="#br0" timeOffset="22193.71">3422 2417 0,'0'-18'16,"0"36"-16,0-71 0,0 35 31,35-17 0,-52 70 32,-72 88-32,89-87-31,-88 52 31,88-53-15,-17-17-1,-1 17 1,18-17 0,0-1-16,-35 19 31,35-19 31,0 19 1,0-19-48,0 18-15,17-17 0,1-18 0,0 18 16,52 17-16,-52-17 0,35 17 16,-18-17-16,18 17 0,0 0 0,35 18 15,18 0 1,17 0 0,-105-35-1,35-1 1,-53 18-16,35-35 15,-17 0 17</inkml:trace>
  <inkml:trace contextRef="#ctx0" brushRef="#br0" timeOffset="27545.84">2805 3545 0,'-36'-35'15,"36"17"1,0-52 15,0 35-15,0 52 46,18 124-31,88 230 1,-71-212-17,-17-54 17,35 89-17,-53-141-15,35 0 16,-17 159-1,17-142 1,-18 36 0,-17 18-1,36-18 1,-19-53-16,-17 52 16,36 1-1,-36-88-15,17 88 16,19-36-1,-36 18 1,0-52 0,17-36-1,-17 35 1,0-17 0,0 17-1,0-17 1,0 17-1,0-18-15,0 1 47,0 17-31</inkml:trace>
  <inkml:trace contextRef="#ctx0" brushRef="#br0" timeOffset="28277.25">3175 5503 0,'0'18'156,"0"0"-140,0-1-16,18-17 0,-18 36 0,0-19 16,0 36-1,0 0 1,17 0 0,-17-35-16,0 17 15,36 0 1,-36 0-1,0-17-15,17 88 16,1-106 0,-18 53-16,35-36 15,-35 36 1,18-53-16,-18 53 16,35 0-1,-17 0 1,-18-18-1</inkml:trace>
  <inkml:trace contextRef="#ctx0" brushRef="#br0" timeOffset="28794.75">2981 6015 0,'0'0'0,"-18"-35"32,18 17-17,0 53 32,18-35-31,-18 18-16,88 88 15,-17 0 1,-36-89-16,36 54 16,-71-36-16,52-17 15,-52 17-15,18-35 16,0 18-16,35 34 15,-18-52 1,-17 18-16,17-18 16,0 0 15,0-35-15,18-71-1,-53 88-15,0-35 0,0 1 0,36-19 16,-36-158-1,0 140 1,0-16 0,0 52-1,-18 0 1</inkml:trace>
  <inkml:trace contextRef="#ctx0" brushRef="#br0" timeOffset="29945.88">2628 3422 0,'0'0'0,"0"-53"16,-35 35-1,35-35 1,18 53 15,52 0-15,-52 0-16,52 0 0,-52 36 16,35-19-16,17 19 0,142 87 15,0 1 1,88 70-1,-247-124 1,70 18-16,124 124 16,-177-141-1,54 17 1,176 123 0,-124-87-1,54-1 1,-178-52-16,19-36 0,17 53 15,53-17 1,-70 0-16,-54-54 0,72 36 16,105 71-1,-141-107-15,88 71 16,-35-17 0,17 35-1,-70-71-15,-18-17 16,71 70-1,-88-88-15,35 35 16,0 0 0,-36-17-1,18-18 1,-17 35 0,0-17-1,35 0 1,-18 17-1,-17-35 1,-18 18-16,35 17 16,-18-18-1,1-17-15,17 36 16,-17-19 15,17-17-15,-17 0-1,0 0 17</inkml:trace>
  <inkml:trace contextRef="#ctx0" brushRef="#br0" timeOffset="30527.97">5891 6050 0,'-17'0'15,"-1"0"1,89 0 78,70 35-79,-35 1 1,-53-19-16,-36-17 0,36 0 16,-35 0-16,17 36 0,-17-36 15,70 0 1,-71 0-16,36 0 16,0 0-1,-17-18 1,16 0-1,-52-17 1,36 17-16,-36-17 0,0-106 31,0-53-15,0 88 0,0 71-16,0-36 15,-18 18 1,18 36-1,0-19 1</inkml:trace>
  <inkml:trace contextRef="#ctx0" brushRef="#br0" timeOffset="35330.5">7743 6121 0,'0'0'0,"18"0"0,0-18 31,-1-17 0,19-36 1,-19-35-1,19-88 16,-89-176-16,-36-36 0,72 212-15,17 159-16,-35-36 15,-18-70 1,35 53 0,-35-53-1,53 123-15,0-17 16,-35 17-16,35-17 0,-18 0 16,-17-71-1,17 106-15,18-53 16,-17-53-1,-19 71 17,19-18-17,17 18-15,0 17 16,-36-35 0,36 36-1,-17-36 1,17 0-1,-36 0 1,36 35 0,-17-35-1,17 18 1,-18 0 0,18-1 15,-35 19-31,35-18 15,0 17 1,-18-17 0,18 17-1,0 0 1,0-17 0,-35 35-1,35-18 1,0-17 31</inkml:trace>
  <inkml:trace contextRef="#ctx0" brushRef="#br0" timeOffset="35980.83">6809 3792 0,'0'0'0,"0"-17"79,35-54-64,-17 54 1,-18-36-16,52-71 31,-52 89-31,18-18 16,17-35-1,18 0 1,-53 70 0,18 18-16,-18-18 15,35-17-15,-17 17 31,-1-17 1,19 35-1,-19 0-15,19 0-1,17 18 1,17 35 15,-17-18-15,18 0-1,-71-17-15,70 17 16,-17-17 0,-35-1-16,17 19 0,-17-36 0,-18 17 15,35 19-15,18 34 16</inkml:trace>
  <inkml:trace contextRef="#ctx0" brushRef="#br0" timeOffset="36931.29">7620 6279 0,'0'0'16,"18"0"15,35-17 0,-18-1-15,-18 18-16,1-35 16,17 35-16,-17 0 15,17 0-15,-17-18 0,0 18 0,87-17 16,1-19 0,35-17-1,-35 0 1,-53 36-1,18-18-15,-54 17 16,36-17 0,106-71-1,-88 71 1,70-71 0,-71 53-1,1 0 1,-36 35-16,18-70 15,35-18 1,0 36 0,-52 17-1,-1 53-15,-17-53 16,17 35 0,-18 1-1,19-36 1,-19 0 46,-17 35-46,-35 18 0</inkml:trace>
  <inkml:trace contextRef="#ctx0" brushRef="#br0" timeOffset="37314.54">9278 4992 0,'-35'0'0,"70"0"16,-88 0-16,106 0 109,88 0-77,-106 0-17,1 0 1,-19 0-16,19 0 16,-19 17-1,1 19 1,-18 70-1,0-36 1,0 71 0,0-35-1,0-71 1,0 1-16</inkml:trace>
  <inkml:trace contextRef="#ctx0" brushRef="#br0" timeOffset="38465.26">10566 4004 0,'-18'0'0,"36"0"0,-36-18 16,18 1-1,-18-19 1,-17-34 0,-18 17-1,53 35-15,-17-17 16,-19-18-16,36 36 0,-17-54 16,-19 53-16,36 1 0,-70-124 15,35 88 1,17 35-16,0-17 0,-17 17 15,17-17-15,-17-18 0,-18 0 16,36 35-16,-36-35 16,35 36-16,-70-71 15,17 17 1,18 53-16,36-17 0,-19 35 16,-52-70-1,0 34 1,35 36-16,35-17 0,-34 17 15,34-18-15,-17 18 16,17 0-16,-17 0 0,17-35 16,-17 35-16,17 0 0,0 0 0,-17-18 0,-88 18 31,52-35-15,1 35-1,17 0 1,17 0-1,19 0-15,-18 0 0,17 0 16,-35 0 0,-53 0-1,71 0 1,-53 0 0,52 0-1,-17-18 1,-35 18-1,35 0 1,18 0 0,-18 0-1,0 0 1,18 0 0,0 0-1,-1 0 1,19 0 46</inkml:trace>
  <inkml:trace contextRef="#ctx0" brushRef="#br0" timeOffset="39181.21">8184 2275 0,'0'0'0,"0"-17"16,-35 17 62,-18 17-62,18 19-16,17-36 15,1 17-15,-19 19 0,-17-1 16,-17 53 0,17-35-1,35-18 1,-17 1 0,17-19-1,1 18 1,17-17 15,-35 17 47,35-17-62,17-18-16,-17 18 0,18 17 15,88 18 1,-89-36-16,19 19 0,16-19 16,-34 19-16,141 34 15,-71-52 1,0 35 0,0 0-1,-52-18 1,17-17 15,-18-18-15,-17 17-1,-1-17-15,-17 36 32</inkml:trace>
  <inkml:trace contextRef="#ctx0" brushRef="#br0" timeOffset="44324.01">4180 6297 0,'0'-18'15,"0"-34"16,36 34-15,-36-17-16,17-18 16,54-71 15,-18 1 0,70-142 0,-123 248-15,106-195 0,-71 194-16,18-88 15,0 36 1,0-36 0,-35 35-1,52-17 1,-17-18-1,-17 71-15,16-35 16,19-36 0,-18 0-1,-35 88-15,17-35 16,18-17 0,17-36-1,-17 53 1,0-18-1,-18 1 1,18-1 0,-17 36-1,-1-18 1,0 0 0,-17 36-1,17-1 1,18-35-1,-35 0 1,-1 53-16,-17-35 0,53 0 16,-18-1-1,36-34 1,-53 17 0,35-18-1,-1 18 1,-34 0-1,17 36 1,-35-18 0,18 17-16,-18-17 31,0 17 0,35 18-31,-35-18 16,0-17 15,18 17-15,-18-17 15,35 18-15,-35-1-1,18-17 16,-18 17 32</inkml:trace>
  <inkml:trace contextRef="#ctx0" brushRef="#br0" timeOffset="44917.26">5909 3140 0,'0'0'15,"-35"0"1,52 0 78,19-18-63,17 0-15,-53-17-1,52 35 1,-34-17 0,17 17 15,-35-18-16,18 18 64,17 18-48,-35 70-16,18-71-15,-18 1 0,0 17 0,0-17 0,35 17 16,-17 106 0,17 18-1,-35-88-15</inkml:trace>
  <inkml:trace contextRef="#ctx0" brushRef="#br0" timeOffset="48675.81">14270 0 0,'0'53'109,"0"0"-93,0-36-16,0 19 0,0 17 0,0-36 15,0 283 16,53 88 1,-53-335-32,17 441 31,19 88 0,-36-494-31,0 36 16,35 140-1,-35-211-15,0 53 16,0 159 0,0-159-16,0 88 15,0 70 1,0-52 0,0-36-1,0-123-15,0 0 16,0 0-16,35 17 0,-35-17 0,0-35 15,0 35-15,53 247 16,-53-141 0,0-54-1,0 54-15,0-88 16,0 17-16,0-35 0,0 0 16,35 158-1,-35-158-15,0 18 0,0-18 16,18 194-1,17-106 1,-35 88 0,0-211-16,0 88 15,36-36-15,-36-17 0,0 53 16,0 70 0,17 54-1,-17-72 1,0-52-1,0-53 1,0-35-16,0 35 0,0 0 0,0-18 16,0 18-16,0 229 15,0-229 1,0 0-16,0 53 0,0 123 31,0-53-15,0 18-1,36-17 1,-36-18 0,0-1-1,0 107 1,0-212-16,0 158 16,0-193-16,0 35 15,0 18-15,0 87 16,0-87-1,0 88 1,0-124 0,0 53-1,0-70 1,0-1 15,0 19-15,-36-19-1,19 19 1,-36-19 0,35-17-16,-17 35 15,-18-35 1,35 0-16,-17 0 0,17 0 16,1 0-16,-36 0 0,-53 0 15,-35 0 1,88 0-16,-123 0 15,123 0-15,0 0 16,0 0-16,17 0 16,-16 0-16,-19 0 0,-70 0 15,123 0 1,-35 0-16,18 0 0,-71 0 16,-70 18-1,-89 53 1,89-54-1,-89 19 1,124-1 0,18-35-1,-107 18 1,19-18 0,158 35-16,0-35 0,-106 0 15,71 0-15,-71 35 16,-141-35-1,71 0 1,88 18 0,88-18-1,-123 0-15,123 0 16,-35 0-16,35 0 16,-53 0-16,53 0 0,-35 0 0,35 0 0,-53 0 15,53 0-15,-35 0 16,-230 0-1,142 0 1,-36 0 0,159 0-16,0 0 0,0 0 15,-52 0-15,52 0 0,-35 0 0,17 0 16,-17 0-16,0 0 0,-18 0 16,18 0-16,-1 0 0,-16 0 0,-37-36 15,-210 36 1,299 0-16,-141-35 15,-141 35 1,88 0 0,-71 0 15,230 0-31,-53 0 0,53 0 0,-1 0 0,-16 0 16,16-35-16,-16 35 0,-19 0 15,36 0-15,-159 0 16,0 0-1,176-18-15,-17 18 0,35 0 0,-35 0 16,-124-35 0,-87 35-1,228-35-15,-176 35 16,53 0 0,-88-36-1,194 36-15,-18 0 16,-176 0-1,105 18 1,-34 17 0,-19-17-1,19-18 17,158 35-32,-124-35 15,1 36 1,123-36-16,0 0 0,0 0 0,-70 17 15,-54 18 1,-52 1 0,53 17-1,34-18 1,125-35-16,-36 0 16,18 0-16,17 18 0,-141-18 15,124 35 1,35-18-1,0 1 1,0 17 15,0-17 16</inkml:trace>
  <inkml:trace contextRef="#ctx0" brushRef="#br0" timeOffset="76778.7">23601 1094 0,'0'0'0,"17"0"47,-17 53-31,0-18-16,0-18 0,0 19 15,18 193 17,-18-123-17,0-18 1,0-17-1,0-36-15,0 18 16</inkml:trace>
  <inkml:trace contextRef="#ctx0" brushRef="#br0" timeOffset="77429.11">23777 988 0,'0'-18'0,"0"36"0,-35-36 16,17 18-16,18-35 0,-17 35 0,-19 0 15,19 0-15,-89 0 31,-18 17-15,-34 89 0,52 0-1,71-53-15,-89 71 16,71-1 0,53-70-16,0-18 15,0-17-15,0 35 0,0-18 16,0 18-16,0 0 0,18-35 0,-18 34 15,17-16-15,19 17 0,87 52 32,18-52-17,-123-35-15,35-18 0,-18 0 0,18 35 16,-35-35-16,35 0 0,35 0 16,106-70-1,-141 34-15,35-16 16,-70 34-16,70-123 15,-35 0 1,-18 88-16,-35 35 0,0-17 16,18-18-16,-18-71 15,0-17 1,-36 124-16,19-89 16,-1 88-16,-35-35 15,-35-35 1,70 70-1,1 18-15,-19-17 0,19 17 16,-19 0-16,19-35 0,-36 35 16,-18 0-1,36 0-15,-18 17 0,-17 36 16,-1-35-16</inkml:trace>
  <inkml:trace contextRef="#ctx0" brushRef="#br0" timeOffset="78862.99">18803 2099 0,'-35'0'32,"17"0"-17,-35 0 1,18 0 0,0 0-1,-18 0 1,17 0-1,19 0 1,-1 0-16,-17 0 16,17 53-1,18-18 1,0-17-16,-35 35 16,35 0-1,0 0 1,0-36-1,18 1 17,-1-18-32,36 0 31,0 0-15,0 35-1,-35-17 1,-1-18-16,-17 35 0,36-17 15,-36 17 1,0-17-16,0-1 0,0 19 16,0 34-1,-18-52-15,0 17 16,1-17-16,-72 35 16,72-53-1,17 35-15,-18-35 0,-17 0 0,17 0 16,-17-35-1</inkml:trace>
  <inkml:trace contextRef="#ctx0" brushRef="#br0" timeOffset="79480.72">18785 1905 0,'-17'0'0,"34"0"0,-52-18 16,0 1 0,-36 17-1,54 0-15,-36 0 16,-88 0 0,123 0-1,-123 88-15,35-18 16,-35 107-1,123-160 1,1 36-16,17-35 16,-53 176-1,53-159-15,0-17 0,0 88 16,0-36-16,53 71 16,52-35-1,19 0 1,-71-71-16,0-35 0,35 36 15,53-19 1,-123-17-16,35 0 0,0 0 16,35-35-16,53-53 15,0-106 1,-106 176-16,18-105 16,-18-142-1,-35 159 1,0-52 15,0 140-31,-70-88 16,70 88-16,-53-34 15,-18-1 1,19 0 0,34 53-16,-35 0 15,-18 0 1,36 0-16</inkml:trace>
  <inkml:trace contextRef="#ctx0" brushRef="#br0" timeOffset="86266.69">17798 6279 0,'0'18'63,"0"53"-48,0-1 1,0 195 15,0-54 0,0-193-15</inkml:trace>
  <inkml:trace contextRef="#ctx0" brushRef="#br0" timeOffset="86757.83">18115 6244 0,'0'53'78,"0"88"-63,0 0 1,-35 36 0,35-107-1,0 1-15,-18 52 16,18-87 0,0 16-1,0 1 1,18-35-1,35-18 1,-18 0-16,18-88 16,-35 35-1,-1-35 1,-17 35 0,0 0-1,-17 53 1,-36 0-1,17 0-15,36-18 16,-17 18-16,-19 0 0,19 0 16</inkml:trace>
  <inkml:trace contextRef="#ctx0" brushRef="#br0" timeOffset="87483.9">18221 6103 0,'-18'-71'31,"36"142"-31,-89-177 16,71 89-16,-17 17 15,-1 0-15,-17-18 0,17 18 16,-70 0-1,0 0 1,-89 106 0,72 0-1,-1 105 1,53-70 0,53 71 15,0-18-16,0-18 1,35-123-16,53 106 16,-52-106-16,34 0 15,54 53 1,17-89 0,-35-17-1,70-35 1,-53-35-1,-70 34-15,18-105 16,-36 88-16,-17 18 16,17-18-16,-35 0 0,35-17 15,-35 17-15,18 0 0,-18 0 0,0-18 16,35-140 0,-35 193-1,0-123 1,0 123-16,-35-70 15,17 70-15,18-17 0,-35 18 0,17-19 16,18 19-16,-70-36 16,-18 0-1,17 53 1,1 0 0,34 0-1,19 0 1,-19 17-16</inkml:trace>
  <inkml:trace contextRef="#ctx0" brushRef="#br0" timeOffset="88099.9">21837 6227 0,'0'0'16,"-18"0"0,-17 0 15,35 17-16,0 18 1,0 71-16,0-88 0,0 17 16,0 18-16,0-35 0,0 105 15,0-35 1,0-70 0,0 17-16,0-17 0,0 0 0,0 35 31</inkml:trace>
  <inkml:trace contextRef="#ctx0" brushRef="#br0" timeOffset="88483.98">22049 6297 0,'0'-35'31,"70"17"16,-52 18-31,70 0 15,-70 0-16,-1 35 1,19-35-16,-19 71 16,18 35-1,-17 0 1,-18-36 0,0-52-16,35 35 15,-17 0 1,-18-36-1</inkml:trace>
  <inkml:trace contextRef="#ctx0" brushRef="#br0" timeOffset="88716.37">22137 6632 0,'-18'0'16,"36"-17"31,70-1-31,-35-17-16,0 17 15,0 0-15,0-35 16</inkml:trace>
  <inkml:trace contextRef="#ctx0" brushRef="#br0" timeOffset="89317.68">22490 5856 0,'-36'0'16,"72"0"-16,-125-35 15,72 35-15,-19-18 0,-34 18 16,-89 0 0,-53 0-1,-52 71 1,211-71-16,18 35 0,-18-17 16,0 17-16,-18 35 0,1-17 15,34 0-15,-87 106 16,35-35-1,35 122 1,53-87 0,18-88-1,-1-18-15,89 70 0,-53-52 0,70 17 16,-52-18 0,-18-52-16,70 17 0,142 18 31,0-53-16,-54 0 1,-158-35-16,71-18 16,87-106-1,-193 106-15,17 1 0,18-37 16,35-140 0,-52 88-1,-54-53 1,18 176-16,-35-70 15,-54-18 1,1 89 0,53-19-1,0 36 1,-18 0-16,35 0 16,-35 0-16</inkml:trace>
  <inkml:trace contextRef="#ctx0" brushRef="#br0" timeOffset="106023.68">23089 2011 0,'-17'0'15,"-36"0"17,17 0-1,-52 0 16,35 0-32,18 0-15,17 0 0,-34 0 16,-54 0 0,53 0-16,35 0 0,-35 17 0,18-17 15,-18 0-15,35 0 0,-87 0 16,-72 0-1,124 0-15,-17 0 16,-54 0 0,89 0-16,17 0 15,-35 0-15,-70 0 16,17 0 0,0 0-1,89 0 1,-36 0-1,35 0-15,-17 0 0,-18 0 16,35 0-16,-35 0 16,-70 0-1,52 0 1,-35 0 0,36 0-1,-36 0 1,35 0-1,-17 0 1,0 36 0,35-36-1,-53 17 1,89-17-16,-19 0 16,19 18-16,-18-18 15,17 0-15,-35 0 0,35 35 16,-17-35-16,17 0 0,-52 0 31,35 18-31,17-18 16,-17 0-16,17 0 15,-35 0 1,0 0 0,36 0 15,-19 0-16,19 35 1,-36-35 0,0 0-1,35 18 1,-17-18 0,17 0-1,1 0 32,-19 0-31</inkml:trace>
  <inkml:trace contextRef="#ctx0" brushRef="#br0" timeOffset="106673.91">19791 1870 0,'0'0'0,"17"-18"15,-17-17 16,-35 70 48,-71 53-64,-35 18 1,71-35-1,52-71-15,18 35 16,-35-17-16,-18-1 16,53 18-16,-18-35 15,1 18 1,17 17 0,-36-17 15,36 0 0,0 17 0,0-17-15,36 35 0,16-1-1,-34-52-15,35 36 0,0-1 16,88 53-1,-123-88-15,17 18 0,-17 17 16,17-17-16,-17 17 0,87 18 16,-87-35-16,17-1 15,-17 36 1</inkml:trace>
  <inkml:trace contextRef="#ctx0" brushRef="#br0" timeOffset="107703">18697 3069 0,'0'0'16,"0"71"62,0-54-62,0 36-1,-35-35-15,17 123 16,-17-88-16,0 70 16,-18 71-1,18-141-15,17 36 16,-17 69 0,17-105-16,18 0 15,0 0-15,-35 53 16,17 0-1,-17 35 1,35-35 0,-18 52-1,18-122 1,-17 34-16,-19 1 16,19 35 15,17-89-31,0 19 0,0-19 15,-36 54 1,19-18 0,17 0-1,-36-1 1,19 19 0,-1-18-1,-17 18 1,35-19-1,-18-16 1,18-19 0,0-52 46</inkml:trace>
  <inkml:trace contextRef="#ctx0" brushRef="#br0" timeOffset="108209.14">17886 5221 0,'0'-18'31,"-35"18"16,52 106-15,-17-70-32,0-19 15,18 36 1,-18-35-16,17 35 0,19 53 31,-19-54-15,-17-34-16,36 35 15,-19 0 1,19 17 0,-19-34 15,1-36-16,17 0-15,-17-36 16,17-16-16,36-54 16,-36 35-16,18 1 15,53-89 1,-89 71 15,-17 17-31</inkml:trace>
  <inkml:trace contextRef="#ctx0" brushRef="#br0" timeOffset="109338.67">18644 2999 0,'0'0'0,"0"-36"15,18 36 48,105 141-32,-52-123-31,158 247 16,-17-54 15,-18 19-16,-141-177-15,141 141 16,18-36 0,-142-52-16,36-53 0,-53 18 0,17-18 15,-17 17-15,18 1 0,-1-18 16,-52 17-16,194 124 16,-177-123-16,18-1 15,53 89 1,-89-124-16,36 18 15,18 53 1,-71-88 0,53 35-16,-18-53 15,-35 17-15,18 19 16,17-19 15,-17-17 0,-1 0-15,19 0 15,-19 53 32,18-35-63,-17 35 15,0 0 1,17-36 0,-17 18-1,17-17 1,-17 17 31,17-17-16,-17 17 0,-18-70 32,-36 0-63</inkml:trace>
  <inkml:trace contextRef="#ctx0" brushRef="#br0" timeOffset="109959.76">20761 5733 0,'-18'0'47,"36"0"0,70 17-31,-35 19-1,18-19 1,-54-17-16,71 35 16,1-17-1,-36 0 1,17 17 0,18-17 15,-52-18-16,-1 0-15,-17 0 16,17 0 0,18 0 15,-36 0-15,-17-36-16,0-34 15,0 52-15,36-70 16,-36-124-1,0 106 1,17-35 0,-17 124-1,0-1-15,0-35 0,0 18 16,0 17 15</inkml:trace>
  <inkml:trace contextRef="#ctx0" brushRef="#br0" timeOffset="115161.04">25700 0 0,'35'0'94,"-35"35"-79,0 1 1,0-1-16,18-18 0,-18 19 16,0-19-16,35 36 0,-17 18 15,70 229 1,-53-159-1,18 70 1,-53-158-16,35 18 16,1 105-16,-19 36 15,54 88 17,-71-212-32,0-17 0,0-18 15,35 246 1,-17-246-16,-18 18 0,0 17 15,35 230 1,-35-107 0,0 89-1,0-88 1,0 52 0,0-52-1,-18 53 1,18-54-1,0-34 1,0-124 0,0-1-16,-17 107 0,17 18 15,0-89 1,0-35-16,0-18 0,0 18 0,-36-35 16,36 34-16,0 37 15,0 69 1,0-34-1,0 70 1,0-18 0,0-17-1,0 17 1,0-70 0,0-53-16,0 124 15,0-160-15,0 89 16,0-35-16,0-18 15,0 52-15,0-52 0,0 106 16,0 70 0,0-176-16,-35 159 15,35 17 17,0-35-17,0-17 1,0-160-16,0 36 0,0-18 0,0 18 15,0-35-15,0 35 0,0 35 16,0 0 0,0-52-16,0 17 15,0-36-15,0 89 16,0-88-16,0 35 16,0 35-1,0 0 1,0-35-1,-17-18-15,17 0 16,0 1 0,0-19-16,-18-17 15,18 36-15,0-19 0,0 1 16,-35 17 0,17 36-1,18-18 1,-35 0-1,35-36-15,-18-17 0,18 53 16,-35-18 0,35 1-1,-18-1-15,18-17 16,-17 70 0,17-71-16,-36 1 15,36 17-15,0 18 16,-17-35-1,17 0-15,-36 17 16,19 35 0,-36-17-1,0 0 17,35-53-32,-17 18 15,17 17-15,-17-17 0,17-18 0,1 35 16,-19-35-16,-34 18 15,-89 35 1,-35-18 0,53-17-1,123-18-15,-35 0 0,-35 0 16,35 0-16,0 0 0,1 0 16,-1 0-16,-159 35 15,106-35-15,53 0 0,-141 17 16,-176 19-1,158-36 1,-88 35 0,89-35-1,-54 0 17,-35 0-17,88 35 1,160-35-16,-160 0 15,159 0-15,-71 0 16,36 0-16,35 0 0,-17 36 0,52-36 16,1 0-16,-72 0 15,-228 0 1,105 0 0,-52 0-1,52-18 1,53-17-1,89 35 1,17 0-16,-36 0 0,54 0 0,-18 0 0,0 0 16,-17 0-16,-159 0 15,176-36 1,-71 36 0,-70 0-1,176 0-15,-70 0 16,-53 0-1,0 0 1,18 0 0,-1 0-1,-17 0 1,123-17-16,-17 17 0,-35 0 16,-36 0-1,70 0-15,19 0 0,-89 0 16,0 0-1,18 0 1,0 0 0,70 0-16,-35 0 31,-106 0-15,89 0-1,-36 0 1,18 0-1,-18 35 1,71-17-16,-1-18 16,-122 0-1,87 0 1,-17 0 0,70 0-16,-88 0 15,89 0-15,-18 0 16,17 0-16,-141 0 15,106 35 1,-123-35 0,105 0-1,-70 0 17,71 0-17,17 0 1,35 0-16,-17 0 0,17 0 0,1 0 15,-19 0-15,-17 0 16,-35 0 0,53 0-16,17 0 15,-35 0 1,36 0-16,-19 0 0,-17 0 16,-17 0-1,17-18 1,0 1-1,35 17-15,-17-53 16,18 53 0,17-18-16,-18 18 0,-35-35 31,0 17-15,35-17-1,-35 17 1,18-17-1,18 35-15,-19-18 16,19 1 0,-1 17-16,-17-36 15,-18 19 1,53-19-16,-18 36 16,-17-17-16,17-1 15,1 18 1,-19-35-1,19 35 17</inkml:trace>
  <inkml:trace contextRef="#ctx0" brushRef="#br0" timeOffset="126864.81">20690 12118 0,'0'0'0,"36"0"32,34 18-1,1-1 0,-18 89 0,-53 53 1,0-71-17,-88 0 1,52-17 0,1-71-1,-18 53-15,0-53 31,35 0-31,1 0 16,-36 0 0,18 0-16,35-18 15,0 0-15,-18 1 16,18-19-16,0 19 16,0-36-1,35 0 1,-17 53-1,17 0 1,-17 0 0,-1 0-16,19 35 15,17 18 1,0-35 0,17 17-1,-52-35 1,35 0-1,35-35-15</inkml:trace>
  <inkml:trace contextRef="#ctx0" brushRef="#br0" timeOffset="127483.53">21078 12030 0,'-35'0'0,"70"0"0,-87-36 15,16 19-15,19 17 16,17-35-16,-36 35 0,19 0 16,-36-18-16,-53 18 15,53 0 1,0 0-16,35 0 0,-34 0 0,-19 35 16,-105 106-1,140-123 1,-17 17-16,18 18 0,18-18 15,-19 18-15,36-35 0,-17 17 0,17 18 16,-18-35-16,18-1 0,0 19 16,-35 34-16,35-34 0,0-19 15,0 18-15,17 54 16,54 16 0,-53-69-16,17-19 0,35-17 15,89 36 1,17-36-1,-17-36 1,-106 1-16,-35 17 16,17 1-16,-17-18 0,17-18 15,18 0-15,0-53 16,-53 88 0,17-17-16,-17-18 0,0 35 0,0-17 15,0-141 16,0 158-31,0-17 0,0 17 16,0 1-16,-35-19 0,-35-17 31,-1 36-15,-17 17 0,35 0-1,35 0-15,1 0 16,-19 35-16</inkml:trace>
  <inkml:trace contextRef="#ctx0" brushRef="#br0" timeOffset="129249.02">16140 12347 0,'0'71'31,"0"-54"-15,0 19-1,0-1 1,-36 0 0,19-17-1,-36-18 1,35 0 0,-17 0-16,17 0 15,-17-35 1,17-36-1,18 53-15,0-35 16,0 1 0,0 34-1,36-17-15,-19 17 32,18 18-32,-17-35 0,0 35 15,17 17 16,-17 54-15,17 17 0,-35-70-16,18 88 15,-18-53-15,35 35 0,-35 35 32,17 1-17,-17-19 1,0-87-1,0 35 1</inkml:trace>
  <inkml:trace contextRef="#ctx0" brushRef="#br0" timeOffset="129903.44">16298 12100 0,'0'-35'15,"0"70"-15,-53-105 16,18 70-16,17-36 16,-52-16-1,-18 52 1,0 17-1,-54 54 1,72 35 0,-1 52-1,36 19 1,0-160 0,35 36-16,0 35 0,0 71 31,17-88-31,-17-18 0,36-36 0,-19 54 0,72 88 31,16-89-15,-87-35-16,35-17 0,-18-18 15,-17 35-15,-1-35 0,19 0 0,-19 0 16,142-17 0,-124 17-16,71-106 15,-35-88 1,-1 17-1,-70-34 1,0 158-16,0-35 16,0-36-16,-17 1 15,17 70-15,-18 18 16,-17-18-16,35 35 0,-18-17 0,-35-18 16,-53 0 15,71 35-16,-18 18 1,18 0-16,17 0 16,-35 53-1</inkml:trace>
  <inkml:trace contextRef="#ctx0" brushRef="#br0" timeOffset="134600.98">16334 15363 0,'0'18'78,"0"123"-46,0-88-32,0-35 15,0 17-15,0-17 0,0 193 47,0-193-31,0 17-1</inkml:trace>
  <inkml:trace contextRef="#ctx0" brushRef="#br0" timeOffset="135251.76">16739 15328 0,'-35'35'141,"17"18"-110,18-35-16,0 17 1,0-17 0,0 17 15,53-17 0,-17 35-15,-36-36-1,17 72 1,18-54 0,-35 0-1,0-17-15,0 17 16,0-17-16,-17 17 31,-1-35-15,-70-71 15</inkml:trace>
  <inkml:trace contextRef="#ctx0" brushRef="#br0" timeOffset="135535.46">16757 15258 0,'0'-18'31,"35"18"-15,-17 0-16,-18-35 15,35 35-15,-17 0 16,35-18 0,0-17-1</inkml:trace>
  <inkml:trace contextRef="#ctx0" brushRef="#br0" timeOffset="136235.79">17127 14905 0,'0'0'0,"0"-18"16,-17 18-16,-1-35 16,-70 35-1,35-18 1,-35 18-1,-71 36 1,18 34 0,106-35-1,-18-17-15,35 17 0,-35-17 0,18 17 16,-18 18 0,0-35-16,35 17 0,-17-17 0,17-1 15,18 19-15,-35 17 0,18 17 16,-1-35-16,18-17 0,0 35 15,0-18-15,0 71 16,0-88-16,0 88 16,0-36-16,35-52 0,-17 70 15,17-70-15,53 70 16,36-18 0,-107-70-16,89 36 15,35-36 1,-123 0-16,158-18 15,-70 0 1,-53-17 0,-35 17-16,35-35 0,88-70 31,-88-71-15,-18 18-1,-35 158-15,0-17 0,0-18 0,0-106 31,-35 53-15,35 89-16,-36-54 0,19 53 0,-18 1 16,-36-36-1,0 17 1,19 36 0,-1 0-1,0 0 1,35 18-1</inkml:trace>
  <inkml:trace contextRef="#ctx0" brushRef="#br0" timeOffset="139994.47">20902 15205 0,'0'0'0,"0"-36"0,0 19 47,35 17 31,-17 123-47,17 36 1,-17-88-17,-18-36 1,0-18-1,35-17 1</inkml:trace>
  <inkml:trace contextRef="#ctx0" brushRef="#br0" timeOffset="140486.57">21361 15240 0,'0'-18'16,"0"1"0,-36 17 46,36 17-46,-17 36-1,17-17 1,-36 16-16,36-34 31,0 0-31,0 35 16,36-18 0,-1-35-1,36 0 1,-36 0-16,-17 0 15,-18-18-15,52-35 16,-52-17 0,0-1-1,0 18 1,0 0 0,-17 36-1,-1 17-15,18-35 16,-17 17-1</inkml:trace>
  <inkml:trace contextRef="#ctx0" brushRef="#br0" timeOffset="141121.23">21467 14852 0,'0'-35'15,"0"70"-15,0-88 0,-36 53 16,36-35-16,-17 35 0,17-18 0,-159-35 31,106 53-15,35-17-16,-17 17 15,17 0-15,1 0 0,-19 0 0,19 0 16,-36 0-16,18 0 0,17 0 16,-35 35-16,-106 124 15,71-54 1,35 54-1,53-88 17,0-18-32,0-18 0,0 18 0,0-36 15,35 177 1,54-123 0,69 35-1,-52-71 1,53-17-1,0-18 1,17 0 0,-123 0-16,0-35 0,88-18 15,-35-36 1,0 1 0,-89 0-1,19 0 1,-36 53-16,17-18 15,-17-88-15,-35 17 16,-36-35 15,19 106-15,-1 0 0,35 53-16,-35-35 15,-17 18 1,17 17-1,0 0 1</inkml:trace>
  <inkml:trace contextRef="#ctx0" brushRef="#br0" timeOffset="168477.95">20144 12277 0,'-53'0'141,"0"0"-110,-71 0 16,36 35-16,-53-17 1,70 17-17,19-35 1,-19 17-1,0-17 1,1 36 0,35-36-16,-36 17 15,36-17-15,-1 0 16,1 0-16,-35 18 16,-1-18-1,36 0 1,17 0-16,-35 35 0,-17-35 31,34 0-31,-17 0 16,18 0-16,0 0 0,17 0 15,-17 0-15,17 0 0,-17 0 16,-53 0 0,53 0-16,-1 0 15,-105 0 1,106 0-1,-53 0 1,70 0-16,-35 0 16,0 0-1,36 0-15,-19 0 16,-17 0-16,18 0 16,0 0-1,-18 0-15,35 0 16,-52 0 15,17 0-15,0 0-1,-18 0 1,18 0 0,18 0-16,18 0 15,-36-17 1,0 17-1,0 0 1,0 0 0,35 0-1,1 0-15,-19 0 16,19 0-16,17-18 16,-36 18-16,19 0 15,-1 0-15,-17 0 16,-18 0 15,35 0-15,-17 0-1,17 0 1,1 0 0,-19-18-1,19 18 1,-18 0-1,17 0 17,-17 0-17,17 0 17,0 0-1,-17 0 16,17 0 0,-17 0-16,35-35 0,-17 35 16,-1 0 47</inkml:trace>
  <inkml:trace contextRef="#ctx0" brushRef="#br0" timeOffset="169716.04">16845 11924 0,'-18'0'110,"-34"35"-79,34-17-31,-17 17 16,35-17-1,-18-18-15,18 35 0,0-17 16,-18-18-16,18 35 0,-35 0 31,17 0-15,-17-17-1,18 35 1,17-35 0,-18 17-1,-17-17 1,35 17 0,-18-35-1,18 17 16,-35-17-15,35 36 0,-18-19 15,18 1 125,0 17-140,35-17 15,36 35-15,-1-18-1,-17 0 1,-35 1-16,17-36 0,-17 17 0,-18 19 16,35-36-16,-17 17 0,17-17 0,-35 36 15,18-36-15,35 35 16,-36 0-1,36-17 1,-17 17 0,-19-35-1,-17 18 1,18-1 0,17-17 30,-35 36-14,0-54 46</inkml:trace>
  <inkml:trace contextRef="#ctx0" brushRef="#br0" timeOffset="182931.63">16281 13264 0,'0'-17'16,"0"-18"0,0 17 62,-36 18 47,36 35-94,0-17-15,0 52 15,18 19-15,-18-37-1,18-16 1,-18-1-16,0-17 0,0 17 15,35-17-15,-35 17 16,18 0 0,-18 0-16,0-17 15,35 53 1,-35-36-16,18-17 16,-18 17-16,17-18 15,-17 19-15,0-19 16,35 1-16,-35 17 15,0-17-15,18 70 32,-18-53-17,0 18 1,35 0 0,-35-35-1,0 17-15,0-17 16,0 17-1,0-17-15,0 35 16,18-36 0,-18 19-1,0 16 1,0-34 0,0 17-1,35-17 1,-35 0-1,0 17 1,0-17 0,0 17-1,0-18 17,18 19 14</inkml:trace>
  <inkml:trace contextRef="#ctx0" brushRef="#br0" timeOffset="183970.28">16192 14499 0,'18'0'94,"35"0"-78,-35 35-1,17-17 1,0 35 15,18-53-15,-18 18 0,1 17-1,-1-17 1,-17-18-1,17 35 1,-17-35 15,-18 17-15,35-17 0,-18 0-1,-17 36 1,18-36 15,17 0 0,-35-18-15,18 0-16,-18-17 16,35-88-1,-17 52 1,17 1-1,-35 34 17,0-17-17,18 36 1,-18-19 0,0 19 30,0-1 17</inkml:trace>
  <inkml:trace contextRef="#ctx0" brushRef="#br0" timeOffset="188688.78">17339 14781 0,'0'36'16,"-18"-19"15,54-52 94,-19 17-109,36-35 0,141-105 15,18-19 0,-71 36 0,-53 88-15,-35-17 0,-35 34-16,35-16 15,17-19 1,-17 0-1,18 19 17,-71 34-32,53-17 15,-36 17-15,36-35 16,0 35 0,-53-17-16,35 17 0,1-17 15,17 18 1,-18-36-1,35 35 1,-70-17-16,18 35 0,17-18 16,-35-17-16,18 35 0,17-18 15,1-17-15,16 0 16,37-18 0,-54 17-1,18-16 1,-53 34-1,35 18-15,-35-18 0,18 18 0,-18-35 16,123-53 15,-88 52-15,18-16 0,-17 34-1,-1-17 1,-35 17-16,18 0 15,35-17 1,-36 17 0,18-17-1,-17 18 1,35-19 0,-18 19-1,1-1 1,-1-17-1,-18 17 1,36-17 15,-53 17-15,36 1-16,-19 17 16,1-36-1,17 36 1,-35-17-1,18 17-15,-53-36 110,-54 36-79,54 18-15,17-18-1,-34 0 1,34 18 0,-17-18-1,17 0 16,53 0 16,-17 0-31,0 0-16,17-36 16,71 19-1,-71-19 1,0 36-1,-17-17 17,17 17-17,-17 0 32,-18 35-16,0-17-15,0 17-16,0 18 16,0 70-1,-36-70-15,36-35 16,0 35-16</inkml:trace>
  <inkml:trace contextRef="#ctx0" brushRef="#br0" timeOffset="191099.62">17268 15258 0,'0'-36'94,"71"19"-63,-36 17-15,18-18 0,35-17-1,18 35 1,18-18 0,-89 18-16,-17 0 0,70 0 15,-71-35-15,36 35 16,-35 0-16,17 0 0,18 0 15,53 0 1,-18-18 0,-52 18-16,16 0 0,-34 0 15,35 0-15,-18-35 0,18 35 16,18 0-16,87-18 16,-52 1-1,-35 17 1,-36 0-1,71-36 1,-18 36 0,53-17-1,-70-19 1,-54 36-16,36 0 16,18-17-1,-36 17-15,-17 0 0,17 0 16,53-35-1,1 35 1,-72 0-16,36 0 16,53 0-1,-88 0-15,-1-18 16,89 18 15,-71 0-31,-17 0 0,53 0 16,-19 0 15,1 0-15,0 0-1,-17 0 1,16 0-16,-34 0 16,35 0-1,-35 0 1,17 0-1,-17 0 1,17 0 0,-18 0 15,-52-53 63,18 35-79,-19 18-15,19-35 16,-36 17 0,53 1-16,-18 17 15,-70-35 1,70 35-1,-35-18 1,36 18 0,-19 0-1,19 0 1,-18 0 0,105 0 46,-52 0-46,-1 0-16,19 0 15,34 0 1,-35 0 0,1 35-1,-1-35 1,-17 0-1,17 18 1,-17-18 0,17 17-1,-18 19 17,1-19 14,17 19-14,-35-19-17,0 1 1,-35 35 0,35-18-16,-18-17 0,-17 17 15,18-17-15,-36 35 16,17 0-1,19-53-15,-1 52 16,-17-34 0,17 0-1,-17 17 1,17-17 0,18 17-1,-35-35 16,35 18 1,-18-18-17</inkml:trace>
  <inkml:trace contextRef="#ctx0" brushRef="#br0" timeOffset="204227.9">11977 12471 0,'-18'0'62,"71"0"16,18-36-46,-36 54-1,-35 53-15,0-54-16,0 54 15,-18 17 1,1-17-1,17-54 1,-36 18-16,36-17 16,-17-18-1,17 35 1,35-52 46,-17 17-46,-18-18-16,35 18 0,-17 0 16,17 0-1,-18 0 1,1 0 0,17 0-1,-35 53 1,0-18-16,0-17 15,0 0-15,-17 70 16,-1-53 0,0-35-1,-17 35 1,18-35-16,-19 18 16,-17-18-1,-17-35 1</inkml:trace>
  <inkml:trace contextRef="#ctx0" brushRef="#br0" timeOffset="205112.18">11977 12153 0,'0'0'16,"-18"-17"0,-17 17-16,17 0 0,-52 0 31,-19 0-16,72 0-15,-18 35 0,17-18 0,0 1 16,-17 17-16,-36 71 16,19 18-1,16-89-15,19 71 16,17-53-16,0-36 16,0 36-16,0 106 15,17-88-15,1 34 16,70 54-1,18-71 1,-36-17 15,-17-71-31,-17 0 0,34 18 16,-17-18-16,-18 35 0,-17-35 16,106 0-1,-89 0-15,71 0 16,-18-18-1,-53 1-15,36-1 16,-54-17-16,72-36 16,-72 36-1,-17 17-15,35 1 0,-35-19 0,18-17 16,0-70 0,-18 17-1,0 18 1,0 53-1,0-18-15,0 0 0,0 17 0,0 19 16,0-1-16,-36-52 0,1-19 31,-18 19-15,0 17 0,18 18-16,-36 17 15,54-17-15,-18 35 16,-54-18-1,54 18-15,17 0 0,-17-18 16,-53 18 0,35 0-1,0 0 1,36 0-16,-19 0 16,-17 0-1,36 53 1,17-35-1</inkml:trace>
  <inkml:trace contextRef="#ctx0" brushRef="#br0" timeOffset="207179.85">12471 12506 0,'35'35'172,"-17"-35"-157,35 0 1,52 0-1,-87 0 1,35 0-16,0 0 16,53 0-1,17 0 1,-88 0-16,18 0 0,-35 0 0,35 0 0,176-17 31,-88-1-15,-88 18-16,88 0 15,-123-35-15,70 35 16,53 0 0,-105 0-16,34-18 15,142 18 1,-124 0 0,18-35-1,-89 35 1,19 0-16,-1 0 0,0 0 15,-17 0-15,17 0 0,36 0 32,-54 0-32,36 0 15,53-18 1,-35 18 0,-18 0-1,-36 0-15,36 0 16,-18 0-1,-17 0-15,17 0 16,1 0 0,17-35-1,-18 35 1,-18 0-16,19 0 16,-19 0-1,1 0 16,17 0 16,-17 0-31,35 0 15,-36 0 0,19 0-15,-72-18 93,-87 1-77,105 17-32,-17 0 15,-35-36 1,17 19 0,0 17-1,35-36 1,-17 36-1,17 0 1,-17-17 0,53 17 62,87 0-47,-87 0-15,88 0 15,-106 35-31,17-35 0,54 0 31,-36 18-15,-17-18-16,17 0 31,-17 35-15,-1-35-1,19 18 1,-19-18 15,-17 17-15,0 18 15,0 18 0,0-35-31,0 35 16,-53 18 0,18-36-16,18 18 0,-36 0 15,0 52 1,-18-34-1,71-36-15,-35-17 0,17 0 16,18 17-16,-17-35 16,17 17-16,-36 19 15,19-36 1,17 17 0,0 1-1,-36-18 16,36 35 16,-52-17-31</inkml:trace>
  <inkml:trace contextRef="#ctx0" brushRef="#br0" timeOffset="-198908.61">9807 10830 0,'0'0'16,"-17"0"0,-1 0-1,18 53 17,0 53-1,0-88-16,0 17-15,0-17 0,0 17 0,0 88 32,-35 142-1,35-212-31,0 0 0,0 17 16,0 160-1,0-213-15,0 107 16,0-107-16,0 124 15,17-17 1,-17-106-16,0 34 16,0-16-16,0-19 0,0 19 0,18 34 15,-18 36 1,0-88-16,35 35 16,-35-18-16,0 53 15,0 0 1,18 36-1,-18-1 1,35-17 15,-35-71-31,0 71 16,18-53-16,-18 18 16,35 52-1,-35-70-15,0 0 16,18 159-1,-18-71 1,35 17 0,-35-140-16,0 70 15,0-70-15,0 123 16,0 0 0,0 0-1,0 53 1,0-176-1,0 70-15,0-35 16,0 53-16,0-88 16,0 34-1,0 72 1,0-71 0,0 0-1,0 0 1,18-36-1,-1 19 1,36-1 0,35 0-1,-52-17 1,-1-18-16,18 35 16,-36-17-16,19-18 0,17 35 15,194 53 1,35-35-1,-53 18 1,-17-54 0,17 19 15,-88-1-15,-88-18-16,88 19 15,89-19 1,-178-17-16,1 36 0,18-36 15,194 35 1,-213-35-16,90 0 16,-72 0-16,89 35 15,17-17 1,-123-18-16,18 35 16,-18-35-16,35 35 0,71-17 15,52-18 1,-105 35-1,88-35-15,-123 36 16,34-36-16,125 53 31,-160-53-31,54 35 16,87 0 0,-87-17-1,17 17 1,-53-17-1,18-18 1,0 17 0,123 19-1,-176-1-15,124-35 16,-125 35-16,-16-35 16,17 0-16,0 18 15,-36-18-15,71 0 0,36 35 16,-89-35-1,18 0-15,-35 18 0,35-18 0,105 0 32,-17 35-17,89-35 1,-177 0-16,0 18 0,-18-18 0,124 0 31,-1 35-15,-16-17-1,-1-18 1,-88 35-16,123-35 16,0 35-1,-123-35-15,0 0 16,18 18-16,-18-18 0,141 35 16,-36-35-1,-52 35 1,-53-35-16,0 0 0,18 0 0,-18 18 15,-1-18-15,54 0 0,159 35 32,-142-35-32,36 0 15,264 35 1,-211-35 0,0 0-1,-159 0-15,-36 0 0,54 0 16,-53 0-16,34 0 0,-34 0 0,35 0 15,-18 0-15,71 0 16,-53 0-16,-35 0 0,35 0 16,70 0-1,-88 0-15,18 0 16,-35 0-16,0 0 16,70 0-16,35 0 15,-88 0 1,54 0-16,-36 0 0,-1 0 0,143 0 15,-90 0 17,19 0-17,-18 0 1,-53 0-16,-36-35 0,36 35 0,-18 0 16,18-17-16,0 17 15,71-36 1,-71 19-1,0 17 1,-36 0-16,1 0 0,17 0 16,18-36-1,-35 36-15,17 0 16,-17-17-16,-1 17 0,18 0 16,18-18-1,18-17 1,-18 17-1,0-17 1,17-18 15,1-18-15,-18 1 0,-36 35-16,-17 17 0,53-70 15,-17 70-15,-19-52 16,71-124-1,-88 141-15,36-71 16,17-70 0,-53 141-16,35-158 15,-17 34 1,-18 71-16,35-52 16,0-54-1,-35 141 1,18 18-16,-18-35 0,0-35 0,35-124 15,0-53 17,-35 88-17,0 1 1,0 34 0,0 18-1,0 1 1,0 52-1,0 53-15,0 35 0,0-17 16,0-18-16,0-17 16,0 17-16,0 35 0,0-70 15,0 70-15,0-35 16,0-53 0,0 89-1,0-36-15,0 35 16,0-70-16,0 70 15,0-17-15,0-18 0,0-17 32,0 52-32,0-17 0,0 17 0,0-17 15,0-53 1,0 17 0,0 18-1,0 18-15,0 17 0,0-17 16,0 17-16,0-35 15,0-17 1,0-1 0,0 18-1,0-17 1,0 17 0,0 18-16,0 17 15,0-35 1,0 18-16,0 17 15,0-35-15,0 0 32,0 36-17,0-36 1,18 35 0,-18-35-1,0 18 16,0-18-15,35 35 15,-35 1-15,0-19 0,0 19-1,0-18 1,0 17 15,0 0 16,0-17-31,0 17 62,0-17 0,0 17-47,-53 18 32,-105 0-48</inkml:trace>
  <inkml:trace contextRef="#ctx0" brushRef="#br0" timeOffset="-190138.61">31115 8625 0,'-18'0'109,"-17"159"-77,-18 18-1,0 17 0,18-89 0,53-52-15,-1-35 0,36-18-1,-18 0 1,-17 0-16,88-35 31,-88-18-15,17 17-1,-35 1 1,0 18-16,0-19 16,-35 36-1,35-17-15,-36 17 0,19 0 16,-36 0 0,35 0-1,-17 0 1,17 0-16</inkml:trace>
  <inkml:trace contextRef="#ctx0" brushRef="#br0" timeOffset="-189372.16">31309 8467 0,'-35'-53'31,"70"106"-31,-106-124 16,36 36-1,18 35-15,-19 0 0,-34 0 16,52 0-16,-35 17 16,-106 54-1,106-36 1,-35 18-16,-35 141 16,70-88 15,0 53-16,18-53 1,35 52 0,0-69-1,0 16 1,35-52-16,36 18 16,-36-36-16,18-17 15,-36-18-15,1 35 0,70-35 16,18 18-1,-53-18-15,0 0 16,0 0-16,0-18 0,17 0 0,-52 18 16,105-88-16,18-70 15,-123 122 1,17-17-16,-17 0 0,17 18 16,-35-18-16,18 0 0,-18 18 0,0 17 15,35-70 1,-35 0-1,0 53-15,0-71 16,-88 35 0,0-17-1,53 88-15,17-35 0,-17 17 16,17 18-16,-17 0 0,17-35 16,0 35-16,-70-18 15,53 18 1,-18 0-1,0 36 1</inkml:trace>
  <inkml:trace contextRef="#ctx0" brushRef="#br0" timeOffset="-187102.99">27428 9102 0,'0'-36'31,"0"107"31,0-53-46,0 17-16,0 141 16,0-105-1,0-36-15,0-17 16,0 17-16,0 88 15,0-52 17</inkml:trace>
  <inkml:trace contextRef="#ctx0" brushRef="#br0" timeOffset="-186720.39">27711 9190 0,'0'-18'0,"0"1"31,0 34 63,0 36-78,0 35-1,0 1 1,0-54-16,0-18 0,0 19 0,0-19 15,0 54 1,0-36-16,0 18 16,0-35-1</inkml:trace>
  <inkml:trace contextRef="#ctx0" brushRef="#br0" timeOffset="-185915.46">28028 8925 0,'0'0'0,"0"-35"15,0-18 1,-35 18-1,17 0 1,-17 35 0,17 0-16,18-18 0,-17 18 15,-19 0-15,-16 0 16,34 0-16,-53 0 16,36 0-16,-18 35 15,35-17-15,-87 35 16,87-36-16,-70 36 15,-18 53 1,88-88 0,-17 52-16,17-52 15,18 0-15,-35 17 0,18 18 0,-36 176 47,53-123-31,0-88-16,0 34 0,0 1 0,17 18 15,36-1 1,18 36 0,-54-70-16,72-1 15,-72-35-15,18 0 0,-17 35 16,88-35 0,-88 0-16,34 0 0,-34 0 15,211-70 1,-123-36-1,0-18 1,-106 71 0,53-35-16,-53 71 15,18-54-15,-18 53 0,0 1 0,35-36 16,-35-194 15,0 176-15,0 1-1,-35 34-15,-18 19 16,0-1 0,35 18-16,1-35 0,-19 35 15,19 0-15,-19 0 0,-52 18 32,35 17-17,18 0-15</inkml:trace>
  <inkml:trace contextRef="#ctx0" brushRef="#br0" timeOffset="-182668.97">29351 12400 0,'-18'0'31,"-17"0"1,18 0-1,69 0 0,-16 0-31,34 0 16,54 0 15,-54 0 0,-34 18 1,-36-1-32,17 36 15,19 0 1,-36-35-16,17 17 0,-17-17 0,0 35 15,18 17 1,-18 18 0,35-52-1,-35-1-15,0-17 0,0 17 16,0-17 0</inkml:trace>
  <inkml:trace contextRef="#ctx0" brushRef="#br0" timeOffset="-182401.57">29510 12788 0,'-35'0'0,"70"0"0,-88 0 62,141 0-46,-70-35-16,17 35 16,-17 0-16,35-18 0,-36 18 0,19 0 15,87-88 1</inkml:trace>
  <inkml:trace contextRef="#ctx0" brushRef="#br0" timeOffset="-181718.95">29898 12100 0,'-35'-17'0,"17"17"0,71 17 0,-141-70 16,17 36 0,-35 17-1,89 0-15,-19 0 0,19 0 16,-36 0-16,0 0 0,18 0 0,-18 0 16,-159 141-1,177-106 1,-36 0-16,36 36 0,-36 35 15,18 35 1,53-123 0,-35 34-16,35-16 0,0-19 0,0 89 31,18 53-15,-1-106-16,89 53 15,35-18 1,-88-70-16,88 17 15,1-18 1,-107-17-16,18 36 0,-36-36 0,89 0 16,71-18-1,17-35 1,-89-17 0,1-36-1,-70 70-15,-19 19 16,1-1-16,17-17 0,-17-18 15,-18 35-15,35-17 0,-17-18 0,-18 36 16,35-89-16,-35 70 16,0-34-16,0 17 15,0 18-15,-18-36 16,1 36-16,-19-36 16,-34 1-1,-1-18 1,36 70-1,17 0-15,1-35 16,-19 53-16,19-53 16,17 36-16,-35-54 0</inkml:trace>
  <inkml:trace contextRef="#ctx0" brushRef="#br0" timeOffset="-180459.91">30568 9207 0,'0'0'0,"0"-35"31,-35 35 16,17 0-32,-70 0 17,-35 18-1,34-1-15,1-17-1,71 0-15,-19 0 0,19 0 0,-1 0 16,-17 0-16,-18 0 15,-71 36 1,107-36-16,-71 0 16,17 0-1,0 0 1,-34 0 0,34 17-1,0-17 1,-17 0-1,71 0 1,-72 0 15,72 0-15,-1 0-16,-17 0 0,17 0 16,-35 0-1,18 0-15,17 36 0,1-36 16,-36 0-1,0 0 1,18 0 0,-36 0-1,53 0 1,-17 0 0,18 0-16,-1 0 15,-17 0-15,-18 0 31,35 0-15,-17 0 15,17 0 1</inkml:trace>
  <inkml:trace contextRef="#ctx0" brushRef="#br0" timeOffset="-179682.82">28822 8925 0,'0'0'0,"-71"18"78,-87 105-47,52-17 0,88-106-15,18 18-16,-70 35 31,34-36-15,19 19 0,-19-36-16,36 17 15,-17-17-15,-1 36 47,18-19 0,0 1-31,0 17-1,0-17 1,18 35-1,17-36 1,-17 19-16,35-19 0,-18 19 0,-17-19 16,140 89 15,-140-88-31,17 17 0,36 18 31,-54-53-15,-17 17-16,36-17 15,-36 36 1</inkml:trace>
  <inkml:trace contextRef="#ctx0" brushRef="#br0" timeOffset="-175563.96">27852 10107 0,'0'-18'47,"0"-17"-16,0 18 0,0-36 0,0 70 63,70 107-63,-34-107-31,87 230 32,-17-88-17,-71-141-15,18 70 16,-35-70-16,-1 70 16,72 70-1,-72-140-15,36 53 16,35 70-1,-52-71 1,17 36 0,-53-88-16,35 17 15,-35-17-15,17-1 16,-17 19-16,53 17 16,-53-1-1,18-16 1,17-1 15,-17 18-15,-18-35-1,35-1 1,-35 18 0,18-17-16,-18 17 15,0-17 1,17 17-1,19-17 1,-36 35 0,17-35-1,-17 17 1,36-18 0,-36 19-1,17-36 1,-17 17 15,36-52 16,-54 17-31,0-17-16</inkml:trace>
  <inkml:trace contextRef="#ctx0" brushRef="#br0" timeOffset="-174982.89">28540 11695 0,'-53'-36'31,"35"36"0,53 36 16,36 16-31,-53-34-16,17-18 0,-17 35 15,-18-17-15,35 17 0,-18-35 16,36 36-16,-35-36 0,-18 35 15,88 35 1,-53-34 0,1-19-16,-19 1 15,19 17 1,-19-35 0,19 0-16,-19 18 15,1-18 1,17 0-16,18-35 31,-53 17-31,53-53 16,-35-70-1,17 35 1,-35 89-16,0-18 0,0 17 0,0 0 16,0-17-16,0 17 0,0-70 31,0 71 0</inkml:trace>
  <inkml:trace contextRef="#ctx0" brushRef="#br0" timeOffset="-169030.9">29774 11906 0,'-17'36'31,"70"-36"94,105 0-93,-69 17-17,16-17 32,-34 35-16,-36-17-31,36 0 32,-53 17-17,17-17 1,-35 17 0,17-35-16</inkml:trace>
  <inkml:trace contextRef="#ctx0" brushRef="#br0" timeOffset="-168030.32">30515 11977 0,'0'-53'63,"18"0"-48,35 18 1,0-89 0,0-17-1,0 18 1,-1-18 0,-34 17 15,-18 89-31,35-18 15,-35 35-15,18-88 16,17 36 0,-17 35-16,-18 17 0,0-70 15,18 0 1,17-1 0,-35 72-16,18-36 15,-18 35-15,0-17 0,0 17 16,35-52-1,-35 34-15,0 19 0,17-36 16,-17 0 0,0 0-1,36 0 1,-36 35 0,0 1 15,0-18-31,0 17 15,17-17 1,-17-18 15,0 35-15,0 0 15,18-17-15,-18 17 31,0-17-32,0 18 17,0-1 14,35 18-14,-35-35-1</inkml:trace>
  <inkml:trace contextRef="#ctx0" brushRef="#br0" timeOffset="-167146.6">30745 10072 0,'0'0'31,"0"-35"47,70-71-46,-35 88-32,36-53 31,-53 36-31,35 0 31,-18 0-15,-18 17-1,-17-17 1,36 35 0,-19-18 31,1 18-1,17 0-14,-17 35-1,17-35-15,-35 18-16,53 88 31,-35-53-16,35 17 1,-36 1 0,19-18-1,-19 0 1,18 0 0,-17-36-1,0 19 1,-18-19-1,0 1 1,35 17 0</inkml:trace>
  <inkml:trace contextRef="#ctx0" brushRef="#br0" timeOffset="-162191.78">26088 8079 0,'18'0'31,"34"0"-15,1 0 0,-17-18 15,52 0-16,35 18 1,-105 0-16,17-35 0,-17 35 16,70 0-16,-53-18 15,18 18-15,35 0 16,36-35 0,-18 35-1,53-18 1,-142 18-16,71 0 15,106 0 1,-141 0-16,-35 0 16,70 0-16,89 0 15,-72 0 1,54 0 0,-106 0-1,35 0 1,71-35-1,-141 35-15,87 0 16,54 0 0,-53 0-1,17 0 1,-17 0 0,18 0-1,35 0 1,-54 0-1,-87 0-15,17 0 16,18 0-16,-35 0 0,-1 0 16,36 0-16,53 0 15,18 0 17,-71 0-32,-18 0 0,-17 0 0,17 0 0,18 0 15,-36 0-15,36 0 0,-17 0 16,87 0-1,-70 0-15,0 0 16,-35 0-16,52 0 16,36 0-1,-53 18-15,-18-18 0,-17 0 16,35 0-16,-36 0 0,36 0 16,88 0-1,-70 0 1,-53 0-16,17 17 15,18-17-15,-36 0 0,36 0 16,53 36 0,-71-36-1,18 0 17,0 17-17,0-17 1,-35 0-1,17 0 1,18 18 0,-35-18-1,-1 0-15,36 0 16,0 35 0,-18-35-1,1 18 1,-1-18-1,18 35 1,0-17 0,-18 17 15,0-17-31,-17-1 0,35 36 31,17 0-15,-70-35-16,36-18 15,-36 35-15,53-17 16,-53 17 0,17-17-1,1 35 1,-18-36 0,35 19-1,-35-19-15,0 18 16,0-17-16,0 53 15,0-18 1,0-18-16,0-17 16,0 17-16,0-18 0,0 1 0,0 17 15,18 106 1,-18-88 0,0 0-1,0-17-15,0 87 16,0 71-1,0-176-15,0 123 16,0-124-16,0 72 16,0-36-16,0-36 0,0 36 15,0 0-15,0-18 0,0 106 16,0 89 0,0-142-16,-35 88 15,-1 89 1,36-159-1,0 70 1,0-158 0,0 35-16,0-18 0,0 18 0,0 0 0,0 17 15,0 213 17,0-107-17,0 18 1,0-176-16,0 70 15,0-71-15,0 36 0,0 36 16,0-72-16,0 1 0,0 17 16,0 142-1,0-36 1,0 53 0,0-89-1,0 37 1,-17-37-1,-19 1 1,36 0 0,0-53-1,-17 0 1,17-35-16,0 17 0,0 0 0,0 53 31,0-70-31,-36 17 0,36-17 16,0 0-16,0 17 0,0 18 15,-17 17 1,17-52-16,0 35 16,0-18-16,-36-17 0,36-1 15,0 19-15,0-19 0,-17 36 16,-18 0 0,35 0-1,-18-35 1,18 17-1,-18-17 1,-17 17 0,-18-35 15,35 0-31,1 0 0,-18 0 16,35 18-16,-18-18 15,-17 0 1,17 0-16,-17 0 15,17 0-15,0 0 16,-70 0 0,18 0-1,-1 0 1,-17 0 0,53 0-1,-1 0-15,-17 0 16,-35-36-1,53 36-15,17 0 16,-35 0-16,-70-17 16,35 17-1,70 0 1,-88-36 0,89 36-16,-36-17 15,-124 17 1,72 0-1,-90-36 1,54 36 0,-53 0-1,53-17 1,-70-19 0,-19 36-1,89 0 1,88 0-16,-123-35 15,123 35 1,0 0-16,0 0 0,-176 0 16,123-35-1,53 35-15,0 0 0,-264 0 32,246 0-32,-35 0 15,-88 0 1,141 0-16,-123 0 15,70 0 1,88 0-16,-52 0 16,-71 0-1,-18-18 1,53 18 0,53 0-16,36 0 15,-36 0-15,35 0 0,-35 0 0,-17 0 16,52 0-16,-141 0 15,36 0 1,-18 0 0,70 0-1,53 0 1,-34 0-16,16 0 0,19 0 16,-1 0-16,-35 0 15,-70 0 1,70 0-1,-36 0 1,54 0 0,-18 0-1,-35 0 1,18 0 0,17 0-1,17 0 1,-52 0-1,70 0 1,-17 0-16,0 0 16,-53 0-1,35 0 1,18 0 31,-1 0-32,19 0-15,-19 0 32,19 0-17,-1 0 1,-17 0 0,17 0-1,-17 0 1,17 0-16,-35 0 15,0 0 17,36 0-1,-19 0 0,-16 0-15,34 0 15,0 0-15,-17 0-16,-18 0 31,35 0-15,-17 0-1,18 36 16,-1-36-15,-17 0 93,17 0 16</inkml:trace>
  <inkml:trace contextRef="#ctx0" brushRef="#br0" timeOffset="-139680.7">1323 13035 0,'0'0'0,"0"-18"0,0-70 31,0 71-15,0-36-1,0 35 17,35 53 15,-35-17-47,0 0 0,18 193 31,-1 19 0,19-125-15,-36-34-1,0-36-15,0-17 0,0 17 16,0-17 0</inkml:trace>
  <inkml:trace contextRef="#ctx0" brushRef="#br0" timeOffset="-138985.48">1658 12929 0,'0'0'0,"0"-17"15,18 17 1,-18-36 0,35 36-1,-17 0 1,17 0-1,-17 0-15,34 36 16,-34 17 0,-18-18-1,35 35 1,-35-52-16,0 35 16,0 53-1,0-89-15,0 54 16,-17 17-1,-36-35 1,35 18 0,-35-71-1,36 17 1,-19-17 0,19 0-1,17-53 1,0 0-1,0 1 1,0 34 15,0-17-31,0 17 16,35 18 0,-17 0-1,35 0 1,-1 0-1,-34 0-15,17 0 16,36 0 0</inkml:trace>
  <inkml:trace contextRef="#ctx0" brushRef="#br0" timeOffset="-138134.65">2134 12806 0,'0'-18'0,"0"36"0,0-71 16,-35 53-16,35-18 0,-18-17 15,18 17-15,-35-17 16,17 0 0,1 0-1,-18 17-15,17-17 0,-17 17 16,17 18-16,-17 0 0,17 0 15,-88-18 1,89 18-16,-36 0 0,17 0 16,-87 0-1,105 0-15,-35 36 16,-35-19-16,71-17 16,-19 18-16,19-18 0,-36 35 0,17-17 15,-16 17-15,34-35 0,-35 35 0,18-17 16,-142 141-1,89-53 1,70-89 0,-17 18-16,35-17 0,-17 35 15,17-18-15,0-17 0,0 70 16,0 106 0,0-141-16,35 71 15,53 70 1,-35-177-16,0 71 15,88 54 1,18-72 0,-18 1-1,-88-71-15,105 0 16,-87 0-16,-18 0 16,35 0-16,-17-18 0,176-70 15,-71-18 1,-105 53-1,-18-17-15,-18 52 0,18-35 0,-36 18 0,19-18 16,17-212 15,-53 159-15,0 53-16,0 1 0,-18-37 16,-35-52-1,35 124-15,-17-19 0,35-17 0,-18 36 16,1-19-16,-71-34 15,17 17 1,-35 0 0,89 35-16,-19 18 0,19 0 15,-89-17 1,88 17-16,1 0 0,-19 0 16,-140 35-1,88 0 1,35 1-16</inkml:trace>
  <inkml:trace contextRef="#ctx0" brushRef="#br0" timeOffset="-134411.77">4304 10848 0,'0'18'110,"0"52"-79,0-52-15,18 52-1,34 142 16,19-18 16,-36-18-15,-35-140-32,18 34 15,-18 36 1,0-88-16,0 17 0,0 36 15,35-19-15,-35 54 16,0 35 0,18-17-1,-1-1 1,-17 18 0,36 53-1,-1-35 1,-17-35-1,-18 34 1,35-16 15,-35-90-31,0 54 16,0 18 0,0-89-16,0 18 0,0-35 0,0 35 15,0-18-15,0 71 16,0-36-1,0-52-15,0 88 16,0-36 0,0-35-16,0 36 15,0 0 1,0-18 0,0-1-1,0-16-15,-18-19 16,1 36-1,-19-53 1,19 0-16,-19 18 0,19-18 16,-1 0-16,-52 35 0,52-35 0,-35 18 15,18-18-15,-18 0 0,0 35 16,35-35-16,-35 0 0,18 35 0,-18-35 16,36 0-16,-36 0 0,17 18 0,-122 0 31,-36 17-16,141-35-15,-53 18 16,53-18-16,35 0 0,-35 35 16,-88-35-1,88 35-15,0-35 16,-105 18 0,105-18-16,-124 35 15,-52 18 1,88-18-1,17-17 17,89-18-32,18 0 0,-54 0 15,36 35-15,17-35 0,-35 0 0,-17 18 16,-160 17 0,177-35-16,-17 35 15,35-35-15,-71 18 16,53-18-16,0 35 15,35-35-15,-35 0 0,18 18 16,17-18-16,-34 0 0,-72 35 16,-70-17-1,141 17-15,-88-17 16,123 17-16,-52-35 16,35 0-16,17 18 15,-35-18-15,0 35 16,18-35-16,17 0 0,-229 53 31,159-36-31,88 19 47,0-19 0,0 19 15,18-36-15,-1 0-47</inkml:trace>
  <inkml:trace contextRef="#ctx0" brushRef="#br0" timeOffset="-120744.91">5874 15910 0,'35'0'0,"-17"53"125,-18 0-109,35 106-1,-35 141 17,0-247-32,0 176 31,0-123 0</inkml:trace>
  <inkml:trace contextRef="#ctx0" brushRef="#br0" timeOffset="-120054.14">6473 16016 0,'-35'35'47,"-18"89"-32,36 17 1,-19-35-1,36-89 1,0 36-16,0-17 0,0-19 0,0 19 16,0-19-16,0 18 0,0-17 0,18 0 15,17 70 17,18-88-17,-18 0-15,-17-18 16,-18 1-16,35-72 15,-35 72-15,0-1 16,18-17-16,-18-36 16,0 36-16,0-18 0,-18-88 15,1 88-15,17 35 0,-36-52 0,-16-71 32,34 53-17,18 70-15,0 0 16,-35-35-16,35 18 0,0 18 15,0-36 1,0 35 0,0-17-16,0 17 15,17-17 17,1 17-17,17 18-15,-17 0 0,-1 88 47,-17-17-31,0-53-16,0 17 0,0-18 15,0 36-15,-52 18 16,34 17 0,-17-70-16</inkml:trace>
  <inkml:trace contextRef="#ctx0" brushRef="#br0" timeOffset="-118777.67">6421 15152 0,'-36'0'31,"-87"17"-15,70-17 0,35 18-16,-17-18 0,17 18 0,-35 17 15,0-35-15,-35 53 0,-70 53 32,34 0-17,1 35 1,87-88-16,-17 35 15,-35 106 1,71-18 0,17-17-1,0-106-15,0 123 16,0-158-16,35 88 16,-18-71-16,-17 18 15,53 17-15,-17-34 0,-19 17 16,19-36-16,87 142 15,-17-106 1,0 0 0,0-53-1,-18 0 17,-53 0-32,-17 0 0,35 0 0,-18 0 15,-17 0-15,34 0 0,-16-35 0,175-71 31,-105 35-15,-53 36-16,18-71 16,-36 88-16,18-70 15,17-35 1,-34 17 0,-19-17-1,1-36 1,-18-18-1,0 124 1,0 1-16,0-1 0,0 0 0,0-18 16,-53-158-1,53 194 1,-53-36 0,0 0-1,-17 1 1,-1 35-1,36 17-15,-36-17 16,-52 17 0,-18 18-1,70 0 1,54 0-16,-89 0 16,35 35-1,-70-17 1</inkml:trace>
  <inkml:trace contextRef="#ctx0" brushRef="#br0" timeOffset="-116121.95">4692 14023 0,'-35'-35'16,"70"17"31,177-35-16,-54 18-15,107 0-1,-177 35-15,0 0 0,18-36 0,-18 36 16,247 0-1,-264-17-15,105 17 16,-70 0-16,141 0 16,-53 0-1,-158 0-15,16 0 0,-34 0 16,35 0-16,53 0 16,-89 0-16,72 0 15,-36 53 1,-18-36-1,-35 18 1,35-17-16,-17 17 0,-18-17 0,35 17 16,-35-17-16,18 0 0,35 123 31,-36-53-15,-17-53-16,36 89 15,-1-54-15,-18 1 16,19 158-1,-1-158-15,-17 70 16,17 17 0,18 1-1,-36 18 1,-17-125-16,36 19 0,-36 0 16,0-18-16,35 17 15,-35-17-15,0 0 0,35 176 16,-35-176-1,18 35-15,-18-35 16,35 53-16,-35-88 16,0 70-16,18-35 15,-18-36-15,0 72 16,0-72-16,0 71 16,0 142-1,0-19 1,0-69-1,0-125-15,0 89 16,0-71-16,0 18 0,0 0 16,0 18-1,0-54-15,0 19 0,0-19 16,0 54 0,0-36-1,0-17 1,0 17-1,0-17 17,-53 17 15,-18-35-32,36 0-15,17 0 0,-70 0 16,0 0-1,35 0-15,18 0 0,-71 0 16,35 0 0,19 0-16,-1 0 15,0 0-15,-53 0 16,0 0 0,53 0-16,36 0 15,-1 0-15,-17 0 0,17 0 0,-17 0 0,-159 0 47,-18 0-16,194 18-31,-264-18 32,264 0-32,-87 0 15,87 0-15,-35 0 16,-53 0-1,36 0 1,34 0-16,19 0 0,-36 0 16,-53 0-1,35 0-15,36 0 16,-18 0-16,-17 0 16,-1 0-1,54 0-15,-72 17 16,72-17-16,-36 0 15,-71 35 1,89-35-16,17 18 16,-35-18-16,-52 35 31,34-35-15,-52 18-1,-18 17 1,-89 18-1,89-17 1,71-19 0,52-17-16,-70 18 15,70-18-15,0 0 16,-17 0-16,18 0 16,-19 35-1,19-35 1,-19 0-1,19 0 1,17-18 0,-18 1-16,18-36 31,0 35-31,0-35 16,-35-70-1,35-106 1,-36 52-1,36 89-15,-17-88 16,17-36 0,-35-53-1,-1 36 1,1 53 0,35 123-16,0-53 15,-18 88 1,18-88-16,-17-35 15,-19 88-15,36-17 16,0-71 0,-35 35 15,35 35-15,0 54-16,0-36 15,-17 17 1,17 19-16,0-1 0,0-17 15,0 17 1,0-35 0,0 0-1,-18 1 1,18-1 0,0 35-1,0 0 1,0-17-1,0 17 1,0-17-16,0 18 31,-35-19-15,35 19 15,-106 17 16</inkml:trace>
  <inkml:trace contextRef="#ctx0" brushRef="#br1" timeOffset="-99569.98">12188 8502 0,'0'-18'78,"0"-52"-47,18 34-31,0 19 0,17-18 16,36-71-1,-71 88-15,35 0 0,-18-17 0,1 18 16,17-36 0,-17 17-1,17 36 1,-35 124 46,-17 193-30,-1-281-32,-17 140 31,35-53 0,0-70-15,0-35-1,0 17 1,0-17 0,-18 0-1,-17 17 1,17-18 0,-17-17-16,17 0 0,18 36 15,-17-36-15,-36 17 16,0 19-1,35-36 1,-17 17 0,17-17-1,71 0 48,18 0-48,-1 0-15,36-17 16,159-36 0,-195 17-1,1 19 1,-18 17 0,-18 0-1,-35-18-15,18 18 16,-18-53 31,-36 53-32,36-35-15</inkml:trace>
  <inkml:trace contextRef="#ctx0" brushRef="#br1" timeOffset="-98884.92">12859 7955 0,'0'-18'0,"0"36"0,0-88 16,0 52-16,-53-35 16,53 18-1,-35 17-15,17 0 0,0-17 0,-17 18 16,17-19-16,-17 19 0,17 17 15,-17-36-15,-18 36 0,36 0 16,-1 0-16,-53-17 0,54 17 16,-36 0-16,-35 0 0,17 17 0,18 1 15,-53 17-15,-317 212 32,158 141-1,248-300-31,-18-35 15,35 18-15,-36 35 16,36-53-16,0 53 0,0-54 0,0 1 16,18 53-16,52 106 15,-52-159-15,53 17 0,-36-17 16,18 18-16,176 52 16,-141-123-16,-35 36 0,106-19 15,88-17 1,-194 0-16,0 0 15,53 0-15,-53 0 0,-1 0 0,178-141 16,-89 35 0,-88 53-1,17-17-15,1-1 0,-53 54 0,34-36 16,-16-18-16,-1 18 16,71-247-1,-106 142 1,0-36-1,0 123-15,0 0 16,-106-52 0,35 35-1,-34 35 1,34 35 0,-35 18-1,71 0-15,-71 35 16,88-35-16,1 18 15,-18 0-15</inkml:trace>
  <inkml:trace contextRef="#ctx0" brushRef="#br1" timeOffset="-97486.34">15557 8943 0,'36'-18'0,"-19"-17"15,36 17 17,0 1-17,18 17 1,-36 0-16,-17 0 0,35 17 15,17 160 1,-35-160-16,-35 89 16,0-53-16,0 88 15,0-88-15,0 35 16,-17-35-16,-1-17 0,-17 34 16,17-52-16,-17 52 0,-18-70 15,-17 71 1,17-71-1,-18-18 1,36-17 0,35-71-1,17 0 17,89 36-17,-88 34-15,52 19 16,-34 17-16,-1 0 15,0 0-15,36 0 16,-36 0-16,-17 0 0,-1 0 16,124-35-1,-123 35-15,70-53 16,18-106 0,-106-35-1,0 17 1,-17 72-16,-19 52 15,-17 0-15,18-18 0,0 18 0,-18 18 16,-18 0-16,54 17 0,-248-17 16,89 35-1,-54 141 17,160-88-32,-18 106 15,-71 193 1,124-246-16,-36 88 15,71 141 1,53 18 0,18-212-1,-36-88-15,71 35 16,-53-88-16,17 18 16,124-18-1,-123-18-15,17-17 16,35-53-16,124-159 15,-106 18 1,-52-36 0,-72 124-1,-17 0 17,0 123-32,0 1 0,0-72 15,-35 72 1,-36-19-1,54 36-15,-36 0 16,35 36-16</inkml:trace>
  <inkml:trace contextRef="#ctx0" brushRef="#br1" timeOffset="-95824.62">25206 12859 0,'0'0'0,"0"-36"0,0-34 31,0 17-15,18 0 0,17 35-1,53 18 1,-17 0 0,-54 18-1,19 70 1,-36-70-16,0 35 15,-18-36 1,18 36-16,-18 0 16,1-17 31,34-36-16,36 0-16,-18 0-15,18 0 16,-17 0 0,-1 0-16,-17 35 15,17 18 1,-35-18-16,0 53 16,-18-52-16,-35 34 15,-35 36 1,53-106-1,17 35-15,-88-17 16,53-18 0,36-88 15,17 35-31,0-35 0</inkml:trace>
  <inkml:trace contextRef="#ctx0" brushRef="#br1" timeOffset="-95284.73">25665 12224 0,'0'-18'0,"0"36"0,0-89 15,-53 54 1,0 17-16,17-36 0,19 36 16,-1 0-16,-35 0 0,18 0 15,-18 0-15,35 0 0,-87 53 16,52 18-1,17-54-15,19 36 0,-19 18 16,-87 282 15,123-248-31,0-52 0,0 36 0,0-19 16,0-17-16,18 53 16,-18-36-16,35-17 0,18 36 15,88 16 1,0-52-1,-88-17-15,-18-36 0,18 17 16,-35-17-16,35 0 0,-18 0 0,71 0 16,88-123-1,-124 70-15,1-35 16,52-195 0,-87 107-1,-1-18 1,-35 123-16,0 19 15,0-1-15,-18 0 0,18 17 0,-17-69 16,-54 34 0,36 71-1,17-18 1,-17 18-16,-71 0 16,-17 53-1,87-17-15,19-19 0,-1 1 0</inkml:trace>
  <inkml:trace contextRef="#ctx0" brushRef="#br1" timeOffset="-94251.7">22966 15875 0,'0'0'0,"0"-18"16,0-35 0,-35 53 31,35 53-32,0-17-15,0-19 0,0 19 16,0-19-16,0 1 0,0 17 15,0 18-15,52-18 32,1-35-17,-17 0-15,17-17 16,-18-72 0,0 54-1,-17 0 1,-18 17-16,35 18 0,-35-35 15,18 35 17,35 159-1,-53-124-31,0 18 0,0-35 16,0 17-16,0 18 0,0 17 15,0 1 1,0-18-1</inkml:trace>
  <inkml:trace contextRef="#ctx0" brushRef="#br1" timeOffset="-93768.44">23460 15787 0,'-18'-53'0,"36"106"0,-54-124 16,1 36-16,18 17 0,-19-17 15,19 35-15,-1-18 0,-35 18 16,18-17-16,-18 17 0,35 0 16,-35 0-16,18 0 0,-18 0 15,0 35-15,-17 0 0,52-17 16,-123 141 0,123-89-16,-17 36 15,0 159 1,35-195-16,17 36 15,-17-53-15,36 18 0,-19-54 16,19 36-16,-19-18 0,18 18 16,18-17-16,-35-19 0,53 18 0,-19-35 15,266 18 1,-71-53 0,-53-89-1,-141 54 1,17 17-16,-34-18 0,17 18 0,-18-17 0,0-142 15,0 1 1,-35 158 0,0 0-16,0-35 15,-17 35-15,-1 35 0,18-17 16,-35 17-16,17 18 0,-17-18 0,17 18 16,-17 0-16,-36 0 15,-123 0 1,142 36-16,-19-1 0</inkml:trace>
  <inkml:trace contextRef="#ctx0" brushRef="#br1" timeOffset="-91839.25">3757 11342 0,'0'-35'32,"35"35"-17,-35-18 17,-53 18 14,-35 0-30,71 0-16,-1 35 16,-17-35-16,17 18 0,-17-18 15,-18 35 1,35-17 0,18-1-16,-17 19 15,17-19 1,0 19-1,0-19 1,0 18 15,0-17-15,17-18 0,18 0-1,18 0 1,-35 18-1,35 70 1,-53-70-16,18 34 16,-18-34-16,0 35 15,0 0-15,0-18 16,0-17-16,0 0 0,0 17 0,0-18 16,-53 72-1,0-72 1,35-17-1,-17 0 1,17 0-16,1-35 31,17 17-31,0-35 0</inkml:trace>
  <inkml:trace contextRef="#ctx0" brushRef="#br1" timeOffset="-91233">3863 11236 0,'0'-53'0,"0"106"16,0-124-16,0 36 0,0 17 15,0-17-15,0 18 16,-53-1 0,-18-17-1,36 35 1,18 0-16,-36 0 0,17 17 0,-17-17 15,0 18-15,18-18 0,-124 106 32,142-106-32,-18 35 0,17-17 0,0 17 15,-17 18-15,17-35 0,18 34 0,-35-16 16,17 17-16,18 17 16,-35-17-16,35 53 15,0 70 1,18-123-16,-1 18 0,19-18 15,-1 0-15,-17-18 0,17 18 16,35 0-16,36 17 16,0-70-1,-71 0-15,71 0 16,53-88 0,-124 70-16,53-105 15,18-124 1,-70 71-1,-36 70 17,0 53-32,0 18 0,0-36 0,-18 18 15,18 18-15,-18 17 0,18-17 16,-35 17-16,35-17 0,-18 17 16,-17 1-16,17 17 0,1-36 0,-18 36 15,17-17-15,-17 17 0,17 0 16,-17 0-16,17 0 0,-52 0 15,-142 88 1,194-35-16,-17-18 16,-53 89-16</inkml:trace>
  <inkml:trace contextRef="#ctx0" brushRef="#br1" timeOffset="-90162.04">3916 15416 0,'0'0'0,"0"-17"31,0-19-15,0 54 31,0 123-32,0 36 1,0-54-1,0-88 1,-35 89 0,35-36-1,0-17 1,52-54 0,1-17-1,-17 0-15,-1-35 16,-35 17-16,35 1 15,-35-36 1,0 0 0,-35 35-1,-36 18 1,36 0 0,17 0-16,-17 0 15,18-35-15</inkml:trace>
  <inkml:trace contextRef="#ctx0" brushRef="#br1" timeOffset="-89640.2">4092 15258 0,'0'0'0,"0"-53"15,-17 35 1,-72-17-1,19 35 1,-1 0 0,36 17-16,-71 54 15,0 70 1,71-88-16,17 18 16,-17-19-16,0 1 0,17 18 0,18 17 15,-35-17-15,35 35 16,0-54-16,0 1 0,18 18 0,-1-18 15,248 211 17,-124-211-17,0-17 1,-88-36-16,0 0 0,0 0 0,-18-18 0,18 0 16,0-52-16,70-18 15,1-159 1,-124 194-16,35-71 15,-35-123 1,-70 0 0,-19 142-1,72 52-15,-36 0 16,18 35-16,-1 18 16,1 0-1,-18 0-15,0 0 16,35 0-1,1 0-15</inkml:trace>
  <inkml:trace contextRef="#ctx0" brushRef="#br1" timeOffset="-85998.75">26494 1358 0,'-36'0'47,"54"0"-16,35-17-15,141-36-1,-176 35-15,34-17 0,-16 35 0,105-53 32,-106 53-17,-17 0 1</inkml:trace>
  <inkml:trace contextRef="#ctx0" brushRef="#br1" timeOffset="-85798.53">26864 1182 0,'-18'17'15,"36"-34"-15,-71 34 16,35 1 31,-17 70-16,35-70-31,0 35 16,0 158-1,0-105 1,0 18 0,35-54-1</inkml:trace>
  <inkml:trace contextRef="#ctx0" brushRef="#br1" timeOffset="-85432.23">27076 1729 0,'0'0'0,"0"-36"16,-36 36 15,19 0 0,17 18-15,0 70 0,0-70-16,0 17 0,35 0 31,-17 1-15,-1-36-16,36-18 15,-53 0-15,36 1 16,-36-19-16,0 19 0,0-36 15,0-18 1,-71-17 0,36 70-1,-1 18 1,36-35 0</inkml:trace>
  <inkml:trace contextRef="#ctx0" brushRef="#br1" timeOffset="-85114.7">27305 1182 0,'0'-53'15,"0"106"-15,0-124 0,0 36 32,0 0-17,0 141 32,18-1-31,-18-52-16,0 0 15,0 35-15,0-35 0,35 71 16,-35-36 0,18-17-1,34-19 16,1-52-15,-35 0-16</inkml:trace>
  <inkml:trace contextRef="#ctx0" brushRef="#br1" timeOffset="-84314.93">27287 1623 0,'0'0'0,"0"-53"32,18 53-17,0 0 1,-18-18-16,35 18 0,-17 0 0,-1 0 16,18 0-16,-17 0 0,17 0 15,-17 0-15,17 0 0,-17 0 16,88 0 15,-89 0-15,19 18-16,-36 17 15,0 18 1,0-35-16,0 17 31,-18-17-15,-53-18-1,36-36 1,18-17 0,17 0-1,0 36 1,0-1-16,0-17 0,0-18 16,35 35-1,-18 18 16,19 0-15,-19 0 0,-17 36-16,36-19 15,-19 36 1,1-53 0,35 18-1,0-18 1,-36 0-16,-17-18 0,53-35 15,-17-35 1,-19-53 0,-17 35-1,0 53 1,0 36 0,0-19-16,-35 36 31,17 18-16,-17 70 1,35 71 0,0 17-1,0-123-15,18 71 16,17-71-16,18 35 0</inkml:trace>
  <inkml:trace contextRef="#ctx0" brushRef="#br1" timeOffset="-84031.27">28646 1076 0,'0'0'15,"-36"-53"16,36 194 16,36 0-31,-36-88-16,0 0 0,35 35 16,-35-35-16,0-18 15,0-17-15,0 53 16</inkml:trace>
  <inkml:trace contextRef="#ctx0" brushRef="#br1" timeOffset="-83647.7">28698 1217 0,'0'-159'31,"0"318"-31,0-335 0,0 123 31,0 17-31,36 54 32,-19 106-17,19-89-15,-19 71 16,36 17 0,-53-88-16,35-17 15,-35 17-15,18-17 0,0-18 31,35-35-15,-53 17-16,35-17 16,-35-18-16,18 0 0,-18 0 0,0 18 15,35-18-15,-35 35 0,0-88 16</inkml:trace>
  <inkml:trace contextRef="#ctx0" brushRef="#br1" timeOffset="-83263.92">29263 1252 0,'-18'0'46,"18"18"-30,0 0-16,-35-18 16,35 35-16,0 18 0,0 0 15,0 17 1,0-52 0,0 17-1,35-17 16,-17-18-15,35-53 0,-18-18-1,-35 36-15,18-18 16,-18 0 0,0 36-16,0-1 15,0-17-15,0 17 16,0-35-16</inkml:trace>
  <inkml:trace contextRef="#ctx0" brushRef="#br1" timeOffset="-83131.13">29422 988 0,'0'0'0,"0"-36"16,0 19 0,0-18-1</inkml:trace>
  <inkml:trace contextRef="#ctx0" brushRef="#br1" timeOffset="-82180.31">30004 1252 0,'-18'18'0,"-17"-18"15,35 35-15,-35 18 31,35 0-15,0-35-16,0-1 16,0 19-1,0-19 1,52-17 0,1 0-1,-35-70 1,17-18-1,-35 35 1,0 35-16,0 0 16,-70 18 31,105 53-16,0-53-31,36-35 31,52-106-15,-87 88-16,-1-53 15,18-141 1,-18 194-16,-35 36 0,0-36 16,0 17-16,0 19 15,18-1 1,-89 195 15,18 69-15,53-193-1,-35 53-15,35 35 0,-35-70 0,35 70 16,0 88 0,0-176-1,0 0 1,0 53-1,0-88 1,17-18 0,1 0-16,0 0 0,17 0 15,-17-71 1,17 36-16,-35 17 0,0-17 16,0 17-16,0-17 0,0 17 15,-35-52 1,-1 34-1,36 19-15,0-18 32,18 17-17,0 18-15,34 0 32</inkml:trace>
  <inkml:trace contextRef="#ctx0" brushRef="#br1" timeOffset="-81396.91">26882 2840 0,'-36'-18'16,"19"-17"15,-19 35-15,19 0-16,-1 18 15,-70 70 1,88-53-16,-18 18 16,-17-35-1,35 35-15,0-1 0,0-34 16,0 17-16,0 18 0,0-35 16,0 17-16,18-17 0,52 35 31,18-53-31</inkml:trace>
  <inkml:trace contextRef="#ctx0" brushRef="#br1" timeOffset="-81080.36">27076 3122 0,'0'-35'15,"0"70"-15,0-88 0,0 18 16,0 17 0,-36 18-1,-17 0 1,36 53-1,-18 0 1,35-18 0,0-17-16,0 0 0,17-18 15,36 35 1,0-35 0,-35-53 15,-18 18-31,0 17 15,0-70 1,0 70 0,-36 18 15</inkml:trace>
  <inkml:trace contextRef="#ctx0" brushRef="#br1" timeOffset="-80412.75">27146 3175 0,'0'0'0,"36"-88"47,-1 17-31,-35 54 0,53-72-16,0 54 31,-18 0-16,-17 35 1,34 35 0,-34 36-1,-18-18 1,0-36 0,0 19-16,35-19 31,-35-52 0,18 0-15,-18-1-1,35 19-15,-17-36 16,0 53 0,34 0 15,-16 0-16,-36 35-15,0-17 0,17 17 16,-17-17 0,0-1-1,0-34 48,53-89-32,-35 106-31,17-18 16,-17 18-1,35 18 1,-36 70 15,19-17-31</inkml:trace>
  <inkml:trace contextRef="#ctx0" brushRef="#br1" timeOffset="-80155.28">28046 2487 0,'0'-70'31,"0"140"-31,0-176 0,0 124 47,53 352-32,-18-264 1,0-18-16,-35-35 0,36 53 16,-36 35-16,0-35 0,0-53 15,0 0-15,0 0 0,0 17 16,0-52-16,0 35 0</inkml:trace>
  <inkml:trace contextRef="#ctx0" brushRef="#br1" timeOffset="-79879.03">28187 2928 0,'0'-88'15,"0"176"-15,35-229 16,-35 123-1,18-17-15,17 35 16,18 0 0,-35 18-1,-1-1 1,-17 19-16,0 34 31,0-52-15,-17 17-1</inkml:trace>
  <inkml:trace contextRef="#ctx0" brushRef="#br1" timeOffset="-79524.86">28575 2716 0,'-18'0'63,"1"106"-48,17 0 1,0-53 15,35-53-31,18 18 16,-35-18-1,-1 0-15,18 0 16,-17-106 0,-18 53-16,0-18 15,0 18 1,0 0 0,-35 53-1,17 36 1</inkml:trace>
  <inkml:trace contextRef="#ctx0" brushRef="#br1" timeOffset="-79071.18">28663 2928 0,'35'-35'47,"-17"-18"-31,35-71-1,-18 71 1,-17 1 0,0 52-1,17 17 1,-18 54 0,-17-54-16,0 36 15,0-35-15,0 35 16,0 0-1,0-18 1,0-17 0,0-54 15,0-34 0,53 17-15,-17 0-1,-19 35 1,36 18 0,-35 0-1,17 36 1,-17-19-16</inkml:trace>
  <inkml:trace contextRef="#ctx0" brushRef="#br1" timeOffset="-78412.21">29369 2734 0,'0'0'15,"0"-123"1,0 70 15,0 35-15,-36 18-1,19 0 1,-1 0-16,-17 0 16,35 88-1,-18-70-15,18 52 16,0-34 0,0-19-1,53-17 16,0 0-15,-35 0 0,-18-35-16,35 35 0,18-53 15,-18 53 32,-35 18-31,0-1-16,0 36 15,0 0 1,35-53 0,-35 18-1,18-71 32,35 0-31,-53 35-16,35-17 15,-17 17 1,0 18 0,17 0-1,-35 36 1,0-19-16,0 19 16,0-1-16</inkml:trace>
  <inkml:trace contextRef="#ctx0" brushRef="#br1" timeOffset="-78139.93">29863 2258 0,'0'-18'0,"0"36"0,0-124 16,0 88-16,0 1 0,0-36 31,0 17-16,0 107 17,17 88-17,-17-106 1,0 0-16,36 0 0,-36 141 31,0-142-31,0-16 0,0-19 16,0 89-1,17-88-15</inkml:trace>
  <inkml:trace contextRef="#ctx0" brushRef="#br1" timeOffset="-77645.05">29933 2628 0,'0'-17'31,"0"34"-31,0-70 31,0 36-31,53-1 32,-35-35-17,17 0 1,-35 36-16,18-19 31,-18 19-15,35 87 62,-17-17-78,-18-18 0,35 71 15,-35-88-15,0 35 16,0-36-16,0 19 0,0 34 16,0-17-1,-35-35 17,-18-18-17,35 0-15,-17 0 0,17 0 16,-17-53-16</inkml:trace>
  <inkml:trace contextRef="#ctx0" brushRef="#br1" timeOffset="-77360.59">30551 2469 0,'0'0'0,"35"0"47,35 0-16,-34 0-31,-19-17 0,1 17 0,17 0 16,36 0-1,-36 0-15,-17 0 0,-1 0 16,36-35-16</inkml:trace>
  <inkml:trace contextRef="#ctx0" brushRef="#br1" timeOffset="-77171.86">30780 2734 0,'0'0'0,"53"-18"63,-18 18-47,-17-17-16,35-19 0,0 36 0,-18-17 15,18-36-15</inkml:trace>
  <inkml:trace contextRef="#ctx0" brushRef="#br1" timeOffset="-76871.31">31591 1834 0,'-35'-35'16,"35"106"31,0-18-32,0 246 17,0-104-17,0 34 1,0-123-1,-18-89-15,18 19 0,0-19 0,0 18 16</inkml:trace>
  <inkml:trace contextRef="#ctx0" brushRef="#br1" timeOffset="-75891.85">31538 2840 0,'0'17'0,"0"1"62,18-18-15,0 0-31,-1 0-16,19 0 15,-19 0 1,18 0-16,-17-18 16,35-34-1,-35-1 1,-18 0-1,35 0 1,-35 35 0,0-17-1,0-18-15,-18 35 32,-17 1-17,0 17 1,-36 0-1,36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23T07:37:07.93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1235 1640 0,'0'-17'31,"0"-1"1,-106 18-1,-71 106 0,107 70 0,52-87-15,18-1 0,36 0 15,34-35-15,18 0-1,106-53 1,-53-18-1,-88 0-15,18-17 0</inkml:trace>
  <inkml:trace contextRef="#ctx0" brushRef="#br0" timeOffset="355.08">1676 2099 0,'0'0'16,"35"-18"-1,-35-17 1,-35 35 15,-18 35-15,0 1-1,35-19-15,18 19 0,-35-19 0,35 1 16,-35 88 0,35-53-1,0 0 17,17-53-32,19 17 15,-19-17-15,18 0 0,-17 0 16,53-88-1,-71 70-15,35-35 16,-35-35 0,0 0-1,0 35 1,-18 53 0,-35 0-1</inkml:trace>
  <inkml:trace contextRef="#ctx0" brushRef="#br0" timeOffset="1104.65">1676 2258 0,'0'35'0,"35"-106"47,-35 54-32,18-1-15,17-35 16,-17 0 0,-1 18-16,-17 17 0,35 18 15,-35-17-15,18 17 0,-18-35 16,35 35-16,-17 0 16,17 35-1,-17-18 1,-18 19-16,0-19 15,0 19-15,0-19 0,0 19 16,18-1 0,17-53 46,-18-17-46,19-36-1,-19 36-15,-17 17 16,18 18 0,17-17-1,-17 17-15,17 0 16,-17 53 0,-18 0-1,0-36 1,0 19-16,0-19 31,53-105 32,-36 70-48,19-35 1,-19 36-1,19-18-15,-19 35 16,19 0 0,-36 17-16,17-17 0,-17 18 15,18 88 1,-18-89-16,0 19 16,0-19-16,0 1 0,0 70 31</inkml:trace>
  <inkml:trace contextRef="#ctx0" brushRef="#br0" timeOffset="1388.83">2734 1552 0,'0'-17'0,"0"34"0,0-70 16,0 89 31,0 69-32,0-52-15,0 53 0,0-53 16,0 0-16,0 194 16,0 53-1,0-247-15,-18 17 16,18-17-16,0-35 0,0 35 15,0 35-15</inkml:trace>
  <inkml:trace contextRef="#ctx0" brushRef="#br0" timeOffset="1655.1">2663 2187 0,'0'-229'31,"0"194"-31,0 299 0,0-546 15,0 247-15,0 17 0,0-17 0,18 17 16,-18 1-16,35-19 16,18 36-1,0 0 1,0 36 0,-53-19-16,0 18 15,0 18-15,0 0 16,-35 35-1,17-52 1,-17-36 0</inkml:trace>
  <inkml:trace contextRef="#ctx0" brushRef="#br0" timeOffset="2039.12">3193 1870 0,'-36'70'63,"-17"107"-32,53-89 0,53-53 1,-17-35-32,-19 0 0,1-88 15,-18-36 17,0 19-17,0 34 1,-18 36-16,-17 35 15,-18 0 1,35 35 0</inkml:trace>
  <inkml:trace contextRef="#ctx0" brushRef="#br0" timeOffset="2555.41">3246 2205 0,'17'0'15,"1"-71"17,17-17-1,-35 70-31,18 1 0,-18-18 0,35 35 16,-35-18-16,0-17 0,18 35 15,-18-18-15,35-17 0,-17 17 31,-1 18-15,18 0-16,-35 35 16,0 18-1,18 18 1,-18-54 0,0 19-1,0-19-15,35-17 63,-35-35-48,18 17-15,35 1 32,-53-18-17,18 35 1,17 17-16,-35 1 15,0 52 1,0-34-16,0-19 0,18 1 16,-18 70-1,35-35 1</inkml:trace>
  <inkml:trace contextRef="#ctx0" brushRef="#br0" timeOffset="3255.69">3969 2258 0,'0'0'16,"0"-18"-16,0-17 0,17 17 15,-17-105 17,0 70-17,0 0 1,-17 53 15,-71 106-15,70-18-1,-17 18 1,35-36 0,0-17-1,17-35 1,1-18-1,0 0 1,17 0-16,-18-35 0,36-18 16,-17 35-1,-19 0-15,-17-17 0,18 35 0,35-70 32,-18 70-17,-17 0-15,17 0 31,-35 52-15,0-16-16,0-19 16,18 36-1,-1-70 48,36-72-48,-17 37 1,-19 16 0,1 19-1,17 17 17,-17 35-17,-18 71 1,0-36-1,0-17 1</inkml:trace>
  <inkml:trace contextRef="#ctx0" brushRef="#br0" timeOffset="3573.33">4586 1623 0,'0'0'0,"0"-71"16,18 124 47,17 0-48,-35 0-15,0 123 16,0-123-16,35 0 0,-35-18 15,0 36-15,0-18 0,0 0 16,0 17 0,18-17-1,-18-17-15,18-19 16,34-17 0</inkml:trace>
  <inkml:trace contextRef="#ctx0" brushRef="#br0" timeOffset="3796.98">4745 1940 0,'-18'-35'0,"1"35"16,52 35-16,-106-70 0,54 35 16,-19-18 15,107 18 0,-36 0-15,0 0-16,-17 0 0,17 0 15,-17 36-15</inkml:trace>
  <inkml:trace contextRef="#ctx0" brushRef="#br0" timeOffset="4223.1">1041 2769 0,'0'0'0,"176"18"47,618 17-32,-336 0 1,-105-35 0,-265 0-1,124 0 1,-71-17 0,-123 17-16,17 0 0,-17 0 15</inkml:trace>
  <inkml:trace contextRef="#ctx0" brushRef="#br0" timeOffset="4606.89">1517 3016 0,'-88'0'31,"176"0"-31,106 0 47,600 0-15,-706 0-32,53 0 0,-53-17 15,53 17-15,-88 0 0,35 0 0,-17 0 16,-18-18-16,0 18 0,0 0 15,17-35-15,-52 35 0,17 0 16,-17 0-16,17 0 0,-17-18 0,-1 18 16,19 0-16,-19 0 15,36-35 1</inkml:trace>
  <inkml:trace contextRef="#ctx0" brushRef="#br0" timeOffset="16328.72">0 4269 0,'0'0'0,"0"-18"0,0-17 32,0 17-32,0-17 15</inkml:trace>
  <inkml:trace contextRef="#ctx0" brushRef="#br0" timeOffset="20028.68">0 4251 0,'18'0'94,"-18"-35"-63,17 35-15,54 0-1,-18 0 1,35-18-1,-18 18 1,-52 0 0,70 0-16,-70 0 0,141 0 15,-142-35 1,72 35-16,-72 0 16,89 0-16,-71 0 15,18 0-15,-18 0 16,1 0-16,-19 0 0,19 0 0,87-18 31,-52 18-15,35 0-1,-36 0 1,1 0 0,17 0-1,-71 0-15,54 0 16,-18 0-1,-18 0-15,-17 0 16,17 0-16,0 0 16,1 0-1,-19 0-15,36 0 16,0 0 0,0-35 15,-35 35-16,17 0-15,-17 0 16,35-18 0,17 18-1,-17 0 1,0-17 0,-35 17-16,35 0 15,-18 0-15,0-36 16,0 36-16,18 0 15,18 0 1,-1 0 0,1-17-1,-18 17 1,35 0 15,-70 0-31,-1 0 16,89 0-1,-53 0 1,53 0 0,-71 0-1,0 0 1,-17 0-16,35 0 16,0-36-1,17 36 1,36 0-1,-53 0-15,53 0 16,-88 0-16,70-17 16,-35 17-16,106 0 15,52 0 1,-158 0 0,53 0-16,35-36 15,124 36 1,-54 0-1,54 0 1,-53 0 0,-124-35-16,123 35 15,54-17 1,-53 17 0,-18 0-1,-71 0 1,-52 0-16,52 0 15,71 0 1,-88-36 0,53 36-1,0 0 1,-36 0 0,-88 0-1,36 0 1,88 0-1,-106 0-15,-36 0 0,18 0 16,177 0 0,-194 0-16,70 0 15,88 0 1,-70 18 0,53-18-1,-36 0 1,-17 0-1,-70 0-15,16 0 16,1 0-16,0 0 16,-35 0-16,0 0 0,87 0 15,-69 0 1,34 0-16,36 0 31,-18-18-15,-35 18-1,-18 0-15,36-17 16,0 17 0,-36 0-16,-18 0 0,1 0 0,17 0 15,89 0 1,-89 0-16,36 0 16,35 0-1,52 0 1,1 0-1,35 0 1,-35 0 0,-36 0-1,-87 0 1,87 0-16,-70 0 16,35 0-16,71 0 31,-106 0-31,53 0 15,-53 0-15,17 0 0,-17 0 0,0 0 16,212 35 0,-89-35-1,-88 0-15,-35 0 0,106 35 16,-106-35-16,17 0 0,18 0 16,-35 0-16,36 0 0,16 0 15,-16 18-15,210-18 16,90 35-1,-107-35 1,-194 0-16,71 0 16,211 0-1,-282 0-15,106 0 16,283 0 15,-160 0-15,53 0-1,-317 0-15,141 0 16,194-18 0,-105 18-1,87-17 1,-35 17 0,-123-35-1,-142 35-15,125 0 16,-90 0-16,36-36 15,195 36 1,-142 0 0,17 0-1,89 0 1,-123 0 15,-125 0-31,90 0 16,69 0-1,-52 0 1,-18 0 0,-88 0-16,0 0 0,70 0 15,36 0 1,35 0 0,-88 0-1,53 0 1,-142 0-16,89 0 15,-53 0-15,18 0 16,-36-17-16,36 17 16,-36 0-1,35 0-15,54-36 16,-54 36 0,19 0 15,-72-17-31,54 17 15,-36 0-15,-17 0 0,17 0 16,-17 0-16,-1 0 0,36 0 16,35-36-1,-52 36 1,-1 0 0,-17 0-16,-18-17 15,35 17 1,-18 0-1,-17-18 48</inkml:trace>
  <inkml:trace contextRef="#ctx0" brushRef="#br0" timeOffset="22863.38">22066 3810 0,'36'-18'47,"16"18"-31,-34-35 15,0 35-15,17 0-16,-17 0 15,17 0 1,-17 0-16,-1 0 15,18 0-15,-17 0 16,17 0-16,18 0 16,-35 0-1,-18-18-15,18 18 16,17 0-16,-18 0 0,19 0 0,17 0 31,35 0-15,-53-17-16,18 17 0,-35 0 15,17 0-15,18 0 0,-35 0 0,-1 0 16,142-35 0,-106 35-16,0 0 15,141-36 1,-141 36-16,35 0 16,141-17-1,-176 17-15,88-36 16,-123 36-16,17 0 15,18 0-15,-35 0 0,-1 0 16,36 0-16,0 0 16,0 0-16,-18 0 15,-17 0-15,35 0 0,17-17 0,72 17 32,52 0-17,-89-36 1,1 36-1,-53 0-15,-35 0 0,35 0 0,-18 0 16,18 0-16,-35 0 0,35 0 0,193-17 31,-140 17-15,53-36 0,-53 36-1,-53 0-15,-36 0 16,36 0-16,-17 0 0,122 0 15,-34 0 1,-71 0 0,123-35-16,-141 35 15,36 0-15,88 0 16,-106 0 0,17 0-1,212 0 1,-105 0-1,34 0 1,-158 0-16,89 0 16,-90 0-16,1 0 0,0 0 15,0 0-15,124 18 16,-107-18-16,-17 0 0,88 0 16,124 0-1,-212 0-15,105 0 16,-105 0-16,124 0 15,-36 0 1,-88 0 0,-36 0-16,36 0 0,230 0 15,-107 0 17,-123 0-32,141 0 15,-124 0-15,36 0 16,88 0-1,-141 0-15,35 0 16,106 0 0,53 0-1,-70 0 1,-89 0-16,-70 0 16,70 0-16,-53 0 0,18 0 0,-35 0 15,-1 0-15,177 0 16,-141-35-1,0 35-15,0 0 16,-35 0-16,17-18 0,18 18 0,88-35 31,0 35 1,-106 0-32,1 0 0,-19 0 15,89 0 1,-88 0-16,35 0 15,17 0 1,-35 0-16,18 0 16,18 0-1,0 0 1,-19 0 0,-16 0-16,-19 0 15,1 0-15,17 0 16,18 0-1,-35 0 1,-1 0 0,19 0 15,-19 0 0,19 0-31,-19 0 16,54 0-1,-36 0-15,-17 0 16,17 0-16,-17 0 0,17 0 0,0 0 16,53 0-1,-70 0-15,35 0 16,0 0 0,0 0-1,-18 0 1,0 0-1,-17 0 1,-89-18 78</inkml:trace>
  <inkml:trace contextRef="#ctx0" brushRef="#br0" timeOffset="27832.28">0 4251 0,'0'-18'63,"0"71"93,0-35-140,0 17-16,0 36 15,0-18 1,0 17 0,0-35-1,0 1 1,0-1-16,0 18 16,0-18-1,0 0-15,0-17 16,0 35-1,0 18 1,0-18 0,0-18-16,0-18 15,0 36 1,0 18 0,0-36-1,0-17-15,0 35 16,0 0-1,0-36 1,0 36-16,0-35 31,0 17-31,0-17 16,0 35 0,0-18-1,0 0 1,0 1-16,0-19 15,0 36 1,0-18 0,0 1-1,0 17 1,0-18 0,0 0-1,0 0-15,0-17 16,0 35-1,0 17 1,0-17 0,0 0 15,0 0-15,0 0-1,0 0 1,0-18-1,0 18 1,0 0 0,0-18-1,0 1 1,0 17 0,0 0-1,0-18 1,0 0-1,0 0 1,0 18 15,0-35-15,0 35 0,0-35-1,0 17 1,0-18-16,0 19 31,0-19 0,0 1 32,18 17 31,-1-35-79,36 0 1,18 0-1,52 0 1,-35 0 0,-70 0-16,53 0 15,34-17 1,-69 17-16,-19 0 16,19 0-16,-19 0 0,1 0 0,70 0 15,0-18 1,0 18-1,-52 0 1,-1 0 0,-17 0-16,17 0 0,36 0 31,-54 0-31,18 0 16,36 0-1,-36 0-15,53 0 16,-52 0-16,17 0 15,35 0 1,0 0 0,0 0-1,18 0 1,-35 0 0,-36 0-16,18 0 15,0 0-15,-36 0 0,1 35 16,17-35-16,71 0 15,-88 0-15,-1 0 16,72 0-16,16 0 16,-34 0 15,52 0-15,-52 0-1,35 0 1,0 0-1,-36 0 1,-52 0-16,35 0 0,0 0 16,-18 0-16,36 0 15,34 0 1,-87 0-16,35 0 16,-18 0-16,36 0 15,88 0 1,-54 0-1,19 0 1,-107 0 0,19-17-16,34 17 15,54 0 1,-18-18 0,-71 18-16,71 0 15,-89-18-15,36 18 16,71 0-1,-71 0 1,52 0 0,-16 0-1,17 0 1,-71-35-16,35 35 16,36 0-1,18 0 1,-1 0-1,36 0 1,-53 0 0,52 0 15,-52 0-15,-88 0-16,35 0 15,106 0 1,-54 0-1,54 0 1,-141 0-16,52 0 16,-34 0-16,17 0 0,-1 0 15,-34 0-15,35 0 16,71 0 0,-72-18-1,1 18 1,-35 0-1,35 0-15,-35 0 16,17 0-16,35-35 31,-34 35-31,-1 0 16,18 0 0,-18 0-16,-17-17 15,17 17-15,0 0 16,18 0-1,-17 0-15,-19-18 16,36 18 0,-35 0-1,35 0 1,0-35 0,-1 35-1,-34 0-15,17-18 16,89 18-1,-54-35 1,-34 35 0,34 0-1,-17 0 1,35 0 0,1 0-1,-19 0 1,36 0-1,0 0 1,-89 0-16,1 0 0,35 0 16,-18 0-16,18 0 15,71 0 1,-107 0-16,124 0 16,-17 0-1,-54 0-15,54 0 16,-71 0-1,-18 0-15,18 0 0,0 0 16,-35 0-16,52 0 0,-52 0 0,35 0 16,-36 0-16,36 0 0,106 0 31,0-18-15,-106 18-16,52 0 15,-69 0-15,17 0 16,70 0-1,-52 0 1,52 0 0,18 0-1,-17 0 1,-89 0-16,-17 0 16,52 0-16,18 0 15,-35 0-15,-35 0 16,53 35-16,34-35 15,36 0 1,-70 0 15,52 0-15,-17 0 0,0 0-1,0 0 1,35 0-1,0 0 1,-17 0 0,-89 0-16,53 0 15,-35 0-15,53 0 16,35 0 0,-53 0-1,0 0 1,-35 0-16,18 0 15,-53 0-15,34 0 16,-16 0 0,34 0-1,-17 0 1,-35 0 0</inkml:trace>
  <inkml:trace contextRef="#ctx0" brushRef="#br0" timeOffset="30133.12">12365 6738 0,'17'0'0,"19"0"78,-19 18-46,1-18-32,17 17 15,18 19 1,18-36-1,-1 0 17,-34 0-32,-19 0 0,36 0 15,-35 0-15,70 0 16,71 0 0,-142 17-16,125-17 15,-19 0 1,-88 0-16,71 0 15,-53 0-15,-35 0 0,35 0 16,105 0 0,-52 0-1,-88 0-15,17 0 16,18 0-16,-35 0 0,35 0 0,-18 0 0,247 0 47,106 0-16,-70 0 0,-1 0 1,-246 0-32,-18 0 0,88 0 15,35 0 1,-123 0-16,18-17 0,-19 17 0,1 0 15,0 0-15,0 0 0,71-18 16,-107 18-16,124 0 16,36-35-1,-1 35 1,36 0 0,17-36-1,0 36 1,-87 0-1,-1-17 1,-71 17-16,-17 0 0,0 0 16,35 0-16,-17 0 15,193 0 1,-175-36-16,-36 36 0,-1 0 16,284 0-1,-142 0 1,70-35-1,-52 35 1,52 0 0,-17 18-1,53 17 1,-229-35 0,176 18-16,-53-18 15,70 0 1,-228 0-1,17 0-15,-1 0 16,160 0 0,-71 0-1,53 0 1,-70-36 0,70 36-1,-53-17 1,18 17-1,-1-35 1,-16 35 0,-125 0-16,36 0 15,18-18-15,-18 18 0,-1 0 0,1 0 0,0 0 16,18-35-16,-18 35 16,53 0-16,70 0 15,0 0 1,-70-36-1,53 36 1,-88 0 15,-36 0-31,35-17 16,-17 17 0,-35 0-16,17 0 31</inkml:trace>
  <inkml:trace contextRef="#ctx0" brushRef="#br0" timeOffset="33234.62">23954 6473 0,'0'0'0,"-18"0"47,18-17-16,35-18 32,-17 35-48,35 0 1,0 0 0,-36 0-16,19 0 0,-19 0 15,71 0-15,-17 0 16,-53 0-16,87 0 16,1 17-1,35-17 1,212 0-1,-141 18 17,52-18-17,-140 0 1,70 0 0,-123 35-16,34-35 15,178 0 1,-142 0-1,-18 0 1,18 0 0,-17 0-1,-71 0-15,158 0 16,54 0 0,-1-18-1,-52 18 1,-159 0-1,0 0-15,0 0 0,17-17 16,-17 17-16,0 0 0,0 0 16,18 0-16,17 0 0,71 0 15,-106-35-15,35 35 0,-18 0 16,-17 0-16,35 0 0,1 0 0,-19 0 16,18 0-16,-35-36 0,53 36 15,-18 0-15,159 0 16,-158 0-16,157 0 15,-193 0-15,53 0 0,-53 0 16,335-35 0,-141 35-1,71-35 1,-124 35 0,123-18-1,-123 18 1,35 0 15,-176 0-31,89 0 16,-90 0-16,1 0 0,18 0 15,141 0 1,-107 0-16,-34 0 16,176 0-1,-194 0 1,141 35-1,-71-35 1,-17 18 0,-88-18-16,70 0 15,-17 35 1,-54-35-16,18 0 16,-17 0-16,35 0 0,-53 18 46,0 17 1,0-105 156,0 52-187,0 0 0,0-70-1,0 71-15,0-36 16,0-53 0,0 53-16,0 35 0,0-17 15,0 17-15,0-35 0,0-17 16,0-36-1,0 0 1,0 36 0,0-89-1,0 141 1,0-35-16,0 0 0,0 18 16,0-35-16,0-54 15,0 36 1,0-36 15,0 54-15,0 35-16,0-36 15,0-35 1,0 36 0,0 17-1,0 35-15,0-17 16,0-36-1,0 54-15,0-19 16,0 19-16,0-36 16,0 0-1,0-18 1,0 36-16,0 0 16,0-53-1,0 70 1,0 0-16,0-88 31,0 54-15,0-1-1,0 0 1,0 35 0,0-17-1,0 17 1,0 0-1,0-17 1,0 18 47,0-19-17,0 19 33,-18 17 61,-35 0-140</inkml:trace>
  <inkml:trace contextRef="#ctx0" brushRef="#br0" timeOffset="37452.9">1199 3810 0,'0'-35'63,"0"17"-48,0-17 32,0 70 31,0 18-62,0-35 0,0 35-16,18-1 15,-18 19 16,18 17-15,-18-17 0,35-1-1,-35-34-15,0 34 16,18-17 0,-18-35-16,0-1 0,0 36 15,0-17-15,0 34 16,17 1-1,-17-36-15,0 35 16,0 54 0,0-89-16,36 71 15,-36 18 1,17-19 0,-17 1-1,0-88 1,0 17-16,0 18 0,0-35 0,35 35 15,-35 52 1,0 19 0,0-18-1,0 52 1,0-122-16,0 34 16,0 89-1,-17-141-15,17 70 16,-18 53-1,18-35 1,-17 53 0,17-54-1,-36 1 1,36-88-16,0 35 16,0 53-16,-17-36 15,17 89 16,-36-124-31,36 18 16,-17 71 0,-19-107-16,36 71 15,-17 36 1,-18-54 0,35 19-1,-18-72-15,18 36 16,0-35-16,-18 35 15,-17 53 1,35-89-16,0 36 16,0-35-1,0 17 1</inkml:trace>
  <inkml:trace contextRef="#ctx0" brushRef="#br0" timeOffset="38869.58">2963 3545 0,'0'36'47,"0"17"-31,0 17 0,0 36-1,18-53-15,-18 0 0,0 17 16,0-17-16,18 106 15,-18-124-15,0 18 16,0-35-16,0 35 0,0 0 0,0 123 16,0 89-1,0-212 1,0 70-16,0-105 16,0 70-16,0 18 0,0-53 15,0 17-15,0-17 16,-71 265-1,71-248-15,-18 36 16,-17 123 0,0-52-1,17-160-15,18 36 0,0 35 16,0-35-16,-35 36 16,0 158-1,17-71 1,-17 53-1,17-105 1,18 34 0,-35-16-1,0 52 1,17 0 15,18-53-15,0-124-16,-35 89 15,35 0 1,0-71-16,0-17 0,0 0 0,0 17 16,0-18-16,0 19 0,0 17 15,0 35 1,0-35 0,0 0-1</inkml:trace>
  <inkml:trace contextRef="#ctx0" brushRef="#br0" timeOffset="40471.03">4392 3351 0,'0'36'47,"0"-19"-32,0 71 1,0 107-1,0 16 1,0-34 0,0-125-16,-35 160 15,35 0 1,0-124-16,0 0 0,-35 53 16,35 53-16,-36 124 15,19-18 1,17-89-1,0 89 1,0-88 0,35 105-1,0-17 1,-17-88 15,-18-159-31,35 123 16,-35-158-16,0 35 0,0 0 15,0 17-15,0-52 0,0 70 16,0 124 0,0-53-1,0-18 1,0-124-16,0 89 16,0 0-1,0 17 1,0 1-1,0-71 1,0 0 0,0-36 15</inkml:trace>
  <inkml:trace contextRef="#ctx0" brushRef="#br0" timeOffset="41954.79">5592 3104 0,'0'36'16,"0"-19"-16,-36 36 15,36-35-15,0 70 16,0-70-16,0 35 16,-17 158-1,17-87-15,0-71 16,-36 264-1,1-105 1,35 17 0,0-141-1,0-17-15,0-18 0,0 0 16,0 158-16,0-17 31,0-88-31,0-53 0,0 0 0,0 106 16,0-106-16,0 88 15,0-71-15,0-52 0,0 35 0,0 35 16,0-17-16,0 35 16,0 158-1,0-176-15,0 36 16,0 158 0,0-123-1,0 70 1,18-52-1,-1 52 1,-17-53 0,36-17-1,-36 35 1,0-106 15,0-35-31,0-18 0,0 18 0,0-35 16,0 35-16,0-18 0,0 18 15,0-35-15,0 123 16,0-18 0,0 1-1,0-18 1,0-89-16,0 71 16,0-17-1,0 35 1,0-36-1,0-52 1,0 35 0,-53-88 31</inkml:trace>
  <inkml:trace contextRef="#ctx0" brushRef="#br0" timeOffset="43655.04">6773 3175 0,'0'-35'0,"18"35"31,-18 17-15,35 1 0,-35 88-1,0-89-15,36 125 16,-36 52 0,0 17-1,0 89 1,-18-88-1,-17 123 1,-1-35 0,19-89-1,17-105 1,0-53-16,0 106 16,0-106-16,-36 88 15,36 124 1,0-195-16,0 18 0,0-35 15,0 300 1,0-282-16,0 70 16,0 88-1,0-211-15,0 105 16,0 159 0,0-158-1,0 52 1,0-123-16,0 18 15,0-1-15,36-17 0,-36 71 16,0-71 0,0-36-16,17 71 0,-17-35 15,0 0-15,0-18 0,36 124 32,-36-106-32,0 0 0,35 35 15,-35 71 1,0-141-16,18 70 15,-18-71-15,0 54 16,35 17 0,-35-70-16,0 17 0,0-17 0,0-1 15,0 89 1,0-53 0,17-35-16,-17 35 15,0-18-15,0-17 16,0 35-1</inkml:trace>
  <inkml:trace contextRef="#ctx0" brushRef="#br0" timeOffset="45038.92">8449 3069 0,'0'35'63,"0"-17"-48,0 17-15,0 71 16,0 18-1,0 140 1,0-105 0,-35 106-1,35 34 1,0-87 0,0-106-16,0 88 15,0 88 1,0-211-16,0 17 15,0 53-15,0 212 16,0-265 0,-36 194-16,36-229 15,0 141-15,0-141 16,0 53-16,0 35 16,0-53-16,0-17 0,0 17 15,0 177 1,0-177-16,0 88 15,0 89 1,0-107 0,18 107-1,-18-124 1,0 18 0,0-89-16,0-52 0,0 35 15,0 53-15,0 0 16,0 52-1,0-105-15,0 36 16,0-72 0,0 18-16,0 36 15,0-53-15,0 70 0,0 88 32,0-123-17,0 0 1,18-35-16,-18 17 15,0-17 1,0-71 0</inkml:trace>
  <inkml:trace contextRef="#ctx0" brushRef="#br0" timeOffset="45955.81">9684 2910 0,'0'-35'15</inkml:trace>
  <inkml:trace contextRef="#ctx0" brushRef="#br0" timeOffset="46739.85">9790 2875 0,'0'0'0,"17"0"0,-17-18 16,0-17 0,35 35-16,-35-17 15,0-19 1,18 107 31,17-18-32,-35-36-15,0 36 16,0 0-16,18 18 0,-18-18 0,0 0 16,35 17-16,-35-17 0,0 35 15,36 283 1,-36-124-1,0-159-15,0 229 16,0-34 0,0 140-1,-18-141 1,-53 141 0,71-334-16,-35 158 15,35-159-15,0 106 16,-18-106-16,18 18 15,0 70-15,0-105 16,0 17-16,0 0 0,0 265 16,0-265-1,0 0-15,-35 71 0,35 176 32,0-123-17,0 17 1,0-35-1,0-35 1,0 0 0,0-18-1,0 18 1,0-71 0,0-53-16,0 71 15,0-18 1,0 0-1,0-35 1,0-18 0,0 54 15,0-72-15,0 19-1,0-19-15</inkml:trace>
  <inkml:trace contextRef="#ctx0" brushRef="#br0" timeOffset="48356.69">11553 2840 0,'0'0'15,"0"17"48,0 72-48,-17 34 1,-36 124 0,18-88-1,-1 158 1,36-264-16,0 159 16,0-124-16,0 18 15,0 0-15,0 88 16,0-88-1,0-18-15,0-35 0,0 53 0,0 141 16,0-195 0,-35 1-16,35 53 0,0-53 15,0 212 1,0-107 0,0-105-16,0 212 15,-18-142 1,18 177-1,0-247-15,0 124 16,0 17 0,0-18-1,0 71 1,0-71 0,0 89-1,0-106 1,0-18-1,0 35 1,0-35 15,0-123-31,0 123 16,0 53 0,0-70-1,0 34 1,0-122-16,0 69 15,0-34 1,0 0 0,0-36-16,0-18 15,0 1-15,0 17 16,-35-17 0,18-18-1,-1 0 1</inkml:trace>
  <inkml:trace contextRef="#ctx0" brushRef="#br0" timeOffset="49791">13070 2875 0,'0'-18'15,"0"1"1,0 87 62,0-17-62,18 194 15,0-53-15,17-53-1,0 89 1,-35-177-16,0 35 15,0-35-15,0 0 0,0 0 16,0-1-16,0 19 0,0-18 0,0 0 16,0 264-1,0-140 1,0 70 0,0-177-16,0 71 15,-17 177 1,-19-230-1,36 71-15,-70 317 32,52-229-17,18 53 1,0-106 0,0 106-1,-35-124 1,35 89-1,0-212-15,0 123 16,0-123-16,0 70 16,0-105-16,0 35 0,0 35 15,0-70-15,0 52 16,0 124 0,0-141-16,0 88 15,0 18 1,0-53-1,0 0 1,0-89 0,0 19-16,0-19 0,0 1 0,0 17 15,0 54 17,0-54-17,0-18-15,0 19 16,0-19-1,0 19 1</inkml:trace>
  <inkml:trace contextRef="#ctx0" brushRef="#br0" timeOffset="51258.18">14905 2716 0,'0'-17'31,"0"70"16,0 70-31,17-88-16,-17 124 15,0 53 1,36 88 0,-36 35-1,0-88 1,0 106 0,0-159-1,0-89-15,0 125 16,0 158-1,0-18 1,0-88 15,-18-176-31,18 141 16,0-194-16,0 123 16,0 142-1,0-18 1,0-106-1,-18 123 1,18-123 0,0-123-16,0 88 15,0 52 1,-35-158-16,35 141 16,0-53-1,0 18 1,0-35-1,0-89 1,-17 88 0,17 19-1,0-125-15,0 18 0,0 18 16,0 18 0,0-53-16,0 34 31,0-16-16,0-54 1</inkml:trace>
  <inkml:trace contextRef="#ctx0" brushRef="#br0" timeOffset="52691.43">16122 2734 0,'0'-35'15,"35"35"1,-35 35 15,0 71-15,0-89-1,0 36-15,0 18 0,0 194 32,0-213-32,0 1 0,0 36 15,0-37-15,35 301 16,-35-71 0,0-193-16,0 158 15,0-159-15,0 106 16,0-106-16,0 159 15,0 0 1,0-106-16,0-88 0,0 264 16,0-70-1,0 212 1,-17-141 0,-18-36-1,35-194 1,0 18-16,-36 176 0,36-35 15,-35 18 17,35-213-32,0 107 15,0-106-15,0 159 16,0-159-16,-35 88 16,35 88-1,-18-17 1,18-124-1,0-53-15,0 71 16,0-88-16,0 70 16,0 0-1,0-53-15,0 18 0,0 0 16,0 18 0,0-54-1,0 19 1,0-19-16,0 1 15,0 17 17,0-17-17</inkml:trace>
  <inkml:trace contextRef="#ctx0" brushRef="#br0" timeOffset="54442.63">17551 2646 0,'17'0'47,"19"0"0,-36 211-16,0-158-15,0 0-16,0 71 15,0 17 1,0 123-1,0-211-15,0 71 16,0 176 0,0-212-16,0 0 0,-18 106 15,-17 159 1,-1-106 0,1 88-1,35-88 1,-18-53-1,18-106-15,0 53 0,0-53 16,0 36-16,0 105 16,0-88-16,-35-17 0,35-18 0,0 335 31,0-230-15,0-52-16,0-71 15,0-35-15,0 106 0,0-106 16,0 35-16,35 230 15,-35-266-15,36 107 16,-36-106 0,0 0-16,0 0 0,35 70 0,-35-70 15,18-35-15,-18 70 16,0-70-16,0 17 0,0 18 0,17-35 16,19 193-1,-36-140 1,17-1 15,-17-34-15,0 17-1</inkml:trace>
  <inkml:trace contextRef="#ctx0" brushRef="#br0" timeOffset="55792.89">19438 2646 0,'0'-35'31,"0"123"31,35 159-46,-35-159-16,0 124 16,0-160-16,0 107 15,0 141 1,0-212-16,0 71 16,0 300-1,0-177 1,0 106 15,0-141-15,0 88-1,0-88 1,0 88 0,0-35-1,0-53 1,0-194-16,0 35 0,-17 71 15,17-106-15,0 17 0,-36 18 16,1 212 0,0 0-1,17-229-15,-17 105 16,35-123 0,0 53-16,-35-36 15,35-17-15,-18 71 0,18-54 16,-35-17-16,-1 159 31,36-159-31,0-36 0,-17 72 16,17 34-1,0-105-15,0 35 16,0-36-16,0 89 16,-35-18-1,35-70-15,0 0 0,0 17 0,0-17 16,-18 123-1,18-71 1,0-17 0</inkml:trace>
  <inkml:trace contextRef="#ctx0" brushRef="#br0" timeOffset="57327">20867 2769 0,'-18'-17'47,"18"87"-16,0-35-31,0-17 16,35 123 0,-35-88-16,0 71 0,18-71 15,-18 35-15,0-18 0,0-17 16,35 423 0,-35-387-16,36 105 15,34 229 1,-35-335-16,-17 106 15,53 318 1,-71-159 0,35 105-1,0-140 1,36 105 0,-54-176-1,19 176 16,-36-335-31,0 18 0,0-53 0,0 71 16,0-54-16,0 18 0,0 1 0,0-36 16,35 193-1,-35-175-15,0 17 0,0-35 0,0 176 32,0-17-17,0-159-15,0-35 0,0 35 0,35 17 16,-35-17-16,0 18 15,0 34 1,18-69-16,-18-19 16,0 36-1,0-35-15</inkml:trace>
  <inkml:trace contextRef="#ctx0" brushRef="#br0" timeOffset="58644.55">22913 2699 0,'0'53'47,"0"105"-16,0-105-31,0 247 16,35-229-1,36 352 16,-54-176-15,19 18 0,-1-18-1,0 17 1,-35-17 0,35 123-1,-35 19 1,-17-107-1,17-229-15,-35 194 16,35-194-16,-36 17 16,36 18-16,0-35 0,-17 18 15,17 17-15,0-35 0,-36 17 16,36 19-16,0-36 0,0-1 0,-35 231 16,35-195-1,0 18-15,0 123 31,0-176-31,-18 70 16,18 107 0,0-177-16,0 52 15,0 142 1,-35-141 0,35 35-1,0-123-15,0 17 0,0-17 16,0 0-16,0 17 0,0 18 0,0-36 15,0 142 17,0-35-1,0-107-31,0 71 16,0-70 15,0 53-16,0-36 1</inkml:trace>
  <inkml:trace contextRef="#ctx0" brushRef="#br0" timeOffset="59811.26">25047 2540 0,'35'0'0,"-35"35"63,0 71-48,0-53-15,0 0 0,0 53 16,0-53-16,18 35 0,-18 194 16,35 89-1,1-283-15,-36 282 16,35 18 0,-35 18-1,0-283-15,0 18 16,0 124-16,0-141 0,0-36 15,0 53-15,0-18 0,0 18 16,0 124-16,0-142 0,0 19 16,0-54-16,0 53 0,0-18 15,0 18-15,0-52 0,0 34 0,0 18 16,0-53-16,0 600 31,0 36 0,0-442-15,0 71 0,0-71-1,0 18 1,0-71 0,0-159-1,0-17 1,0 0-1,0-35 1,0 0 0</inkml:trace>
  <inkml:trace contextRef="#ctx0" brushRef="#br0" timeOffset="61262.58">27234 1482 0,'0'53'16,"-35"52"-1,35-87 1,0 35-16,0 18 0,0 17 16,0 123-1,0-122-15,0-1 0,0-18 0,0 19 16,0 281-1,0-229-15,0 88 16,0-140-16,0 193 16,0 35-1,0-176-15,0-88 0,0 35 0,18 18 16,17 265 0,-35-283-16,0 194 15,0-176-15,35 53 16,-35-71-16,0 194 15,0-35 1,0-159-16,0 0 16,0 71-16,36 212 15,-36-301 1,0 107-16,0-107 16,0 18-16,0 53 15,0-35-15,0-53 0,0 35 16,0 212-1,0-194-15,0-53 0,0 35 16,0 230 0,0-107-1,35 19 1,-35-177-16,0 70 16,0 106-1,0-176-15,0 53 16,0 53-1,0-141-15,0 52 16,0 1-16,0 34 16,0-52-16,0-35 15,0 70-15,0-70 16,0 17-16,0-17 0,0 88 16,0-18 15,0-53-31,0 18 15,0-35-15,0 35 16,0-36-16,0 71 16,0-52-1,0 17 1,-18-1 0,18-16 15,0-19-16</inkml:trace>
  <inkml:trace contextRef="#ctx0" brushRef="#br0" timeOffset="65896.62">988 8290 0,'0'-17'16,"0"70"124,0-18-124,0 53 0,0 0-1,0-35-15,0-35 16,0-1-16,0 19 0,0-19 0,0 89 15,0 53 1,0 0 0,0-1-1,-36-52 1,36 35 15,0-123-31,0 17 0,0 18 0,0-35 16,0 35-16,0 0 0,0 0 0,0-18 15,-35 229 1,35-140 0,0-54-16,0-17 0,0 18 15,0 105 1,-17-52-16,17 35 16,0 17-1,0 0 1,0-70-1,0 71 1,0-160-16,0 124 16,0 18-1,0 17 1,0-34 15,0-90-31,0 54 16,0-53-16,0 53 15,0 53 1,0-89-16,0 19 16,0 52-1,0-124-15,0 89 16,0 0 0,0 17-1,0-87-15,0 34 16,0 107-1,0-72 1,0 37 0,0-72-1,0 36 17,0-71-17,0 53 1,0-70-16,0 17 15,0-17 1,0-89 0</inkml:trace>
  <inkml:trace contextRef="#ctx0" brushRef="#br0" timeOffset="67097.24">2558 8608 0,'0'0'0,"17"0"0,-17-18 15,36 247 95,-36-123-110,17-53 0,-17 159 15,0-124-15,0-17 0,35 123 16,-35 17-1,0 124 1,0-264 0,0 105-16,0 318 31,0-406-31,0 177 16,0 194-1,36-124 1,-36-124-1,0-122-15,35 211 16,-35-212-16,18 70 16,17 213-1,-35-265-15,0-53 16,0 35-16,0-35 0,35 264 16,0-158-1,-35-18 1,0-35-1,0-36 1,18-17-16,-18 0 16,0 18-1,0-36 17,0-17-17</inkml:trace>
  <inkml:trace contextRef="#ctx0" brushRef="#br0" timeOffset="68181.14">4551 8431 0,'0'0'0,"17"0"16,-17-17-1,0-1-15,0 124 63,0 106-48,-35-159 1,35 17-16,0-17 0,-35 0 0,35 53 16,-53 299-1,18-140 17,-1 141-17,1 17 1,0-70-1,35-159-15,-18 35 16,18 18 0,0-159-16,-35-17 0,35 105 15,0 177 1,0-18 0,0-88-1,0-194-15,0 88 16,-35 177-1,35-230-15,0-35 16,0 0-16,0 317 16,0-211-1,0 70 17,0-141-32,0 1 15,0-72-15,0 71 0,0-17 16,0 35-1,0-53 1,0 0 0,0-89-1</inkml:trace>
  <inkml:trace contextRef="#ctx0" brushRef="#br0" timeOffset="69298.59">5433 9102 0,'0'17'32,"0"36"-1,0-18-31,0 36 16,0 35-1,0-53-15,0 158 16,0-158-16,35 106 15,-35 176 1,0-141-16,35-106 16,-35 301-1,0-319-15,0 71 16,0 194 0,0-88-1,0-194-15,0 53 16,0-18-16,0-35 0,0 194 15,0-141-15,0 88 16,0 71 0,0-54 15,0 19-15,0-142-16,0-35 0,0 0 15,0 17-15,0-17 0,0 88 16,0 53-1,0-53 1,0-35 0,0-88-16,0 35 15,0-36-15,0 89 16,0 0 0,0 0-1,0-53 1,0-36-1,0-87 32</inkml:trace>
  <inkml:trace contextRef="#ctx0" brushRef="#br0" timeOffset="70465.17">6756 8978 0,'0'0'0,"0"18"31,0-1-15,0 36-1,0 36 1,0-72-1,0 1-15,0 17 0,0 18 0,0-35 0,0 176 16,17-124 0,-17 36-16,0 0 15,36 106 1,-36-124-16,0 0 0,17-17 16,-17 105-16,0-106 0,36 19 15,-36 17-15,0-1 16,70 248-1,-35-141 1,-35-1 0,0-158-16,0 53 15,0-18-15,0-35 0,0 53 0,0-53 0,0 0 16,18 300 0,-18-177-1,0-123 1,0 0-16,0 18 0,0-19 0,0 1 15,0 283 1,0-195 15,35 17-15,-35-34 0,0-54-1,0-34-15,0 34 16,0-52-16,0 35 15,0 53 1,0-53 0,0-1-1,18-457 32</inkml:trace>
  <inkml:trace contextRef="#ctx0" brushRef="#br0" timeOffset="71665.83">8396 9419 0,'0'0'0,"35"35"32,-35 18-1,0 88 0,0 177 0,0-265-15,0 0-16,0 158 16,18 1-1,-18-124-15,0-35 0,35 106 16,-35-71-16,0 71 15,0 211 1,0-35 0,0 1-1,0-248-15,0 0 16,0 18-16,0-18 0,-17 0 0,17 71 16,-36 229-1,36-300-15,0 53 16,-17 177-1,17-265 1,-36 158-16,36-158 16,0 36-16,-35 69 31,35-140-31,0 35 0,0-36 16,0 89-1,0-53 1,0-35-1,0 17-15,18-105 32,17-160-32</inkml:trace>
  <inkml:trace contextRef="#ctx0" brushRef="#br0" timeOffset="72699.09">9754 9878 0,'0'-36'0,"0"54"78,0 88-62,0-88-16,0 87 16,-35 1-16,35 53 15,0-53-15,0-53 0,0 0 16,0 35-16,0 18 0,0-53 15,0 35-15,0 18 0,0 176 16,0 35 0,0-264-16,0 230 15,0-195-15,18 106 16,-18-88-16,0-54 16,0 37-16,0-1 0,0-18 0,0 19 15,0-36-15,17 282 16,-17-141-1,0 35 17,0-158-17,0 34 1,0-16 0,0-54-1,0 0-15,0-17 16,0 35-1,0-36 1,0 19 0,36-54 15,-19-35-31</inkml:trace>
  <inkml:trace contextRef="#ctx0" brushRef="#br0" timeOffset="74033.49">11430 9260 0,'0'0'0,"0"-17"16,0-19 0,18 19-1,-18-18-15,35 17 32,-17 212 14,-18-176-30,0 370 0,-18 35-1,-17-141 1,17 89 0,18-318-16,-35 141 15,35-89 1,0-52-16,-36 141 0,1-105 15,35-1-15,-35 18 0,-18 282 32,18-300-32,35 0 0,-36 71 15,36 141 1,0-89 0,0 19-1,0 34 1,0-105-1,0-89-15,0 19 16,0 52 0,0-35-1,0-89-15,0 1 16,0 70 0,0-70-16,0 35 15,0 0 1,0-36-1,36-87 17</inkml:trace>
  <inkml:trace contextRef="#ctx0" brushRef="#br0" timeOffset="75483.41">12876 9313 0,'36'-17'47,"-36"70"94,0 0-126,-18-36-15,18 71 16,0 36 0,-35 52-1,35-123-15,0 0 0,-18 106 16,18-18-16,0-71 15,-35 195 1,35-177-16,-35-17 0,-1 105 16,19 142-1,-19-107 1,36 89 0,0-106-1,0 53 1,0-194-1,0 18-15,0 123 16,-35 53 0,35 17-1,0-158-15,0 35 16,0-88-16,0 53 0,0-53 0,0 35 16,18-17-16,-18 70 15,0 53 1,0-36-1,0-52 1,0-53-16,0 53 16,0-88-16,0 35 15,0 17 1,0-35-16,0-17 16,0-53 15</inkml:trace>
  <inkml:trace contextRef="#ctx0" brushRef="#br0" timeOffset="76518.28">14940 9507 0,'0'0'0,"35"-53"31,-17 53 16,-18 89-31,0-72-16,0 89 15,0-53-15,0 70 16,-18 107-1,1-19 1,17 125 0,0-248-16,0 159 15,0-159-15,0 106 16,-36 159 0,1-106-1,35-159 1,0 0-16,0 18 0,0-18 0,0 318 15,0-300 1,0 35 0,0-35-16,0 141 15,0-159-15,0-35 0,0 35 16,0-18-16,0 19 0,0-1 0,-35 18 16,35-53-16,-18 158 15,18-123-15,0 36 16,-35 35-1,35-1 1,0-87-16,-35 17 16,35 18-16,0-36 0,0-52 15,0 35-15,-18 71 16,18-89-16,0 35 16,0-17-1,0-35 1,0-336 15</inkml:trace>
  <inkml:trace contextRef="#ctx0" brushRef="#br0" timeOffset="77450.71">15893 9772 0,'0'18'0,"0"34"47,0 72-31,0-71-16,0 70 15,0-70-15,0 106 16,-36 53 0,36-142-1,0-17-15,0 35 0,-17 283 31,17-89-15,0-229-16,-36 194 16,36 0-1,-35 0 1,0-194-16,35 52 0,0 37 16,-53 122-1,53-158-15,-35 106 16,35-124-16,-36 71 15,36-106-15,0 35 0,0 35 16,0 36 0,0-53-16,0-53 15,0 0-15,0 0 0,0 158 16,0-158-16,0 0 16,0 18-16</inkml:trace>
  <inkml:trace contextRef="#ctx0" brushRef="#br0" timeOffset="79451.21">17692 9384 0,'0'0'0,"0"-53"47,0 0-16,0 159 32,0-71-48,-35 18-15,-1 106 16,19 70-1,-54 53 1,71-70 0,-35-159-16,35 35 15,0 71-15,0-71 16,0 0-16,-18-17 0,18 335 16,0-265-1,0-53-15,0 141 0,0 194 31,0-334-31,0 140 16,0-141-16,-35 230 16,0 52-1,-36 53 1,36-87 0,17-125-1,18-123-15,0-35 16,-35 18-16,35-18 0,0 0 0,0 53 15,-35 70 1,35-141-16,0-17 16,0 17-16,-18 53 15</inkml:trace>
  <inkml:trace contextRef="#ctx0" brushRef="#br0" timeOffset="80169.09">19367 9578 0,'0'-18'31,"-35"18"32,18 0-63</inkml:trace>
  <inkml:trace contextRef="#ctx0" brushRef="#br0" timeOffset="80769.1">19156 9560 0,'-18'-35'31,"-17"141"63,-18 229-63,35 53 1,-17 159-1,0-353-16,0 194 1,-1-141 0,36 70-1,-53-105 1,18 35 0,35-106-16,-35-35 15,35-53-15,0 35 0,-18 35 16,-17 230-1,0-282-15,35 17 16,0-35-16,-53 194 16,53-194-1,0-36-15,-36 72 0,36-72 16,-17 36-16,17-35 16,0 17-16,-18 53 31,18-52-16,0-19 1,-35-17-16</inkml:trace>
  <inkml:trace contextRef="#ctx0" brushRef="#br0" timeOffset="82005.52">21378 9490 0,'0'17'109,"0"36"-77,-35 18-17,35-18-15,-18 0 16,-17 70 0,35-70-16,0 0 15,0-18-15,-18 18 0,18 0 0,0 53 16,-35 0-16,0 70 15,35-88-15,-18 71 16,18-106-16,-35 53 16,0 35-16,35-88 15,0 53-15,-36-53 0,-16 352 16,16-317 0,-34 71-16,-18 229 15,17-141 16,18 35-15,-18-35 0,19-70-1,16-89-15,36 18 0,-35-53 16,0 17-16,35 18 0,-53 71 0,53-71 16,-35 18-16,35-53 0,-36 0 15,36 18-15,-17-18 0,17 35 16,0-18-16,-36-17 0,36 53 15,-35-71-15,35 18 0,0 0 16,-18-35-16,18 17 0,0 18 16,0-35-16,-17 17 0,17-17 0,-35 52 15,35-35 1,0-17-16,-18 53 16,-35-18 15,53-18-31,-18-18 15</inkml:trace>
  <inkml:trace contextRef="#ctx0" brushRef="#br0" timeOffset="83536.87">23177 9490 0,'18'-18'16,"17"-17"-1,-35 17 1,0-17 31,-17 35-32,-36 0 1,35 0 0,1 0-16,-19 0 0,19-18 31,-19 18-15,19 0-1,17-35 1,-36 35-1,36-18 1,-17 18 93,17 36-93,0-19-16,0 71 16,0 36-1,-35 35 1,35-1 0,-18 72-1,18-124-15,0-54 16,-35 1-16,35 18 0,-36 123 15,36-123-15,-35 140 16,17-52 0,18-89-1,0-17-15,0 0 0,-35 0 0,0 177 16,35-54 15,-18-70-31,18-53 0,-35 53 16,35-1-16,-35 1 15,-18 247 1,17-265-16,1 71 16,-53 123-1,53-53 1,-1-17 0,19-159-16,17 0 0,0 106 15,0-106-15,0 105 16,-35 125-1,35-142 1,-18-53 0,18-35-1,0 35-15,0-35 16,0-35-16,0 52 16,0-17 15,0-18-16,0-105 17</inkml:trace>
  <inkml:trace contextRef="#ctx0" brushRef="#br0" timeOffset="85037.99">25365 10530 0,'0'-35'0,"0"17"47,0-17-31,0 70 46,0 18-46,-36 0-1,36-17-15,0-19 0,0 89 0,0 0 16,0 35-16,0-88 16,0 194-1,0-177-15,0 107 16,0 211-1,0-300-15,0 106 16,-35 177 0,35-283-16,-35 212 15,17-18 1,-17 88 0,0-123-1,35-141-15,0-53 16,-36 0-16,36 53 0,-35 194 15,35-248-15,0 1 16,0 106-16,0 53 16,-18 17-1,18-176 1,-35 53-16,35 35 31,-17-35-15,17-53-1,0-36-15,0 1 0,0 17 16</inkml:trace>
  <inkml:trace contextRef="#ctx0" brushRef="#br0" timeOffset="90338.84">0 11201 0,'0'35'140,"0"-17"-108,35-18-17,36 0 1,-1 0-1,-17 0 1,71 0 0,-89 0-1,-17 0-15,88 0 0,70 0 32,-123 0-32,0 0 0,53-18 0,-54 18 15,1 0-15,18 0 0,-18-18 0,0 18 16,-18 0-16,36 0 15,87 0 1,-140 0-16,35 0 0,70 0 16,-70 0-16,0 0 0,35 0 15,-17 0-15,-18 0 0,88 0 16,71 0 0,-124 0-16,-18 0 0,19 0 15,-36 0-15,-1 0 0,19 0 0,388 0 47,211-35-16,-53 0 1,-405 35-17,-159 0-15,53 0 0,-53 0 0,35 0 16,-35 0-16,105 0 15,178-36 1,-283 36-16,105 0 16,195-17-1,-177-18 1,54-1 0,-19 1-1,54 17 1,-53 18-1,52-35 1,-158 35 0,88 0-16,53-35 31,53 35-15,-230-35-16,19 35 0,-36 0 0,52 0 15,178 0 1,-195 0-16,35 0 0,-17 0 0,-18 0 15,247 0 1,-229 0-16,35 0 16,-35 0-16,-53 0 0,106-36 15,-71 36-15,-35 0 0,0 0 16,176 0 0,-176 0-16,0 0 0,35 0 15,106 0 1,-176 0-16,88 0 15,-71 0 1,18 0-16,18 0 0,34 0 16,-69 0-1,17 0-15,-1 0 0,-34 0 0,35 0 16,53 0 0,53 0-1,-54 0 1,1 0-1,-18 0 1,54 0 0,-19 0-1,-17 0 1,-88 0-16,34 0 16,1 0-16,-17 0 0,-1 0 15,71 0 1,-71 0-16,-17 0 15,35 0-15,70 0 16,-52-17 0,-36 17-1,35 0 1,-52 0-16,17 0 16,36 0-1,-36 0-15,-17 0 0,-1 0 0,89 0 31,-70 0-15,-19 0-16,1 0 0,17 0 16,-17 0-16,17 0 0,-17 0 15,17 0 1,-17 0-16,35 0 31,-1 0-15,37 0-1,87 0 1,-123 0 0,0 0-16,53 0 0,-53 0 0,35 17 15,494 19 1,-459-36 0,160 35-1,105-35 1,-141 17-1,52-17 1,-34 0 0,-71 0-1,71 0 1,-89 0 0,-123 0-16,123 0 15,-52 0 1,-54 0-16,-52 0 15,158 0-15,-87 0 16,140 0 0,-211 0-1,34 0-15,-16 0 0,17 0 16,52 0 0,-16 0-1,-54 0-15,-17 0 0,87 0 16,1 0-1,-88 0-15,88 0 16,-71 0-16,-17 0 0,17 0 16,18 0-16,-36 0 0,36 0 15,18 0 1,-36 0-16,-17 0 0,-1 0 16,19 0-16,17 0 0,-36 0 0,36 0 15,71 0 1,-89 0-16,36 0 15,-19-35 1,-16 35-16,34 0 0,-17 0 16,35 0-16,159 0 31,-53 0-15,71 0-1,-53 0 1,17 0-1,-35 0 1,71 0 0,-1 0-1,-87 0 1,-125 0-16,160 0 16,-53 0-1,-89 0 1,-17 0-16,0 0 0,0 0 0,53 0 0,-53 0 15,0 0-15,264 0 16,-70 18 0,88-18-1,-229 35 1,-53-35-16,88 0 16,-53 0-16,1 0 0,105 35 15,229 1 1,71-1-1,-106-17 1,-247-18-16,353 88 16,0-18-1,-300-70-15,0 36 0,53-1 16,-18-35-16,18 53 0,0-18 0,247 0 16,-300 1-1</inkml:trace>
  <inkml:trace contextRef="#ctx0" brushRef="#br0" timeOffset="90976.96">28998 11536 0,'0'0'0,"-17"0"16</inkml:trace>
  <inkml:trace contextRef="#ctx0" brushRef="#br0" timeOffset="92053.22">28593 11430 0,'35'0'109,"18"0"-93,-36 0-16,36 0 16,265-35-1,-36 35 1,212-36-1,-353 1-15,124 35 16,-89-35-16,-35 35 16,36 0-16,17-35 0,53-18 0,52 53 15,72-36-15,-36-34 16,-212 70-16,336-71 16,-335 71-16,70-35 15,-18 0-15,371-36 16,-512 71-1,-35-35-15,0-18 16,0 18 15,0-1-15,0 19 15,-123 70 63</inkml:trace>
  <inkml:trace contextRef="#ctx0" brushRef="#br0" timeOffset="96458.58">0 13670 0,'18'0'125,"52"0"-109,-52 0-16,35 0 15,53 0 1,-36 0 0,-17 0-1,-18 0-15,-17 0 16,0 0-16,17 0 0,-17 0 0,70 0 16,35 0-1,-52 0 1,-54 0-1,124 0-15,-35 0 32,-53 0-32,-35 0 0,35 0 0,-18 0 0,18 0 15,18 0 1,34-35 0,-87 35-16,88 0 15,-71 0-15,-17 0 0,-1 0 16,19 0-16,-19 0 0,36 0 15,-17 0-15,-19 0 0,1 0 16,17 0-16,-17 0 0,35 0 16,17 0-1,-17 0 1,18 0 0,17 0-1,-35 0 1,-36 0-1,36-18-15,18 18 32,-36 0-17,36 0 1,-54 0-16,19 0 16,34 0-1,-52 0-15,17 0 16,36 0-1,-1 0 1,71 0 0,18 0-1,141 0 1,0 0 0,0 18-1,105 17 1,19 0 15,-336-17-31,388 17 31,-70 1-15,-159-36 0,53 35-1,-89-17 1,36-18-1,-194 0-15,0 35 0,18-35 16,17 0-16,-71 0 0,36 0 0,18 0 16,141 0-1,-54 0 1,-105 0-16,-17 0 16,34 0-16,-17 0 0,70 0 15,36 0 1,-106 0-16,124 0 15,-19-35 17,-34 35-17,17-36 1,-88 36-16,-18 0 0,18 0 0,-35 0 16,123-17-1,-88 17-15,0 0 0,-36 0 0,54-36 16,-54 36-16,125 0 15,-90 0-15,-34 0 0,70-17 16,-35 17-16,53 0 16,88-36-1,-141 36-15,70 0 16,71-35 0,-141 35-1,88 0-15,-88 0 16,36-18-16,87 18 31,-123 0-31,-18 0 0,18-35 0,-35 35 16,123 0-1,-124 0-15,36 0 0,71 0 16,105 0 0,-176 0-16,53 0 15,88 0 1,-141-35-16,70 35 15,89 0 1,17 0 0,-88 18-1,-88-18-15,88 0 16,-88 0-16,36 0 16,140 35-1,-211-35 1,34 0-16,1 0 0,230 0 15,-248 0 1,35 0-16,124 35 31,-141-35-31,71 0 16,35 0 0,-1 0-1,72 0 1,-1 0-1,-106 0 1,-87 0-16,17 0 0,52 0 16,-52 0-16,0 0 0,18 0 15,-18 18-15,0-18 16,0 0-16,70 0 0,36 0 16,70 0-1,-53 0 1,-123 0-1,0 0-15,106 0 0,17 35 32,54-35-17,-19 0 1,-34 0 0,-124 0-16,158 0 15,-158 0-15,0 0 0,18 0 16,-18 0-16,0 0 0,52 0 15,89 0 1,-35-18 0,-53 18-1,-53 0-15,35 0 16,-17 0 0,-1 0-1,1-17 1,-36 17 15,-17 0-15,17 0-1</inkml:trace>
  <inkml:trace contextRef="#ctx0" brushRef="#br0" timeOffset="98742.59">18697 13741 0,'18'0'188,"17"0"-173,53 0 1,36 0-1,-1 0 1,18-18 0,-88-17-16,88 35 15,1-36 1,87 19 0,-106 17-1,107-35 1,-142 35-1,88 0 1,-17 0 0,-53 0-16,-53 0 0,53 0 15,-36 17-15,-17-17 0,35 0 16,230 0 0,-177 0-1,18 0 1,-54 0-1,54 0 1,0 0 0,105 0-1,125 35 1,-72-17 0,-211-18-1,211 71-15,-228-71 16,52 0-16,-18 35 0,389 36 31,-389-71-31,318 70 16,159 1-1,-159-36 1,194 18 0,-194 0-1,194 17 1,-53-34-1,-106-1 1,106 0 0,-88 0-1,-353-35-15,36 0 16,122 0-16,-122 0 16,17 0-16,-71 0 0,795 0 15,-319 0 1,72-17 15,-230 17-15,-124-36-1,-317 1 1,0 0 0,0 0 15,0 88 219</inkml:trace>
  <inkml:trace contextRef="#ctx0" brushRef="#br0" timeOffset="107136.59">27323 10425 0,'-18'-36'31,"18"19"16,0 52 156,0 18-171,0-18-1,0 18-16,0-18 1,0-17-16,-35 88 16,17-53-1,18-36 1,0 19-16,-35-1 0,35 0 16,0 18-1,-18 18 1,-17-1-1,35-35-15,0-17 0,0 0 0,-18 35 16,18 0 0,0-18-16,-17 0 15,17 53 1,-36-35 0,36-35-16,0 0 0,-17 17 15,17-18-15,0 19 0,-36-1 16,36 0-16,0 36 15,0-36-15,-17-17 16,17-1-16,0 72 16,-36-19-1,36-52 1,-17 17-16,17-17 0,0 17 0,0-17 16,-18 158 15,-17-123-16,35-35-15,0 34 16,-18 19 0,18-36-16,0-17 0,0 17 0,-35 89 31,35-54-15,0-52-16,0 70 15,-18-35 1,18 18-1,0-54-15,0 18 16,0 36 0,0 0-1,0-18 1,0-36 0,0 36-1,0 0 1,0-18-16,0-17 0,0 0 15,0 34 1,0-16-16,0 17 16,0-36-1,0 54 1,0-18 0,0 0-1,0-36 1,0 19-1,0-19 1,36 19 0,-36-19-1,0 1 1,17 17 15,-17-17 0,0 17-15,36-17 0,-36 17-1,0 0 17,17 0-17,-17 18 1,0-35-1,0 35 1,18-35 0,-18 34-1,0-16 1,0-1 15,35 18-15,-35-18-1,0 18 1,0-18 0,0 18-1,0-17 1,0 17 0,0-36-16,0 1 15,0 35 1,0 0-1,0 0 1,0-36 0,0 71-1,0-70 1,0 0-16,0 35 31,0-18-15,0 18-1,0-18 1,0 0 0,0-17-16,0 35 31,0-18 0,0-17-15,0-1 46,0 19 48,0-19-79,0 19-15,0-19-1,0 1-15,0 17 31,0-17-15,0 17 0,0-17 15,0 17 0,18 0 0,-18 54-15,0-72-16</inkml:trace>
  <inkml:trace contextRef="#ctx0" brushRef="#br1" timeOffset="120851.12">670 3651 0,'-17'0'78,"-1"0"-62,0 0-16,-87 53 47,69 53-16,36-88-31,0 52 31,18-70-31,0 35 16,34-17-1,19-18 1,-18 0 0,35-35-1,-53-18 1,1 53-16,17-71 16,-53 54-1,17-19-15,-17-52 31,0 35-15,0 0 0,0 18-16,-35 17 31,-18 18-15,35 0-16,1 0 0,-19 0 15,36 36-15,-17-36 0,-18 17 0</inkml:trace>
  <inkml:trace contextRef="#ctx0" brushRef="#br1" timeOffset="121276.48">1993 3704 0,'0'-35'16,"0"17"-1,0-17 17,0 53-1,0 52-15,0-35-1,0 1-15,0 87 31,0-17-15,0-18 0,0-35-16</inkml:trace>
  <inkml:trace contextRef="#ctx0" brushRef="#br1" timeOffset="122019.53">3581 3492 0,'0'-35'31,"35"35"-15,-17 0-1,-1 0-15,19 0 16,-19 0-16,36 18 16,-18 35-1,-35-36 1,0 19-16,18-19 0,-18 1 15,0 35 1,0 17 0,0-34-16,0-19 15,-53 36 1,18-53 0,-18 36-1,35-36 1,-35-18-1,53-35 17,18 35-17,0-17-15,-1 35 16,19 0-16,16 0 16,1 0-1,-35 0 1,35 18-1,17 35 1,-34-53-16,17 17 0</inkml:trace>
  <inkml:trace contextRef="#ctx0" brushRef="#br1" timeOffset="122670.35">4886 3369 0,'0'-35'32,"0"70"-32,0-88 15,0 18-15,35 35 32,18 0-17,-35 0-15,-1 17 16,19 36-1,-36-35-15,0 35 16,0 0 0,0-36-16,0 36 15,-18 0 1,18-35 0,-18-18-1,18 35 16,36-17 1,17 0-17,-36 17 1,19 18 0,-19-36-16,-17 19 15,0-1 1,0 0-1,-35-17 1,17-18-16,-70 0 31</inkml:trace>
  <inkml:trace contextRef="#ctx0" brushRef="#br1" timeOffset="123301.45">6279 3263 0,'0'18'16,"0"-1"0,-52 36-1,52 0 1,0-35-16,-18 35 16,18 0-1,0 0 1,18-36-1,17 19 1,18-36 0,0-18-1,-18-35 1,0 53 0,-17-18-1,17 18 32,-17 89-31,-18-36-16,0-36 0,0 1 0,0 17 15,35 89 1</inkml:trace>
  <inkml:trace contextRef="#ctx0" brushRef="#br1" timeOffset="124419.13">7849 3122 0,'0'0'0,"0"-35"0,36 17 46,-36-17-30,-18 53 78,-70 52-63,88-52-31,-53 70 31,53-18 1,0 1-1,0-36-31,53 36 31,-36-18-15,19 0-1,-36-36-15,0 1 0,17 17 16,-17 18 0,0-35-16,0 35 31,-35-53-16,17 0-15,1 0 16,-36 0 0,53-36-1,-35-34-15</inkml:trace>
  <inkml:trace contextRef="#ctx0" brushRef="#br1" timeOffset="124673.58">7902 3122 0,'0'0'16,"35"-35"0,-17 17 15,53 1-16,-36 17 1,18 0-16,-35 0 0,34-36 16,-34 36-1,17 0-15,-17-17 0,35 17 0</inkml:trace>
  <inkml:trace contextRef="#ctx0" brushRef="#br1" timeOffset="125174.36">9119 3157 0,'36'18'0,"-36"0"31,0 70-15,0-71 0,-18 89-16,18-88 15,-18 35 1,18 106-1,0-54 1,0-34 0,0-36-16,0 1 15,0-1 1,36-18 0,-1-17-1,0 0-15,-17 0 16,17-52-1,-35 34 1,0-17-16,-18 35 16,-35-18-1,36 18 1</inkml:trace>
  <inkml:trace contextRef="#ctx0" brushRef="#br1" timeOffset="125807.72">10389 3034 0,'18'-18'47,"35"18"-32,-18 0-15,-17 0 0,-1 0 16,19 0-16,70 0 15,-71 0 1,-35 18-16,35-18 16,-17 35-16,-18-17 0,0 17 15,35 53 1,-35-52 0,0 16-16,0-34 0,18 158 31,-18-70-16,0-70-15,0-19 0,0 36 16,35 18 0,-35-36-16,0-17 0,0 17 15,18-17 1</inkml:trace>
  <inkml:trace contextRef="#ctx0" brushRef="#br1" timeOffset="126003.09">10689 3545 0,'0'0'15,"-35"-17"1,35-19 0,53 36 15,-18 0-31,71 0 15,-53 0-15,0 0 0,35 0 0</inkml:trace>
  <inkml:trace contextRef="#ctx0" brushRef="#br1" timeOffset="126595.63">12277 3440 0,'-18'17'47,"0"54"-16,18-36-31,-17-35 0,17 18 16,0 35 0,0-36-16,0 36 31,53-53 0,-53-53-15,17 0-16,-17 18 15,0 17-15,0-35 0,0-105 16,0 87 0,0-35-1,0 71 1,0 17-16,0-17 16,0 0-16,0 0 31,53 35-16,0 0 1,-53 17-16,18 1 16,17 35-1,-35 17 1,-18-17 0,-17 53-1,0-88-15</inkml:trace>
  <inkml:trace contextRef="#ctx0" brushRef="#br1" timeOffset="127720.27">13952 3052 0,'0'0'0,"18"0"47,-18 105-16,0-52 0,0-35-15,-35-18-1,-18 0 1,35 0-16,1-35 16,17-18-1,0 17 1,0-52 0,70 35-1,-35 53 1,36 0-1,-18 71 1,-36-53-16,-17 17 16,53 35-16,-17 89 15,-36 35 1,0-53 15,17-17-31</inkml:trace>
  <inkml:trace contextRef="#ctx0" brushRef="#br1" timeOffset="128103.64">15522 3104 0,'0'-35'0,"0"70"0,0-87 31,0 104 16,0 37-32,0-72-15,0 19 0,0-19 16,0 160 0,0-89-1,0-71-15,0 1 16</inkml:trace>
  <inkml:trace contextRef="#ctx0" brushRef="#br1" timeOffset="128477.77">15875 3387 0,'0'0'0,"0"-18"31,0-17-16,-18 17 1,1 18 0,17 35-16,0 36 31,0-18-15,0-18-16,53-17 31,0-1-16,-36-17 1,18-53 0,-35 36-1,0-18-15,0 17 0,-88-88 47,71 88-31</inkml:trace>
  <inkml:trace contextRef="#ctx0" brushRef="#br1" timeOffset="128787.09">16616 3087 0,'17'-18'0,"36"18"47,0 141-16,-53-123-31,18 0 0,-18 17 16,0-18-16,0 36 0,35-17 0,-35-19 15,0 36-15,0-18 0,0-17 16,0 0-16,0 17 0,18 18 16,-18-18-1</inkml:trace>
  <inkml:trace contextRef="#ctx0" brushRef="#br1" timeOffset="129037.24">17039 3228 0,'0'-88'31,"0"176"-31,0-106 62,35 195-46,-35-142-16,0 71 16,0-89-16,0 19 0,0 34 15</inkml:trace>
  <inkml:trace contextRef="#ctx0" brushRef="#br1" timeOffset="129821.24">18380 3016 0,'0'-35'31,"17"17"1,1 195 14,-18-107-30,0-52-16,0 176 16,0-71-1,0-52 1,0 0-16</inkml:trace>
  <inkml:trace contextRef="#ctx0" brushRef="#br1" timeOffset="130288.6">18697 3140 0,'35'0'0,"-70"0"0,70-18 16,-17-17 15,0 35-16,35 70 1,-18 19 0,-17 16-1,-18 36 1,0-70 0,0-18-1,-36-35-15,19-18 16,-19 0-1,1 0 1,0-36 0,35-34-1,0 52 1,0-17 0,17 17-1,1-17-15,35 35 16,71 18-1,-89-18-15,88 52 16,-87-52-16,16 18 16,-34 17-16</inkml:trace>
  <inkml:trace contextRef="#ctx0" brushRef="#br1" timeOffset="130596.63">19914 3052 0,'0'-18'15,"0"36"-15,18-71 31,-18 70-15,0 89 0,35 18-1,-35-89-15,0 18 0,35 0 16,-35 0-16,0 88 16,0-71-1,0-52-15</inkml:trace>
  <inkml:trace contextRef="#ctx0" brushRef="#br1" timeOffset="131105.2">20249 3122 0,'0'-35'16,"36"17"-16,-1-17 31,18 35-15,-18 0-16,18 18 15,-53-1-15,18 18 0,-1-17 16,-17 53 0,0-18-1,0 17 1,-17-35-1,-19 18 1,36-35 15,18 17 16,0-17-31,-18-1-16,17 19 0,-17 34 31,36-17-15,-36 0-1,-36-35 1,19-18-16,-71 0 16,-18 0-1,70-35 1</inkml:trace>
  <inkml:trace contextRef="#ctx0" brushRef="#br1" timeOffset="131422.32">21678 2928 0,'0'-18'47,"0"71"-32,0-17 1,0-19-16,0 1 0,0 35 0,0-18 15,0-17-15,0 176 16,0-177 0,0 1-16,0 70 15</inkml:trace>
  <inkml:trace contextRef="#ctx0" brushRef="#br1" timeOffset="131824.1">22066 3016 0,'0'-35'0,"0"70"0,0-105 31,0 87-15,0 1-16,0 0 15,0 87 1,0-69-16,0-19 15,53 36 1,-53-35 0,35-18-16,1 0 15,-19 0 1,19-35-16,-36 17 16,17-35-16,19 35 15,-19-34 1,1-1 15,17 106-15,-35-18-16,0 88 15,35 18 1,-35-88-16,0-17 0,0-19 16,0 36-16</inkml:trace>
  <inkml:trace contextRef="#ctx0" brushRef="#br1" timeOffset="132155.46">23742 3034 0,'0'18'0,"0"-36"0,0 71 16,0 0 0,-35-18-1,35 106 1,0-123-16,0 35 15,0 70 1,0-70 0</inkml:trace>
  <inkml:trace contextRef="#ctx0" brushRef="#br1" timeOffset="132505.28">24148 3140 0,'0'0'0,"0"-36"16,0 19-1,0 52 32,-18-35-31,18 18-16,0-1 0,0 89 15,0-71-15,0 1 16,-18 70 0,18-89-1,-17 18-15,-19-17 32,19-18-17,-18 0 1,35-88-1</inkml:trace>
  <inkml:trace contextRef="#ctx0" brushRef="#br1" timeOffset="132647.81">24148 3175 0,'17'-18'0,"-34"36"0,34-71 16,19 53-16,-36-18 15,17-17-15,18 35 0,36-53 31,88 0-15,-106 53 0</inkml:trace>
  <inkml:trace contextRef="#ctx0" brushRef="#br1" timeOffset="133422.23">25735 2663 0,'0'0'0,"35"-17"15,-17 17-15,-18-35 32,35 35-1,-35 70-15,0 71-1,-17 36 1,17-124-16,-36 35 15,19 35 1,17-88 0,0-17-16,0 17 15</inkml:trace>
  <inkml:trace contextRef="#ctx0" brushRef="#br1" timeOffset="133839.07">26211 2857 0,'0'0'15,"0"-17"1,-35 123 46,17 88-30,18-124-17,0-34-15,0-19 16,0 36 0,36-18-1,34-35 1,-52-35-1,-18-18 1,0 0 0,0 0-1,-18 53-15,18-17 16,-35 17-16,17 0 16</inkml:trace>
  <inkml:trace contextRef="#ctx0" brushRef="#br1" timeOffset="134458.75">27958 2522 0,'0'-35'0,"0"70"0,0-88 16,0 18-1,35 18 1,-17 17 15,17 35-15,-35-18-1,17 36-15,19 36 0,-19 87 16,-17-123 0,0-36-16,36 36 0,-36-17 15,0 122 1,0-140-16,0 35 16,0 0-1</inkml:trace>
  <inkml:trace contextRef="#ctx0" brushRef="#br1" timeOffset="134862.69">28452 2628 0,'0'0'0,"0"-17"16,0-1-1,0-17 1,52 35 0,-16 0-1,-19 0-15,36 0 16,0 0 0,18 0-1,-36 17 1,-17 1-1,-1-18-15,-17 53 16,0-36-16,0 19 16,0 52-1,0 18 1,0 35 0,-17-123-16,17 52 15,-36 18 1,36-70-1</inkml:trace>
  <inkml:trace contextRef="#ctx0" brushRef="#br1" timeOffset="135079.29">28522 2999 0,'0'0'31,"18"-53"-15,-1 53-16,36 0 15,0 0-15,-35-36 0,35 36 16,53 0-16,123-17 16,-141 17-16</inkml:trace>
  <inkml:trace contextRef="#ctx0" brushRef="#br1" timeOffset="135825.73">31503 2452 0,'0'0'0,"0"-35"31,-18 70 32,18 18-48,0-36-15,0 72 16,0-72-16,0 36 0,0 18 16,0-54-16,0 142 15,0-18 1,0-123-16,0 52 16</inkml:trace>
  <inkml:trace contextRef="#ctx0" brushRef="#br1" timeOffset="138235.22">32085 2981 0,'-18'0'46,"1"0"-30,-36 0 0,0 18-1,35 17-15,-17-17 16,17 17-16,1-18 0,-18 36 16,35-35-16,-18 17 15,18-17-15,-35 35 16,35-36-1,17 19 17,1-36-17,17-18-15,-17-17 16,-18 0-16,17 17 0,-17-17 0,0-18 16,36-53-1,-36 88-15,0-35 0,0 36 0,0-36 16,-18-88-1,0 70 1,1 18 0,17 36-1,0-19-15,-35 19 16,52-36 0,18 53-1,1 0 1,34 0-1,-34 0 1,-19 35 15,-17 36-15,0 34 0,0-52-16,-35 88 15,0-123-15,17 35 0,-17-18 16,17-17-16,-35 35 0</inkml:trace>
  <inkml:trace contextRef="#ctx0" brushRef="#br1" timeOffset="141720.42">335 9454 0,'0'0'0,"-18"0"16,-87 106 15,52-35-15,17-18 0,36 17-1,-35-34-15,35-19 16,0 1-16,0 35 15,35-18 1,36-17 0,17-18-1,0 0 1,-35-36 0,-17 19-16,-1-54 15,0 18 1,-35 18-1,0 17-15,0 1 16,0-71 0,-17 35-1,-1-18 1,0 71-16,-17-18 16,17 18-1,-17 0-15,17 0 0</inkml:trace>
  <inkml:trace contextRef="#ctx0" brushRef="#br1" timeOffset="142226.03">2222 9155 0,'-17'-53'31,"34"106"-31,-69-106 16,52 35-1,17 141 48,36 248-32,-18-265-15,-35 0-1,18-71-15,-18 0 16,0 53 0,0-70-1,0 17-15</inkml:trace>
  <inkml:trace contextRef="#ctx0" brushRef="#br1" timeOffset="142861.21">3351 9155 0,'0'0'0,"0"-53"31,0 35-15,36-17 0,34 35-1,-52 17 1,70 54-16,-35 35 16,0 70-1,-18-88 1,-35 18 15,0-71-31,-35 1 16,-18 17-1,-18-53 1,36 0-16,17 0 0,-17 0 16,-18-36-1,36-34 1,17 52-16,0-35 15,0 18 1,0 0 0,35 35-1,-17 0-15,123 0 16,-124 35 0,36-17-16,0 35 0,88 52 15,-123-105 1,70 53-16</inkml:trace>
  <inkml:trace contextRef="#ctx0" brushRef="#br1" timeOffset="143560.04">5133 9084 0,'0'0'16,"0"-18"-16,-18-17 31,18 17-15,18 18 15,17 0-15,-17 36-1,-18 34 1,-35 36-1,-1-35 1,1-18 0,35-36-1,-18 19 1,18-19 0,0 1 15,36 17 0,-19-17-15,36 70-1,-35-88-15,-18 18 0,0-1 0,35 18 16,-35 36 0,0-36-16,0 1 15,0-1 1,0-18-1,-18-17 1,-34 0 0,16-52-1,1 34 1</inkml:trace>
  <inkml:trace contextRef="#ctx0" brushRef="#br1" timeOffset="144059.38">6032 9031 0,'0'-18'31,"0"54"16,0 87-16,18-123-31,35 71 31,-35-54-15,35-17 0,-18 0-16,-17 0 15,34 0 1,-34-17 0,17-19-1,-17 19 1,17 70 15,18 106-15,0 70-1,-18-106 1</inkml:trace>
  <inkml:trace contextRef="#ctx0" brushRef="#br1" timeOffset="145127.07">7655 8784 0,'18'0'16,"-36"0"-16,54 0 0,-36-17 31,35-19 0,-35 19 32,-18 17-48,1 0-15,-1 0 0,-35 0 16,-18 35 0,36 18-1,-18 17 1,53-52 0,-17 17-16,17-17 0,0 17 15,0-17-15,0 17 31,0 0-15,0 1 0,35-36-1,-35 17-15,53 19 16,-18-19 0,71 54-1,-88-36-15,17-17 0,-35 17 16,53 53-1,-53-53-15,17-17 0,-17 17 16,0 36 0,0-53-1,-105-18 17,52 0-32,-18 0 15,53 0 1,-17-53-1</inkml:trace>
  <inkml:trace contextRef="#ctx0" brushRef="#br1" timeOffset="145777.19">9419 8714 0,'-35'70'78,"35"71"-62,0-123-16,-18 88 15,-17 176 1,35-229 0,0 0-16,0-36 0,0 36 15,0-17-15,0 17 0,0 35 31,0-35-15,0-18 0,35-17-16,-17-18 15,52 0 1,-70-36-16,36 36 16,-36-17-16,17-36 15,-17 17-15,0 19 16,0-36-1,-53 53 1,36 0-16</inkml:trace>
  <inkml:trace contextRef="#ctx0" brushRef="#br1" timeOffset="146543.85">10283 8749 0,'0'0'0,"-35"0"16,88-53 47,106 53-32,-106 0-16,0 0 1,-36 0-16,36 106 31,-53 0-15,0-53-16,0-36 0,0 36 16,0-18-16,0 18 0,0-35 15,0 194 1,0-159-16,0 35 15,0 0 1,0-53 0</inkml:trace>
  <inkml:trace contextRef="#ctx0" brushRef="#br1" timeOffset="146727.94">10495 9296 0,'-18'0'0,"36"0"0,-36-18 16,1 18-1,17-35 1,159 35 0,52 0-1,71 0 1</inkml:trace>
  <inkml:trace contextRef="#ctx0" brushRef="#br1" timeOffset="147386.12">12524 9155 0,'-36'0'47,"19"0"-32,-36 35 1,-35 124-1,70-89 1,18 18 0,0-70-1,0 0 1,35-36 31,-17-123-32,-18-53 1,-35-88 0,35 229-16,-36 0 0,36 0 15,-17-88 1,17 105 0,0-16-1,35 16 1,53 36-1,0 18 1,-17 35 0,-53 35-1,17 0 1,-35-70 0,0 52-16,-18-34 15,1-19-15,17 19 16,-18-19-16,18 1 0,-53 17 15,18 18 1,35-35-16</inkml:trace>
  <inkml:trace contextRef="#ctx0" brushRef="#br1" timeOffset="147961.63">13935 8696 0,'35'0'0,"-17"0"31,-18 35-16,0-17-15,0 17 16,0-17-16,0 35 16,0 0-1,0 0 1,-71-53 0,18 0-1,0-18 1,53 0-16,-35-35 15,35 0 1,0-17 0,35 17 15,1 53-31,-19 0 16,18 0-1,-17 0 1,0 53-1,-18-18-15,0-17 0,0 70 16,0 177 0,0-71-1,0-141-15,0 52 0,0-52 16,0 0-16,0 0 0,0 18 0,0-18 16,0 52-16</inkml:trace>
  <inkml:trace contextRef="#ctx0" brushRef="#br1" timeOffset="148728.4">15434 8696 0,'0'0'0,"0"-53"31,0 35-15,0 107 46,0-54-46,0 18-16,0 35 0,0-35 15,0 106 1,0-54 0,0 1-1,35-88-15</inkml:trace>
  <inkml:trace contextRef="#ctx0" brushRef="#br1" timeOffset="149145.51">15875 8855 0,'-35'53'62,"35"0"-46,-18-36-16,18 18 16,0 36-1,0-53-15,0 35 16,0-18-1,53-35 1,-18 0 0,-17 0-16,0-18 15,17-70 17,-35 53-32,0-18 15,0-18 1,-18 18-1,1 36 1,-36 17 0</inkml:trace>
  <inkml:trace contextRef="#ctx0" brushRef="#br1" timeOffset="149461.49">16863 8855 0,'0'-53'32,"0"35"-1,17 124 16,-17 88-32,0-176-15,0 140 16,0-52 0,0-70-16,0 16 15</inkml:trace>
  <inkml:trace contextRef="#ctx0" brushRef="#br1" timeOffset="149728.45">17074 8943 0,'0'-106'31,"0"212"-31,18-265 16,-18 142-1,18 69 17,52 178-17,-70-177-15,36 70 16,-19 106 0,-17-158-1,0-53-15,0 35 0</inkml:trace>
  <inkml:trace contextRef="#ctx0" brushRef="#br1" timeOffset="150078.78">18292 8749 0,'0'0'32,"0"88"14,0 159-30,0-212-16,0 36 16,0 88-1,0-142 1,0 19-16,0-19 0,0 36 16</inkml:trace>
  <inkml:trace contextRef="#ctx0" brushRef="#br1" timeOffset="150546">18591 8819 0,'36'-52'31,"-72"104"-31,89-122 16,0 70-1,18 70 1,-36 19 0,-17 34-1,-18-105 1,0 35-16,0-18 16,0 35-16,0-52 31,0 17-16,-36-35 1,19 0 0,-1 0-16,18-17 15,0-1 1,0-17-16,0 17 16,53 18 15,-35 0-16,17 0-15,-17 53 16,17-53 0,-17 53-16,34-18 0</inkml:trace>
  <inkml:trace contextRef="#ctx0" brushRef="#br1" timeOffset="151446.51">20126 8731 0,'0'0'0,"0"-53"16,0 177 46,0-54-46,0 124 0,0-35-1,0-106-15,0 88 16,-35-70 0</inkml:trace>
  <inkml:trace contextRef="#ctx0" brushRef="#br1" timeOffset="151996.31">20443 9013 0,'0'-17'0,"0"34"0,0-87 15,18 52-15,-18-17 16,53-18-1,-35 35-15,17 18 16,71-17 0,-89 17-16,36 0 15,0 106 1,-53-89-16,0 36 16,0-35-16,-17 88 15,-36-18 1,35-71-16,18 19 0,-35-19 15,17 19 1,71-36 47,106 35-32,-159 0-31,17-17 15,19 17-15,-36 0 16,17 54 0,-17-36-1,0-36-15,0 1 16,-88-18 0,71 0-16,-54-18 15,-17-35 1,35-53-1</inkml:trace>
  <inkml:trace contextRef="#ctx0" brushRef="#br1" timeOffset="152396.1">22190 8449 0,'0'0'0,"0"-53"47,0 141 0,0 195-16,0-213-31,-18 36 15,18-53-15,-18 88 16,-17-88 0</inkml:trace>
  <inkml:trace contextRef="#ctx0" brushRef="#br1" timeOffset="152819">22419 8590 0,'0'0'0,"0"-53"31,0 124 16,18-18-32,17-18-15,18-17 16,-18 17 0,18-35-1,-18-18 1,18-35 0,-35 36-1,-18-19 1,18 36-1,17 89 17,0 87-17,-17-53 1,-18-70-16,0-35 16,0 70-16</inkml:trace>
  <inkml:trace contextRef="#ctx0" brushRef="#br1" timeOffset="153663.39">23724 8714 0,'0'0'0,"0"-18"15,18 18 1,-18-35 0,0 70 31,0 71-32,0-18-15,0-35 16,0 0-16,0 0 0,0 0 0,0 17 15,-18-17-15,18 141 16,0-88 0,0-53-16</inkml:trace>
  <inkml:trace contextRef="#ctx0" brushRef="#br1" timeOffset="154063.37">24342 8996 0,'0'-35'0,"0"70"0,0-88 31,0 18-31,0 123 62,0-71-46,0 54-16,17 0 16,19 34-1,-36-87-15,0 17 0,0-17 16,0 53-16,0 17 16,-18-18-1,-35-17 1,18-35-1,-18-18 1,0 0 0,53-124 15</inkml:trace>
  <inkml:trace contextRef="#ctx0" brushRef="#br1" timeOffset="154246.84">24483 8925 0,'0'0'0,"17"0"16,-17-17-16,36 17 15,-19-36 1,19 19-16,-19 17 16,36-36-16,-35 36 15,141 0 1,-142 0-1,54-17-15</inkml:trace>
  <inkml:trace contextRef="#ctx0" brushRef="#br1" timeOffset="154696.92">26017 8696 0,'0'35'47,"0"71"-32,0-53-15,0 159 16,-17-18 0,-36 88-1,53-229-15,-35 35 16,35 35 0</inkml:trace>
  <inkml:trace contextRef="#ctx0" brushRef="#br1" timeOffset="155114.22">26388 8996 0,'0'-35'16,"0"70"-16,0-88 15,0 35-15,-18 124 63,0 0-48,18-53-15,0-36 0,0 36 16,0-17-16,0 17 0,0 52 16,0-16-1,0-36 1,0-18-1,53-35 1,-17-18 0,-36 1-1,17-36-15,-17 35 16,0-35 0,-35 0-1,17 53-15,-17-35 16,17 35-16</inkml:trace>
  <inkml:trace contextRef="#ctx0" brushRef="#br1" timeOffset="155547.94">28416 8749 0,'0'0'32,"0"-53"-32,-35 88 47,35 177-32,0-159-15,0 0 16,0 35-16,0-70 0,0 70 15,0 35 1,0-52 0,18-36-1</inkml:trace>
  <inkml:trace contextRef="#ctx0" brushRef="#br1" timeOffset="155914.53">28663 8784 0,'0'-17'15,"0"34"-15,0-87 16,18 52 0,35-17-1,0 35 1,-36 0-1,54 0-15,-36 0 16,-17 0-16,17 17 0,0 1 16,1-18-1,-36 18 1,0 17-16,17-35 0,-17 18 0,0 17 0,0-18 16,0 89-1,36 0 1,-36 0-1,0-18 1,0-35 0,17 0-16</inkml:trace>
  <inkml:trace contextRef="#ctx0" brushRef="#br1" timeOffset="156131.96">28892 9119 0,'-17'0'0,"34"0"0,-34-17 0,-18 17 15,35-36 17,35 36-17,53-17 1,53 17-1,-53 0-15</inkml:trace>
  <inkml:trace contextRef="#ctx0" brushRef="#br1" timeOffset="157332.13">32314 8661 0,'0'-18'63,"0"89"-17,0 334-14,36-352-32,-36 229 31,0-264-31,17 17 16,-17 18-16</inkml:trace>
  <inkml:trace contextRef="#ctx0" brushRef="#br1" timeOffset="157881.9">32808 9066 0,'0'-53'32,"0"36"-32,0 87 0,-35-140 15,17 105 1,-35 53-1,18-35 1,35 35-16,0-70 16,0 17-16,0-17 15,18 35 1,-1-35 0,19-18-1,-19-36 1,-17-105-1,0-35 1,0-18 0,0 106-1,0-1 1,0 72 0,0-36-16,0 0 15,53 35 1,-35 18-1,35 0 17,-53 53-32,35 53 31,-35-35-15,-35 52-1,-18-35 1,0-17-1,18-18-15</inkml:trace>
  <inkml:trace contextRef="#ctx0" brushRef="#br0" timeOffset="166002.45">29845 1517 0,'0'0'0,"0"-35"16,0 17-16,35 0 16,-35-17-1,18 88 48,-18 88-48,35-70-15,-35-18 16,0 88-16,35-71 16,-35 18-16,0-35 0,53 424 31,-17-142-16,-1 0 1,-35-212-16,35 36 16,-35-53-16,18 141 15,17-35 1,0-107-16,1 54 16,-19 141-1,-17-247-15,36 159 16,-36-36-1,35 36 1,-35-159-16,35-1 16,-35 19-16,0-53 0,0 35 0,0 0 15,18 17-15,-18-17 0,35 176 16,-35-70 0,0-53-1,0 53-15,0-89 16,0-17-16,35 0 0,-35 0 15,0 17-15,0-17 0,0 0 16,0 0-16,0 53 0,0 35 16,0 194-1,0-17 1,0-177-16,0 212 16,0 17-1,0-17 1,0-230-16,-17-17 0,17 247 15,0-36 1,0 36 0,0-300-16,0 88 15,17 212 1,-17-300-16,0 123 16,0 195-1,36-160 1,-36-17 15,0-123-31,17 53 16,-17 17-1,0-88-15,0 17 0,0-17 0,0 0 16,36 123 0,-36-158-16,0 35 0,0 53 15,0-53-15,0 0 16,0 105-1,0-52 1,0 0 0,0-88-16,0 105 15,0-52 1,0-36 0,0 18-16,0-36 15,0 36-15,0-35 16</inkml:trace>
  <inkml:trace contextRef="#ctx0" brushRef="#br0" timeOffset="167252.95">30551 13494 0,'52'0'31</inkml:trace>
  <inkml:trace contextRef="#ctx0" brushRef="#br0" timeOffset="167695.82">30621 13494 0,'35'-53'32,"-35"35"-17,0-17-15,18 17 47,-18 124 0,0 53-31,0-106-1,0 0-15,0-18 0,35 18 0,-35 300 47,0-265-31,0-35-16,0 17 0,0-52 15,0 176 1,0-176-16,0 35 0,0-18 16,18 106-1,-18-106-15,0 36 16,0 35-1,0-53 1,35-1 0,-35 1-1,0-35 1,18-18 0</inkml:trace>
  <inkml:trace contextRef="#ctx0" brushRef="#br0" timeOffset="171086.92">582 16933 0,'0'-17'15,"0"-1"32,35 124 0,54 264-16,-89-352-31,0 35 0,17-18 0,-17 18 16,0-35-16,35 88 16,-35-89-1,0 18-15,0-17 0,18 17 16,88-70 31,0-141-32,-89 123-15,54-124 16,-53 160-16,17-71 16,18 17-1,-53 53 1</inkml:trace>
  <inkml:trace contextRef="#ctx0" brushRef="#br0" timeOffset="171361.25">1252 17127 0,'18'-35'0,"-18"17"16,0-17 15,0 18-31,0-1 31,35 124 1,-35 0-17,18-54-15,-18 1 0,0-17 16,0 17-16,0 52 16,0-87-16,0 0 15,0 17-15,0 36 16</inkml:trace>
  <inkml:trace contextRef="#ctx0" brushRef="#br0" timeOffset="171571.03">1411 16722 0,'0'-18'16,"0"-17"-16,0 88 0,0-142 15,0 54 1,0 18 0</inkml:trace>
  <inkml:trace contextRef="#ctx0" brushRef="#br0" timeOffset="172087.05">1535 17657 0,'0'0'16,"0"35"-16,17-53 46,54 1-30,-54-54-16,19 53 0,-19-70 16,72-106-1,-54 141-15,-35-35 16,0 70-16,17-17 0,-17-18 16,0 0-1,0 36 1,0-19-16,-35 36 31,18 18-15,17 0-1,0 17-15,0 88 16,0 36 15,0 70-15,-53-70-1,17-71 1,36-70-16,-17 35 16,-36-53-1,35 0-15,-17 0 0,17 0 16,-17 0-16,17-53 16,18-53-1</inkml:trace>
  <inkml:trace contextRef="#ctx0" brushRef="#br0" timeOffset="172556.5">2417 16633 0,'0'-35'0,"0"70"0,0-123 15,17 71-15,-17-1 0,0-17 16,0 17 0,35 18 31,-35 124-32,0 34-15,0-105 16,0 335-1,0-141 1,-17 0 0,17-141-1,0-53-15,-35 35 0,35-17 0,0-18 16,0-1-16,-36 195 31,36-229-31,0 17 16,0 18-1,0-35 1,-17-18 15,17-141-15,0 53-16</inkml:trace>
  <inkml:trace contextRef="#ctx0" brushRef="#br0" timeOffset="173123.76">2240 17074 0,'-18'0'31,"36"0"-31,-36-35 16,18 18 0,0-1-1,0-70 1,18 52 0,-18-34-16,53-1 15,35-52 1,-70 52-16,17 71 0,-17-35 15,17-18 1,-35 18 0,18 35-1,-18-18-15,35-17 32,-17 35 46,35 35-63,-36 0-15,36 71 16,-18-88-16,-17 105 16,53 177-1,-36-53 1,-35-194-16,17 18 15,-17-18-15,0 35 0</inkml:trace>
  <inkml:trace contextRef="#ctx0" brushRef="#br0" timeOffset="175155.81">6085 1182 0,'0'0'0,"0"-18"16,0-17-16,36 35 0,-36-18 15,17-17 1,-17 17 0,36 18-16,-19 36 62,-17 140-31,0-123-31,0-35 0,0 34 16,0 1-16,0 18 0,0-18 16,0 106-1,0-106-15,0-1 16,0 1-16,0 0 15,0 0 1,0-35-16,36-1 0,-36 19 16,0-19 15,0 19 0,0-19-15,0 1 15</inkml:trace>
  <inkml:trace contextRef="#ctx0" brushRef="#br0" timeOffset="175672.21">6068 1729 0,'0'-36'16,"0"19"15,0 52 16,0-17-31,53 140-1,0-34 17,-36 17-17,19-71 1,-19-52-16,-17 35 15,35 0 1,-17-35 0,0-18-1,35 0 1,17-53 0,-35 0-16,18 17 0,18-69 15,-18 69-15,-18-34 16,0 17-16,54-71 15,-54 72 1</inkml:trace>
  <inkml:trace contextRef="#ctx0" brushRef="#br0" timeOffset="180957.89">5821 1658 0,'-18'0'16,"18"35"171,35-35-171,-17 36 0,35-1-1,-53-17 1,18 17-16,17-35 0,-35 17 16,18 19-16,-1-36 15,-17 17-15,35 1 16,-17 17-1,17-17 1,-35 17-16,18-17 31,17-18-31,-17 35 16,0 0 0,17-35-1,-17 53 1,17-53-16,-35 36 15,17-36 1,-17 17 0,36 1 15,-19-18 16,1-18 31,-18-17-62,0 17-16,35-35 0,1-17 0</inkml:trace>
  <inkml:trace contextRef="#ctx0" brushRef="#br0" timeOffset="183374.44">247 5609 0,'-18'-35'63,"54"35"46,16-18-93,1 18 0,0 0-1,0 0 1,-17-17-1</inkml:trace>
  <inkml:trace contextRef="#ctx0" brushRef="#br0" timeOffset="183645.16">811 5133 0,'0'-35'32,"0"70"15,-17 53-32,17 0 1,0 18 15,0-53-31,0-18 0,0-17 0,0 70 16</inkml:trace>
  <inkml:trace contextRef="#ctx0" brushRef="#br0" timeOffset="184092.07">1676 5486 0,'88'0'78,"0"-18"-62,-53 18-1,-17-35-15</inkml:trace>
  <inkml:trace contextRef="#ctx0" brushRef="#br0" timeOffset="184325.13">2170 5133 0,'0'-18'0,"0"-17"31,17 70 0,18 71-15,-35-88-16,18 52 15,-18-17-15,35-35 0,-35 35 0,0 35 16,0-35-16</inkml:trace>
  <inkml:trace contextRef="#ctx0" brushRef="#br0" timeOffset="184792.44">3492 5433 0,'0'0'31,"36"-18"16,70-17-31,-89 35-16,36-18 15</inkml:trace>
  <inkml:trace contextRef="#ctx0" brushRef="#br0" timeOffset="184992.76">3916 5027 0,'0'0'16,"0"-18"0,35 124 46,89 212-46,-124-265-16</inkml:trace>
  <inkml:trace contextRef="#ctx0" brushRef="#br0" timeOffset="185726.14">4639 5309 0,'-35'0'0,"17"0"47,53 0 0,36 0-31,-1-17-1,-17-1-15</inkml:trace>
  <inkml:trace contextRef="#ctx0" brushRef="#br0" timeOffset="185926.48">5045 4992 0,'0'-18'31,"35"71"16,-35 18-31,0-18-16,0 35 0,0-71 15,0 19-15,0 69 16</inkml:trace>
  <inkml:trace contextRef="#ctx0" brushRef="#br0" timeOffset="186259.76">5768 5574 0,'0'0'0,"18"-35"15,-1 17 17,36-35-17,-18 53-15,-17-18 0,17 18 16,36-53-1,-18-17-15</inkml:trace>
  <inkml:trace contextRef="#ctx0" brushRef="#br0" timeOffset="186459.43">6227 5027 0,'0'-18'0,"0"36"0,0-71 16,17 141 46,18 89-46,1-107-16,-36-17 0,17 35 0,-17-35 16,0 18-16,36 17 0</inkml:trace>
  <inkml:trace contextRef="#ctx0" brushRef="#br0" timeOffset="186992.9">6844 5292 0,'0'0'31,"53"-18"-15,0 18 0,35-35-1,0 35 1,-17-18-16</inkml:trace>
  <inkml:trace contextRef="#ctx0" brushRef="#br0" timeOffset="187207.57">7497 5009 0,'0'-17'16,"70"123"62,1 123-62,-71-123-16,17-53 0,-17 0 15</inkml:trace>
  <inkml:trace contextRef="#ctx0" brushRef="#br0" timeOffset="187800.37">8643 5239 0,'18'-36'46,"17"36"-30,88-17 0,-87 17-1,-19-18-15,36 18 0,-35-35 0,52 35 0</inkml:trace>
  <inkml:trace contextRef="#ctx0" brushRef="#br0" timeOffset="187992.92">9207 4851 0,'0'0'16,"0"88"31,0-53-32,36 194 1,-1-70-1</inkml:trace>
  <inkml:trace contextRef="#ctx0" brushRef="#br0" timeOffset="188427.24">10442 5292 0,'-35'0'16,"35"-18"-1,0 0 16,35 18-15,36-35 0,17 17-1,-35-17-15</inkml:trace>
  <inkml:trace contextRef="#ctx0" brushRef="#br0" timeOffset="188607.3">10848 4974 0,'0'0'16,"0"124"47,53 34-32,-18-122-31,-35-19 0,18 36 0</inkml:trace>
  <inkml:trace contextRef="#ctx0" brushRef="#br0" timeOffset="188908.8">11800 5309 0,'0'0'0,"53"-17"16,-35-19-1,53 19 16,-36 17-31,0 0 16,53-53 0,-70 53-16,35-35 0</inkml:trace>
  <inkml:trace contextRef="#ctx0" brushRef="#br0" timeOffset="189090.94">12294 4957 0,'0'0'16,"0"-18"-1,36 124 48,52 299-32</inkml:trace>
  <inkml:trace contextRef="#ctx0" brushRef="#br0" timeOffset="189652.75">13935 5221 0,'0'0'16,"70"-18"46,36-17-46,-88 35-16,88-17 16,-54-19-16</inkml:trace>
  <inkml:trace contextRef="#ctx0" brushRef="#br0" timeOffset="189843.91">14393 4939 0,'0'0'15,"0"-18"-15,71 106 63,-18 18-63,70 194 16,-87-194-1</inkml:trace>
  <inkml:trace contextRef="#ctx0" brushRef="#br0" timeOffset="190495.25">15258 5345 0,'0'-18'16,"35"0"31,18 18-32,70-53 1,-70 18-16</inkml:trace>
  <inkml:trace contextRef="#ctx0" brushRef="#br0" timeOffset="190678.68">15663 4992 0,'0'17'62,"0"1"-46,0 53 0,36 34-1,-19 1 1</inkml:trace>
  <inkml:trace contextRef="#ctx0" brushRef="#br0" timeOffset="191027.95">16563 5362 0,'0'-35'31,"0"70"-31,35-70 16,-17 17-16,-1 18 15,19 0-15,-19 0 0,19 0 16,-19-17-16,1 17 15,17 0-15,-17 0 0,17 0 0,36-36 16,-18 19 0</inkml:trace>
  <inkml:trace contextRef="#ctx0" brushRef="#br0" timeOffset="191212.74">17074 5062 0,'0'0'0,"0"-35"31,0 53 16,0 88-31,0-89-16,18 36 16,-18 35-16,0-35 0,0-35 15,0 35-15</inkml:trace>
  <inkml:trace contextRef="#ctx0" brushRef="#br0" timeOffset="191611.34">17939 5168 0,'0'-17'47,"53"-19"-31,105 36 15,-52-17-31</inkml:trace>
  <inkml:trace contextRef="#ctx0" brushRef="#br0" timeOffset="191828.06">18468 4833 0,'0'0'0,"0"-18"15,0 124 48,88 300-32,-53-336-31,-35 19 0</inkml:trace>
  <inkml:trace contextRef="#ctx0" brushRef="#br0" timeOffset="192462.1">20073 5133 0,'35'0'78,"-17"0"-62,17-35-16,71 17 16,-53-17-1</inkml:trace>
  <inkml:trace contextRef="#ctx0" brushRef="#br0" timeOffset="192645.36">20461 4798 0,'0'-18'31,"35"36"0,-35 17-15,0-17-16,0 70 15,0-70-15,0 34 0,0-16 16,18-19-16,-18 1 0,0 53 0</inkml:trace>
  <inkml:trace contextRef="#ctx0" brushRef="#br0" timeOffset="192938.06">21678 5203 0,'0'0'0,"35"0"31,36-17-15,-53 17-16,70-35 16,-71 35-16,54-18 15,-36-17-15,-17 35 16,17-18-16,-17 18 0,17-53 0</inkml:trace>
  <inkml:trace contextRef="#ctx0" brushRef="#br0" timeOffset="193128.64">22190 4868 0,'0'36'63,"0"17"-48,0-1-15,53 37 16,0 69-1,-53-105-15</inkml:trace>
  <inkml:trace contextRef="#ctx0" brushRef="#br0" timeOffset="193580.22">23865 4939 0,'53'0'63,"71"0"-47</inkml:trace>
  <inkml:trace contextRef="#ctx0" brushRef="#br0" timeOffset="193795.73">24412 4710 0,'0'-36'32,"35"160"14,18 176-14,-53-247-32</inkml:trace>
  <inkml:trace contextRef="#ctx0" brushRef="#br0" timeOffset="195536.42">25735 5080 0,'-18'-18'16,"18"1"15,-35-19-15,53 19 77,246-89-61,-211 71-32,0-1 0</inkml:trace>
  <inkml:trace contextRef="#ctx0" brushRef="#br0" timeOffset="195746.32">26282 4639 0,'0'18'47,"-35"17"-31,35 18-1,0-18-15,0-17 0,0 35 0,0-18 16,0 18-16,0 70 15</inkml:trace>
  <inkml:trace contextRef="#ctx0" brushRef="#br0" timeOffset="196179.95">28099 4904 0,'88'-18'78,"71"-17"-62,-106 17-16,35-17 15,-18-18-15</inkml:trace>
  <inkml:trace contextRef="#ctx0" brushRef="#br0" timeOffset="196380.43">28716 4463 0,'0'-18'31,"0"53"-15,0 89 15,35-1-31,-17-70 0,-18 18 16,71 158-1,-54-176-15</inkml:trace>
  <inkml:trace contextRef="#ctx0" brushRef="#br0" timeOffset="196820.56">31080 5027 0,'35'-35'47,"36"35"-31,-19-18-1,-34 18-15,17 0 0,18-35 0,0 17 16,-18 18-16,18-35 16,0 0-16</inkml:trace>
  <inkml:trace contextRef="#ctx0" brushRef="#br0" timeOffset="197014.37">31768 4533 0,'0'-35'15,"0"17"1,0 71 15,-36 212-15,36-212-1,0 0-15,0 52 0,0-52 16,0 71-16</inkml:trace>
  <inkml:trace contextRef="#ctx0" brushRef="#br0" timeOffset="198998.2">141 12400 0,'0'0'0,"0"18"63,18 176-32,-18-141-31,0 0 15,0 0 1,17-36 0,-17-140 46,0 17-46,0-35-1,0-18 1,18 141-16,-18 1 0,0-36 16,35 18-16,18-71 15,-53 88-15,53 0 16,-35-17-16,35-18 16,-36 36-1,36 17 1,-35 0-1</inkml:trace>
  <inkml:trace contextRef="#ctx0" brushRef="#br0" timeOffset="199214.01">141 12418 0,'0'0'0,"35"0"47,71 0-31,-53-36-16,0 36 15,18-35-15,17 35 0</inkml:trace>
  <inkml:trace contextRef="#ctx0" brushRef="#br0" timeOffset="199714.45">1482 12100 0,'0'0'31,"0"36"-15,35-19-16,-35 36 15,18 71 1,-18 17 0,0-124-16,0 54 15,0-36-15,0 18 16,0-35-1,0-106 48,0-124-47,0 35-1,0-17 1,17 71-1,36 70 1,0-18 0,18 19-1,-36 52-15,-17 0 0,17-18 16,-18 18-16,19 0 16,-19 0-16</inkml:trace>
  <inkml:trace contextRef="#ctx0" brushRef="#br0" timeOffset="199931.61">1446 12294 0,'0'0'0,"0"18"16,36-18 15,175-53-15,-34 0-1,-19 18 1</inkml:trace>
  <inkml:trace contextRef="#ctx0" brushRef="#br0" timeOffset="200472.36">3087 11959 0,'0'-17'31,"0"34"-31,17-34 16,-17 52-1,0-18-15,0 19 0,36 34 16,-36 54 0,0-71-16,0 0 15,0-18-15,17 18 16,-17-36-16,0 36 31,0-106 16,-35-105-31,35 105-16,0-88 15,0 35 1,0 71-16,0-18 15,0 35-15,18-35 0,-18 35 16,17-17-16,19 17 0,-36-17 0,17 35 16,1-17-16,17-1 0,18-17 15,0 17 1,-35 18 0,35 0-1,-36 0-15</inkml:trace>
  <inkml:trace contextRef="#ctx0" brushRef="#br0" timeOffset="200674.01">3122 12153 0,'0'0'15,"35"0"32,36 0-31,-36 0-16,18-17 15,35 17-15,-35-36 0,0 36 0</inkml:trace>
  <inkml:trace contextRef="#ctx0" brushRef="#br0" timeOffset="201540.47">4727 12312 0,'-17'-35'0,"-19"35"47,36 88-16,0-71-31,0 36 0,0 18 0,0 17 16,18 18-1,-18-88-15,0 70 16,0-71 0,0 1-1,0 17-15,0-88 31,-18-52-15,18 52-16,0-18 0,0 18 16,0 0-16,0 0 0,0 18 15,0-18-15,0 36 0,0-142 16,18 106 0,35 0-1,-53 35 1,17 1-16,1 17 0,-18-36 0,35 36 0,-17 0 15,88-52 1,-88 52 15,17 0-31</inkml:trace>
  <inkml:trace contextRef="#ctx0" brushRef="#br0" timeOffset="201748.06">4727 12382 0,'0'0'0,"53"0"47,35 0-32,-35-17 1,18 17-16,-18 0 0,0-35 0,35 35 15,18-18-15</inkml:trace>
  <inkml:trace contextRef="#ctx0" brushRef="#br0" timeOffset="202249.32">6209 12030 0,'0'0'15,"0"35"32,0 141-31,0-70-1,0 18 1,0-71 0,0-18 15,0-53 0,0-141-15,0 107-16,0-54 15,0 53-15,0-124 16,0 160-16,18-71 16,34-18-1,-16 88-15,-19 0 0,-17-17 16,18 35-16,35-17 16,0 17-1,-18 0 1</inkml:trace>
  <inkml:trace contextRef="#ctx0" brushRef="#br0" timeOffset="202443.16">6138 12259 0,'106'0'62,"123"-71"-46,-123 36-16</inkml:trace>
  <inkml:trace contextRef="#ctx0" brushRef="#br0" timeOffset="202935.62">7549 11853 0,'0'0'16,"36"53"31,-36 106-32,0-106-15,-18 70 16,18 18 0,0-105-1,0-1 1,0-53 15,0-70 0,0 0-31,0 35 0,0-17 0,0 17 0,18-141 32,35 88-17,-53 70-15,17 19 0,-17-1 16,36-17-16,-19 17 0,-17-17 0,35 35 15,-35-18-15,18 18 0,-18-35 16,18 35-16,17 0 0,-17-18 16,17 18-16,-17 0 15,17 0-15,-18 36 16</inkml:trace>
  <inkml:trace contextRef="#ctx0" brushRef="#br0" timeOffset="203132.69">7655 12065 0,'0'35'0,"0"-70"15,71 35 48,17-35-63,-70 35 0,70-18 15,18-17-15</inkml:trace>
  <inkml:trace contextRef="#ctx0" brushRef="#br0" timeOffset="204016.01">8819 12118 0,'36'0'0,"-72"0"0,72-35 15,-19 52 32,-17 107-31,0-71-1,0 0-15,36-18 0,-36 18 16,0-36-16,0 19 0,0 17 0,0-36 16,0 36-1,17-35 1,-17-142 31,0-17-32,0 88-15,0-17 0,0-36 16,0-53 0,18 89-1,17-19 1,-17 54 0,35 0-1,-18 35 1,0-18-16,1 18 15,-19 0 1</inkml:trace>
  <inkml:trace contextRef="#ctx0" brushRef="#br0" timeOffset="204216.24">8784 12277 0,'-17'0'16,"34"0"-16,212-18 63,18-35-63</inkml:trace>
  <inkml:trace contextRef="#ctx0" brushRef="#br0" timeOffset="204700.31">10354 11871 0,'0'53'62,"0"88"-46,0-106-16,0 18 16,0-35-16,0 17 0,0 71 15,0-88 1,0-1-16,0 18 15,0-52 32,0-124-31,0-71 0,53-17-1,-53 193-15,35-16 0,18-1 16,-18-18-1,-35 53-15,36 18 0,-36-35 16,53 18 0,0 17-1,-18 0 1</inkml:trace>
  <inkml:trace contextRef="#ctx0" brushRef="#br0" timeOffset="204884.77">10213 12188 0,'0'18'16,"0"-36"-16,264 1 62,-211-18-62,53-1 0,-88 36 16,70-17-16</inkml:trace>
  <inkml:trace contextRef="#ctx0" brushRef="#br0" timeOffset="205849.85">11730 11959 0,'0'-35'0,"-18"17"31,18 54 16,0 122-31,0 1-1,-35 35 1,35-106-1,0-70 1,0 17 0,0-158 15,0-1-15,18 54-1,-18 17-15,52-71 0,-52 71 0,71-70 16,0-54 15,-18 89-15,52 35-1,-69 36 1,-1 17 0,-17 0-16</inkml:trace>
  <inkml:trace contextRef="#ctx0" brushRef="#br0" timeOffset="206052.04">11765 12206 0,'0'0'15,"18"0"16,88 0 1,-53-35-32,-1 35 0,19-18 0,17-17 0,18 0 15,176-36 1</inkml:trace>
  <inkml:trace contextRef="#ctx0" brushRef="#br0" timeOffset="206500.86">13582 11871 0,'0'53'31,"0"70"0,0-87-31,0 17 0,0-1 16,0 1-16,0-35 0,0 35 0,0-18 16,0 18-16,0 18 15,0-18 1,0-36 0,-18-70 15,18-141-16,0 106-15,0-18 16,53-176 0,-53 229-16,18 0 15,17 18-15,36-71 16,-36 88-16,-35-17 16,18 35-16,17-17 0,-17 17 15,34 0 1</inkml:trace>
  <inkml:trace contextRef="#ctx0" brushRef="#br0" timeOffset="206686.63">13423 12083 0,'0'0'16,"106"0"31,159-53-32,-195 53-15,18 0 16,106-36-16</inkml:trace>
  <inkml:trace contextRef="#ctx0" brushRef="#br0" timeOffset="207316.97">15311 11906 0,'0'0'15,"0"53"32,0 35-31,0-70-16,0 0 0,0 17 16,0-17-16,0 70 15,0-71-15,0 1 16,0 35-1,0-88 32,0-230-31,17 159 0,18-53-1,-17 89 1,17-18 15,-17 88-31,0-18 16,17 18-1,-17 0 1,17 0-16</inkml:trace>
  <inkml:trace contextRef="#ctx0" brushRef="#br0" timeOffset="207508.23">15346 12012 0,'0'0'0,"106"0"78,-71 0-62,53-18-16</inkml:trace>
  <inkml:trace contextRef="#ctx0" brushRef="#br0" timeOffset="208427.29">16245 12136 0,'36'-36'15,"-36"19"1,0 175 46,-18 160-30,18-283-32,0-17 0,0 17 0,0-17 15,0 17-15,0-17 31,0-71 1,0-124-17,18 124-15,17-158 16,18 34 0,-53 107-16,35 52 0,-17-70 15,35-18 1,-36 36-1,19 70-15,-19-18 16,19-17-16,-1 35 16,0 0-1,-17 0-15,17 0 16</inkml:trace>
  <inkml:trace contextRef="#ctx0" brushRef="#br0" timeOffset="208651.15">16087 12330 0,'0'35'16,"0"-70"-16,194 35 62,53-36-62,52-34 16,-69 34-16</inkml:trace>
  <inkml:trace contextRef="#ctx0" brushRef="#br0" timeOffset="209201.24">18309 11906 0,'0'0'0,"-17"0"15,-19 53 1,19 88 0,17-88-1,-36 53-15,36-71 16,0 18-16,0-35 15,0 35 1,0 0 0,0-89 15,0-122-15,0-54-1,53 36 1,-17 105-16,-19 18 0,18 0 15,1-17-15,-36 52 0,17-35 0,19 18 16,-19 35-16,36-71 16,-35 71-16,17-35 15,-17 35 1,17 18 0,-35-1-16</inkml:trace>
  <inkml:trace contextRef="#ctx0" brushRef="#br0" timeOffset="209385.3">18203 12065 0,'0'0'0,"71"0"47,88-18-32,-54 18-15</inkml:trace>
  <inkml:trace contextRef="#ctx0" brushRef="#br0" timeOffset="209835.14">19544 11871 0,'-18'0'32,"1"0"-17,17 35-15,0 36 16,-36-54-16,19 89 16,17 0-1,-36-53-15,36-18 0,0-17 16,0 17-16,0-17 15,0-1 1,0-87 15,0-106-15,0 87 0,18 19-16,-18 17 0,124-247 31,-54 194-16,-35 89-15,18-36 16,0 0 0,-18 53-1,1 35 1,-19-35-16,-17 18 0,0 17 0,0 18 16</inkml:trace>
  <inkml:trace contextRef="#ctx0" brushRef="#br0" timeOffset="210019.36">19456 12065 0,'-18'18'0,"36"-36"16,70-17 31,35-1-32,-70 1-15,0 35 0,18-17 0,105-54 16</inkml:trace>
  <inkml:trace contextRef="#ctx0" brushRef="#br0" timeOffset="210635.46">21255 11747 0,'0'0'32,"35"0"-17,-35 89 1,-18 17-1,18-54-15,0-34 16,0 0-16,-17 52 0,17-52 0,0 0 16,0 17-16,0 35 15,0-123 48,17-388-32,36 300-15,36-53-1,-72 177-15,19-36 16,52 0 0,-35 18-1,-18 35-15,-17-18 16,34 18-1,-52 35-15</inkml:trace>
  <inkml:trace contextRef="#ctx0" brushRef="#br0" timeOffset="210835.75">21202 11871 0,'0'0'31,"18"0"-15,34-35-1,1 35-15,-35 0 0,35-18 0,0 18 16,17-35-16,107-1 16,-71 36-16</inkml:trace>
  <inkml:trace contextRef="#ctx0" brushRef="#br0" timeOffset="211654.01">23354 11889 0,'0'-36'0,"-35"125"47,35 140-31,0-88-1,0-18 1,0-87 0,0-19-16,0 36 31,-18-123 0,-17-54-15,35 54-16,0-71 15,0 88-15,0 0 0,0-18 0,0 18 16,0 36-16,17-36 0,1 17 16,70-87-1,18 70 1,-88 53-16,35-35 15,-36 35-15,18 0 16,-17 35 0</inkml:trace>
  <inkml:trace contextRef="#ctx0" brushRef="#br0" timeOffset="211857.87">23125 12259 0,'35'0'47,"141"-35"-31,-123 35-16,35 0 15,18-36-15,-18 36 0,1 0 0,16-35 16,-52 35-16,88-35 0</inkml:trace>
  <inkml:trace contextRef="#ctx0" brushRef="#br0" timeOffset="212553.42">25700 12136 0,'0'52'16,"0"1"0,0-17-16,0-19 0,-18 1 0,18 35 15,0-18-15,0 71 16,0-53-16,0-35 0,0 17 16,0 35-1,0-17 1,18-247 46,70-335-30,-53 476-32,106-176 31,-123 211-31,0-17 0,17 17 15,-17-17-15,-18 17 0,35 18 16,0-17 0,0 17-1,-17 53 1</inkml:trace>
  <inkml:trace contextRef="#ctx0" brushRef="#br0" timeOffset="212752.98">25753 12224 0,'-18'0'16,"247"-53"31,-123 53-32,0-35-15,35 35 0,-35-18 16</inkml:trace>
  <inkml:trace contextRef="#ctx0" brushRef="#br0" timeOffset="213307.52">28257 12259 0,'0'0'0,"-35"53"31,-18 17-15,0 36 0,18-53-16,17 88 15,-17-88-15,35 0 16,-17-18-16,17 36 16,-36-18-1,36-35 1,0-71 15,53-177-15,-53 160-1,53-71-15,18-106 16,-1 123 0,-17 54 15,-35 70-31,52-53 15,-34 53-15,17-18 16,35 18 0,0 0-1,-53 53 1,-35-35-16</inkml:trace>
  <inkml:trace contextRef="#ctx0" brushRef="#br0" timeOffset="213520.36">28187 12524 0,'0'0'15,"-18"0"-15,-17 0 16,53 0 0,105-36 15,71-17-16,-17 36 1,-125 17-16,19-36 0</inkml:trace>
  <inkml:trace contextRef="#ctx0" brushRef="#br0" timeOffset="-214157.42">31468 12347 0,'0'35'47,"0"36"-32,0-53-15,0 35 16,35 264 0,0-176-1,-35 0 1,0-105-1,0-1 1,0-70 15,0-195-15,0 177 0,0-105-1,0 69-15,18-175 16,-18 140-1,106-52 1,-18 88 0,-17 35-1,-54 53-15,36 0 16,0 0 0,-18 35-1</inkml:trace>
  <inkml:trace contextRef="#ctx0" brushRef="#br0" timeOffset="-213942.86">31432 12700 0,'0'35'0,"0"-70"0,195 35 62,16-71-46,-105 71-16,141-88 15,0-18-15</inkml:trace>
  <inkml:trace contextRef="#ctx0" brushRef="#br0" timeOffset="20530.34">35 8872 0,'18'0'16,"0"0"77,17 0-61,35 0-1,-17 0-15,0 0-1,0 0 16,-35 0-15,-1 0-16,36 0 16,0 0-1,-17 0-15,-1 0 16,18 0 0,35-35-1,-18 35 1,1-18-1,0-17 1,34 18 0,-34 17-1,-18 0 1,-18-36 0,36 36-16,-54 0 15,19 0-15,-19 0 0,54-17 31,-36 17-31,36 0 16,34 0 0,-34 0-1,35 0 1,-36 0 0,1-18-1,-36 18-15,18 0 0,-35 0 16,35 0-16,0-35 15,35 17 1,0 18 0,-70-35-16,17 35 15,0 0-15,53-18 16,-70 18-16,17 0 16,18 0-16,-35 0 0,0 0 0,70-35 15,-18 35 16,-52 0-31,35 0 0,0 0 16,0-18-16,-18 18 0,18 0 16,123-35-1,-140 35-15,-1 0 16,0 0-16,71 0 16,-88 0-16,70-18 15,-71 18-15,89 0 16,-35-35-1,-18 35-15,-18 0 16,-17 0-16,35 0 0,70 0 16,-35-18-1,-70 18 1,88 0-16,-53 0 16,0-17-16,-1 17 15,1 0-15,0 0 0,18-36 0,-18 36 16,0 0-16,-36 0 15,213-35 1,-125 35 0,19 0-1,-18-17 1,52 17 0,-52 0-1,53 0 1,-106 0-16,53-36 15,-53 36-15,17 0 16,-52 0-16,35 0 16,106 0-16,-106-35 0,17 35 15,-17 0-15,229 0 16,-158 0 0,105-18-1,-53 18 16,18 0-15,-35 0 0,35 0-1,71 0 1,-54-35 0,-158 35-16,124 0 15,-124 0-15,0 0 0,17 0 16,-17 0-16,0 0 0,106 0 15,-106 0-15,0 0 0,-1 0 16,266 0 0,-212 0-16,0 0 15,52 0 1,-105 0-16,0 0 0,88 0 16,-17 0-1,-18 0 16,-18 0-15,-53 0-16,36 0 16,-36 0-16,0 0 15,0 0-15,18 0 16,-35 0 0,35 0-1,-35 0 1,35 0-1,-18 0 1,-18 0 0,1 0-1,17 0 17,-17 0 46,17 0 31,-17 0-109</inkml:trace>
  <inkml:trace contextRef="#ctx0" brushRef="#br0" timeOffset="23314.88">10566 8308 0,'35'0'109,"-17"0"-93,35 0 0,-36 0-16,18 0 0,71-18 31,-18 1-16,54-19 1,-19 19 0,-70 17-16,18 0 15,-1-36-15,-17 36 16,35 0-16,71-17 31,-141 17-31,34 0 0,1-35 16,53 35-1,0-18 1,-88 18-16,17 0 0,-17 0 16,17 0-16,18-35 0,0 35 15,0 0-15,-36 0 0,1 0 16,141 0 0,-89-18-1,36 18 1,-88 0-16,35 0 15,-18 0-15,18 0 16,17 0-16,36 0 16,-53 0-16,-18 0 15,-17 0-15,35 0 0,-35 0 0,52 35 16,71-35 0,0 0 15,-123 0-31,35 0 0,17 18 15,36-18 1,-53 0-16,-17 0 0,16 0 16,90 0-1,-37 0 1,-69 0-16,17 0 0,-1 0 16,1 0-16,-35 0 0,35 0 15,106 0 1,-142 0-16,36 0 0,-17 0 15,140 0 1,-70 0 0,-89 35-16,160-35 15,-71 0 1,-36 18 0,-17-18-16,141 35 31,0-17-16,-53-18 1,-88 0-16,35 0 16,18 35-1,53-35 1,-53 0 0,53 0-1,-142 0-15,18 18 16,-17-18-16,35 0 0,-18 0 0,-17 0 15,17 0-15,89 0 16,-107 0-16,19 0 16,-19 0-16,36 0 0,106 0 15,-18 35 1,18-35 0,-142 0-1,36 0-15,0 0 16,18 0-16,-54 0 0,72 18 15,-36-18-15,-36 0 0,36 0 16,106 0 0,-142 0-16,72 35 15,-36-35-15,-36 0 0,36 0 16,-35 0-16,17 0 0,18 0 16,35 0-1,-53 0-15,-17 0 0,35 0 16,141 0-1,-176 0-15,52 0 16,1 0-16,52 0 16,-17-18-1,53 18 1,-53 0 0,88-17 15,-177 17-31,124 0 15,-123 0-15,35 0 0,-18 0 16,89 0 0,-107 0-16,19 0 0,-19 0 15,19 0-15,87 0 16,-105 0-16,35 0 16,88 0-1,-18 0 1,-105 0-16,88 0 15,-53 0-15,35 0 16,-71 0-16,36 0 16,0 0-16,106 0 15,-124 0 1</inkml:trace>
  <inkml:trace contextRef="#ctx0" brushRef="#br0" timeOffset="24192.13">21202 7955 0,'0'0'0,"53"0"0</inkml:trace>
  <inkml:trace contextRef="#ctx0" brushRef="#br0" timeOffset="25949.54">21114 8361 0,'0'-35'16,"0"17"0,0-17-1,35 17-15,-17 0 16,17-17 15,-17 35-31,-1 0 0,18 0 0,-35-18 16,106 18-1,-88-35-15,35 35 0,0 0 16,282-53 0,-282 53-16,53 0 15,-36 0-15,142-35 16,17 35 0,-158 0-16,17 0 0,-35 0 15,53 0-15,-53-35 0,229 35 16,141-36-1,-141 36 1,18-17 0,-88 17-1,17-36 1,36 36 15,-71 0-15,-124 0-16,142-35 15,-159 35-15,0 0 0,0 0 16,211-17 0,-211 17-16,18 0 0,-18 0 15,264-36 1,-264 36-16,71 0 16,-71 0-16,0 0 15,70 0-15,71 0 16,-123 0-16,-19 0 15,1 0-15,0-35 0,53 35 0,0 0 16,300-35 0,-195 35-1,89 0 1,-70 0 15,16 0-15,-175-18-16,17 18 0,-35 0 0,53 0 0,-53 0 15,35 0-15,-35 0 0,18 0 16,193 0 0,-140 0-1,-36 0-15,-35 0 0,35 0 16,-35 0-16,0 0 0,0 0 16,229 0-1,-106 0 1,54 0-1,-178 0-15,107 0 16,35 0 0,-141 0-1,18 0-15,193 18 32,-211-18-32,124 0 15,87 17 1,-158-17-1,18 36 1,-89-36-16,88 0 16,18 0-1,-123 0-15,176 35 16,-53-35 0,18 0-1,-18 0 1,-88 0-16,70 18 15,19-18 1,-125 0-16,36 0 16,53 35-16,0-35 15,-71 0 1,-35 17 15,0 1 0,-88-18 32,-106-53-63</inkml:trace>
  <inkml:trace contextRef="#ctx0" brushRef="#br0" timeOffset="28366.98">970 14199 0,'0'-17'15,"0"-19"1,0 19 47,0-19-32,0 19 0,-18-18-15,18 17 15,-35 0-15,18 18 46,-19 0-31,36 18 126,0 35-126,18 0-16,-18-18 1,0-17 0,0 35 15,0-36-31,0 54 31,0-36-15,0-17-16,0 17 15,18 18 1,-18-35-16,0 34 16,0 1-1,0 18 1,0-18 0,0-36-16,0 19 15,0-19-15,0 36 16,0-35-16,0 17 15,-36-17-15,36 17 0,0-17 16,-17 88 0,17-89-1,0 36 17,-36-53-32,36 18 0,0 17 15,-17-17 1,17 17-16</inkml:trace>
  <inkml:trace contextRef="#ctx0" brushRef="#br0" timeOffset="29567.55">2981 14305 0,'0'18'172,"-35"52"-141,35-52-31,-18 88 16,18-53 15,0-36-31,0 19 0,0-19 0,0 19 16,0-19-16,0 36 0,0 0 15,0 53 1,0 17-1,0-70-15,35 0 16,-35-35-16,18 35 16,-18 35-1,18-70-15,-18 34 16,0-34 0,35 17-1,-35 18 1,0-35 15,18-18 16</inkml:trace>
  <inkml:trace contextRef="#ctx0" brushRef="#br0" timeOffset="30620.97">5397 14517 0,'0'-18'0,"18"-17"47,0 17-32</inkml:trace>
  <inkml:trace contextRef="#ctx0" brushRef="#br0" timeOffset="31067.69">5521 14376 0,'0'53'94,"18"0"-63,-18-36-15,0 18-16,0-17 15,0 35 1,0-35-16,0 17 0,0-17 16,17 17-16,-17-18 15,0 36-15,0-35 0,0 17 16,0 18-16,0 18 16,0-1-1,0-34 1,0-1-1,0 0 1,0-17 0</inkml:trace>
  <inkml:trace contextRef="#ctx0" brushRef="#br0" timeOffset="33306.49">0 15416 0,'18'0'79,"35"0"-64,-36 0-15,36 0 16,71 0-1,-89 0 1,18 0-16,0 0 0,0 0 16,-36 0-16,36 0 0,53 0 0,-53 0 15,0 0-15,247 0 32,-89 18-17,-105-18-15,88 0 16,-88 0-16,35 0 15,159 0 1,-194 0-16,35 0 16,229 0-1,-176 0 1,71 0 0,-89 18-1,36-18 1,-159 0-1,35 0-15,-35 0 0,18 0 0,-18 0 0,-1 0 16,319 0 15,-301 0-31,72 0 16,-90 0-16,19 0 0,70 35 16,71-35-1,-159 0-15,0 0 0,52 0 0,-52 0 16,0 0-16,53 0 0,35 35 15,159-35 1,-229 0-16,70 0 16,-88 0-16,53 0 0,-1 0 15,-52 0-15,106 0 16,70 18 0,1 17-1,-72-35 1,-122 0-1,87 35-15,-35-35 16,-35 0 0,-35 0-16,0 0 0,17 0 0,35 0 31,36 0-15,-53 0-1,-18 18 1,1-18-1,-19 0-15,19 0 16,-19 0 0,18 0-1,-17 0 1,35 0 0,-35 0-1,35 0 1,52 0-1,-34 0 1,-36 0 0,53 0-1,1 0-15,34 0 16,-70 0-16,35 0 0,36 0 16,105 0-1,-123 0-15,-18 0 0,0 0 0,106 0 16,159 0-1,-247 0-15,247 0 16,-1 0 0,-210 0-16,175 0 15,1 0 1,-266 0-16,90 0 0,140 0 16,35 0-1,142 0 1,-177 0-1,53 0 1,-88 0 0,53 0 15,-247 0-31,159 0 16,-54 0-1,36 0 1,-141 0-16,36 0 15,-72 0-15,124 0 16,18 0 0,0 0-1,-53 0 1,-89-35-16,54 35 16,-36 0-16,36-18 15,34 18 1,-87 0-16,35 0 15,-18 0-15,142-35 16,-36 35 0,18-35 15,-36 35-15,36 0-1,52 0 1,-34 0-1,-107 0-15,-17 0 0,88 0 16,-70 0-16,35 0 16,-18 0-16,-35 0 0,70-18 15,89 18 1,-141 0 0,-18 0-16,35 0 0,18 0 15,-89 0 1,36 0-16,-35 0 15,17 0-15,-17 0 16,17 0-16,-53-35 47</inkml:trace>
  <inkml:trace contextRef="#ctx0" brushRef="#br0" timeOffset="35450.19">17709 15646 0,'36'0'63,"87"-18"-32,-88 18-31,195-18 31,-124 18-31,317-35 31,-53 35-15,-176 0 0,124-35-1,-265 35-15,88 0 16,282 0-1,-335 0-15,18 0 0,-18-35 16,459 35 0,-406 0-16,71 0 15,-71 0-15,212 0 16,-212 0-16,71 0 16,246 17-1,-317-17-15,89 0 16,264 0-1,-159 0 17,-35 0-17,-106 0 1,-36 0 0,1 0-1,18 0 1,17 0-1,-36 0 1,-105 0-16,124 0 16,52 0-1,-35 0 1,-35 0 0,-106 0-16,123 0 15,-123 0 1,0 0-16,17 0 0,-17 0 15,36 0-15,34 0 0,-70 0 16,0 0-16,0 35 0,317-35 31,-123 36-15,53-36 0,-212 35-16,71-35 15,141 0 1,-212 0-16,71 0 15,229 0 1,-141 35 0,17-35-1,-52 0 1,88 0 0,-89 0-1,89 0 1,35 18-1,-123-18 1,-124 0 0,159 0-1,18 35 1,-53-35 0,52 36-1,1-36 1,-54 35-1,-158-35-15,124 0 16,-54 17 0,177 19-1,-247-36-15,0 17 16,0-17-16,53 0 16,-89 36-1,36-36-15,-35 0 0,123 0 16,-123 17-1,70-17-15,-53 18 16,-35 17 31,0-17-31,0 17 15,-123-105 63</inkml:trace>
  <inkml:trace contextRef="#ctx0" brushRef="#br0" timeOffset="37703.78">7003 14023 0,'0'0'16,"35"-71"15,-35 18 0,0 36 1,0-18-1,18 70 31,-18-18-46,0 36 0,0 36-1,0-19 1,35 1-1,-35-36 1,0 53 0,0 18-1,0-71-15,17 18 0,-17 18 16,0 70 0,0-124-16,0 72 15,0-36-15,0-36 0,0 36 16,0-35-16,0 17 0,0 18 0,0-35 15,0 17-15,0-17 0,0 17 16,0-18-16,0 36 16,0-35-16,0 17 31,0-52-15</inkml:trace>
  <inkml:trace contextRef="#ctx0" brushRef="#br0" timeOffset="38488.08">8361 14323 0,'17'0'31,"-17"35"31,0 36-46,0 34 0,0 19-1,0 35 1,0-54-1,0-69-15,0 52 16,0-53-16,0 18 16,0 18-1,0-54-15,0 19 16,0-19-16,0 54 16,0-36-1,0 18 1</inkml:trace>
  <inkml:trace contextRef="#ctx0" brushRef="#br0" timeOffset="39387.07">9737 13935 0,'-18'-36'0,"-17"36"47,35 18-31,0 35-1,0 0 1,0-35-16,0-1 0,0 18 15,0-17-15,0 17 0,0 18 0,0 0 16,0 0-16,0 53 16,0-35-16,0-19 0,-18 1 0,18 0 15,0 18-15,0 17 0,0 71 16,0-89-16,0 36 16,0-53-1,0 0-15,0-18 0,0 18 0,0 0 16,18-18-16,17 159 15,-17-88 17,-18-70-32,35 69 15,-35-87-15,0 35 16,0-35-16,0 17 0,0-18 0,18 36 31,-18-35-15</inkml:trace>
  <inkml:trace contextRef="#ctx0" brushRef="#br0" timeOffset="40055.33">11042 14023 0,'0'18'63,"0"70"-48,0-35-15,18 88 16,-18 18 0,35-54-16,-18 125 15,19-19 1,-1-17 0,-17-88-1,-18-53 1,0 18-16,0-36 15,0 0 1,35 53 0,-35-70-1,0 0-15</inkml:trace>
  <inkml:trace contextRef="#ctx0" brushRef="#br0" timeOffset="40722.66">12577 14482 0,'0'-36'0,"0"19"47,52-19-16,-16 19-16,-19-1 1,19-17 15,-19 52 1,1 19-17,-18 17-15,0-18 0,35 35 16,-17 142-1,-18-159-15,0 18 0,0-19 16,0 1-16,35 177 16,-35-195-16,35 88 15,-35-17 1,18 0 0,-18-88-1</inkml:trace>
  <inkml:trace contextRef="#ctx0" brushRef="#br0" timeOffset="42055.29">15593 14217 0,'17'0'47,"-17"-35"-32,36 35 1,-19-18 15,1 18-15,-18-18-16,35 18 15,-35-35 1,18 35 15,-18 53 16,0-18-31,0-17-16,0 17 0,0 36 15,0 35 1,0-89-16,0 36 0,0-18 0,0-17 16,0 35-16,0 53 15,0 53 1,0-54-1,0 19 1,0-89 0,0 0-16,0 1 0,0-19 15,0 19-15,0-19 0,0 142 47,0-71-16,0-53-31,0-17 16,0 17 0,0-17-1,-35-18 1</inkml:trace>
  <inkml:trace contextRef="#ctx0" brushRef="#br0" timeOffset="42396.42">14975 15134 0,'0'-17'0,"0"-1"16,-35-17 15,17 88 16,18-18-32,0-18-15,0 36 0,0 53 16,0-71-16,0 18 0</inkml:trace>
  <inkml:trace contextRef="#ctx0" brushRef="#br0" timeOffset="43230.56">17180 14922 0,'0'36'62,"0"52"-46,0-17 0,0 52-1,0-52 1,18 34 0,-18-69-1,0-1 1,0 0-16</inkml:trace>
  <inkml:trace contextRef="#ctx0" brushRef="#br0" timeOffset="44039.91">18433 14199 0,'0'-17'16,"0"-1"-1,35-17 17,-17 17-17,-1 18 1,-17-35 0,35 17 15,-35-17-16,18 35 1,-18 18 15,0 52-15,0 89 0,35 17-1,-35-88-15,0 89 16,0 17-1,36-35 1,-36-18 0,0-35-1,0-89 1,0 36-16,0 18 16,0-36-1,0 0-15,0 18 31,0-18-31,0 18 16</inkml:trace>
  <inkml:trace contextRef="#ctx0" brushRef="#br0" timeOffset="44707.18">20232 15011 0,'-18'17'93,"-17"72"-77,35-72-16,-18 36 16,1-35-16,-19 35 15,19 52 1,17-52 0</inkml:trace>
  <inkml:trace contextRef="#ctx0" brushRef="#br0" timeOffset="45556.96">22454 14693 0,'0'-17'32,"0"-1"-1,0 71 31,0 176-30,0-211-32,0 17 15,0 18-15,0 123 16,0-52 15,0-36-15,0-17-1,0-54-15,0 18 16,0-17 0,0 17-16,36-35 31</inkml:trace>
  <inkml:trace contextRef="#ctx0" brushRef="#br2" timeOffset="55426.86">53 14023 0,'-18'0'16,"-17"0"31,123 0 31,36 0-63,17-35 1,-71 17 0,-34 18-16,-1 0 15,0 0 1,-17 0-1,17 0 17</inkml:trace>
  <inkml:trace contextRef="#ctx0" brushRef="#br2" timeOffset="55948.17">388 14023 0,'-18'0'31,"18"-35"1,-35 35 30,17 53-46,18-18-16,0-18 0,-17 36 15,17-17-15,0-19 0,0 1 16,0 105 0,-53 107-16,53-230 15,-18 106 1,1 88 93,17-177-109,0 18 16,0-17-16</inkml:trace>
  <inkml:trace contextRef="#ctx0" brushRef="#br2" timeOffset="77585.86">582 7655 0,'0'-17'0,"18"17"16,-18-36 15,0 19 1,-53 17 46,0 0-63,0 35 1,35-17 0,-17-18-16,35 35 15,-18-35-15,18 18 0,-53 34 16,36 1-1,-18 18 1,35-36 15,0-17-31,0 35 16,0-36 0,17 36-1,36-35 1,18-18-1,-18 0 1,-36 0-16,19 0 0,-1 0 16,0 0-16,-17 0 15,70-53 1,-18 0 0,-17 18-1,-53 0 1,18 35-16,-18-18 0,35-17 15,-35 17-15,18-35 32,0 35-17,-18-34 1,0 16-16,0-17 31,-18 36-15,-17 17-16,17-18 15,-35-17 1,18 17 0,0-17-1,-1 17 1,19 18 0,-36 0-1,17 0 1,19 0-1,-1 0-15,-35 0 16,18 36 15,17-19-15,18 18 0,-35 1-16</inkml:trace>
  <inkml:trace contextRef="#ctx0" brushRef="#br2" timeOffset="147262.73">11589 14305 0,'35'0'63,"71"-35"-16,17 17-32,-17-17 1,-71 35-16,36 0 16,-18 0-1,-35 0 1,17 0-1</inkml:trace>
  <inkml:trace contextRef="#ctx0" brushRef="#br2" timeOffset="147845.96">12012 14217 0,'0'0'0,"-35"-18"31,17 18 1,18 88 14,0-52-30,0-1-16,0 18 16,0 70-1,0 1 1,0-36 0,0-17-1,35-18 1,-35-1 15,0-16-15,18-1-1,-18 18 1,0-18 0,0 18-1,0-18 1,0-17-1,0 17-15,0-17 16,0 0 15,0 17-15,-35-70 15</inkml:trace>
  <inkml:trace contextRef="#ctx0" brushRef="#br2" timeOffset="149679.63">12506 7497 0,'0'0'0,"0"-53"31,0 17-15,-18 36-1,1-17 32,-36 17-31,35 0-16,-17 0 15,35 35-15,-53-17 16,53 17-16,-18-35 0,18 18 16,-53 34-1,36 1 1,17 0-1,0 0 1,0-18 0,0 1-16,0-19 15,35 19 1,0-19 0,1-17-1,-19 0 1,36 0-16,0 0 31,0-35-15,-35 17-16,17 18 0,-35-35 15,53-35 1,-36 17 0,1 0-1,-18 35-15,35 0 0,-35-34 31,0 16-15,0 19-16,0-1 16,-17-17-1,-19 35 17,-16-18-17,-1 18 1,0 0 15,35 0-31,-70 53 16,17 0-1,54-35-15</inkml:trace>
  <inkml:trace contextRef="#ctx0" brushRef="#br3" timeOffset="206885.5">6015 14340 0,'-18'0'31,"106"0"47,71 0-62,-106 0 0,-35 0-16,35-17 0,17 17 0,36 0 31,-18-18-15,-53 18-16,-17 0 15,35-35 1,-35 35-1</inkml:trace>
  <inkml:trace contextRef="#ctx0" brushRef="#br3" timeOffset="207824.32">6632 14252 0,'0'0'0,"-35"0"15,17 0 1,1 0 31,17 35-31,0 18-1,0 71 1,0-18-1,0-53-15,0 52 16,0-34 0,0-18-1,0-35-15,-36-18 16,36 35-16,0-18 16,0 19-1,0-19 1,0 1-1,0 17 17,0-17-17,0 17 17,0-17-17,0 17 16,0-17 1</inkml:trace>
  <inkml:trace contextRef="#ctx0" brushRef="#br3" timeOffset="210236.77">6085 7426 0,'-70'0'31,"140"0"-31,-211 35 31,106 1-15,-18 16 0,35-34-16,-17 17 15,35-17-15,-17 0 16,17 35-1,0-18-15,0 35 16,0-17 0,88-35-1,-18 17 1,-52-35-16,17 0 16,-17 0-16,17 0 0,18 0 15,18 0-15,-18-17 16,17-54-1,-17 53 1,-35-70 15,-18 71-31,0-36 16,0-53 0,0 88-1,0-52 1,-53 17-1,35 0 1,-35 53 0,18-36-1,17 36-15,1 0 16,-36 0 0,17 18-1,19 0 1</inkml:trace>
  <inkml:trace contextRef="#ctx0" brushRef="#br3" timeOffset="-204704.46">20937 14129 0,'0'35'16,"89"-35"31,52 0-31,123-18 15,-140 1 0,-107 17-31</inkml:trace>
  <inkml:trace contextRef="#ctx0" brushRef="#br3" timeOffset="-204320.96">21467 14129 0,'0'0'15,"-18"0"1,-17 0 0,17 0 15,0 17 0,18 36-15,0 0-1,0-18-15,0 18 0,0-35 16,-35 106 0,35-36-16,0-35 15,0 17 1,0-17 0,-18 0-1,18-35 1,0 17-16,0-17 15</inkml:trace>
  <inkml:trace contextRef="#ctx0" brushRef="#br3" timeOffset="-202935.98">22119 7285 0,'-35'0'15,"70"0"-15,-88 0 0,36 0 16,-36 0 0,0 0-1,0 0 1,0 0-1,0 53 1,18 0 0,-1 17 15,19-17-15,-18 0-1,35 18 1,35-54-1,18 19 1,-53-19-16,17-17 16,72 0-1,-72 0-15,36 0 16,53 0 0,-35-35-1,-1-36 1,-35 18-1,1-17 1,-1 52 15,-35-70-15,0 70 0,0 1-1,0-19-15,0 19 16,-18 17-16,1-35 31,-36 35-15,35 0-1,-35 17 1</inkml:trace>
  <inkml:trace contextRef="#ctx0" brushRef="#br2" timeOffset="-140346.75">19332 14199 0,'-53'0'15,"36"0"17,17-17-1,88-19 31,53 19-30,-88 17-17,53 0 1,-89 0-16,19 0 15,-1 0 1</inkml:trace>
  <inkml:trace contextRef="#ctx0" brushRef="#br2" timeOffset="-139979.53">19667 14164 0,'-35'0'0,"70"0"15,-88 0-15,18 0 16,18 0 0,-1 0 15,18 53 16,0 17-32,0-52-15,0 35 0,0-18 16,0 18-16,0 0 0,0 53 16,0-71-16,0 18 0,0-35 15,0 17-15,0 18 0,0 0 16,0-35-16,0-1 0,0 18 16,0-17-16,0 70 15,0-52 1,0-1-1</inkml:trace>
  <inkml:trace contextRef="#ctx0" brushRef="#br2" timeOffset="-138184.4">20373 7267 0,'0'-35'16,"0"17"0,-88 18 15,35 0-16,35 0-15,-52 0 16,34 0-16,19 36 16,-54 34-1,36-52-15,-18 70 16,35-17 0,18-54-16,0 36 15,0 18 1,0-36-16,0 18 15,0-36 1,36 19-16,-19-19 16,71 1-16,-17-18 15,0 0 17,-54 0-32,36 0 15,-18 0-15,36-53 16,-18 0-1,-53 36-15,17-19 0,36 1 16,-17-53 0,-19 17-1,-17 18 1,0 0 0,0 36-16,0-36 15,0 0 1,-53 35-1,18-17 1,-18 35 0,36 0 15,-1 18-31</inkml:trace>
  <inkml:trace contextRef="#ctx0" brushRef="#br2" timeOffset="72567.89">1393 14058 0,'-35'0'0,"53"35"63,-1-35-47,19 0-16,34 0 15,36 18 1,-88-18-16,35 0 0,53 0 15,-1 0 1,1 35 0,-53-35-1</inkml:trace>
  <inkml:trace contextRef="#ctx0" brushRef="#br2" timeOffset="73067.68">1782 14129 0,'0'0'0,"-18"-18"47,-17 18-31,35 35 15,0 36 0,0-53-31,-18 34 16,18-16-16,0 70 15,-35-18 1,35-53-16,0-17 0,0 70 16,-18-18-1,18-17 1,0 36 0,-18-37-1,18 1 1,0-35-1,0 17 17</inkml:trace>
  <inkml:trace contextRef="#ctx0" brushRef="#br2" timeOffset="75437.29">1905 7602 0,'35'0'47,"89"-105"-16,-124 87-31,53-70 31,-18 35-15,0 35-1,-35 0 1,0 36 31,0 35-32,0-18-15,-17 18 16,-19 71 0,36-107-1,-35 36-15,35-17 16,-18 52-16,18-53 16,0-17-16,0 17 15,-35-17-15,35 34 16,-18 1-1,18-35-15,0 17 0,0 18 32,0-35-17,0 0 1,-35 17 0,35-18 46,-35-17-15,-53 0-16,35 0-15,35 0-1,1 0-15,-19 0 16,19 0 0,105 0 77,141 0-61,-211 0-32,88 0 15,-89 0 1,36 0 15,-18 0-15,-17 0 15</inkml:trace>
  <inkml:trace contextRef="#ctx0" brushRef="#br2" timeOffset="100578.5">7514 14270 0,'-17'0'16,"-19"0"0,124 0 46,-17 0-46,-36 0-16,-17 0 0,17 0 15,-17 0-15,-1 0 0,19 0 0,-19 0 16,19-35-16,-19 35 0,19 0 16,-1 0-1,0 0 1</inkml:trace>
  <inkml:trace contextRef="#ctx0" brushRef="#br2" timeOffset="100946.57">7849 14252 0,'-35'0'31,"70"0"-31,-88 0 16,18 35 30,35 18-30,0 53 0,0 0-1,0-88-15,0 35 16,0-18-16,0 18 0,0 17 16,0 36-1,0-88-15,0 17 16,0 0-1,0 1 1</inkml:trace>
  <inkml:trace contextRef="#ctx0" brushRef="#br2" timeOffset="103369.75">7338 7549 0,'35'-35'78,"-17"-53"-62,35 0 0,-36 52 15,-17 19-31,0-18 16,36 17-1,-36 0 16,17 18 1,-17 53-17,0-35-15,0 17 0,0-17 16,0 17-16,0-17 0,0 52 16,0-34-16,0 69 15,0-34 1,0-1-1,0-17 1,0 0 15,35-35-15,-35 35 0,0-36 15,-17 19 16,-1-36-32,-35 0 1,0 0 0,36 0-1,-19 0 1,54 0 46,0 0-46,52 0 0,36 0-1,-71 17-15,18-17 0,-35 0 0,17 0 16,-17 0-16,-1 0 0,36 0 15,0 0 1,-17 0 0,-19 0-1,1 0 1</inkml:trace>
  <inkml:trace contextRef="#ctx0" brushRef="#br2" timeOffset="129690.51">25665 14411 0,'52'0'47,"-16"0"-32,-19 0-15,54 0 16,-36 0-16,36 0 15,-54 0-15,19 0 0,-19 0 16,19 0-16,-19 0 0,19 0 16,-19 0-16</inkml:trace>
  <inkml:trace contextRef="#ctx0" brushRef="#br2" timeOffset="129956.91">25982 14429 0,'0'0'16,"-18"0"-16,1 0 31,-18 53 16,35-36-32,0 107 1,-18-36 0,18-71-16,0 36 15,-35-35-15,35 17 0,0 18 0,0-35 16,-18 88 0</inkml:trace>
  <inkml:trace contextRef="#ctx0" brushRef="#br2" timeOffset="132224.11">25859 7391 0,'35'-36'31,"18"-87"1,-18 70-17,-35 0 1,0 35 0,18-17-1,-18 70 48,0 142-32,0-18 0,0-18 0,0-71 1,0-17-17,0-18-15,0-17 32,0 17-17,0-17 1,-36-18-1,19 0 1,-18 0 0,17 0-1,-35 0 1,35 0 0,-17 0-1,17 0 1,-17 0 31,70 0-32,18 0 1,71 0 0,-71 0-16,-18 0 0,36 0 15,-1 0 1,-35 0-16,-17 0 0,17 0 15,18 0 1,-35 0-16,-1 0 31,19 0-15</inkml:trace>
  <inkml:trace contextRef="#ctx0" brushRef="#br2" timeOffset="138126.62">28346 14623 0,'0'-53'31,"35"35"0,-35-17 0,71-18 1,-54 53-32,89-18 31,-88 1-31,17 17 16,18 0-1</inkml:trace>
  <inkml:trace contextRef="#ctx0" brushRef="#br2" timeOffset="138415.68">28610 14482 0,'0'0'16,"-17"0"-16,-1 0 31,-17 17 31,35 54-46,0-36 0,0-17-16,0 17 0,0 71 15,0-89-15,0 54 16,0 88-1,0-1 1,17-52 0</inkml:trace>
  <inkml:trace contextRef="#ctx0" brushRef="#br2" timeOffset="140344.56">28469 6914 0,'18'-17'62,"-1"-1"-46,19 1-16,-1-36 31,0 0-15,-17 35 0,17 18 15,-35 18 0,0 88-15,0-89-1,0 18-15,-17 18 0,17-35 16,0 17-16,0 36 0,0 35 31,0-71-31,0-17 0,0-1 16,0 71-1,0-35 1,0-35 0,0 0-1,-18 17 1,-17-17 0,-18-18-1,17 0 1,1 35-1,18-35 1,-19 0 0,19 0-1,105 0 48,-71 0-48,36 0-15,0 0 0,71 0 16,-107 0-16,36 0 0,0 0 16,53 0-1,-88 0 1,17 0 0,-17 17-16</inkml:trace>
  <inkml:trace contextRef="#ctx0" brushRef="#br3" timeOffset="-209552.24">3263 14093 0,'0'-17'47,"0"-18"-32,0 17 32,0-17-31,18 35-1,35-18 1,-18 18-16,-17-18 0,105-17 31,-17 17-15,-88 18-16,17 0 0,18 0 15,-36 0-15,19 0 16,-19 0 0,1 0-1</inkml:trace>
  <inkml:trace contextRef="#ctx0" brushRef="#br3" timeOffset="-209054.81">3687 13935 0,'0'0'0,"-36"0"31,19-18 0,17 36 47,0 176-47,0-177-31,0 54 16,0-53-16,0 34 0,17 1 0,-17 18 16,0-18-16,18 53 15,-18 35 1,0-124-16,35 72 16,-35-1-1,0-53-15,18 18 16,-18-35-16,0-1 31,0 19-15,0-54-1,0-53 1</inkml:trace>
  <inkml:trace contextRef="#ctx0" brushRef="#br3" timeOffset="-207421.61">3210 7355 0,'36'0'16,"16"0"15,1 0-15,-17 0-1,52-35 1,-71 35-16,36 0 16,0 0-1,0 18 1,-53-1-16,18-17 0,17 36 15,-35-19-15,18 1 0,-18 17 16,17 53 0,-17-52-16,0 34 15,0-34 1,0 16-16,0 1 0,-35-17 0,18 17 16,17-36-16,-36 1 0,-34 88 31,17-53-16,-18-36 1,18 19 0,0-36-1,36-18-15,-1 0 16,-35-35 0,53-17-1,0 17 1,0 35-16,0-17 15,0 17 1,35-17-16,-17 35 16,35 0-1,18 0 1,-19 0 0,-34 18-1,35-1-15,18 54 31,-36-36-31,-17-35 0,17 18 0,18 35 16,17 0 0,-52-53-16,35 53 15,17-1 1,-17-34-16</inkml:trace>
  <inkml:trace contextRef="#ctx0" brushRef="#br2" timeOffset="-179043.52">13353 14340 0,'88'-17'93,"0"-36"-77,-53 53-16,18-35 16,18 35-1,-54 0-15,19 0 16</inkml:trace>
  <inkml:trace contextRef="#ctx0" brushRef="#br2" timeOffset="-178769.17">13705 14270 0,'0'0'0,"-35"0"47,17 0-32,18 35-15,0 0 31,0 71-15,0-35-16,0-18 0,0 88 16,0-88-16,0 17 0,0-17 15,0 35-15,0-35 0,0 71 16,0 35 0,0-89-1</inkml:trace>
  <inkml:trace contextRef="#ctx0" brushRef="#br2" timeOffset="-177389.14">13670 7302 0,'0'18'32,"106"-18"-1,-88 0-15,17-35-16,35 35 15,-17 0 1,-35 0-16,17 0 15,-17 17-15,17 1 16,-17 17-16,-18-17 16,17 88-16,-17-88 15,0 70-15,0 106 32,-35-177-32,35 19 0,-17-1 15,-54 53 1,36-70-1,-36-1 1,54-17 0,-36 0-1,17-53 1,36 36 0,0-36-16,0 18 15,0 17-15,18-17 16,35 17-1,-18 18 1,0 0 0,-17 0-16,17 0 0,-17 0 0,35 35 31,53 18-15,-89-35-16,36 17 15,18-17 1,-18 17-16</inkml:trace>
  <inkml:trace contextRef="#ctx0" brushRef="#br2" timeOffset="-152382.71">23389 14252 0,'18'0'93,"35"0"-77,-36 0-16,19 0 0,34-35 16,-17 35-16,0-18 15,-35 18-15,17 0 16,18 0-16,-36 0 0,1 0 16,35 0-1</inkml:trace>
  <inkml:trace contextRef="#ctx0" brushRef="#br2" timeOffset="-152016.57">23760 14252 0,'-36'0'31,"19"0"-31,-1 0 47,-17 71-31,35 35-1,-18 35 1,18-124-1,0 36-15,0-17 0,0-19 0,0 36 16,0-18-16,0-17 0,0 0 16,0 17-16,0-17 0,0 17 15,0 18 1,0-18 0,18 0-16,17-17 15</inkml:trace>
  <inkml:trace contextRef="#ctx0" brushRef="#br2" timeOffset="-149181.97">23830 7056 0,'0'-36'0,"0"19"16,0-1 15,0-17 32,71 35-32,35 17 0,-89 1-15,18 0-16,-35 35 16,18 35-1,-18 0 1,0-53-16,-35 36 15,17-54-15,1 36 16,17-17-16,-36-19 0,19 1 16,-19 17-1,-17-35 1,18 0 0,-18-17-1,18-1 1,35-35-1,-18 35 17,18-17-17,0 17-15,36 18 16,-19-35-16,18 35 16,1 0-1,52 35 1,-70-35-16,17 36 0,-17-36 15,34 17-15,1 19 16,36 34 0,-54-70-16,18 53 15,-18-35 1</inkml:trace>
  <inkml:trace contextRef="#ctx0" brushRef="#br2" timeOffset="-93843.4">14975 14358 0,'53'0'78,"71"-35"-47,-89 35-15,124-36 15,-124 36-15,18 0-1,-18 0 1</inkml:trace>
  <inkml:trace contextRef="#ctx0" brushRef="#br2" timeOffset="-93543.27">15399 14287 0,'0'0'0,"-18"0"16,0 0 15,18 53-15,-35 0 15,35 18-15,0-53-16,0 17 0,0 18 0,0 17 15,0 71 1,0 18 0,0-106-16,0 0 15,18 53 1,-18-89 0</inkml:trace>
  <inkml:trace contextRef="#ctx0" brushRef="#br2" timeOffset="-91660.05">15363 7426 0,'18'0'46,"17"-53"-30,-17 53-16,35-18 16,17-17-1,-34 35-15,-19 0 16,72 0 0,-54 18-1,0 52 1,-17-70-16,-18 53 15,0-35-15,0 52 16,0-17 0,0 18-1,-53-18 17,35-18-17,-17-17-15,-18-18 16,35 0-1,-35 0 1,36 0-16,-18 0 16,35-53-1,0 18 1,17 17 0,18 18-1,54 0 1,-72 0-16,54 0 15,17 35 1,-53-17 0,54 35-1,-37 0 17,-34-36-32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4-23T07:33:55.0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14852 847 0,'0'0'0,"0"-36"31,0 1 0,0 123 32,0-35-48,0 0-15,0 194 16,-18-141-1,18-71 1,0-17-16,0-1 0,0 19 16,0 34 15,0-176 16,0-35-32,0 88-15,0-17 16,0-107 0,0 89-1,0-18 1,0 36 0,0 35-1,0 17-15,18-17 16,35-18-1,17 18 1,-17-18 0,-35 53-1,35-36-15,-35 36 16,17-17 0,-18 17-1,19 0 1</inkml:trace>
  <inkml:trace contextRef="#ctx0" brushRef="#br0" timeOffset="332.99">14817 1041 0,'0'35'16,"53"-53"46,17 1-46,-35-19-16,-17 36 0,53-17 31,-36-1-31</inkml:trace>
  <inkml:trace contextRef="#ctx0" brushRef="#br0" timeOffset="866.81">15981 476 0,'0'0'0,"-35"0"15,17 0 1,-17 18 0,17 0-1,-17 17-15,-18 35 16,-18 160 0,1-54-1,52 53 1,18-70-1,0 0 1,35-53 0,54 0-1,-54-71-15,71 18 16,-89-53-16,36 17 16,-35-17-16,35 0 15</inkml:trace>
  <inkml:trace contextRef="#ctx0" brushRef="#br0" timeOffset="12254.67">423 353 0,'106'-36'63,"-18"-16"-47,-52 34-16,17 18 15,-36 0 1</inkml:trace>
  <inkml:trace contextRef="#ctx0" brushRef="#br0" timeOffset="12996.34">547 282 0,'0'18'31,"0"17"-15,0 0-1,0 54 1,0-19 0,0-17-1,0 18 1,0-54-16,0 19 15,0-19 1,0 18 0,-35-35-1,17 0 1,-17 0 0,52 0 46,36 0-46,-35 0-16,-1 0 15,19-35 1,-19-18 0,19 0-1,-19 36-15,1-19 16,-18 19-1,35-1 1,-17 18 15,17 53-15,-17-35 0,-18 35 15,0-36-31,0 19 31,35-54 16,0-70-16</inkml:trace>
  <inkml:trace contextRef="#ctx0" brushRef="#br0" timeOffset="13138.72">952 547 0,'0'35'0,"0"-70"0,0 88 0,18-18 16,-18-17 0,0-1-16,35 89 31,-35-53-31</inkml:trace>
  <inkml:trace contextRef="#ctx0" brushRef="#br0" timeOffset="13421.91">1164 600 0,'0'35'63,"0"-17"-48,0 105 16,0-88-15,0-17-16</inkml:trace>
  <inkml:trace contextRef="#ctx0" brushRef="#br0" timeOffset="13605.2">1164 406 0,'0'35'0,"-17"-88"16,34 71-16,-34-71 16,17 35-1</inkml:trace>
  <inkml:trace contextRef="#ctx0" brushRef="#br0" timeOffset="13939.04">1217 229 0,'0'36'78,"35"87"-63,-35-88 1,0-17-16,0 17 0,0-17 16,0 0-16,18 17 0,-18-18 0,0 19 15,0-19-15,53 89 31,-35-35-15,17-54 0,18 19-1</inkml:trace>
  <inkml:trace contextRef="#ctx0" brushRef="#br0" timeOffset="14338.77">1482 494 0,'0'0'0,"0"-35"47,0 88-1,17 52-30,1-34 0,-18-18-1,0-18 1,0-17-16,0-1 0</inkml:trace>
  <inkml:trace contextRef="#ctx0" brushRef="#br0" timeOffset="14538.54">1535 406 0,'0'0'16,"-18"-36"0,18 19-16,0-19 31</inkml:trace>
  <inkml:trace contextRef="#ctx0" brushRef="#br0" timeOffset="15605.6">1817 635 0,'0'0'0,"0"18"0,0 17 16,0-17-16,35-18 16,-35 35-16,0-18 15,0 1-15,0 17 16,0-17-1,0 17-15,-35-35 32,-18-17-17,35 17 1,18-18-16,-35 18 0,35-35 0,-18-36 31,1 18-15,17 36-16,0-19 0,0 19 15,0-36 1,17 53 0,19 0-1,-19 17 1,19 54 0,-36-53-16,17 35 15,-17-18-15,18 0 16,-18 0-16,35-35 15,18 18 1,-35-18 0,17 0-16,0 0 15,18-106 1,-18-35 0,1-53 15,-36 159-31,0-18 0,0 35 15,0-88 1,0 89-16,-18-19 16,18 19-1,-18 17 1,1 0 0,17 35-16,-36-17 0,36 17 15,0-17-15,0 35 0,0-18 16,0-18-16,0 107 15,18-71 1,0 0 0,-1-53-1,36 0 1,-17 0 0,16-35-16,-34-89 31,0-35-16,-18 71 1,0 70-16,0-34 16,0-1-1,0 35 1,0 71 31,0 17-32,0-17-15,0-17 16,0 17-16,0-36 0,35 89 16,-17 53-1,35-53 1</inkml:trace>
  <inkml:trace contextRef="#ctx0" brushRef="#br0" timeOffset="16056.89">2716 388 0,'-35'0'15,"35"35"-15,0-17 16,0 17-1,0-17 1,0 0-16,18-18 16,-1 0-1,36 0 1,-35 0 15,17 0 0,-17 88-15,-18-35-16,35-36 0,-35 19 16,0 87-1,0-105-15,0 17 0,0-17 16,-70 52 0,34-35-1,-17-35 1,18-17-16,17-1 15,-17-35-15,35 36 0,0-36 16,0 17-16,0 19 0,-17-19 16,17 19-16,-36-36 0</inkml:trace>
  <inkml:trace contextRef="#ctx0" brushRef="#br0" timeOffset="16469.9">1182 600 0</inkml:trace>
  <inkml:trace contextRef="#ctx0" brushRef="#br0" timeOffset="16622.38">1182 600 0,'53'0'125,"17"-18"-125</inkml:trace>
  <inkml:trace contextRef="#ctx0" brushRef="#br0" timeOffset="46467.93">16369 900 0,'0'-36'31,"0"19"-15,-18 17 47,1 0-63,-19 88 15,19-18 1,17-52-1,0 17-15,-18-17 0,18 17 0,0-17 16,0 17-16,18 53 16,17-52-1,-17-19 1,87-17-16</inkml:trace>
  <inkml:trace contextRef="#ctx0" brushRef="#br0" timeOffset="46834.86">16704 1129 0,'0'-35'16,"0"17"-16,0-17 31,-35 70 0,35 0-15,0 36-1,0-54 1,0 19-16,0-19 0,0 19 16,17-36-16,19 17 31,17-17-15,-18 0-16,-18 0 0,-17-53 31,0-17-16,0 17-15,-35 18 16,-18 17 0,36 18-1</inkml:trace>
  <inkml:trace contextRef="#ctx0" brushRef="#br0" timeOffset="47200.67">16951 1076 0,'0'53'62,"0"0"-46,0-36-16,35 19 0,-35-19 15,18 36-15,-18-35 16,35 17-16,-35-17 0,18 17 16,-1-17-16,19-18 15,17 0 1,0 0 0,-36-88-1,-17 70-15,0 0 16,0-70-16,0 70 15,0-17-15,0-18 32</inkml:trace>
  <inkml:trace contextRef="#ctx0" brushRef="#br0" timeOffset="47704.71">17233 1305 0,'0'0'15,"0"-35"32,0-18-31,18 53-16,-18-18 16,0-17-16,35 35 0,-17-53 15,-18 36 1,35 17-1,-17 0 1,17 35 15,-35-17-15,0 17-16,18-18 16,-18 1-1,17-18 63,36-70-46,0 70 14,-53 123-14,0-88-32,0-17 0,0 17 31</inkml:trace>
  <inkml:trace contextRef="#ctx0" brushRef="#br0" timeOffset="48069.99">17674 758 0,'0'0'15,"-17"-35"-15,17 18 16,0-19 0,0 124 46,35 89-31,-35-142-31,35-17 0,-35 17 16,0-17-16,18-1 0,-18 36 0,0-17 16,0-19-16,17 36 15,19 18 1,17-18-1,-36-18 1,18-35 0,-17 0-16</inkml:trace>
  <inkml:trace contextRef="#ctx0" brushRef="#br0" timeOffset="48260.52">17551 1129 0,'-18'0'0,"89"-18"47,-36 18-32,-17 0-15,17 0 16,18 0-16</inkml:trace>
  <inkml:trace contextRef="#ctx0" brushRef="#br0" timeOffset="48502.06">18221 1111 0,'18'0'16,"-18"18"-1,17 17 17,-17-17-32,36 17 15,-36 36 1,0-54-16,0 19 0,0 16 0,0 1 16,0-35-16,-36 123 15,1-88-15</inkml:trace>
  <inkml:trace contextRef="#ctx0" brushRef="#br0" timeOffset="49385.64">19191 847 0,'0'0'0,"0"-18"16,0-35 15,-35 53 16,-36 88-32,18-17 1,36 52 0,17-87-16,0 34 15,0-52-15,0 52 16,0-17-16,35-35 0,-17 17 0,70 18 16,-71-35-16,1-18 15,17 17-15,-17-17 0,35 0 16</inkml:trace>
  <inkml:trace contextRef="#ctx0" brushRef="#br0" timeOffset="50369.25">19579 1199 0,'0'-35'32,"0"70"-32,-17-87 15,-19 52 1,19 0-16,17 35 15,-36-18-15,36 19 0,0-19 16,0 1-16,0 17 0,0-17 0,18 88 47,88-89-16,-71-122-15,-35 52-1,0-88 17,0 105-17,-18 36 17,18 36-17,0-1-15,0-18 0,0 19 0,18 34 31,17-70 1,-17 0-17,-18-17-15,35 17 16,-35-18-16,53-35 16,-18-17-1,-35 34 1,36 19-16,-19-1 15,19 18 17,-19 18-17,-17 17 1,0 18 0,0-36 15,36-17 16,-19-35-32,1 18 1,17-19 0,-17 36-1,17 0-15,-17 18 16,-1 0-1,-17 17 17,0-18-17,0-52 48,36 18-48,17 52 17,-53 35-17,17-34-15,-17-19 16,0 36-16,0-35 0,0 17 16,35 36-16</inkml:trace>
  <inkml:trace contextRef="#ctx0" brushRef="#br0" timeOffset="50635.76">20320 706 0,'0'-36'0,"0"72"16,0-107-16,0 53 0,0-17 15,0 17 1,35 142 15,89 211-15,-89-229-16,0-18 15,1-35-15,16 264 16,-52-175 0,0-125-1,0 19-15,0-19 0,0 1 16</inkml:trace>
  <inkml:trace contextRef="#ctx0" brushRef="#br0" timeOffset="50886.1">20549 1235 0,'0'-36'16,"0"72"-16,0-124 16,0 70-16,0 0 15,0-17-15,0 17 31,71 18 1,-71 36-32,0-19 15,0 36 1,0-35-16,0 17 16,0-17-16,0 17 15</inkml:trace>
  <inkml:trace contextRef="#ctx0" brushRef="#br0" timeOffset="51192">20779 1111 0,'0'0'0,"0"71"78,0 35-62,17-36 0,36-35-1,-53-17-15,35-18 16,-17-35 0,-18-36-1,0 18-15,0 0 16,0-17 15,-35 35-15,17 17-1</inkml:trace>
  <inkml:trace contextRef="#ctx0" brushRef="#br0" timeOffset="51647.73">20902 1288 0,'35'0'31,"-35"-36"-15,18-34-1,-18 35-15,18 35 16,-18-53-16,53 17 16,-53 1-1,52 35 1,-16 18-1,-36 17 17,17-35-32,-17 35 0,0-17 0,0 17 15,0 18 1,0-35 0,0-1-1,53-122 48,18 34-32,-54 71 0,36 35 0,-53-17-31</inkml:trace>
  <inkml:trace contextRef="#ctx0" brushRef="#br0" timeOffset="52319.07">21555 1252 0,'0'-17'16,"0"-71"15,0 17-15,0 36-1,-36 35-15,-16-18 32,52 53-17,0-17 1,-18-18-16,18 53 0,0 0 31,0 0-15,0-36-16,0 19 15,35-19 1,-17-17 0,17-35-1,-17 35-15,-18-18 0,35 18 16,-35-35-16,18 17 15,-1 1 1,19 17 15,-19 53-15,-17-36 0,0 36-1,35-35 1,-17-124 46,0 71-30,17-18-17,-17 53 1,17 0-1,-17 35 1,-18 0 0,0 1-16,0-19 15,35-17-15,-35 36 0</inkml:trace>
  <inkml:trace contextRef="#ctx0" brushRef="#br0" timeOffset="52620.47">21978 758 0,'0'0'0,"0"-35"0,0 18 32,0 52-1,0 35-16,0-34-15,0-19 0,0 1 16,0 17-16,35 89 16,-17-36-1,17-18 1,-35-52-16,18 17 16,17-35-16</inkml:trace>
  <inkml:trace contextRef="#ctx0" brushRef="#br0" timeOffset="52814.87">21978 1147 0,'0'0'0,"-18"0"16,18-36 15,0 19-16,53-19 1,18 36 0,-71-17-16,53 17 15</inkml:trace>
  <inkml:trace contextRef="#ctx0" brushRef="#br0" timeOffset="53404.1">22983 1270 0,'0'53'78,"0"123"-47,0-123-31,-17 18 0,-1-54 16,18 19-16,-35-19 0,17 36 0</inkml:trace>
  <inkml:trace contextRef="#ctx0" brushRef="#br0" timeOffset="54337.18">23319 1023 0,'0'-53'31,"35"88"32,-17 71-47,17-53-16,-35-35 0,0 17 15,17 36 1,-17-36-16,0-17 15,36-1 1,-54-123 15,-17-70-15,35 123-16,-18 0 16,18-17-16,0 52 0,0-106 15,0 36 1,0 53 15,53 0 0,-35 70-15,17-17-16,-35 17 0,18-17 0,17 17 16,-35-18-16,53 89 15,-53-88-15,17 70 16,-17-70-16,18 70 15,-18 0 1,0-53-16,0-17 16,0 17-16,0-17 0,0 17 15,0-17 1</inkml:trace>
  <inkml:trace contextRef="#ctx0" brushRef="#br0" timeOffset="54521.15">23442 1182 0,'0'0'16,"-35"0"0,52-18 31,1 18-32,0-17-15,123-19 16,-88 19-16</inkml:trace>
  <inkml:trace contextRef="#ctx0" brushRef="#br0" timeOffset="54994.62">23865 1005 0,'0'0'16,"36"-17"-1,-54 52 63,18-17-78,-18 52 16,18-34-16,-35-1 16,35 71-1,0-71-15,0-17 16,35 34 0,18-52 15,-35-105-16,-18 69-15,0 19 16,0-36-16,0-53 0,0-18 16,-35 54-16,17 17 15,18 18-15,-35-1 16,35 1-16,0 18 0,-18-19 16,18 19-16,-35-36 31,70 194 16,0-88-32,18 141 1,-17-141-16,-36 35 16,53 53-1,-36-88-15</inkml:trace>
  <inkml:trace contextRef="#ctx0" brushRef="#br0" timeOffset="55421.23">24324 1199 0,'0'-17'0,"0"34"0,0-52 16,35 0-16,-35 17 16,0-17-1,18 17 17,-18 71-1,0 106-16,0-141-15,0 17 0,0 18 16,0 70 0,0-70-1,-35 0 1,17-53 15,0-70 0,18 52-31,0-35 0,-35 35 0,35-52 0,0-89 16</inkml:trace>
  <inkml:trace contextRef="#ctx0" brushRef="#br0" timeOffset="55570.75">24342 758 0,'0'0'15,"0"-35"1</inkml:trace>
  <inkml:trace contextRef="#ctx0" brushRef="#br0" timeOffset="55854.72">24659 1111 0,'0'0'16,"0"36"-1,18-19-15,17 36 31,-35 0-15,0-35-16,18 17 16,-18-17-16,0-1 0,0 18 0,0-17 15,0 17-15,0-17 16,0 53-16</inkml:trace>
  <inkml:trace contextRef="#ctx0" brushRef="#br0" timeOffset="56755.57">25153 794 0,'0'0'0,"0"-18"0,0-17 15,0-18 1,0 35-1,53 106 48,53 142-32,-106-213-31,35 19 0,-17 17 31,-1-53-15,19 0 0,-19-71-1,19 0 1,-36 19 0,17 34-16,-17-17 15,0 17 1</inkml:trace>
  <inkml:trace contextRef="#ctx0" brushRef="#br0" timeOffset="56988.53">25559 758 0,'35'53'94,"-17"124"-63,-18-142-15,35-17-16,-35-1 0,0 36 16</inkml:trace>
  <inkml:trace contextRef="#ctx0" brushRef="#br0" timeOffset="57171">25629 653 0,'0'0'0,"-17"-36"0,-19 1 46</inkml:trace>
  <inkml:trace contextRef="#ctx0" brushRef="#br0" timeOffset="57655.46">25770 952 0,'0'0'0,"18"-35"31,17 18-15,-17-36 0,-18 35 15,0-17-31,18 17 0,-18 0 31,0-17-15,0 53 15,0-1-15,0 36-1,35 71 1,-35-107-16,18 72 15,17-72-15,-35 19 16,0-19-16,0 1 0,17 17 16,-17 18-1,-35-53 17,-35 0-1,70-18-31,-18 18 0,18-17 15,-35-36-15</inkml:trace>
  <inkml:trace contextRef="#ctx0" brushRef="#br0" timeOffset="57925.07">26352 1005 0,'18'0'15,"17"0"64,-17 124-48,-18-89-31,0-17 0,0 17 15,0-17-15,0 17 0,0-17 0,0-1 16,0 19-16,0-19 16</inkml:trace>
  <inkml:trace contextRef="#ctx0" brushRef="#br0" timeOffset="58673.41">26917 600 0,'0'0'16,"0"-18"-16,0-17 31,0 17-16,0 53 1,0 18 0,0-35-16,0 0 0,0 17 0,0 18 15,0 53 1,0-36 0,0-52-16,35 17 15,-35-17 1,0-177 31,0 124-32,0-159 1,18 141 0,-18 0 15,17 35-16,19 18 1,-19 53 0,36 53-1,-53-88-15,36 35 0,-36-18 16,17 18-16,-17-18 16,36 18-1,-36-18-15,17-17 16,1-18 15,17-106-15,-35 71-1,0 17-15,18-88 0,-18-35 16,35 71 0,-35 52 15,0-17-16</inkml:trace>
  <inkml:trace contextRef="#ctx0" brushRef="#br0" timeOffset="58949.84">27499 265 0,'0'-53'16,"0"17"15,35 36 0,-35 18-31,18 0 0,0 17 0,-18-17 0,35 34 16,18 90-1,-18 157 1,-88 1 0,-70-53-1,87-176-15,-69 105 0</inkml:trace>
  <inkml:trace contextRef="#ctx0" brushRef="#br0" timeOffset="9788.36">5786 0 0,'0'35'125,"17"142"-94,-17-124-31,53 176 32,-53 106-1,0-247-31,0 283 31,0-19 0,0-210-15,0 87 15,0-70-15,0 17 0,0-53-16,0-52 15,71 158 1,-54 1-1,19-54 1,-1-123-16,-35 17 0,0 36 16,35 106-1,-35-159-15,18 17 0,-18-17 16,0 0-16,35 177 16,-35-1-1,0-35 1,0-88-1,0-53-15,0 105 0,0 36 16,35 124 15,-35-265-31,0 194 16,0-53 0,0 106-1,0-230-15,0 71 16,0 194-1,0-193-15,-17-54 16,17 71-16,0-71 0,0 123 16,0 36-1,-36 0 1,36-123-16,0-54 16,-35 71-16,35 1 0,0-54 15,0 18-15,-18 264 16,18-70-1,-35 0 1,35-53 15,0-142-31,0 90 16,-35 87 0,35-176-16,0-18 0,0 71 15,-35 140 1,-1-52-1,36-158-15,-17 157 16,-19-175-16,36 70 16,-70 247-1,35-53 1,17-123 0,-17 105-1,35-122 1,-36-90-1,36 107-15,0-18 32,0-141-32,0 18 0,0 17 0,0 264 31,0-140-15,0-159-16,0 159 15,-35-36 1,35 36-1,0-195-15,0 72 0,0-36 16,0-36-16</inkml:trace>
  <inkml:trace contextRef="#ctx0" brushRef="#br0" timeOffset="11492.66">5680 15117 0,'17'0'15,"-17"-18"1,0-17 0,36-1-1,-19 1 1,-17 17-1,18 18 17,17 0-1,-17 71-15,-18-36-16,35 71 15,-35-53-15,35 53 16,-17 176-1,-18-88 1,0 106 0,35-230-16,-35 36 15,0-53-15,0-17 0,0 16 16,0-34-16,0 88 16,0-36-1,0-34 1,0-19-16,0 19 0,0-19 15,0 1-15,0 17 0,18 71 32,-18-35-17,0 34 1,0-34 0,0 0-1,0-36-15,0-18 0,0 1 16,0 17-16,0-17 0,0 35 0,0-18 0,0 89 31,0 211-15,0-247-16,0 18 15,0 0 1,0-89-16,0 36 16,0-17-16,0-19 0,0 18 0,0 36 15,0 35 1,0-89-1,0 1-15,0 17 0,0-17 16,0 17 0,0 18-1,0-35-15,0-1 32,-35 19-17</inkml:trace>
  <inkml:trace contextRef="#ctx0" brushRef="#br0" timeOffset="13939.93">0 1693 0,'71'0'125,"17"0"-109,-71 0-16,36 0 0,35-35 16,1 35-16,-36 0 0,0 0 15,52 0-15,-52 0 0,106 0 16,-106 0-16,35 0 0,283-18 31,-72 18-15,-246 0-16,0 0 15,35 0-15,-17 0 0,17 0 16,371 0 0,-371 0-1,-35 0-15,53 0 0,-53 0 0,0 0 16,-1 0-16,195 0 15,-105 0 17,-125 0-32,36 0 0,-18 0 0,-17 0 15,35 0-15,17 0 16,36 0 0,0 0-1,0 0 1,0 0-1,17 0 1,1 0 0,52 0-1,-123 18-15,53-18 16,-88 0-16,70 18 16,-71-18-1,36 0-15,0 0 16,-35 0-1,17 17 1,-17-17 0,-1 0-16,36 0 15,0 0 1,53 0 0,-35 0-1,34 0 1,-87 0-16,70 0 15,-52 0 1,52 0 0,-71 0-16,1 0 0,17 0 15,18 0 1,-35 0 0,17 0-1,0 0 1,1 0 31</inkml:trace>
  <inkml:trace contextRef="#ctx0" brushRef="#br0" timeOffset="15073.87">741 2328 0,'-18'0'31,"18"-17"-15,-35 17-1,0 0 1,-18 35 15,17-35-31,36 18 0,-17 17 0,-1-17 0,-35 87 31,-17 54-15,70-88-16,-18 34 16,18-52-16,0-35 0,0 0 15,0 17-15,0 18 0,0 0 16,35 0-1,71-36 1,-35-17 0,-18-17-16</inkml:trace>
  <inkml:trace contextRef="#ctx0" brushRef="#br0" timeOffset="15474.54">917 2805 0,'-17'0'16,"-1"0"15,-17 17-15,35 1-16,-18-18 15,18 35-15,0-17 0,0 17 0,0-17 16,0 35-1,0 0 1,0-36 0,35-17-1,18 0 1,-18-35 0,-35 17-1,36-17-15,-36 17 0,0-35 16,0 0 15,-18 36-15,-52-18-1,-1 35 1,36 0 0</inkml:trace>
  <inkml:trace contextRef="#ctx0" brushRef="#br0" timeOffset="15906.35">1058 2734 0,'36'-18'0,"-36"-17"46,0 70-14,0 71-17,0-88-15,0 17 0,0 18 16,0 71 0,0-72-16,17 1 15,36 18 1,-35-71-1,35 0 1,0-53 0,-18-53-1,-35 89-15,0-19 16,0 19-16,0-19 0,0 19 0,0-19 16,-18-34 15,1 52-31</inkml:trace>
  <inkml:trace contextRef="#ctx0" brushRef="#br0" timeOffset="16507.66">1199 3157 0,'0'18'31,"36"-53"16,70-106-16,-106 105-31,17 36 0,-17-17 16,35-1-16,-35-17 0,18 35 15,-18-18 1,35 18 0,-17 0-1,17 35 1,-17 54 0,-18-36-1,18 17 1,-18-35-1,35-70 32,-35-18-31,17 0 0,19 0-1,-36 36 16,17 17-15,19 0 0,-19 88-1,-17-35 1,0 35 0,0-53-1,0-17-15</inkml:trace>
  <inkml:trace contextRef="#ctx0" brushRef="#br0" timeOffset="16907.63">1711 2469 0,'0'-17'31,"0"70"32,35 70-48,1-17 1,-36 88-1,0-88 1,0-18 0,17 0-1,-17-35 1,0-35 0,35-1-16,-35 19 15,18-36-15,35 0 31,-35 0-31</inkml:trace>
  <inkml:trace contextRef="#ctx0" brushRef="#br0" timeOffset="17174.21">1464 2875 0,'-18'0'15,"36"0"-15,-71 0 16,124 0 15,-1 0 0,54 0-15,-36 0-16</inkml:trace>
  <inkml:trace contextRef="#ctx0" brushRef="#br0" timeOffset="17490.43">2311 2857 0,'0'18'46,"35"-18"-30,-17 0-16,-1 0 16,36 0 15,0 0-15</inkml:trace>
  <inkml:trace contextRef="#ctx0" brushRef="#br0" timeOffset="17698.97">2364 3157 0,'0'0'16,"-36"0"-16,72 0 46,-19 0-30,19 0-16,-19 0 16,18 0-16,-17 0 0,0 0 15,17-17-15,18 17 0</inkml:trace>
  <inkml:trace contextRef="#ctx0" brushRef="#br0" timeOffset="18008.57">3175 2946 0,'18'0'47,"-1"0"-31,19 0-16,-19 0 0,89 0 31,-35-36-15</inkml:trace>
  <inkml:trace contextRef="#ctx0" brushRef="#br0" timeOffset="18828.15">3810 2787 0,'18'0'31,"-1"-53"1,-17 35-17,36-17 1,-36 17-1,17 18 64,18 36-64,-35-19-15,18 107 31,17-1-15,-17-34 0,-18-1-1,18-53-15,-18-17 16,0 17-16,0-17 16,35-1-1,-35 18-15,0-17 16,18 17-1,-18-17 32,0 17-31,-36-35 0,19 18 15,-36-18-16,35 0 1,-17 18 15,17-18-15,106 0 31,-52 0-32,-1 0-15,-17 0 0,17 0 16,-18 0-16,36 0 16,-35-18-1</inkml:trace>
  <inkml:trace contextRef="#ctx0" brushRef="#br0" timeOffset="26061.19">5609 1817 0,'0'-18'47,"18"18"-32,-1 0 1,19 0 0,-1 0-1,18 0 1,-18 0-16,-35 18 15,53-18-15,18 17 16,-54 19 0,19-19-16,-19-17 0,1 18 0,17-18 0,-17 35 15,229 71 17,-106-88-17,35 52 1,-105-52-16,-1-18 0,1 35 15,70-35 1,88 18 0,-176-18-16,88 0 15,-70 0-15,123 0 16,-124 0-16,72-35 16,122 35-1,-35 0 1,-87-36-1,-90 36-15,90 0 16,-19 0 0,-88 0-1,18 0-15,0 0 0,-35 0 0,35 0 16,17 0-16,18 0 0,195 18 31,-72-18-15,54 35-1,-212 0-15,35-35 16,106 53 0,-18-17-1,89-19 1,-177-17-16,89 0 16,-89 36-16,35-36 15,89 0 1,-141 0-16,-19 0 15,1 0-15,177 35 16,-177-35-16,0 0 16,105 0-16,142 0 15,-88 0 17,123 0-17,-88 0 1,88 0-1,35 0 1,-70-18 0,-247 18-16,265-35 15,-230 35-15,53 0 0,-53 0 16,371-18 0,-353-17-16,17 35 15,-35 0-15,18-35 0,-53 35 16,229-36-16,-35-16 15,71 16 1,-71-34 0,0 52 15,-194 18-31,52 0 0,-52 0 0,35-35 16,-17 35-16,17 0 0,-35 0 0,0 0 15,18-35-15,123 35 16,-18 0-1,89 0 1,-177-36-16,71 36 16,193 0-1,-175 0 1,17 0 0,-71 0-1,36-17 1,-53 17-1,158 0 1,-34 0 0,-54 70 15,-123-70-31,123 35 16,-34-17-1,-90 17-15,1-35 0,18 0 0,-18 36 0,0-36 16,123 17-1,53 19 1,-52-1 0,123 0-1,-89-35 1,54 18 0,-53 17-1,52-35 1,-211 35-16,194-35 15,35 36 1,-176-36 0,18 0-16,70 0 0,-71 0 15,-17 0-15,17 0 0,318 0 32,-247 0-17,0 0 1,-123 0-16,0 0 15,158 0 1,-70 0 0,105 0-1,-35 0 1,-17 0 0,-159 0-16,35 0 0,71-18 15,-71 18-15,106-35 16,194-1-1,-264 36-15,-18 0 16,105 0-16,283-35 16,-317 35-1,87 0-15,-123 0 16,300 0 0,-317 0-16,140 0 15,124-18 1,-105-17-1,140 0 1,-335 35-16,0-35 0,142 35 16,-160-36-16,106 36 15,107-53 1,-195 53-16,-35 0 16,17-35-16,213 0 15,-72 35 1,-123 0-16,124-18 15,-124 18-15,-35 0 16,53 0-16,-53 0 16,35 0-16,-35 0 0,53 0 0,-53 0 15,0-35-15,53 35 0,211-35 32,-264 35-17,-53-36 1,0 54 140</inkml:trace>
  <inkml:trace contextRef="#ctx0" brushRef="#br0" timeOffset="31746.57">15875 3104 0,'0'0'0,"18"0"62,17 53-30,-35 18-17,0-36-15,0 18 0,0-35 0,0 35 16,0-18-16,0 71 15,0-18 1,0-53 0,0-17-1,0 0 1,-18-18 0,18-212-1,18 141 1,-18-35-16,35 54 15,-35-90-15,0 107 16,18 0-16,-18-53 31,0 70-15,0 0 0,35-17-1,18 17 1,-53-17-16,18 35 0,-1 0 15,19-17-15,-19 17 0,71-36 32,-70 36-17,0 0-15,17 0 16,-17 0 0</inkml:trace>
  <inkml:trace contextRef="#ctx0" brushRef="#br0" timeOffset="32013.06">15998 3228 0,'-17'0'16,"34"0"-16,-34 35 15,123-35 32,-53 0-31,-18-17-16,18 17 0,0 0 16,0-18-16,-18 18 0,18-35 0,-36 35 15,19 0-15,-19-18 0,19 18 16</inkml:trace>
  <inkml:trace contextRef="#ctx0" brushRef="#br0" timeOffset="32383.14">17392 2663 0,'0'-17'16,"0"34"-16,-18-69 15,1 52 1,-54 0 0,-52 105-1,-18 54 1,52 53 15,-34 35-31,123-194 16,-18 123-1,18-158-15,0 52 0,0-52 16,0 35-16,0-36 0,18 72 16,35-72-16,-18 19 0,-17-19 15,176 18 1</inkml:trace>
  <inkml:trace contextRef="#ctx0" brushRef="#br0" timeOffset="32823.06">17674 3210 0,'0'0'15,"-17"0"-15,-19 0 32,72 0-1,69 0-16,1 0 17,-35-17-17,-18-19-15</inkml:trace>
  <inkml:trace contextRef="#ctx0" brushRef="#br0" timeOffset="33113.53">18327 2857 0,'0'0'0,"0"-35"16,0 18 0,0 87 62,-53 142-63,18-159-15,35 53 16,-18 35 0,18-88-16</inkml:trace>
  <inkml:trace contextRef="#ctx0" brushRef="#br0" timeOffset="33396.55">18644 3581 0,'0'0'16,"36"0"15,-36 17 1,-18 177-17,-141 71 1,-52-53-1</inkml:trace>
  <inkml:trace contextRef="#ctx0" brushRef="#br0" timeOffset="44935.25">19050 3563 0,'18'0'94,"70"0"-78</inkml:trace>
  <inkml:trace contextRef="#ctx0" brushRef="#br0" timeOffset="45102.9">19297 3528 0,'35'0'15,"-17"0"48,-1 0-63</inkml:trace>
  <inkml:trace contextRef="#ctx0" brushRef="#br0" timeOffset="45252.7">19526 3528 0,'18'0'47,"70"0"-32</inkml:trace>
  <inkml:trace contextRef="#ctx0" brushRef="#br0" timeOffset="45394.13">19826 3475 0,'53'-18'62</inkml:trace>
  <inkml:trace contextRef="#ctx0" brushRef="#br0" timeOffset="45701.79">20214 2787 0,'0'-35'31,"0"52"1,71 107-17,-36-89-15,-17 36 16,70 158-1,-88-159-15,0-17 16,0 53-16,-35 282 16,-159-53-1</inkml:trace>
  <inkml:trace contextRef="#ctx0" brushRef="#br0" timeOffset="109676.64">18591 4480 0,'18'53'94,"0"35"-79,17 142 16,18-1 1,-36-141-1,-17-53 0,0 1-31,-52-36 78,-107 0-46,0 0-1,53 0-16,71 0-15,-36 0 16,-70 0 0,53 0-1,53 0-15,-71 0 16,0 0 0,53 0-16,36 0 0,-1 0 0,-35 0 15,-106 0 1,124 0-16,-71 0 15,-88 0 1,141 0-16,36 0 16,-72 0-16,-69 0 15,105 0-15,-53 0 16,0 0-16,-123 0 16,-18 0 15,-18 0-16,18 0 1,-53 0 0,1 35-1,52-35 1,-53 35 0,88-35-1,159 0-15,0 0 0,-17 18 16,-18-18-16,-71 0 15,-88 0 1,70 0 0,36 0-1,88 0 1,0 0-16,-105 0 0,105 0 16,-53 0-1,-159 0 1,195 0-16,-71-35 15,-18-1 1,106 36-16,-106-17 16,71-19-1,18 36-15,52 0 0,-53-17 16,36 17-16,-18-35 0,36 35 16,-177-18-1,123-17 1,0 35-1,36 0-15,17 0 16,-17-18-16,18 18 0,-1 0 0,-17 0 16,17 0-16,-17 0 0,17 0 15,-52 0-15,-19 0 16,1 0 15,53 0-31,17 0 16,-17 0-16,-36 0 15,-34 0 1,87 0-16,-17 0 0,17 0 0,0 0 16,-123 0-1,71 0 1,52 0-16,-17 0 0,17 0 16,-35 0-1,18 0-15,17 0 16,1 0-1,-19 0 1,19 0 0,-19 0-1,36 35 1,-17 53 31,17 18-32,-35 35 1,35-17 0,0-71-16,0 17 15,0 89 1,-18-88-16,18-54 0,0 54 16,0 88-1,0-71 1,-35-18-1,35-17 1,0-35 0,0 0-1,-53-18 48,35 0-48,-35-53 1,-17 0-16</inkml:trace>
  <inkml:trace contextRef="#ctx0" brushRef="#br0" timeOffset="110060.5">9366 6174 0,'0'-36'16,"0"72"-16,-35-72 15,35 19-15,-18-19 31,18 107 32,89 141-32,-72-159-31,-17-36 16,35 18-16,-17 54 15,0-36 1,17-18 0,-17-18-1,35-17 1,52-52 0,-34-54-1,17 0 1,-70 71-16,35-36 15,-53 53-15,53-34 16,-36-37 0</inkml:trace>
  <inkml:trace contextRef="#ctx0" brushRef="#br0" timeOffset="112564.05">12365 4674 0,'-18'0'359,"18"36"-312,-17-19-31,17 18-16,-18 18 31,18 0-15,0-17-1,0 17 1,0-18 0,0 18-1,0-36 1,18 1-1,17-18 1,18 35 0,-36-35-1,19 0 1,-19 0 0,1-35-1,17-18 1,-35 0-1,0 36-15,0-19 0,0 19 16,0-1-16,0-17 0,0 17 16,0-70-1,0 53 1,-17-18 0,-1 53-1,0-36 1,-17 36-16,17 0 15,-35-17 1,18 17 0,-35 17-16</inkml:trace>
  <inkml:trace contextRef="#ctx0" brushRef="#br0" timeOffset="126133.23">8643 6967 0,'0'-17'15,"-18"17"17,-87 0-1,87 0-15,-53 35 15,36-35-31,17 18 0,-87 140 31,87-87-15,18 35-1,0-89-15,0 1 16,0 17-16,53 18 16,53-35-1,-36-18-15</inkml:trace>
  <inkml:trace contextRef="#ctx0" brushRef="#br0" timeOffset="126433.05">8943 7197 0,'-35'0'0,"52"0"47,1 0-31,52 0-1,1-36 1,-18 19 0</inkml:trace>
  <inkml:trace contextRef="#ctx0" brushRef="#br0" timeOffset="126682.83">8961 7408 0,'-18'0'16,"36"18"30,34-18-30,-16 0 0,-19-35-16,36 35 0</inkml:trace>
  <inkml:trace contextRef="#ctx0" brushRef="#br0" timeOffset="127766.06">9684 7108 0,'35'0'78,"18"-35"-62,-35-18 0,-1 36-1,18-19 1,-35 19-1,18-19 17,-18 54-1,35 35-15,-35 0-1,0 17 1,0-52-16,18 17 15,-18 36 1,0-53 0,0 17-1,18-18 1,-18 19 0,0-19 30,0 1-30,-18-18 0,-35 35-1,18-17 1,17-18 0,1 0-1,140 0 63,-105 0-62,17 0-16,-17 0 0,87-35 31,-52 17-15,-35 18-16</inkml:trace>
  <inkml:trace contextRef="#ctx0" brushRef="#br0" timeOffset="133837.07">9825 6950 0,'17'0'32,"-17"-36"-1,36 36-16,-36 18 126,-18 0-110,0 17-31,-17 0 47,18 1-31,17-19-16,-18 18 15,18-17 1,0 17 0,0-17-1,0 0 1,0 17 0,0 18-1,0-36 1,0 36-1,18-35 1,-18 17 0,35-17-1,-18 17 17,19-17-17,-19-18 1,19 18-1,-19-18 1,1 0 0,35 35-1,-18-35 1,-17 0 0,35 0-1,-36 0 1,19 0-1,-19-18 1,19 1 0,-19-36-1,18 0 1,-35 35 15,0 0-31,0-17 0,0-18 16,0 0-1,0 18 1,0 0 0,0-18-1,0 35 1,-17-17 0,-1 17-1,-17 1 1,17 17-1,-17 0 1,0 0 0,-1 0-1,19 0 1,-18-36 15,17 36-15,-17 0-1,17 0 1,0 0 0,-17 0 15,17 18-15,-17-18-1,17 18 1,-17-1-1,18 19 1,-1-19 15,18 18 1,-35-35-32,35 53 15,0-35 1,0 0-1,0 17 1,0-17-16,0 17 16,0-18-1,17 19 1,-17-19-16,18 1 16,0 17-1,17-17 1,-18 17-1,-17-17 1,53 0 0,0 17 15,-35-18 0,-18 19-15,35-36-1,-17 0 1,17 0 0,18 0-1,-18 0 1,18-18 0,-17 0-1,-19 18-15,18-52 16,-17-1-1,0 35 1,17-35 0,-35 35-1,0-70 1,0 35 15,0 18-15,-18-18-1,1 53 1,-1-35 0,-17 35-1,-71 0 1</inkml:trace>
  <inkml:trace contextRef="#ctx0" brushRef="#br0" timeOffset="135126.2">3510 3581 0,'0'17'32,"-35"-17"-17,52-17 48,160-301-32,-107 265-31,283-352 31,-176 211 1,-142 176-17,-35-17 1,18 17-1,17 18 17,-35-35-17,0 70 32</inkml:trace>
  <inkml:trace contextRef="#ctx0" brushRef="#br0" timeOffset="136103.81">4180 4639 0,'0'0'0,"0"-18"15,0 1 1,0-36 0,0 0-1,0 35 1,0-17 0,-17 17-1,-1 18-15,0 0 16,-70 0-1,35 0 1,18 36 0,0-1-1,-18 18 17,35 17-17,18-17 1,0 35-1,0-17 1,53-18 0,0-35-1,18 17 1,17-35 0,-71 0-16,1 0 15,88-35 1,-53-1-1,-35 19-15,34-36 16,-16-18 0,-19-17-1,-17 53 17,0-1-32,0 19 0,0-18 15,0-1 1,0-17-1,-35 18 1,17 17 0,-34 18-1,-1 0 1,0 0 0</inkml:trace>
  <inkml:trace contextRef="#ctx0" brushRef="#br0" timeOffset="154259.63">9296 8167 0,'0'17'94,"0"72"-63,0 34 0,0 71 0,0-159-15,0 18-16,35 88 31,-35-105-31,0 70 16,0-71-1,0 53 1,0-35 0,0-35-1,0-1 1,0 18 0</inkml:trace>
  <inkml:trace contextRef="#ctx0" brushRef="#br0" timeOffset="154744.16">9225 8890 0,'0'0'16,"0"-18"0,-35 18 15,35 36-15,0-19-1,17 36 1,-17-35-16,0 17 15,0-17-15,18 35 16,-18-18-16,18 0 16,-18 0-1,35-17 1,-17 17 15,17-17-15,18-18-1,-35 0-15,-1-35 16,124-124 0,-53 88-1,-17 1 1,-53 35 0,-18 17-1</inkml:trace>
  <inkml:trace contextRef="#ctx0" brushRef="#br0" timeOffset="155876.8">8502 10125 0,'-18'0'16,"-17"0"0,17 0 15,-35 35-15,1 36-1,34-1 1,18-35-16,-35 1 15,17 52 1,18-35 0,0-18-1,0 0 1,53-35 15,0-35-15,-36 17-16,19-35 15,-19-52 1,-17 87 0,0-70-16,0 53 15,0-71 1,0 35 15,0 36-31,0-18 16,0-18-1,-35 18 1,35 36 0,0-18-1,0 52 32,0 1-31,0 88-1,0-36 1,0 89 0,0-88-1,0-19 1,18-16-16,-18 17 16,0 70-1</inkml:trace>
  <inkml:trace contextRef="#ctx0" brushRef="#br0" timeOffset="156785.96">8837 10319 0,'-35'-18'31,"35"-35"-15,-18-17-1,18-19 1,0 72-16,-17-54 15,17 36 1,0 17-16,-36-35 16,19 18-1,-19 35 17,19 35-17,-1 54 1,-17-72-16,35 1 0,-18 70 15,18-70-15,0 17 0,0 18 16,-35-35-16,35 17 0,0 18 0,0-36 16,0 19-16,0 17 0,-18 17 15,18-52-15,0 70 16,0-17 0,0-19-1,0-34-15,0 17 16,0-17-1,0 0-15,35-18 16,-17 0-16,35 0 16,0 0 15,-35-53-15,-18 35-16,0-17 0,17 17 0,-17 1 15,0-36 1,0-36-1,0 72-15,-17-36 16,-19 35-16,36-17 16,-17 17-16,17-17 15,-36 35 1,36-18-16,0 1 16,0-19-1,18 36 1,53-17-1,-54-18 1</inkml:trace>
  <inkml:trace contextRef="#ctx0" brushRef="#br0" timeOffset="157294.49">9066 10213 0,'36'0'47,"-36"-53"-31,0 0-1,0 0 1,0 36-1,0-19-15,-18 36 16,-17 0 31,35 18-31,0 0-16,0 17 15,0 35 1,17 1-1,36 35 1,-53-89-16,0 36 16,0-17-16,36 34 15,-36-17 1,0-35-16,-18 17 16,0-35-1,-52 0 1,34 0-1,19-71 1</inkml:trace>
  <inkml:trace contextRef="#ctx0" brushRef="#br0" timeOffset="157696.71">9895 9772 0,'-70'18'47,"-18"52"-31,35-35-1,35-17-15,-17 35 0,17-35 16,-17 52-16,17 1 16,-17 87-1,35-122-15,0 70 16,71 52-1,-19-122-15,-16 17 0,17-18 16,0 0-16,-18-35 0,18 18 0,0 17 16,105-35-16</inkml:trace>
  <inkml:trace contextRef="#ctx0" brushRef="#br0" timeOffset="167615.33">10425 4692 0,'0'0'0,"0"35"47,35-35 31,18-17-46,-53-1-32,70-141 31,-52 53-15,-18 71-1,0 0 1,0 17-1,-35 18 32,17 0-31,18 35-16,0 1 31,0 17-15,35-18-1,-17 18 1,17-36-16,-35 1 16,18-18-16,-18 35 0,0-17 15,35-18-15,-35 35 0,0-17 16,0 0-16,18 87 16,-18-52-1,0 0 1,-35-53 15,-18 0-15,0 0-1,35 0-15,0-17 16,-17-19 0,35 1-16</inkml:trace>
  <inkml:trace contextRef="#ctx0" brushRef="#br0" timeOffset="168316.07">10883 4692 0,'18'0'32,"-36"0"-32,89 0 47,-36-53-16,-35 0-16,0 0 1,0 36 0,-18 17-1,1 0 1,-19 0 0,19 0-1,17 52 32,0-34-31,35-18-16,-17 35 15,17-35-15,-17 18 16,-1-18 0,19 35 15,-36-17 0,0 0-15,-18-18-16,18 35 15,-18-35-15,1 53 16,-36 0 0,53-18-1,-36 0 16,36-17-31,0 17 0,0-17 16,18 17 0,53-35-1</inkml:trace>
  <inkml:trace contextRef="#ctx0" brushRef="#br0" timeOffset="168654.56">11307 4710 0,'-36'0'47,"19"0"-32,-1 0 1,18 35 0,-35-35-16,35 53 15,-18 0 1,18-36-16,0 1 0,0 17 16,0 18-1,0-35-15,0 17 16,35-17-1</inkml:trace>
  <inkml:trace contextRef="#ctx0" brushRef="#br0" timeOffset="168949.55">11536 4868 0,'17'0'78,"19"0"-62</inkml:trace>
  <inkml:trace contextRef="#ctx0" brushRef="#br0" timeOffset="169190.02">11430 5062 0,'0'0'0,"-18"0"32,18 36-1,71-36 0,-18 0-15,-36 0-16</inkml:trace>
  <inkml:trace contextRef="#ctx0" brushRef="#br0" timeOffset="170499.87">10583 10125 0,'-17'0'15,"-19"0"1,19 0 0,-36 0-1,0 17 1,0 36-1,35-35 1,18 17-16,-35-17 16,35 17-16,0-17 0,-18 17 15,18 36 1,0-54 0,0 18-1,36-17 1,17-18-1,-36 0-15,36 0 16,53 0 0,-88-35-16,-1 35 0,19-18 15,34-52 1,-35 17 0,-17-35-1,-18 52 1,0-17-1,0 18-15,0 17 16,-53 1 0,0-18-1,18 35 1,17 0 0,1 0-1</inkml:trace>
  <inkml:trace contextRef="#ctx0" brushRef="#br0" timeOffset="170833.17">11218 10389 0,'0'0'0,"18"36"47,-18-19-32,0 18 1,-18 36 0,-17-53-16,-36 70 15,19-70-15</inkml:trace>
  <inkml:trace contextRef="#ctx0" brushRef="#br0" timeOffset="183922.61">10354 7743 0,'0'-35'16,"18"35"0,-18-17 15,70 17 0,54 0 0,34 0 1,-105 52-17,0 1 1,-17 0-1,16 18 17,1-1-17,0 72 1,-17-125-16,16 89 16,-34-35-1,35 34 1,-53-87-16,18 35 15,17 53 1,-17 0 0,-18-36-1,17-52-15,-17 70 16,0-70-16,0-1 16,36 89-1,-36-88 1,0 17-16,0-17 0,0 87 15,0-52 1,0-35 0,0 35-1,0-18-15,0-17 16,0 35 0,0-36-16,0 19 15,17 17 1,-17-18-1,0 0 17,35-17-17,-52-18 63,-1-53-46,-17 35-17,35-17 1,-18 35 0,18-18-1,-17 18 16,17 36-15,0-19 0,0 1-1,0 17 1,17-35 31,19-17-32,-19 17 1</inkml:trace>
  <inkml:trace contextRef="#ctx0" brushRef="#br0" timeOffset="184547.58">11483 10019 0,'0'18'31,"-18"-18"0,18 35-31,-17-35 16,-1 17 0,-17 36-1,35-35 1,0 17-1,0 18 1,0-35 0,35-18-1,18 0 1,-35 0-16,34 0 16,1 0-1,-35 0 1,17 0-16,18-53 15,-53 0 17,0 18-32,0-1 15,0-16 1,0 16-16,-17 19 16,-1-36-1,-17 53-15,-1 0 31,1 0-15</inkml:trace>
  <inkml:trace contextRef="#ctx0" brushRef="#br0" timeOffset="184872.49">11836 9648 0,'0'0'0,"0"18"62,17 70-46,19-52-16,-19 34 15,-17 71 1,18-123-16,-18 35 16,0 0-16,0 53 0,-159 229 15</inkml:trace>
  <inkml:trace contextRef="#ctx0" brushRef="#br0" timeOffset="188873.29">0 11077 0,'35'18'125,"36"-18"-110,-36 0-15,-17 0 0,35 0 16,141 35 0,-141-35-16,70 0 15,106 35 1,36-35-1,-18 0 1,-194 18-16,35-18 0,106 0 16,-53 0-16,0 35 15,212 1 1,-18-1 0,-123-35-1,-159 35 1,0-35-16,70 0 0,-70 0 15,35 0 1,106 0 0,-70 0-1,35 0 1,-142 0-16,36 0 0,0 0 16,88 0-1,18 0 1,-142 0-16,54 0 15,88 0 1,0 0 0,-71 0-1,-71 0-15,1 0 16,70 0-16,-70 0 0,35 0 16,53 0-1,-1 0 1,-16 0 15,-54 0-31,-17 0 0,70 0 16,-71 0-16,36 0 15,-35 0-15,17 0 0,18 0 16,-35 0-16,35 0 16,70 0-1,-52 0 1,17 0-1,-35 0 1,-36 0 15,1 0-15</inkml:trace>
  <inkml:trace contextRef="#ctx0" brushRef="#br0" timeOffset="190557.75">441 12541 0,'0'-35'16,"0"17"15,0 1 16,-35 34-31,17 72 15,-17-37-15,35-34-16,0 35 15,0-35 1,-18 17 0,18-17-1,35-18 1,1-36-1,17-34 1,-53 52-16,0-17 0,0-18 16,0 35-16,0-35 15,0-70 1,0 17 0,0 53-1,0 35 1,0-17 15,0 18-31,-36 17 31,36 88 1,0-18-17,0-52-15,0 17 16,0 18-16,0 18 0,0-36 0,0 18 15,0-35-15,0 34 0,0-34 16,0 35-16,0-18 16,0 18-16</inkml:trace>
  <inkml:trace contextRef="#ctx0" brushRef="#br0" timeOffset="191107.88">635 12594 0,'0'-17'0,"0"34"0,0-87 31,0-36-15,0 18-1,0-1 1,0 72-16,0-36 15,0 35 1,0-17 0,-35 105 15,-1 54-15,36-106-1,0 34-15,-35 19 0,35-18 16,0 0-16,0 0 0,-35 17 0,35-17 15,0 0-15,0 0 16,0 88 0,0-123-16,0 52 15,0-17 1,35-53 15,36-35-15,-71 17-16,35 1 0,-35-19 15,53-87 1,-53 52 0,0 19-1,-18 16 1,1 19 0,-19-1-16</inkml:trace>
  <inkml:trace contextRef="#ctx0" brushRef="#br0" timeOffset="191525.15">635 12612 0,'18'0'16,"-18"-18"-1,35-17 1,-35 17-16,18 18 0,-18-17 16,17-19-16,-17 19 15,0-19-15,35 19 0,-35-1 16,0-17-16,0 17 15,0-17 1,0 17 0,-17 18 31,17 53-16,0-18-31,0-17 0,17 0 0,-17 17 0,18-17 15,-18 17-15,35-17 0,-35-1 16,36 89 0,-36-53-1,0 18 1,0-36 0,-53-18-1,0-17 1,18 0-16</inkml:trace>
  <inkml:trace contextRef="#ctx0" brushRef="#br0" timeOffset="191874.49">1358 12047 0,'0'0'0,"-106"36"47,53 52-32,18-71-15,-18 107 16,53-71-16,-53 88 15,18 71 1,17-159-16,18-1 16,0-16-16,0 17 0,0-36 0,0 19 15,0 34-15,0-52 16,53 35-16,0-53 16,53 0-1</inkml:trace>
  <inkml:trace contextRef="#ctx0" brushRef="#br0" timeOffset="192441.44">1658 12629 0,'0'0'15,"0"-35"17,0 0-1,0-18-31,0 0 31,-35 18-15,17 17-1,0 18-15,-17 0 16,18 0 0,17 53 15,0 0-16,0-18 1,0 1-16,0-1 0,35 35 16,-18 89-1,-17-106 1,0 0 0,0-35-1,0 17-15,0-18 31,-52-17-15,-1 0 0,17-70-16</inkml:trace>
  <inkml:trace contextRef="#ctx0" brushRef="#br0" timeOffset="193108.95">1799 12541 0,'0'0'0,"0"36"16,18-36 15,17 0 0,0-18-15,-35 0-16,36 1 15,-36-36 1,17 0 0,-52 17 15,0 54-16,-1-18-15,36 18 16,-17 17 0,17 18-1,0-18 17,35-35-1,-35 36-16,18-36 1,-18 17-16,0 18 31,0 1-15,-36-1 0,-16 36-1,-1-1 1,53-17-1,0-18-15,-18-17 16,18 17 0,35-17-1,-17-18 1,17 0-16,-17 0 16,70 0-16</inkml:trace>
  <inkml:trace contextRef="#ctx0" brushRef="#br0" timeOffset="193408.05">2346 12524 0,'-53'0'31,"35"0"-31,-17 17 16,-18 54 0,36-18-1,17-36 1,0 19-16,-18-19 0,18 1 0,0 17 16,0-17-16,0 17 0,0-17 15,0-1 1,0 19-16,0-19 15,18-17-15,17 36 0,-18-36 0</inkml:trace>
  <inkml:trace contextRef="#ctx0" brushRef="#br0" timeOffset="193641.95">2540 12894 0,'18'0'31,"-18"18"-15,0 52-1,0-17 1,-53 53 15,-53-35-15,18-36-16</inkml:trace>
  <inkml:trace contextRef="#ctx0" brushRef="#br0" timeOffset="193992.51">3069 12418 0,'-35'0'31,"17"0"-31,-70 35 31,88-17-31,-53 88 16,53-36 0,-18 36-1,18-36 1,0 19 0,36-72-16,17 19 15</inkml:trace>
  <inkml:trace contextRef="#ctx0" brushRef="#br0" timeOffset="194359.28">3298 12647 0,'0'-35'0,"-70"35"47,17 35-32,18 18 1,17 18 0,18-54-16,0 18 0,0-17 15,0 35 1,35-18-16,-17-35 16,17 0-1,18 0 1,-35 0-16,-18-17 15,0-1-15,17-17 0,-17-18 16,0-35 0,0 52-1,0 19-15,-17-1 16,-18 18 0</inkml:trace>
  <inkml:trace contextRef="#ctx0" brushRef="#br0" timeOffset="194725.3">3387 12629 0,'0'0'0,"0"36"47,0 17-32,0-18-15,0 0 16,0 53 0,0-70-1,0 35-15,17-35 16,36 17 15,18-35-15,-18-35-1,-18-36-15,-35 18 0,18 18 16,-18 17-16,0-17 0,17 17 16,-17-88-1,0 89 1</inkml:trace>
  <inkml:trace contextRef="#ctx0" brushRef="#br0" timeOffset="195259.02">3634 12841 0,'17'-35'63,"19"17"-48,-19-17-15,18 17 16,-17-17 0,0 35 15,-18 35-15,0 1-16,0-19 0,0 18 15,0 1 1,0-1-1,0-17 1,0 17 0,35-70 15,-17-36-15,17 18 15,-17 18-16,-18 17-15,35 54 47,-35 34-31,0-52-16,0 70 16,0-70-1,17 34-15</inkml:trace>
  <inkml:trace contextRef="#ctx0" brushRef="#br0" timeOffset="195593.02">4110 12365 0,'0'-35'31,"-18"70"0,18 88-15,0-87-16,0 17 16,0-36-16,0 18 0,0-17 0,0 35 15,0-18-15,0-17 0,0 0 16,0 34-16,0-16 0,35 17 15,-17-18 1,17 0 0,1-35-1,-1 0 1</inkml:trace>
  <inkml:trace contextRef="#ctx0" brushRef="#br0" timeOffset="195802.66">4004 12612 0,'-18'0'0,"36"0"16,35 0 46,-18-18-46</inkml:trace>
  <inkml:trace contextRef="#ctx0" brushRef="#br0" timeOffset="196076.71">4392 12188 0,'-18'0'32,"71"106"14,-17 300-14,-36-353-32,-212 617 15</inkml:trace>
  <inkml:trace contextRef="#ctx0" brushRef="#br0" timeOffset="202078.28">10107 11148 0,'0'-18'31,"-35"18"-15,35 53 93,17 123-77,-17-158-17,53 247 17,-53-230-32,0 53 15,0-53-15,0 18 16,18 36-1,-18-54-15,0 18 16,0 17 0,0-52-16,0 17 15,0-17-15,0 17 32,0-17-17,18-18 48,-18-36-48</inkml:trace>
  <inkml:trace contextRef="#ctx0" brushRef="#br0" timeOffset="202495.56">10107 11818 0,'-35'0'0,"70"0"0,-88 0 62,53 53 1,0-35-47,35 17-16,-35-17 15,18 17-15,-18-18 16,35 1-1,-35 17 1,0-17 15</inkml:trace>
  <inkml:trace contextRef="#ctx0" brushRef="#br0" timeOffset="203462.32">9825 11853 0,'0'-17'31,"0"70"32,53 35-32,35-18 0,-88-52-15,35 35-1,1 0 1,-19-36 0,-17 19 15,35-19-15,-17 19-16,-18-19 15,35-17 1,-35 36-1,0-19 1,18-17 0,35 0 31,-35 0-32,17 0-15,-18 0 16,36-53-1,-35 18 1,17 17-16,-17-17 0,88-88 31,-89 70-15,19 17 0,-19 1-1,19 18 1,-36-19-1,17 19 17,-17-19-1</inkml:trace>
  <inkml:trace contextRef="#ctx0" brushRef="#br0" timeOffset="-109256.38">8572 13000 0,'0'-18'0,"-52"18"47,-1 53-31,35 0-1,-17 0 1,35-35-1,-18 35 1,18-1 0,0-34-16,0 17 15,88-52 17,-35-54-17,-35-17-15,17 35 16,-35-18-16,0-52 15,0-71 1,-35 88 0,35 53-1,-18 36-15,18-1 16,0-17 0,-35 35 15,35 53-31,0 123 31,35-53-15,-35-52-16,35 35 15,18 53 1,-53-106-16,0-18 0,36-18 0,-19 36 16</inkml:trace>
  <inkml:trace contextRef="#ctx0" brushRef="#br0" timeOffset="-108389.36">8978 13088 0,'0'-18'0,"0"-17"15,0 17-15,0-87 16,0 87-1,0-70 1,0-71 0,0 141-16,0-34 15,0 34 1,0-17-16,-53 52 31,36 142-15,17-106-16,-36 0 15,36 17-15,0-17 0,0 0 0,0 35 16,0-52-16,0 52 0,0 35 16,0-17-1,0-53-15,0-18 16,0 1-16,0-1 16,0-17-16,36 17 15,17-35 16,-53-35-31,17-1 0,-17 19 16,0-54 0,0-35-1,0 53 1,0 36 0,0-19-16,0 19 15,0-1 1,18-17-1,17 17 1,-17-17-16,17 17 16,-17-88-1,-1 54 1,19-37 0,-36 54-1,0 17 16,-18 18 1,18 53-1,35 18-15,-35-36-16,35-17 0,-35 17 15,18-17-15,-18-1 0,35 19 16,-35-19-16,0 36 15,0-17-15,0-19 16,0 36 0,-35-53-1,-18 18 1,18-54 0</inkml:trace>
  <inkml:trace contextRef="#ctx0" brushRef="#br0" timeOffset="-107955.42">9948 12612 0,'-17'0'15,"-36"0"1,-71 88 15,71 53-15,18 18-1,35-53 1,0-89-16,18 54 16,-1-36-16,19 18 15,34 18 1,-52-71-16,35 17 15,0-17-15</inkml:trace>
  <inkml:trace contextRef="#ctx0" brushRef="#br0" timeOffset="-103870.32">10460 13070 0,'0'-35'0,"-35"35"79,-1 18-64,1-1 1,17 36-1,18-35-15,0 17 16,-35-35-16,35 18 16,0 35-1,0-18 1,0-17 0,18-18-1,-1 0 1,36 0-1,-35 0 1,17 0 0,-35-36-1,0-16 1,0-1 0,0 35-16,0-35 15,-35 0 1,17 18-1,18 0-15,-35 17 16,35-17 0,-18 35-16,18-53 15,-35 35 1,35 0 0,0-17 15,18 18-16,-1 17 1,-17-36-16,36 36 16,-19 0-1,1 0 1,17 0-16,-17 0 31,17 18-15,-35 35-1,0-36 1,0 1 0,0 35-1,0-18 1,-18-17-16,1 17 16,-18-17-1</inkml:trace>
  <inkml:trace contextRef="#ctx0" brushRef="#br0" timeOffset="-103420.15">10918 13176 0,'0'0'0,"0"71"78,0 52-47,-88-70-15,71 0-16,-72 0 15</inkml:trace>
  <inkml:trace contextRef="#ctx0" brushRef="#br0" timeOffset="-101870.33">11412 12859 0,'0'0'0,"-17"17"15,-36 19 1,35-19 0,-17 19-1,17-19-15,-17 36 32,35-35-32,0 17 0,0 36 31,0-18-16,18-53-15,-1 17 16,19-17-16,-19 0 16,54 0-1,-18 0 1,0-53 0,-36 0-1,-17 0 1,0 36-16,0-1 15,0-35 1,-17 0 0,-36 18-1,17 35 1,-17 0 15,36 0-31</inkml:trace>
  <inkml:trace contextRef="#ctx0" brushRef="#br0" timeOffset="-101537.49">11677 12471 0,'35'17'47,"0"72"-31,1-37-16,17 37 15,-36-72-15,-17 36 0,36-18 0,-36 18 16,0-35-16,0 17 0,0 18 16,0 0-16,0 0 0,0 0 15,-18 53-15,-53-53 0,-70 194 16</inkml:trace>
  <inkml:trace contextRef="#ctx0" brushRef="#br0" timeOffset="-71339">10354 14023 0,'0'18'219,"0"70"-188,0-18 1,0-17-17,0 18 1,0-1 0,0-34-16,0 17 15,0-36-15,0 1 16,0 17-1,0-17-15,0 17 0,0 18 16,0-18 15,18 53-15,-18-70 0,0 0-16,0 17 15,0-17-15,0 17 16,0 18-1,0-36-15,0 54 32,0-36-17,0-17-15,0 17 16,0-17 31,0 17 0,-36-35 0,-17 0-16,36 0-16,-1 0 1,-17 0 0,17 0-16,-17-18 15,0 18 1,-53 0 0,35 0-1,35 0-15,-35 0 16,35 0-1,-35 0-15,-17-17 16,-18 17 15,0 0-15,-18 0 0,35 0-1,36 0-15,-36 0 16,54 0-16,-19 0 15,-69 0 1,87 0-16,-53 0 16,-34 0-1,52 0 1,-36 0 0,37-35-1,-37 35 1,72 0-1,-1 0-15,-17 0 0,17 0 0,-70 0 16,0 0 15,52 0-31,19 0 16,-89 0 0,88 0-16,-17 0 15,-88 0 1,52 0-1,0 0 1,19 0 0,-1 0-1,0 0 1,0 0 0,35 0-1,-35 0 1,36 0 15,-19 0 0,19 0-15,-19 0 15,19 0 0,-18 17 32,17 36-32,18-35-15,0 88-1,0-36 1,0-52 0,0 35-1,0-18-15,0-17 0,0 34 16,0-34-16,0 35 16,-18 53-1,18 17 1,0-70-1,0-35-15,0 17 16,0 18 0,0-35-1,0 17 1,-35-35 46</inkml:trace>
  <inkml:trace contextRef="#ctx0" brushRef="#br0" timeOffset="-70758.22">7179 15628 0,'0'0'0,"-18"-18"16,18 71 62,0 18-63,0-53 1,18 34-16,17 37 31,-17-19-15,-18 1 0,35-18-1,-35 0 1,18-36-1,-18 18 1,17 1 0,-17-1-1,36-35 1,-36 18 0,17-18-1,36 0 16,-17 0 1,-19 0-32,1 0 0,-18-36 0,35 36 0,36-35 31,-18 0-15,-36-18-16</inkml:trace>
  <inkml:trace contextRef="#ctx0" brushRef="#br0" timeOffset="-69707.47">7408 14764 0,'0'-36'47,"18"-16"-16,-18 34-31,0-35 32,0 0-17,0 35 1,0 1-1,-18 17 17,-17 0-17,35 17 17,18 36-17,-1 0 1,1 0-1,-18-35 1,0 17-16,0-17 0,0 17 16,35-35-16,-35 18 0,0 35 31,0-36-15,0 18-1,-17-35 1,-1 0-1,-35 0 1</inkml:trace>
  <inkml:trace contextRef="#ctx0" brushRef="#br0" timeOffset="-69007.59">7567 14728 0,'0'-17'31,"18"-18"0,-1 35-15,19-18 0,-36 0-16,17-17 15,-17 17 1,0-17 0,0 17-1,-35 18 32,17 0-31,18 36 15,0 17-15,36-36 15,-19 1-16,19-18 1,-19 0 15,-17 35 1,0-17-17,0 17 1,-35-17-16,35 17 15,-18-17 17,18-1-32,0 19 0,0-19 31,0 18-15,36-35-16</inkml:trace>
  <inkml:trace contextRef="#ctx0" brushRef="#br0" timeOffset="-68691.14">7849 14676 0,'0'0'15,"-17"0"17,-19 0-17,36 17-15,-17-17 16,17 53 0,0-35-16,0 17 15,0 0 1,0 18-1,53-53 1,0 0 0</inkml:trace>
  <inkml:trace contextRef="#ctx0" brushRef="#br0" timeOffset="-68428">8114 14781 0,'18'0'47,"17"0"-32,-18 0 1,19 0 0,-19 0-1</inkml:trace>
  <inkml:trace contextRef="#ctx0" brushRef="#br0" timeOffset="-68207.4">8149 14887 0,'0'0'15,"0"35"32,35-35-31,1 0-1,34-17 1</inkml:trace>
  <inkml:trace contextRef="#ctx0" brushRef="#br0" timeOffset="-67698.37">8520 14605 0,'0'0'15,"0"35"48,-36 18-48,36-35-15,0 17 16,0 0 0,18-35-1,0 36 1,-1-36 0,18 0-1,-17-18 1,-18 0 15,35 1-15,-35-19 15,18 36 0,17 36-15,-35 17-1,0 0 1,0-36-16</inkml:trace>
  <inkml:trace contextRef="#ctx0" brushRef="#br0" timeOffset="-66206.62">10477 11395 0,'0'17'16,"0"19"-1,0 17 1,18-36 15,-18 1-15,0 35-1,0-18-15,0-17 16,0 35 0,-18-36-1,-34 18 1,34-35 15</inkml:trace>
  <inkml:trace contextRef="#ctx0" brushRef="#br0" timeOffset="-65572.12">10619 11589 0,'17'-36'31,"-17"19"0,36 17-15,-36-18 0,0-17 15,-18 35-15,0 0 15,18 18 0,0-1 0,0 1-15,0 17 78,0-17-79,-35 35 1,35-18 0,0-17-1,0-1 16,18 18-15</inkml:trace>
  <inkml:trace contextRef="#ctx0" brushRef="#br0" timeOffset="-65306.13">10918 11483 0,'0'0'16,"-35"0"-1,18 0 1,-19 18 0,36-1-16,-17 1 15,17 70 16,0-70-15,0 17 0,35-17-16</inkml:trace>
  <inkml:trace contextRef="#ctx0" brushRef="#br0" timeOffset="-65039.92">11095 11536 0,'0'-18'78,"35"18"-62,-17 0-16,17 0 15</inkml:trace>
  <inkml:trace contextRef="#ctx0" brushRef="#br0" timeOffset="-64838.9">11201 11571 0,'-36'18'31,"54"-18"16,17 0-32</inkml:trace>
  <inkml:trace contextRef="#ctx0" brushRef="#br0" timeOffset="-64239.29">11536 11465 0,'-18'0'31,"-35"36"-15,36 16 0,17-34-1,-36-18-15,36 18 16,0 17-16,0-17 31,18 17-15,0-35-1,17 0 1,-35-18 0,18-52-1,-18-1 1,0-35-1,-36 36 1,19 17 0,17 35-16,-36-17 15,36 17 1,0-17 0,0 17 15,36 18-16,-1 0 1,-17 0 0,-18 53-1,0 0 1,0 53 0,0-71-1,-36 18-15</inkml:trace>
  <inkml:trace contextRef="#ctx0" brushRef="#br0" timeOffset="-61437.92">10283 15169 0,'18'0'125,"106"0"-94,-107 0-31,195-35 47,-142 18-32,36 17 1,-18-36 0,-52 36-16,34 0 15,89 0 1,-88 0 0,17 0-1,-71 0-15,89 0 16,-88 18-16,35-18 15,53 0 1,-89 0-16,36 0 0,-18 0 16,89-18-1,-53 18 1,34 0 0,-34 0-1,-18 0 16,-36 0-31,19 0 0,-1 0 16,18 0 0,35 0-1,-17 0 1,35 0 0,-36 0-1,1 0 1,-1 0-1,18 0 1,-17 0 0,-1 0-1,-34 0-15,34 0 16,-17 0 0,-35 0-1,17 0-15,-17-17 0,52 17 31,-17 0-15,-35 0-16,35 0 16,-18 0-1,-17 0-15,35 0 16,0 0 0,-1 0-1,1 0 1,-17 0-1,17 0 1,-18 0-16,-17 0 16,52 0-1,-17-18 1,18 18 0,-19 0 15,1 0-16,0 0 1,-35 0 0,17 0 15,-35 18 47,0 35-47,-17-1 1,17 54-1,0-35-16,-18-1 1,18-34-16,0-19 0,0 36 16,0 18-1,0-36-15,0-17 0,0 17 16,0-17-16,0 17 0,0 0 16,0 53-1,0-52 1,0 52-1,0-35 1,0-36 0,0 36-1,0 0 1,0 0 0,0-35 15,0-1-31,0 36 31,0-17 0,0-19 1,35-17 30,-35-35-62</inkml:trace>
  <inkml:trace contextRef="#ctx0" brushRef="#br0" timeOffset="-60803.73">14146 16122 0,'-35'0'32,"17"0"-17,18 35 79,0-17-94,0 17 16,0 0-1,36 1 17,-36-19-17,0 19-15,0-19 16,17 19-1,-17-19 1,0 1 0,0 17-1,0-17 17,36 17-17,-36-17 1,17-1 15,1-17 32,70 0-32,-70-17-31,88-89 15,-53 53 1,-36 18-16,18 17 16,-17-35-1</inkml:trace>
  <inkml:trace contextRef="#ctx0" brushRef="#br0" timeOffset="-59637.54">12224 14623 0,'17'0'31,"19"-18"16,-19-35-31,-17 35-1,36-34 1,-36-1 0,0 17-1,0 19-15,0-1 16,0-17 31,-18 35-32,18 35 17,18 18-17,-1 18 1,18-19 0,-35-16-16,18-1 15,-18 0 1,0 18-1,0-35 1,-35 17 0,17-35-1,-17 0 1,17 0 0</inkml:trace>
  <inkml:trace contextRef="#ctx0" brushRef="#br0" timeOffset="-59037.23">12418 14587 0,'35'-35'31,"-17"-18"0,-18 36-15,0-1-1,35-17-15,-35-18 16,0 35 15,0-17-15,-18 35-1,1 0 1,-19 0 0,36 17-1,0 1 1,18 17 0,35-35-1,0 18 16,-35-18-15,-18 35 15,0-17-15,0 0 0,0 17-1,-36 35 1,36-17-1,0 0 1,0 0 0,36-35-1,16-1 1</inkml:trace>
  <inkml:trace contextRef="#ctx0" brushRef="#br0" timeOffset="-58736.99">12876 14464 0,'0'0'31,"-35"0"16,17 70-31,18-34-16,0-1 15,0 0-15,0-17 16,0 17-16,0-17 0,0 35 16,0 0-1,53-53 1</inkml:trace>
  <inkml:trace contextRef="#ctx0" brushRef="#br0" timeOffset="-58484.85">13229 14605 0,'-35'0'0,"53"0"63,34 0-47,-34-18-16,0 18 15,17 0-15,18 0 16</inkml:trace>
  <inkml:trace contextRef="#ctx0" brushRef="#br0" timeOffset="-58269.89">13282 14817 0,'0'0'31,"53"0"0,0-18-15,-35 18-16,34-18 16</inkml:trace>
  <inkml:trace contextRef="#ctx0" brushRef="#br0" timeOffset="-57936.41">13705 14376 0,'-17'-18'31,"-19"18"-15,36 35 31,0 54-31,0-54-16,18 18 15,-18-36-15,0 54 16,0-36-16,0 0 15,0 1 1,0-19-16</inkml:trace>
  <inkml:trace contextRef="#ctx0" brushRef="#br0" timeOffset="-57452.57">13811 14393 0,'0'0'15,"0"-35"1,0 123 46,36 0-30,-36-70-17,17-18-15,36 18 32,-53 17-32,35-35 15,1-18 1,-1 1-1,-17-1 1,-18-17-16,35 35 16,-35-18-1,17 18 32,19 124-31,-19 17-1,19 35 1</inkml:trace>
  <inkml:trace contextRef="#ctx0" brushRef="#br0" timeOffset="-45564.64">7003 16633 0,'-53'36'32,"35"-36"-17,18 17-15,-88 89 16,88-88-1,-18 17 1,1 36 0,17-18-1,0-36 1,70-52 31,-70 17-32,35 1-15,-35-72 16,18 72-16,-18-18 0,0 17 16,0-35-16,0 18 0,0-1 15,0-16-15,0-54 16,0 70 0,0 19-16,0-36 15,0 0 1,0 88 46,0 1-46,0-1 0,0 124-1,0-89 1,0 36-1,0-71-15,0-17 0,35 35 16,-35-36-16,0 36 16</inkml:trace>
  <inkml:trace contextRef="#ctx0" brushRef="#br0" timeOffset="-44898.96">7161 16933 0,'0'-17'0,"0"34"0,0-70 31,18 0-15,-18 36-16,0-1 15,35-17-15,-35 17 0,0-17 16,18-53-1,-18 53-15,0 17 16,0-17-16,0 17 0,35-17 16,-35 17-1,-17 18 17,17 35-17,0-17 1,-18 17-16,18-17 0,0 17 0,0-17 0,-106 335 47,71-265-32,35-35-15,0-36 0,-18 36 0,18 71 32,-35-71-17,35-18 1,18-17-1,-1-18 1,36 0 0,-53-36-1,18-17-15,-18-35 16,0 35 0,0 18-1,0-18-15,0 18 16,0-18 15,0 18-15,0 17-1</inkml:trace>
  <inkml:trace contextRef="#ctx0" brushRef="#br0" timeOffset="-44398.54">7285 16898 0,'35'-53'47,"18"0"-16,-53 36-31,35-1 16,-35-35-1,18 53 1,-18-35 0,0 70 77,0 88-61,0-87-32,35 34 15,-35 1 16,0-36-31,-17-17 16,-1 17 0,-70-17-1,70-18 1,0 0-16</inkml:trace>
  <inkml:trace contextRef="#ctx0" brushRef="#br0" timeOffset="-44048.46">7902 16492 0,'0'0'0,"-17"0"16,-1 0-1,-70 89 1,17-1 0,54 0-1,17-70-15,-36 52 16,36-35-16,0 18 15,0 36 1,0-54-16,0 18 16,71-18-1</inkml:trace>
  <inkml:trace contextRef="#ctx0" brushRef="#br0" timeOffset="-43431.67">8114 16651 0,'-18'-35'15,"1"35"17,-19 35 15,19-17-47,17 70 15,0-35 16,0 0-15,0-36 0,35-17-1,-17 0 1,-1 0 0,19-35-1,-19 17-15,-17-17 16,35 18-1,-35-19 1,18 36-16,-18 36 63,35-36-48,-35 105 1,0-34 15,0-36-31,0 36 16,-17-18-16</inkml:trace>
  <inkml:trace contextRef="#ctx0" brushRef="#br0" timeOffset="-43163.33">8502 17022 0,'0'0'16,"0"-18"0,0 53 30,0 18-30,-35-35-16,17-1 16,-17 72-1,17-89-15,18 17 0</inkml:trace>
  <inkml:trace contextRef="#ctx0" brushRef="#br0" timeOffset="-42631.02">8784 16775 0,'-35'0'47,"0"0"-32,35 35-15,0-18 0,-18-17 16,0 71 0,18-36-16,0 36 31,0-36 0,53-35 16,0-17-31,-35-1-1,-18-17 16,0 17-31,0-17 16,0-1 0,0 1-1,0 17 1,0-17 15</inkml:trace>
  <inkml:trace contextRef="#ctx0" brushRef="#br0" timeOffset="-42314.73">8978 16475 0,'18'35'78,"17"88"-62,-35-105-16,0 17 15,0 36-15,0-18 0,0 0 16,-18 17-16,-70 195 16</inkml:trace>
  <inkml:trace contextRef="#ctx0" brushRef="#br0" timeOffset="8004.55">6615 16228 0,'0'-36'109,"0"19"-93,0-1-16,0-17 16,0-18-1,0 35 1,-36-17-16,36 17 31,0 1-31,0-18 16,0-36-1,0 0 1,0 19 0,0-1-1,0-18 1,0 18 0,18-17-1,-18-19 1,18 36-1,-18 36-15,0-1 16,17-17-16,-17 17 16,35-35-1,-35 18 1,0 17-16,18 1 16,-18-36-1,35 0 1,-17 35-1,-18-17-15,35 17 16,-17-35 0,-18 18-16,18 0 31,17-18-15,-17 53-16,17-53 15,-18 0 1,19 0-1,-1 0 1,0 0 0,-17 36-1,-18-1-15,35-35 16,-17 53 0,-1-35-1,19 17 1,-19-35-1,36 36 1,-17-19 0,-19 19-1,1 17-15,17-35 16,-17 35 0,17-18-16,-17 18 15,52-18 1,-17 18-1,0-35 1,0 35 0,-35-18-1,17 18 1,-17 0-16,34 0 31,-34 0-31,17 0 16,-17 0-16,17 0 15,18 0 1,-35 0-16,-1 0 16,72 0-1,-19 0 1,-17 0 0,-35 0-16,17 0 15,-17 36-15,-1-36 0,19 0 16,-19 0-16,36 17 15,0-17 1,18 18 0,-36-18-1,18 0 17,-36 35-17,1-35 1,17 0-1,-17 18 1,17-18 31,-17 0 62,35 0-77,-35 0-17,17 0 1,-18 35-1,36-35 1,-35 0-16,17 0 16,18 18-1,0-18 1,18 0 0,-54 0-1,36 0 1,-18 0-16,-17 0 15,0 0-15,35 0 16,0 0 0,-36 0-1,19 0 1,16 0-16,1 0 31,18 0-15,-1 0-1,-17 0 1,-35 0-16,17 35 16,-17-35-16,17 0 15,18 0 1,18 18 15,-54-1 0,19-17-15,-19 0 0,-52 36 46,17-36-62</inkml:trace>
  <inkml:trace contextRef="#ctx0" brushRef="#br0" timeOffset="8339.37">9737 14411 0,'-18'-18'16,"0"18"0,-17-17-1,-18 17 1,53-36-16,-17 36 0,-36-17 47,0-19-16,35 36-31,-17-17 31,17 17-15,-17-35-16,17 17 31,1 0 0</inkml:trace>
  <inkml:trace contextRef="#ctx0" brushRef="#br0" timeOffset="9438.66">9296 14111 0,'-36'0'0,"19"-18"62,52 18 1,18 0-48,-18 0 1,18 36 0,-18-36-16,-17 0 0,17 17 15,-17-17-15,35 0 16,0 36-16,-36-36 16,54 17-1,-18-17 1,-53 18-1,35-18-15,-17 0 0,-18 35 0,35-35 16,-17 0 0,-1 18-16,19 17 15,-19-17 17,19-18-17,-19 35 1,1-35 15,-18 18-15,35-18 15,-35 17-15,0 19 15,0-19 0,-17 36-15,-1-53-1,18 18-15,-18 17 0,-17-35 16,17 18 0,-52 70-1,17-70 1,18-1-1,17 18-15,-17-35 16,35 18 0,-18-18-16,0 35 31,-17-35 0,17 18-15,-17 17 15</inkml:trace>
  <inkml:trace contextRef="#ctx0" brushRef="#br0" timeOffset="12424.55">13229 16792 0,'0'0'0,"0"-17"32,0-1-1,-53 18 31,18 53-46,35-36-16,0 19 16,-18 17-1,18-18 1,0 0-1,0-17 1,53-18 15,0 0-15,-35-53 0,17-18-1,-35 1 1,18-71-1,-18 123 1,0-35-16,0-17 31,0 34-15,0-17 0,0 36-16,0-1 31,0 36 16,0 193-16,-36-105-15,36-88-16,0 88 15,0 0 1,0-89-1,0 36 1</inkml:trace>
  <inkml:trace contextRef="#ctx0" brushRef="#br0" timeOffset="13057.74">13476 16880 0,'0'-17'16,"0"-1"-1,0-17 1,0-18 0,35 35-16,-17 1 15,-18-72 1,0 72-1,0-36-15,0 0 16,0 35 0,0-17 15,0 17-15,0 124 30,-35-53-30,35-35-16,-18 52 0,18-52 16,0 0-16,-35 123 15,17-35 1,18-18 0,0-53-16,0-17 15,0 35 1,0-36-16,0 19 15,71-54 48,-71-17-47,35 35-16,-35-36 0,0 19 0,18 17 15,-18-53 1,0 0-1,0 0 1,0 35 0</inkml:trace>
  <inkml:trace contextRef="#ctx0" brushRef="#br0" timeOffset="13498.65">13652 16810 0,'18'-35'31,"17"17"-15,-35-17-16,18-1 31,17 1-15,-52 53 62,17 17-62,0 0-16,0 18 15,0 35 1,0-35-1,-18 18 1,18-36 0,0 18-1,-35-53-15,35 18 0,-18-18 16,18 35-16,-53-35 16,36 18-1,-19-18-15,19 0 0</inkml:trace>
  <inkml:trace contextRef="#ctx0" brushRef="#br0" timeOffset="13859.69">14041 16757 0,'0'0'16,"0"-35"15,-36 35-15,19 17-1,-36 54 1,53-54-16,0 19 0,-36-19 15,36 19-15,-17-1 16,17 71 0,0-36-1,35-34 1,-17-19 0,17-17-16</inkml:trace>
  <inkml:trace contextRef="#ctx0" brushRef="#br0" timeOffset="14207.86">14287 16792 0,'0'0'0,"-35"0"63,35 18-47,0-1-16,0 19 15,0-19 1,0 36-16,0 0 15,0 18 1,0-18 15,0-36-31</inkml:trace>
  <inkml:trace contextRef="#ctx0" brushRef="#br0" timeOffset="14724.45">14482 16845 0,'0'0'0,"0"-18"16,0-17-1,0 53 32,0 35-16,0-36-15,0 19 0,0-19-16,35-17 31,-18 0-16,19 0-15,-19 0 16,1-35 0,17 17-1,-35-17-15,18 35 32,17 0-1,-35 35-16,0 1 1,0-19-16,-35 89 31,0-88-31,35 17 0,-36 36 16</inkml:trace>
  <inkml:trace contextRef="#ctx0" brushRef="#br0" timeOffset="15008.13">14764 17127 0,'0'0'0,"17"0"15,-17 18 63,0 35-62,0-35 0,0 34-1</inkml:trace>
  <inkml:trace contextRef="#ctx0" brushRef="#br0" timeOffset="15494.93">15011 16986 0,'0'-35'31,"0"70"-31,0-52 78,0 34-62,0 19 15,0-1-15,35-35 15,0 0-15,1 0-16,-19 0 15,18-18 1,-17-17-16,-18 17 15,0-35 1,0 18 15,0 17-15,-35 1 0,17 17-1</inkml:trace>
  <inkml:trace contextRef="#ctx0" brushRef="#br0" timeOffset="15808.72">15346 16528 0,'0'0'0,"0"17"63,17 1-47,1 0-16,17 34 15,-35 54 1,0-70-16,0 87 15,-53 106 1,1-105-16</inkml:trace>
  <inkml:trace contextRef="#ctx0" brushRef="#br0" timeOffset="18743.78">14111 17410 0,'0'-18'31,"0"71"94,0 17-94,0-17 1,0-17-1,-18-36 156,1-18-155,-18 18-1,17 0 0,0 0-15,18-18-1,-53 18 1,18 0 0,17 0 15,-17 0-15,18-35-16,-36 35 31,35 0 0,-17 0-31,-1 0 31,1-18-15,17 18 0,-34 0-1,16 0 1,1 0-1,0-17 1,-18 17 0,0 0-1,18 0 1,-18 0 0,0 0-1,0 0 1,-18 0 15,36 0-31,17 0 16,-35 0-1,36 0-15,-18-36 0,17 36 16,-88 0 0,88 0-16,-34 0 15,16 0-15,19 0 0,-36 0 16,35 0-16,-35-17 15,36 17-15,-19 0 0,-17 0 16,0 0 0,-17 0-1,52 0 1,-17-35-16,17 35 0,-17 0 0,17 0 16,-158 0-1,141 0-15,-1-18 31,-87 18-15,35 0 0,0-35-1,35 35 1,-36-18 0,54 18-1,-53-18 1,17-17-1,19 35 1,34 0-16,-35 0 16,0-18-1,35 18 1,-17 0 0,17 0 46,-17 0-15,35 53 15,-17 18-46,17-18 0,-18 17-1,18-34-15,0 17 16,0-36 0,0 36-1,-35-35 1,35 17 15,0-17-15,0 17-1,-18-17 17,-17-18-17</inkml:trace>
  <inkml:trace contextRef="#ctx0" brushRef="#br0" timeOffset="19309.8">10760 17568 0,'0'-35'0,"0"70"0,-18-88 46,18 36-14,18 87 15,17-17-32,-35-17-15,0-1 16,18 18-1,-18-18 1,35 0 0,-17-35-1,-18 36 1,17-36 0,18 17-1,18-17 32,0 0-31,-17 0-1,16-35 1,-16 17-16,-19 18 16,19-17-1,-19-19 1</inkml:trace>
  <inkml:trace contextRef="#ctx0" brushRef="#br0" timeOffset="21279.75">10142 18115 0,'0'-18'16,"0"-17"15,-35 53 31,17 35-46,-17-36 0,18 19-16,17-1 15,0 18 32,35-53 0,-18 0-31,19-35-16,-36 17 15,0-88 1,17 36-1,-17-1 1,0-35 0,0 53-1,0 0 1,0 36 0,0-1 15,0 71 16,0 53-16,0-36-15,0-52-16,0 53 15,0 17 1,0-18-1</inkml:trace>
  <inkml:trace contextRef="#ctx0" brushRef="#br0" timeOffset="21969.54">10266 18274 0,'0'0'16,"0"-35"0,0 17-1,0 0 1,0-17-16,0 17 0,35-17 16,-35-18-1,0-35 1,18 17-1,-18 19 1,0 16-16,0 19 16,0-19-16,0 19 31,0 70 31,-36-18-46,36 18 0,0 17-1,0-52-15,-17 53 16,17 34 0,0-69-16,0-19 0,0 19 0,-35-19 15,35 1-15,0 17 0,0-17 16,0 17-16,0-17 15,0 17-15,0-17 0,0-1 16,0 19-16,0-19 16,0 18-1,17-17-15,1-18 32,17 0-17,-17 0 1,-18-35-1,0-18 1,0 35 0,0 1-16,0-19 0,0 19 15,0-19 1,0 19-16</inkml:trace>
  <inkml:trace contextRef="#ctx0" brushRef="#br0" timeOffset="22443.58">10389 18203 0,'0'-35'31,"36"17"-31,-36 1 31,0-19-15,0 19-1,0-18 1,0 52 78,52 71-63,-52-52-31,18 52 16,-18-35-1,0-18 16,0-17-31,0 17 16,-35-35 0</inkml:trace>
  <inkml:trace contextRef="#ctx0" brushRef="#br0" timeOffset="22794.49">10777 18133 0,'-17'0'16,"-36"0"15,35 17-15,-17 36-1,35 0 1,0 18 0,0-18-1,0 0 1,0-36-16,18 19 15,34-36 1</inkml:trace>
  <inkml:trace contextRef="#ctx0" brushRef="#br0" timeOffset="23243.95">11042 18256 0,'0'0'16,"-53"0"15,35 0-15,18 18-1,-35 17 1,35 18-1,0-35 1,0 17-16,0-17 31,18-18-15,-1 0 0,19 0 15,-19-53-31,-17 17 31,0-16-15,0 34-1</inkml:trace>
  <inkml:trace contextRef="#ctx0" brushRef="#br0" timeOffset="23512.45">11183 18274 0,'18'0'15,"-18"53"32,0-18-31,0-17-16,0 17 15,0 0 1,0 18 0,0-18-1</inkml:trace>
  <inkml:trace contextRef="#ctx0" brushRef="#br0" timeOffset="23977.35">11483 18292 0,'0'-18'31,"-18"18"16,-35 35-31,53-17-16,0 17 15,0 18 1,0-35-1,0-1 1,36-17 15,-1 0-15,-17 0 0,-18-17-16,17 17 15,-17-36-15,0 19 16,35 17-16,-35-36 15,0 19 1,-17-18 0,-1 35-1,1-18 1</inkml:trace>
  <inkml:trace contextRef="#ctx0" brushRef="#br0" timeOffset="24261.27">11695 18045 0,'35'0'31,"-18"0"0,19 35-15,-19 18-1,19 17 1,-36-34-16,0-19 0,0 1 0,0 70 16,0-17-1,-18-18-15,-35 35 16</inkml:trace>
  <inkml:trace contextRef="#ctx0" brushRef="#br0" timeOffset="26479.65">12506 16863 0,'-18'0'16,"-17"0"-16,17 0 62,54 35-15,34 18-31,-52-53-1,17 18-15,-17-18 16,35 53 0,-18-53-1,-17 17 1,-1 18 0,-17-17 15,0 35-16,0 0 1,0 0 0,0-36-1,0 1-15,-17 35 16,-36 0 0</inkml:trace>
  <inkml:trace contextRef="#ctx0" brushRef="#br0" timeOffset="28446.86">14093 17604 0,'18'0'47,"17"-36"-16,18 36 1,-17 0-17,-1 0-15,18 0 16,17 0-1,1-17 1,52 17 0,-87 0-1,17 0-15,-36 0 16,18 0-16,1 0 0,-1 0 16,18 0-1,88 0 1,0 0-1,-17 0 1,-19 0 0,19 0-1,-36 0 1,0 0 0,-35 0-16,35 0 15,-17 0 1,-53 0-16,87 0 15,-34 0 1,-36 0 0,-17 0-16,17 0 0,-17 0 0,17-36 15,-17 36-15,52 0 16,-34 0 15,-1 0-15,-35-17-1,35 17 1,-17 0 47,17 53-17,-35 35-30,0-70 0,0 34-16,0 1 15,0 0 1,0-35 15,0 35 0</inkml:trace>
  <inkml:trace contextRef="#ctx0" brushRef="#br0" timeOffset="28846.8">16351 17851 0,'0'0'15,"-35"0"1,35 35 78,0-18-79,18 19 1,-1-19 0,1-17-1,35 0 1,0-35-1,0-18 1,-36 36 0,19-1-16,-19 18 15</inkml:trace>
  <inkml:trace contextRef="#ctx0" brushRef="#br0" timeOffset="29830.38">16722 17868 0,'0'-17'31,"-53"17"1,35 52-1,18 1-16,0-17-15,-35-19 0,35 1 16,0 35 0,0 0-1,17-36 1,36-17 0,-17 0-1,-1-53 1,-35 36-16,18-18 15,-18-1-15,0 1 16,0-18-16,0-70 16,0 70-16,0-18 15,-36-35 17,36 89-17,0-36 1,-17 53-16,17-36 15,0 72 32,0-1-31,0-17-16,35 35 16,-17 70-1,-18-70-15,0-18 16,35 1-16,-35 69 15,0-34 1,17-36 0,-17-17-16,0 35 15</inkml:trace>
  <inkml:trace contextRef="#ctx0" brushRef="#br0" timeOffset="30447.18">17198 17956 0,'0'0'16,"0"-35"-16,0 17 15,0-70 1,0 53-1,0-71 1,0 36 0,0 17-1,0 17 17,-18 19-17,-17 17 1,17 0-1,18 35-15,0-17 0,-35 17 0,35 18 16,0-35-16,-18 123 16,-17 0-1,18-88-15,17-36 0,0 71 16,-36 18 0,36-88-16,0 17 0,0-17 15,0 35 1,0 0-1,0-36 1,36-17 0,16 0-1,-34-88 17,17 18-17,-35 17 1,0 17-1,0 1 1,0 17 0,0-17-1</inkml:trace>
  <inkml:trace contextRef="#ctx0" brushRef="#br0" timeOffset="30888.36">17321 17992 0,'0'0'16,"18"-71"-1,-18 36 1,35 17-16,-35-17 0,0 17 16,0 1-16,18 17 0,-18-53 31,0 17-16,0 19 1,0 105 47,0-17-48,0-54-15,0 18 16,0-17-16,0 88 15,0-53 1,0 0 0,0-36 15,0 1-31,-35-18 31,17 0-15</inkml:trace>
  <inkml:trace contextRef="#ctx0" brushRef="#br0" timeOffset="31231.08">17745 17657 0,'0'-18'32,"-18"18"15,-17 53-32,17-18-15,-17-17 0,17 70 16,-17 0-1,35-35-15,-18-18 0,18 18 16,0-35-16,0 35 16,0 17-1,0-34-15,53-19 16,0 1 0</inkml:trace>
  <inkml:trace contextRef="#ctx0" brushRef="#br0" timeOffset="32504.45">18045 17780 0,'0'0'0,"0"-35"16,0 17 15,0-17 0,0 52 0,0 1-15,0 17-16,0-17 16,0 35-16,0 0 15,0 17 1,0-17 0,0 0-1,0-35-15</inkml:trace>
  <inkml:trace contextRef="#ctx0" brushRef="#br0" timeOffset="33138.67">18256 17745 0,'0'-18'0,"0"36"0,18-71 31,17 35-15,-17-17-1,-1 35 16,-17 18-15,0-1 0,0 36-16,0 0 31,0-35-15,0 17-1,-17-35-15,17 18 16,0 17-1,0-18 32,0 1-15,0 35-17,17-18 1,-17 18-1,0-18 1,0 1 0,0-19-1,-17-17 17,-36 0-17,18 0 1,17 0-16</inkml:trace>
  <inkml:trace contextRef="#ctx0" brushRef="#br0" timeOffset="33399.75">18503 18097 0,'18'0'47,"-18"89"-15,0-72-17,0 19-15,-18-19 31</inkml:trace>
  <inkml:trace contextRef="#ctx0" brushRef="#br0" timeOffset="33932.16">18803 17868 0,'0'0'0,"0"-17"31,-35 52 0,17 0-15,18 18-1,-35 0 1,35-18-16,0-17 0,0-1 31,0 36-15,17-17 0,1-36-1,17 0-15,-17 0 16,0 0-16,35-36 15,-18-17 1,-17 36 0,17-36-16,-35 0 31,0 18-15,0 17-1,0 0-15,-18 18 16,18-35-1,-17 35 1</inkml:trace>
  <inkml:trace contextRef="#ctx0" brushRef="#br0" timeOffset="34217.76">19138 17604 0,'0'0'16,"18"-36"0,-1 54 15,36 53-16,-53-54-15,0 18 0,36 18 16,-36-35-16,0 17 0,0-17 16,0 35-16,0-36 0,0 54 0,0-18 15,-18 0-15,0-18 0,-17 18 16,0 0-16</inkml:trace>
  <inkml:trace contextRef="#ctx0" brushRef="#br0" timeOffset="78132.17">19579 17868 0</inkml:trace>
  <inkml:trace contextRef="#ctx0" brushRef="#br0" timeOffset="79201.63">19738 17745 0,'-18'0'62,"18"-18"-46,0 0-16,-17-34 31,-19-37-15,36 72-1,-17-1-15,-54-70 16,71 70 0,-53-35-1,-35-53 1,70 89-16,-35-1 16,-17-70-1,-36 35 1,36 35-1,34 1-15,-17 17 0,-52-71 16,34 71-16,-35-17 16,-123-54-1,-18 18 1,53 53 0,123 0-16,-123 0 15,124 0-15,-71 0 16,-159 0-1,88 0 1,53 0 15,142 0-31,-89 0 16,18 0 0,17 35-1,53-35-15,-17 0 0,18 0 16,-36 0-1,0 0 1,35 18 0,-35-18-1,18 0 1,17 35-16,1-35 16,-36 18-1,17-18-15,19 18 16,-36 17-1,0-17 1,35-18 15,-17 0-31,17 35 16,1-35 0,-19 17 15,19-17 16</inkml:trace>
  <inkml:trace contextRef="#ctx0" brushRef="#br0" timeOffset="79541.58">15981 16863 0,'-35'0'47,"35"17"-31,-18 1-1,-17 35 1,35-35-16,0 35 16,-18-1-1,18-34-15,0 35 16,0-18 0,0-17-1,88-18 1,-17 0-1,-54 0 1</inkml:trace>
  <inkml:trace contextRef="#ctx0" brushRef="#br0" timeOffset="82517.45">14728 16034 0,'36'-18'15,"-1"-17"17,0-18-17,-17-35 1,17 52-1,-35 1-15,18 18 0,-18-19 16,0 1-16,0-18 16,0 18-16,17 17 0,-17-17 15,0-18-15,0 35 0,0-52 16,0 17-16,0 0 16,0 0-16,0-53 15,0 0 1,0 89-1,0-19-15,0-17 0,0 36 0,-52-107 16,34 19 15,18 69-31,-35-34 16,17-1 0,-35-17-1,35 53 1,-17-18-1,35 17-15,-17 19 0,-19-18 16,36 17-16,-17 0 16,-36-35-1,35 18 1,-17 17 0,-18-34-1,35 34 1,-35-17-1,36 35 17,-19-18-17,19-17 1,-1 17-16,-35 0 31,0-17-15,0 18-1,0 17 1,36 0-16,-18 0 0,17-36 16,-53 36-1,18-17 1,18 17 0,-18 0-1,36 0-15,-36 0 16,0 0-1,17 0 17,-52 0-17,71 0-15,-19 0 0,-52 35 32,0-35-17,70 18-15,1-18 0,-19 0 16,-34 35-1,17-18 1,35-17-16,-35 0 16,0 18-1,36-18-15,17 35 16,-35-35-16,17 0 0,-17 18 0,-18-18 16,35 35-1,0-35-15,-34 18 16,16-18-1,19 0-15,-19 0 16,19 35-16,-36-35 16,0 18-1,-35-1 1,35-17 0,0 36-1,0-36 1,0 17-1,35-17-15,-35 0 16,-17 36 0,17-36-1,-18 17 1,19-17 0,-1 0-1,35 0 1,-17 0-16,-18 18 31,0-18-15,18 0-1,-18 0 1,0 0 0,0 0-1,0 0 1,35 0-1,-35 0 1,36 0 0,-36 0 31</inkml:trace>
  <inkml:trace contextRef="#ctx0" brushRef="#br0" timeOffset="83067.18">11465 14005 0,'0'0'0,"0"-17"31,-53 70 63,0 35-63,53-71-31,-17 1 0,-18 17 31,35-17-15,-18 17 0,18-17-1,0 17 79,0-17-47,53 52-16,-18-34-31,36 17 16,34 52-16</inkml:trace>
  <inkml:trace contextRef="#ctx0" brushRef="#br0" timeOffset="85586.03">7937 12788 0,'-35'-53'78,"18"0"-47,-19-52-15,36 87-16,-17-35 16,17 18-16,0 17 0,-36-70 15,19-36 1,-19-17-1,19 18 1,-18 17 0,35 35-1,0 36-15,-18 17 0,18-17 16,0 18-16,0-36 0,0 35 0,-18-70 16,18-18-1,0 88 1,0 1-16,0-19 0,0 19 0,0-89 15,0 35 17,0 36-32,0-35 15,18 17 1,-18 35-16,0-17 0,35 17 0,-35 0 16,53-70-1,-35 18 1,17 17-1,-17 0 1,-1 53-16,-17-18 16,36-35-1,-19 53-15,18-17 16,-17-19 0,-18 19-1,35 17 1,-70 0 46,0 0-62</inkml:trace>
  <inkml:trace contextRef="#ctx0" brushRef="#br0" timeOffset="86001.75">7796 10513 0,'-53'0'31,"36"0"-15,-18-36 31,70 19-1,71-1-14,-89 18-17,19 0 1,-19 0-16,18 0 16,-17 0-1,17 0 16,-17 18-15,-18 17-16,0-17 16,18 70-1,-18-17 1,0-54 0,0 36-16,0 18 15</inkml:trace>
  <inkml:trace contextRef="#ctx0" brushRef="#br0" timeOffset="95022.11">7691 10548 0,'-18'-18'15,"0"1"1,1-19 15,-36 19-15,17-18-1,-16-18 1,34 35 0,-35 0-16,-53-70 31,36 35-16,52 36-15,-17-19 0,17 19 0,18-1 16,-35-17-16,17 17 0,-35-35 16,53 36-16,-17-19 0,-19-17 15,-17-70 1,53 88-16,-17 17 0,17-17 16,-53-89-1,18 89-15,35 17 16,-18 1-16,18-36 0,-35-53 15,17 0 1,18 88-16,-35-123 16,17 36-1,18 52 1,0 35-16,0-17 0,0-18 16,-35-53-1,17-18 1,18 1-1,0 35 1,0 35-16,-35 35 0,35-70 16,0 0-1,0 53-15,0-18 0,17-53 16,1-35 0,17 35-1,-17-18 1,17 72-16,-17-37 15,-18 72-15,0-1 16,35-70-16,-35 70 0,18-70 16,35-71-1,-53 106 1,17 18-16,19-71 31,17 0-15,-36 1-1,19 87-15,-19-53 16,18 71-16,-35-35 0,18 17 16,-18-17-16,53-35 15,-53 52-15,18-17 0,-18 17 16,70-88 0,-70 89-16,35 17 0,-17-36 15,-18 19-15,35-19 16,-17 19-16,35-54 15,-35 36 1,-18 17-16,53-35 16,-1 0-1,-16 36 1,-36-18-16,17 17 0,36-53 31,18 18-15,-36 1-1,-17 52-15,35-53 16,0 35 0,-18-35-1,0 18-15,-17 17 16,35 0 0,-18-17-16,-17 18 15,35-19 1,-1 19-1,-34-19 1,35 1 0,-35 0-1,17 35 1,-17-18-16,17 18 31,0-35-15,0 17-1,-17-17 1,17 17 0,-17 18-1,17 0 1,-35-17 0,18 17-16,-1-36 15,19 36 1,-19-17-1,19 17 1,-19-35 15,36 35 16,-35-18-31,17 18-1,-17-18 1,17 18 0,-17 0-1,-18-35-15,53 35 16,-36-18 0,19-17-1,34 17 1,-52-17-1,35 17 1,-18 1 0,18-18-1,-36 35 1,1-18-16,35-17 31,0 17-15,-18-17-16,1 17 15,16 0 1,-16-17 0,-1 18-1,18-19 1,-18 1 0,-17 35-16,17-35 15,36 17 1,-18-17-1,17-18 1,-17 53 0,18-35-1,-1-1 17,-17 19-17,0-19 1,0 19-1,0 17 1,-36-36 0,19 36-1,34-17 1,-52 17 0,35 0-1,-18 0-15,36 0 31,-54 0-15,19 0-16,-19 0 16,1 0-16,17 0 15,-17 0 1,17 0-16,-17 0 0,35 0 31,17 0-15,-17 0-1,53 35 1,-36-35 0,1 18-1,-18 17 1,18-35 0,-36 0-16,18 0 15,17 18 1,-17-18-1,0 0 1,-35 35-16,35-35 16,-36 0-1,19 0 1,-19 0-16,36 18 31,0-18-15,-35 0-16,35 17 15,0-17 1,17 36 0,18-19-1,0-17 1,-35 35 0,-17-35-16,-19 0 15,1 0-15,17 0 0,-17 18 16,17-18-16,-17 0 15,-1 0-15,19 0 0,34 35 16,-34-35 0,-19 0-16,1 0 15,35 18-15,0-18 16,0 18 15,-36-18-31,18 0 16,18 35-1,-35-35-15,0 0 0,35 18 32,-1-18-17,-16 0-15,-19 35 16,54-35 0,-36 0-1,18 17 1,-35-17-1,-1 0 1,19 0 15,-72-35 63,19 35-78,17-17-16,-35 17 0,17-36 0,-17 36 15,17-17 1,-35-1 0,35-17-1,-17 35 1,35-18-1,-18 18 1,18-35 0,-35 35-1,70 0 48,18 17-48,18 1 1,17 35 0,-70-53-1,35 18 1,-36 17 0,19-17-1,-36 17 1,0-18 15,-18 36-15,0-35-1,-35 35 1,36-18 0,-18 0-1,17-35-15,-17 36 16,17-19-16,-35 19 0</inkml:trace>
  <inkml:trace contextRef="#ctx0" brushRef="#br1" timeOffset="122582.69">14287 2857 0,'0'0'15,"0"-52"1,0-1 15,0 88 63,0 18-79,0-36-15,0 72 16,0-19 0,0 54-1,-17-18 1,17-1 0,0-69-16,0 52 15,0-53-15,0 18 16,0-35-16,0 17 15,0 36-15,0-54 16,0 18-16,0 18 0,0 124 31,0-71-15,0 17 0,0-17-1,0 53 1,0-54-1,0 1 1,0-88-16,0 17 0,0 18 0,0-35 16,0 17-16,0-17 0,0-1 0,0 36 15,0-17-15,0 34 16,0-35-16,0-17 16,0 35-16,0 106 15,0-54 1,35 19-1,-35-18 1,0-36 15,0 19-31,0-72 0,0 1 0,0 17 16,0-17-16,0 17 16,0 106-1,0-106-15,0 36 16,0 35-1,0 0 1,0-89-16,0 19 0,18-1 16,-18 18-16,0 0 15,0 88 1,0-18 0,0-52-1,0-36-15,35 71 16,-35-18-1,0-53 1,18-17-16,-18 70 0,0 36 31,0-71-31,0 52 16,35 1 0,-35 18-1,0-89-15,0-17 0,0 70 16,0-35-16,0-36 0,0 1 0,0 176 31,0-88-15,0-88-16,0 87 15,0-87-15,0 70 16,0 36 0,0-18-1,-18-1 1,18-34-1,0-1 1,-17-17 15,17 0-31</inkml:trace>
  <inkml:trace contextRef="#ctx0" brushRef="#br1" timeOffset="125084.72">14305 9013 0,'0'-52'31,"-18"34"1,18 124 61,0 35-61,0 35-1,0 36 0,0-194-15,0 17-16,0 18 15,0 0-15,0-36 0,18 19 0,-18 87 32,35-52-17,-35-54-15,0 89 16,18-71-16,-18 1 15,53 122 1,-53-122-16,0 34 16,53 89-1,-53-53 1,35 0 15,-35-53-31,0-36 0,0 18 0,0-17 16,18 0-16,-18 17 0,35 71 15,-35-18 17,18-17-17,-18-18 1,17-1 0,-17 1-1,0-35-15,36-18 0,-36 53 16,17 0-1,-17 0 1,36-36-16,-36 36 16,17-17-1,-17-19-15,0 18 16,35-17-16,-17 53 16,-18-1-1,18 18 1,-18-70-1,35 35-15,-35 18 16,18 17 15,-18-18-15,35 1 0,-17-1-1,-1-17 1,-17-17-16,0-19 0,35 36 15,-35 0 1,18-53-16,-18 18 0,0 17 16,0-17-16,35-18 0,-35 53 15,18 17 1,17-17 0,-35 0-1,18-53 1,-18 18-16,0 17 0,0-18 15,18 1-15,-18 70 32,0-70-32,0 35 15,0 17 1,35 19 0,-35-72-16,0 1 0,0 17 15,0-17-15,0 35 16,18 70-1,-18-52 1,35 17 0,-35-35-16,0 53 15,0-89-15,0 36 16,17 0-16,-17-18 0,0 18 16,36 71-16,-1 35 15,-35-106 1,0 52-16,18-87 15,-18 88-15,0-53 16,35 88-16,-17-35 31,-18-89-31,35 19 0</inkml:trace>
  <inkml:trace contextRef="#ctx0" brushRef="#br1" timeOffset="129570.1">15363 15011 0,'0'-36'16,"0"19"15,0-1 16,0-17 47,0 52 15,0 54-78,0-53-15,18 35-1,-18 17 1,35 18 0,-35-70-1,18 17-15,-18 1 16,0 16 0,35 1-1,-35 0 1,0 18 15,18-36-15,-18-17-16,0-1 15,0 19-15,0 17 16,0 17 0,0-17-1,35 0 1,-35-35-1,0-1 1,0 19-16,18-36 16,-18 17-1,17-17 1,19 0 0,17 0-1,-36 0 1,19 0-1,-1 0-15,18 0 32,-18 0-32,-17 0 0,35 35 15,52-35 1,-34 0 0,52 0-1,-17 18 1,-53-18-16,53 0 15,53 35 1,-53-35 0,-18 0-1,-53 18-15,18-18 16,-35 0-16,88 0 16,-36 0-1,-35 0-15,36 0 16,-1 0-1,36 0 17,-35 0-17,-36 0-15,71 0 16,-35 0 0,-54 0-16,54 35 15,70-35 1,-35 0-1,52 0 1,-140 0-16,53 18 16,70-18-1,-124 0-15,54 0 16,88 35 0,-54-35-1,37 18 1,-89-18-1,52 0-15,36 0 32,-123 0-32,17 0 0,18 35 0,-35-35 0,17 0 15,-17 0-15,-1 0 0,19 0 16,70 0 0,-89 0-16,36 0 15,18 18 1,-36-18-16,-17 0 15,35 0 1,-1 0 0,-52 35-1,18-35-15,0 18 32,17 17-17,-17-17 16,-18 35-15,0-36-16,35 18 16,-35-17-16,0 35 15,0 18 1,18 17 0,-18 35-1,0-105-15,0 17 0,0-17 16,0 88-1,0-53-15,0-36 16,0 18-16,0 124 16,0-71-1,0-17-15,0-53 16,0-1-16,0 36 0,0-18 0,0 36 16,0-53-1,0 87-15,0 1 16,0 35 15,0-52-15,0 16-1,0-87-15,0 70 16,0-70-16,0 35 16,0 70-1,0-87-15,0-19 0,0 18 16,0 107-1,0-37 1,0 1 0,0-88-16,0 17 15,0-17 1,0 17-16,0-17 0,0-1 0,35-17 62,-53 0 110,18-105-62,0 16-95</inkml:trace>
  <inkml:trace contextRef="#ctx0" brushRef="#br0" timeOffset="141622.6">15187 4939 0,'18'-53'140,"-1"0"-108,19 0-17,-36 18 1,0 0 15,0 17-15,-18 18-1,0 0 1,18 35 15,0-17-15,36-1 15,-19 19-15,19 17 15,-19 0-15,-17-18-1,0 18 1,0-18-16,0-17 15,0 35 1,-35-53 15,17 0-15,-17 0-16,17-36 16,-17 19-16</inkml:trace>
  <inkml:trace contextRef="#ctx0" brushRef="#br0" timeOffset="142430.22">15557 4904 0,'0'-18'94,"0"0"-78,0-17-1,0 17 1,0-17-1,0 17 1,0 1 0,-17 17 31,-1 0-32,18 17 16,35 19 1,-17-36-1,-18 17-15,35-17-1,-35 53 32,-17-17-31,-1-19-16,18 1 15,-53 35 1,53-18 0,0-17-16,0 17 15,0-17-15,0-1 31,53 19-15,-18-36 0</inkml:trace>
  <inkml:trace contextRef="#ctx0" brushRef="#br0" timeOffset="142740.17">15928 4762 0,'0'0'32,"-35"0"-32,-36 36 15,53 17 1,18 17-1,0-17 1,0 18 15,0-36-15,53 0 0,-35-35-16</inkml:trace>
  <inkml:trace contextRef="#ctx0" brushRef="#br0" timeOffset="143024.05">16228 4921 0,'53'0'63,"-18"0"-48,-17 0-15,52 0 31</inkml:trace>
  <inkml:trace contextRef="#ctx0" brushRef="#br0" timeOffset="143240.32">16298 5098 0,'36'0'79,"34"0"-79</inkml:trace>
  <inkml:trace contextRef="#ctx0" brushRef="#br0" timeOffset="144223.5">16933 4851 0,'0'0'0,"36"-18"78,-36 0-62,17-17-1,-17 17 1,36 1-16,-36-18 16,0 17 15,35 18 31,-35 35-62,0-17 16,0 52 0,0-17-1,0 18 1,0-18-1,0 0 1,35-18 0,-35-17-1,0-1 1,0 19 0,0-19 30,-18-17-14,-17 0-1,0 0-15,17 0 15,71 0 31,0 0-46,-35 0-16,35 0 16,0 0-1,-36 0 1,18 0-1,-17 0 1,17 0 15</inkml:trace>
  <inkml:trace contextRef="#ctx0" brushRef="#br0" timeOffset="-186133.77">17145 5292 0,'35'0'15,"-35"17"95,18 71-79,-18-52-31,0 87 31,0 159 0,0-264-31,0 141 32,0-142-32,0 36 15,0-17-15,0-1 16,0 0-1,0-17-15,0 17 16,0-17 0</inkml:trace>
  <inkml:trace contextRef="#ctx0" brushRef="#br0" timeOffset="-185600.26">17039 5980 0,'-53'158'125,"53"-140"-125,53-194 0,-106 405 16,71-194-16,-18-17 0,0 17 15,0-17-15,18-1 16,-18 19-16,17-19 31,18-17-15,18 0-1,0-53 1,35-52 0,-35 34-1,-17 53 1,-1-35-16,0 0 31,-17 53-15,-18-17-16</inkml:trace>
  <inkml:trace contextRef="#ctx0" brushRef="#br0" timeOffset="-184917.46">16351 6544 0,'-53'0'31,"36"0"-16,-19 35-15,-17 1 32,36 69-17,-18-69-15,35-19 0,0 36 16,-18 106 0,18-106-1,35 35 1,18-53-1,18-35 1,-54 0-16,89 0 16,-53-17-16</inkml:trace>
  <inkml:trace contextRef="#ctx0" brushRef="#br0" timeOffset="-184600.52">16792 6809 0,'35'0'109,"36"0"-78,-53 0-31</inkml:trace>
  <inkml:trace contextRef="#ctx0" brushRef="#br0" timeOffset="-184351.09">16845 6950 0,'-35'17'31,"35"19"32,88-36-32,-70 0-31,17 0 16,18-36-16</inkml:trace>
  <inkml:trace contextRef="#ctx0" brushRef="#br0" timeOffset="-183616.19">17568 6720 0,'0'18'0,"0"-36"0,18 36 78,17-71-63,-17 18 1,-18 52 47,0 72-32,0 69 0,0-140-31,0 88 16,0-71-1,0 0 1,0 18 15,0-17 0,-35-36-15,17 17-16,0-17 16,-17 0-16,17 0 15,-17 18 1,17-18-16,-17 0 16,18 0-1,-1 35 1,36-35 15,70 18 0,-71-18-31,19 0 0,17 0 0,-36 0 0,36 0 16,71 0 15,-54 0-31</inkml:trace>
  <inkml:trace contextRef="#ctx0" brushRef="#br0" timeOffset="-182432.58">3334 4974 0,'264'-35'47,"-211"35"-32,0-35-15,159-18 16,-142 17-16,-17 1 0,18 17 16,-18-17-16,0 35 0,35-53 15,18 0 1,-36 36 0,-17-19-1,-35 36-15,17-17 16,-17 17-1,-18-35 1,35 35-16</inkml:trace>
  <inkml:trace contextRef="#ctx0" brushRef="#br0" timeOffset="-181532.25">3775 5891 0,'0'0'0,"35"-17"47,36-107-16,-36 54-15,0 17-1,-35 35 1,35 53 31,-35 1-31,0-1-16,0 18 15,0-35-15,0 52 16,0 18-1,0-70 1,0 17-16,0 36 16,0-54-1,0 36 32,-17-53-31,-1 18-1,-52-18 1,34 35-16,-34-35 16,52 0-16,-17 18 15,17-18-15,-17 0 0,17 0 16,1 35 0,-19-35-1,54 0 16,105 0-15,-105 0 0,70 0-16,-35 0 15,-35 0-15,17 0 0,18 0 0,-35 0 16,-1 0-16,19 0 16,69 0-1,-87 0 1,35 0-1,-35 0 1,17 0 0</inkml:trace>
  <inkml:trace contextRef="#ctx0" brushRef="#br0" timeOffset="-179347.84">17657 7655 0,'-36'0'78,"36"18"-47,0 35-15,0-18-16,0 0 15,0 71 1,0 0 0,-17 18-1,17-36 1,0-18-1,0-17 1,0-35 0,0 17-1,-36-35 17,36 18-17</inkml:trace>
  <inkml:trace contextRef="#ctx0" brushRef="#br0" timeOffset="-178881.57">17392 8202 0,'0'0'0,"-18"-18"16,1 18 46,17 53-46,0-35-1,0 70 1,0-35 0,17-18-1,-17 1-15,36-19 32,-19 19-17,36-36 1,18-36-1,-36 36-15,-17-35 16,87-36-16,-52 54 16,-35-36 15,17 53-15</inkml:trace>
  <inkml:trace contextRef="#ctx0" brushRef="#br0" timeOffset="-177548.07">17110 9102 0,'0'0'16,"-36"-18"-1,-34 18 16,17 88-15,53-70 0,-18-1-1,18 19-15,-35-19 0,35 36 16,0-17-16,-18-19 0,18 54 31,0-18-15,0-18-1,36-35 1,-19 0-16,19-35 16,-19-53-1,-17-36 1,0-35 0,0 36-1,0 35 1,0 35-1,0 17 1,0 107 47,0 35-48,36 0 1,-36 17-1,17-17 1,1 35 0,-18-123-16,0-1 15</inkml:trace>
  <inkml:trace contextRef="#ctx0" brushRef="#br0" timeOffset="-176996.84">17321 9454 0,'0'0'0,"0"-17"31,0-18-15,0-18-1,18-18 1,17-52-1,-17 17 1,-18 70-16,0 19 0,0-1 16,35-17-16,-35 17 15,0-17-15,-17 158 63,-72 248-32,89-318-31,-53 194 31,18-177-31,35-52 0,0 35 16,0-36-16,0 19 16,0-19-16,0 1 15,35-18 16,1-53-15,-19 0-16,-17 36 0,36-19 16,-36 19-16,0-89 15,0 88-15,0-35 16,0 0 0,0 18-16</inkml:trace>
  <inkml:trace contextRef="#ctx0" brushRef="#br0" timeOffset="-176597.32">17374 9454 0,'18'0'16,"-36"0"-16,71 0 31,0-17-15,-53-18-16,18 35 0,17-53 15,-35 35-15,18-17 0,-18 17 16,17 0-16,19-35 15,-36 18-15,0 18 0,0-19 32,0 19-17,0 105 48,0 88-32,0-158-31,0 17 0,0 53 31,0-52-31,0-19 16,0 19 0,-36-36-1,-17 0 1,18-18-16</inkml:trace>
  <inkml:trace contextRef="#ctx0" brushRef="#br0" timeOffset="-176260.13">18221 9066 0,'0'-35'16,"0"70"-16,0-88 16,-35 53 46,-1 53-62,19-35 0,-36 88 16,18 35-1,35-18 1,0-17 0,35 0-1,53-35 1,0-36 0</inkml:trace>
  <inkml:trace contextRef="#ctx0" brushRef="#br0" timeOffset="-174892.32">18644 9155 0,'0'-18'0,"0"-17"47,0 70 31,0 88-47,0 1 0,0-71-15,0-18-16,0-17 16</inkml:trace>
  <inkml:trace contextRef="#ctx0" brushRef="#br0" timeOffset="-174613.04">18838 9543 0,'36'0'31,"-19"0"-16,-17 17 1,0 36 15,0-18-15,0-17-16,0 17 0,0-17 16,0 0-16,-35 17 15,17-35-15</inkml:trace>
  <inkml:trace contextRef="#ctx0" brushRef="#br0" timeOffset="-174280.12">19262 9084 0,'35'35'78,"-35"36"-62,0-54-16,0 19 0,0 17 15,0-36-15,0 36 16,0 18 0,0-36-16,0 0 15</inkml:trace>
  <inkml:trace contextRef="#ctx0" brushRef="#br0" timeOffset="-174013.7">19614 8872 0,'0'0'0,"0"-17"15,0 34 16,53 89-15,-53-53-16,0 35 16,0 124-1,-17-36 1,-142 71 0</inkml:trace>
  <inkml:trace contextRef="#ctx0" brushRef="#br0" timeOffset="-148403.58">18062 10107 0,'0'-18'63,"0"71"15,0-17-62,0-19-16,-35 19 15,35-19-15,0 36 16,0-35-16,-18 17 16,18-17-16,0 35 0,-17 17 15,17 36 1,-36 0 15,36-18-15,-17 0-1,17-17 1,0-54 0,0 36-1,-36-17 1,36-19-1,0 1 17,-17-18-1</inkml:trace>
  <inkml:trace contextRef="#ctx0" brushRef="#br0" timeOffset="-147853.01">17762 10742 0,'0'35'62,"0"71"-30,0-88-32,36 52 15,-36-34 1,17 17-16,-17-36 15,36 1 1,-19 17 0,-17-17-1,18 17 1,35-35 0,0 0-1,-36 0-15,19 0 0,-19-35 16,18 35-16,-17-36 0,53-34 31,-36 17-15,-17 35-1,17 18 1,-35-17 0</inkml:trace>
  <inkml:trace contextRef="#ctx0" brushRef="#br0" timeOffset="-146799.01">17657 11553 0,'0'0'0,"-18"0"32,-17 0-17,-18 0 1,35 53-1,0 18 1,-17-1 0,17-34-16,18-19 15,0 19-15,0 17 16,0-36 0,0 1-1,36-18 32,-19-53-31,1 35-16,-18-70 15,0 0 1,0 53-16,0-36 16,0-35-1,0 53 1,0 36-1,0-19-15,0 54 63,0 53-47,35-54-1,-35 19-15,0-19 0,0 18 0,18 195 47,-18-213-31,0 1-16,0 17 15</inkml:trace>
  <inkml:trace contextRef="#ctx0" brushRef="#br0" timeOffset="-146252.65">17851 11871 0,'0'0'0,"0"-35"16,0 17 0,0 0-16,0-87 15,17 34 16,-17 36-31,0 17 0,0-35 16,0 18-16,0 17 0,18-52 31,-18 34 1,0 54-17,0 0-15,0 35 16,0 70-1,0-88-15,-18-17 0,18 70 16,0 36 0,-35-18-1,35-36 1,0 1 0,0-36-1,0-17 16,35-18 1,-35-36-17,18 19-15,-18-19 16,0 1 0,35 0-16,-35 17 0,0-35 15</inkml:trace>
  <inkml:trace contextRef="#ctx0" brushRef="#br0" timeOffset="-145819">18009 11783 0,'0'0'16,"36"-36"0,-36 19-1,0-18 1,17 17-1,-17 0-15,0-17 0,0-18 16,35 35 0,-35-17-1,0 18 1,-17 17 46,17 105-30,17-69-32,-17-19 0,0 1 0,0 17 0,0 89 47,0-18-16,-35-89-16,0-17 1,17 0-16</inkml:trace>
  <inkml:trace contextRef="#ctx0" brushRef="#br0" timeOffset="-145468.79">18486 11430 0,'0'-18'32,"-36"18"-1,19 0-16,-19 0-15,19 36 0,17-19 0,-18 19 16,18-19-16,-35 71 16,17 1-1,18-1 1,0 0 0,0-35-1,53-18 1,-35-17-16,35-18 15</inkml:trace>
  <inkml:trace contextRef="#ctx0" brushRef="#br0" timeOffset="-144751.98">18944 11483 0,'0'-18'0,"0"-17"31,-35 35 47,17 0-62,1 0-1,-19 0-15,36 18 16,-17-18-1,17 17 1,-36 19-16,36 16 16,0-16-1,0-1 1,0 18 0,0-35-1,0-1 1,18-17-1,35 0 1,-35 0 0,-1 0-1,36 0 1,-18 35 0,-17 18-1,17 0 16,-35-35-31,0 53 32,-17-36-17,-54-18 1,18-17 0,-17 0-1</inkml:trace>
  <inkml:trace contextRef="#ctx0" brushRef="#br0" timeOffset="-144484.98">19209 11800 0,'17'0'16,"-17"53"31,0 0-32,0-35-15,0 0 16,-35 34 0,35-16-16,-18-36 15,18 17-15</inkml:trace>
  <inkml:trace contextRef="#ctx0" brushRef="#br0" timeOffset="-144210.72">19438 11589 0,'0'0'31,"0"17"16,0 72-31,0-37 0,0 72-1,0-89 1,0 1-1,0-19-15</inkml:trace>
  <inkml:trace contextRef="#ctx0" brushRef="#br0" timeOffset="-143918.36">19773 11289 0,'0'0'16,"53"18"31,-18 87-32,-35-87-15,0 35 16,18 159-1,-18-160-15,-18 72 16,1-71-16,-107 141 16,18-53-16</inkml:trace>
  <inkml:trace contextRef="#ctx0" brushRef="#br0" timeOffset="-119442.39">19526 12541 0,'0'-35'0,"18"17"31,-18-17 1,35 35-1,-17 18 47,-18 88-47,17-89-31,-17 1 0,0 17 0,0-17 16,0 35-16,0-18 0,0-17 15,0-1-15,36 18 0,-36 18 16,0-35-16,0 17 0,0-17 16,0 52-1,0-34-15,0 17 16,0-18 0,0 0-1,0-17 1,0 17-1,17-35 1,-17 18 15,-35-18 63,17 0-78,1 0-1,-36 0 1,18 0-16,17 0 16,-35-35-1,0 35 1,35 0-16,-17 0 15,-18 0 1,36 0-16,-36 0 16,35 0-1,-70 0 1,53 0 15,-18 0-15,0 0-1,18 0 1,-36 0 0,53 0-1,-70 0 1,53 0 0,-18 0-1,0 0 1,0 0-1,18 0 1,0 17 0,-1-17-1,-17 0-15,0 0 16,1 0 0,16 0 15,1 0-16,17 0 1,-17 0 0,17 0-1,-17 0 1,17 0 0,1 0 46,17 18 32,-35 17-79,35 0 1,-18 54 0,18-72-16,-35 36 15,35-35-15,-18 35 16,18-18-16,0 35 16,-18-17-1,18-35-15,0 17 0,0-17 16,0 0-16,-35 35 15,35-18 1,0-18 0,0 1-1,-18 17 1,18-17 31</inkml:trace>
  <inkml:trace contextRef="#ctx0" brushRef="#br0" timeOffset="-118875.4">17780 13688 0,'-35'-18'15,"35"53"63,0 18-62,0-35-16,17 0 16,-17 17-16,18 18 15,-18-36 1,18 36-1,-18-35-15,0 17 16,0-17 0,35 17-1,35-35 32,-17-17-31,18-36-1,-18 35 1,-36-17-16,19 17 16,-19 0-1,19 18-15</inkml:trace>
  <inkml:trace contextRef="#ctx0" brushRef="#br0" timeOffset="-117308.55">17110 14464 0,'0'-35'32,"-18"17"-17,0 18 48,-17 35-48,18 36 1,-19-1 0,36-17-1,-17 0 1,17-35-16,0 17 31,35-35-15,-17-18-1,-18-34 1,35 34-16,-35-35 16,0-70-1,0 87 1,0-17-16,0 36 0,0-1 16,0-88-1,0 53 1,0 36-16,0-36 15,0 17 17,17 72-1,-17 34-15,0-34-16,0-19 15,18 18-15,-18 89 16,0-53-1,0-19-15,0-16 16,0 34-16,0 1 16</inkml:trace>
  <inkml:trace contextRef="#ctx0" brushRef="#br0" timeOffset="-116408.21">17268 14781 0,'0'-17'0,"0"34"0,0-70 16,0 36-16,0-1 0,0-17 16,0 17-16,36-17 0,-36 17 15,0-35-15,0 18 0,0 18 0,0-1 16,17-17-16,-17-71 15,0 35 1,0 54 0,0-19-1,0 19 1,0 52 31,0 18-32,0-18-15,0 0 0,-35 124 32,35-35-17,0-107-15,0 71 16,0-70-16,0 35 16,0-35-16,0 35 15,0-18-15,0 18 31,18-53-15,17 0 0,0-18-1,-17 0 1,-18-17-16,53-53 31,-53 35-15,35-53-1,-35 53 1,0 0 0,0 1-1,0 34 17,0 53 46,18 53-47,-18-52-31,0-19 0,0 71 31,0-70-31,0 0 0,0 17 31,0 18-15,-36-53 15,19 0-31</inkml:trace>
  <inkml:trace contextRef="#ctx0" brushRef="#br0" timeOffset="-115991.46">18027 14340 0,'0'-35'0,"0"70"15,-35-70 17,17 53-17,-17-18 1,35 17-16,-18 1 0,18 17 0,0-17 0,-18 17 15,-17 106 1,35-52 0,0-1 15,0-53-31,18 18 16,-1-35-1,36 17-15</inkml:trace>
  <inkml:trace contextRef="#ctx0" brushRef="#br0" timeOffset="-115674.32">18221 14429 0,'0'-18'15,"-18"18"-15,18-35 16,0 70 31,0 0-31,0-17-16,0 0 15,0 87 1,0 1-1,0-53 1,0-35-16,0 17 16,0-17-1</inkml:trace>
  <inkml:trace contextRef="#ctx0" brushRef="#br0" timeOffset="-115207.05">18362 14340 0,'0'0'0,"0"36"47,0-1-32,0-17-15,-18 35 16,18 52 0,0-87-16,-17 35 15,17 35 1,-18-35 0,18-18-16,0-17 15,0 17 1,0-17-1,18-18 17,-18-53 30,0 18-31</inkml:trace>
  <inkml:trace contextRef="#ctx0" brushRef="#br0" timeOffset="-114940.35">18503 14799 0,'35'0'31,"-35"53"1,-17-18-17,17 36 1,-18-54-16,18 19 15,-17-19 1,-19-17-16</inkml:trace>
  <inkml:trace contextRef="#ctx0" brushRef="#br0" timeOffset="-114640.79">18609 14482 0,'0'0'15,"0"-18"17,35 88 14,-35 19-30,0-72-16,0 1 0,0 17 16,0 36-1,0-18 1,0-36 0</inkml:trace>
  <inkml:trace contextRef="#ctx0" brushRef="#br0" timeOffset="-114093.58">18874 14270 0,'0'-35'15,"0"17"17,17 18 140,19 0-157,-19 53 1,18 0-1,-17-36 1,0 72 0,-18-72-16,0 19 0,0-19 15,0 107 1,0-89-16,0-17 0,0 34 16,0 107-1,-36-106-15,-16 35 16,34-70-16,-35 17 15</inkml:trace>
  <inkml:trace contextRef="#ctx0" brushRef="#br0" timeOffset="-112856.55">18344 14799 0,'36'0'188,"-19"0"-157,1 0-15,17 0 15,-17-35 16,-18 17-16,0-17 47,0 17-46,0-17-1,-35 17 16,17 18-32,0 0 17,-17 0-17</inkml:trace>
  <inkml:trace contextRef="#ctx0" brushRef="#br0" timeOffset="-84062.68">16528 14252 0,'0'0'0,"-18"-17"15,18-19-15,0 19 16,-18-72 0,18-52 15,0 124-31,0-71 16,0-18-1,36-18 16,52-52 1,-53 123-17,36-35 1,-71 52-16,17 36 0,-17-17 16,88-71-1,-52 52 1,52-17-1,-35 18 1,17 17 0,1-17-1,0 18 1,-36-1 0,35 18-16,-34 0 15,-19-35-15,1 35 0,70-18 16,-70 18-1,-1 0 1,19-35 0,-19 35-1,19 0 1,-19-18 15,-17-17 0,-53 35-15,18 0-16,17 0 0,1 0 16,-36-18-1,18 18-15,-1 0 32,89 0 46,-35 35-63,17-35 1,-17 18 0,-1-18-16,-17 35 0,0 18 31,0-17-16,0-1-15,0 35 16,-35 19 0</inkml:trace>
  <inkml:trace contextRef="#ctx0" brushRef="#br0" timeOffset="-82670.72">19420 13229 0,'18'-17'47,"141"-19"-16,-142 36-31,142-17 31,-106 17-31,-18 0 0,142 0 31,158-36 1,-282 36-32,17 0 15,89-35 1,-106 35-16,53-18 16,0 18-1,-36-35 1,1 35-1,-36 0 1,18-18 0,0 18 15,-35 0 0,-1 0 16,-17 89-31,35-54-1,-35 53 1,18-70-16,-18 35 16,0 105-1,35-52 1,-35 53-1,18-71 1,17-35 0,-35-18-16,0 1 15,0 17 1,0-18 0,18-35-16,-18 18 0,0 34 15,0-34 1,18 17-1,-18-17 17,35-18-17</inkml:trace>
  <inkml:trace contextRef="#ctx0" brushRef="#br0" timeOffset="-82310.82">21361 14041 0,'-18'-36'15,"36"72"-15,-71-72 16,35 36 15,18 18 0,0 0 1,0-1-17,35-17 32,-17 0-31,17 0-16,-35-17 15,18 17-15,0-36 16,17 36 0</inkml:trace>
  <inkml:trace contextRef="#ctx0" brushRef="#br0" timeOffset="-81411.38">21043 14711 0,'0'0'15,"-35"0"-15,17 0 47,-17 35-31,17-17-16,18 17 16,0-17-16,-17 17 0,17-17 15,0 34-15,0-34 16,0 35-1,0-35-15,0 17 32,17-35-17,19-35 1,-36-36 0,0-88-1,0 18 1,-18 71-1,18 52-15,0-17 16,0 17-16,0-17 0,0 17 0,0-35 31,0 89 16,18 140-16,-1-158-31,-17 17 0,0 18 16,0-36-16,36 19 0,-19 34 16,18 1-1,-17-1-15</inkml:trace>
  <inkml:trace contextRef="#ctx0" brushRef="#br0" timeOffset="-80919.98">21343 14993 0,'0'-35'0,"0"70"15,0-88-15,0 18 0,0 17 16,0-17-16,0 17 0,0-35 16,0 36-16,0-19 0,0 19 15,0-18-15,0-1 16,0 1-16,0 17 0,0-17 31,0 70 16,0 71-31,0 18-1,0-19 1,0-69-16,0 17 0,0 17 15,0-34-15,-35-19 16,35 1-16,0 17 0,0 18 16,0 0-1,17-53 1,1 0 0,35-35 15,-18-54-16,-35 19 1,18 17 0,-18 35-1,0-17-15</inkml:trace>
  <inkml:trace contextRef="#ctx0" brushRef="#br0" timeOffset="-80544.43">21502 14922 0,'0'0'16,"17"-17"-1,-17-18-15,36 35 0,-36-18 16,17-35 0,-17 35-16,0-17 15,0 17-15,0-34 16,0 34 0,0-17 15,36 52 16,-19 54-32,-17-54-15,0 19 0,0-19 16,0 1-16,18-18 0,-18 53 16,0-18-16,0-17 15,0 35 1,0-36-1,-18 19 1,-17-36 0</inkml:trace>
  <inkml:trace contextRef="#ctx0" brushRef="#br0" timeOffset="-80263.65">21996 14570 0,'0'-36'31,"-18"19"-15,-35 52-1,18 36 1,35-18-16,-35 17 15,35 36 1,0 0 0,0-71-16,0-17 15,17 35-15,18 0 16,1-53 0,-36 17-16,53-17 0</inkml:trace>
  <inkml:trace contextRef="#ctx0" brushRef="#br0" timeOffset="-79977.65">22296 14517 0,'-18'-35'0,"36"70"0,-71-70 15,35 35 16,18 35-15,-35 0 0,35-17-16,0-1 0,0 19 0,0-19 15,0 19-15,0 16 0,0-34 16,0 17-16,0 18 0,0-35 0,0 0 16,0 17-16,0-18 0,0 89 31,0-70-31</inkml:trace>
  <inkml:trace contextRef="#ctx0" brushRef="#br0" timeOffset="-79559.91">22419 14499 0,'-18'-17'16,"54"17"47,17 0-48,-36 0 16,18 0-15,-17 35-16,17 35 31,-35-17-15,0-35-16,0 35 16,18 17-1,-18-34-15,18 34 16,-18-17-1,0-35-15,0 17 0,35-17 16,-35 17 0</inkml:trace>
  <inkml:trace contextRef="#ctx0" brushRef="#br0" timeOffset="-79343.51">22472 14887 0,'-18'0'0,"36"0"0,-71 0 31,53-35-15,35 17-1,36 18 1,-36 0-16,18 0 15</inkml:trace>
  <inkml:trace contextRef="#ctx0" brushRef="#br0" timeOffset="-79093.45">23001 14834 0,'0'53'62,"0"18"-46,0-36-16,0-17 16,-18 17-16,18-17 0,0-1 15,0 19-15,0-19 0,0 18 16,0-17-16</inkml:trace>
  <inkml:trace contextRef="#ctx0" brushRef="#br0" timeOffset="-78826.73">23266 14446 0,'0'-17'0,"0"34"0,0-70 16,-18 53-16,18 18 47,0 70-31,0 0-16,0 18 15,0 0 1,0 17-1,0-70 1</inkml:trace>
  <inkml:trace contextRef="#ctx0" brushRef="#br0" timeOffset="-78543.39">23724 14287 0,'0'0'16,"0"-17"-1,36 17 17,-1 88-17,-35-35-15,17-35 0,-17 35 16,0-18-16,0 124 15,0-107-15,0 1 16,0 0-16,-35 18 0,0-18 0,0 17 16,-89 19-16</inkml:trace>
  <inkml:trace contextRef="#ctx0" brushRef="#br0" timeOffset="-77426.82">22260 13776 0,'0'-35'31,"0"-1"-15,18-17 0,17-35-1,-17 53 1,17-106 0,-17 17-1,-18-17 1,0 124-16,0-89 15,0 88-15,-36-70 16,19 0 0,-1 53-1,-17-18-15,-36-71 16,18 71 15,-17 18-15,35 35-16,17-35 0,-17 35 0,17-18 0,0 18 15,-35-35 1,18 17-16,18 18 0,-1-35 0,-17 35 0,17-18 16,-17 18-16,-36-17 15,-123-54 1,141 71-16,-106-18 16,107 18-16,-19 0 0,-17 0 15,35 0-15,-18-35 0,-34 35 16,-19 0-1,-17 0 1,70 0 0,54 0-1,-19 0-15,1 0 16,0 0 15,17 0 0</inkml:trace>
  <inkml:trace contextRef="#ctx0" brushRef="#br0" timeOffset="-77100.65">20479 12065 0,'0'-35'0,"0"70"16,-71-53 47,-17 89-32,35-18-16,18-18 1,35 0-16,-35-17 0,35 17 16,-18-17-1,18 35 1,0-36 0,70 19-1,36-19 1,-53-17-16,18 36 0</inkml:trace>
  <inkml:trace contextRef="#ctx0" brushRef="#br0" timeOffset="-75475.58">16739 11765 0,'0'18'32,"-123"-18"30,88-36-46,-54-52-1,54 35 1,-18 0-16,-35-211 31,88 140-15,-18-105-1,18 17 1,0 18 0,0 53-1,36-53 1,-1 36 0,18 16-1,-18 89-15,-35 1 16,53-37-16,0-52 15,-53 124-15,18-19 16,-1 1-16,18-53 16,-35 70-1,18-35-15,17 36 16,-35-19 15,0 19-31,-17-19 31,-54 36-15,18 0 0,0 0-1,36 0 1,-1 0 0,-17 0-1,88 0 16,0 0-15,-18 0 0,-17 0-16,-1 0 0,18 0 0,18 18 15,0 35 1,-53 18 15,-106 87-15,71-87-16,18-18 0</inkml:trace>
  <inkml:trace contextRef="#ctx0" brushRef="#br0" timeOffset="-72403.07">15734 9402 0,'0'-53'79,"-35"35"-64,35-17-15,-18 35 16,18-18-16,-53-70 15,0-36 1,35 71 0,-52-88-16,52 0 15,-17-18 1,35 142 0,0-71-1,0-106 1,0 176-16,-18-88 15,-17-53 1,17 54 0,18-1-1,-35 88-15,35-17 0,0 17 16,-17 1-16,17-19 0,0 19 0,0-19 16,-36-52-1,19 53-15,17 17 0,0-17 16,-36 17-16,19-105 15,17 88-15,-18-18 16,-17-71 0,35 71-1,-18 0-15,-17-105 32,-18 34-17,35-17 1,-17 70-1,17-52 1,-17 17 0,35 36-1,-18 34-15,18 19 0,0-19 0,0 19 16,0-1-16,0-17 0,0 17 16,0-17-16,-17-36 15,17 54-15,0-19 16,0 19-16,0-18 0,0 17 15,0 0-15,0-17 0,0 17 16,0-70-16,-35 0 16,35 17-1,0 18 17,0 18-32,0 18 0,0-19 0,0 19 0,0-1 15,0-17 1,0 17-16,0-17 0,0-18 15,0 18 1,17-54 0,1 37-1,-1 52-15,-17-18 0,36 0 16,-19-35 0,19 18-16,-19 17 15,1-35 1,17 36-16,-35-18 15,18 35-15,17-53 16,-35 35 0,18 18-1,17-18-15,-17-35 32,35 18-17,-36 18 1,36-19-1,-18 19 1,-17-1 0,0 18-16,35-35 15,0 17 1,17-17 0,-17 35-1,0-18 1,-35 18-1,17 0-15,-17 0 0,17-17 16,-18 17 0,54 0-1,-36 0 1,18 0-16,-35 0 16,17 0-1,53 0 1,-52 0-16,-19 0 0,36 0 15,18 0 1,-18 0 0,52 0-1,-34 17 1,0-17 0,-36 0-16,-18 35 15,19-35-15,-19 0 0,1 0 0,17 0 16,-17 0-16,17 18 15,0-18-15,18 0 16,0 35 0,0-35-16,-17 0 0,-19 0 15,1 18-15,105-18 16,-70 0-16,-35 0 0,193 53 31,-122-53-15,-72 0-16,19 0 0,-1 18 15,0-18-15,-17 0 0,17 0 16,-17 35-16,17-35 0,-17 0 16,87 17-1,-16 19 1,-36-19 0,-18-17-16,0 0 15,18 36 1,-18-36-16,-17 0 15,17 17-15,36-17 16,-54 0 0,19 0-1,-19 0 17,-70 0 46,18 0-78,18 0 15,-1 0 1,-17 0 0,52 0 62,1 0-47,0 0 0,-18 18-15,0 35 15,0 0-15,0-18-1,0 0 1,-18 1-16</inkml:trace>
  <inkml:trace contextRef="#ctx0" brushRef="#br0" timeOffset="-70926.6">18097 4568 0,'-17'0'16,"17"-17"31,53 17 93,-18 0-124,-17 0 0,-1 0-1,19 0-15,-36 17 0,17-17 16,-17 36 0,36-36-16,-36 17 15,17 19 1,18-19-1,-17 19 1,0-19 15,17-17-31,-17 18 32</inkml:trace>
  <inkml:trace contextRef="#ctx0" brushRef="#br1" timeOffset="-62569.38">20655 5644 0,'0'-17'125,"18"17"-109,-1 0 46,19 0 63</inkml:trace>
  <inkml:trace contextRef="#ctx0" brushRef="#br1" timeOffset="-57518.3">18750 5186 0,'0'35'266,"0"18"-251,0-35 1,0 17-1,0-17-15,35-1 16,-35 18 0,0-17-16,0 17 15,18 18 1,-18-35 0,35 0-16,-35 17 15,0-17-15,18 34 16,17 1 15,-35-35-15,18 70-1,-18-53 1,53 54 0,-53-72-16,17 19 15,-17-19-15,36 36 16,-19 0-1,36 18 1,-53-18 0,18-36-16,17 36 15,-17 0 1,-18-35-16,35 17 16,-17 18-1,35 35 16,-36 18-15,19-106-16,-36 53 0,17 0 16,36 17-1,-53-34-15,53 34 16,0 36 0,-53-88-16,18 17 0,-18-18 0,35 19 15,35 122 1,-17-52-1,-17-88-15,-1 88 16,53 0 0,-70-53-16,17-18 15,18 0-15,-53 0 0,18-17 16,-18 17-16,105 89 16,-105-107-1,18 36-15,17-35 16,1 35-16,-36-18 15,35 18 1,35 18 0,-34-54-16,-1 36 15,18 0 1,0 0 0,0 18-1,-53-54-15,17-17 16,19 53-16,-36-18 0,17-17 15,19 17-15,16 36 16,-16-1 0,17 1-1,17 17 1,-34-53 0,34 71-1,1-35 16,17 17-15,-71-70-16,54 52 16,-36-34-16,-17-19 0,17 18 15,18-17-15,-35 17 0,35 1 16,53 52 0,-89-71-16,-17 19 0,71-19 0,-36 36 15,71 0 1,-71-18-16,71 36 15,-53-36-15,0 1 16,70 52 0,-87-88-16,-1 53 15,71 35 1,-1-35 0,-34 35-1,17-53 16,-17 53-15,-1-35 0,-17 18-1,18 0 1,-36-1 0,-17-35-16,35 36 15,0-1 1,-36-34-16,-17-19 0,53 36 15,-35-35-15,-18 17 0,53 18 16,35 106 0,-71-141-16,36 70 15,-53-71-15,53 124 16,36-35 0,-89-88-1,17 17-15,18-17 0,-35 35 0,18-36 0,0 72 31,17-1-15,-17 18 0,-18-1-1,35-69-15,-35-19 0,0 36 16,18 53 0,-18-88-16,0 17 0,0-17 0,17 35 15,18 52 1,-17-16-1,17-54-15,-35-17 16,18 52 0,17-35-16,-35-17 15,18 70 1,0-17 0,17-18 15,-35-36-31,53 36 15,0 18 1,-53-36-16,17-35 0,-17 18 0,18-1 16,-18 19-16,35-36 0,-17 53 15,35 17 1,0-17 0,0 18-1,0-19 1,-18 19-1,0 17 1,-17-52 0,17-1-16,-35 18 15,18-36-15,-18 1 16,35 17-16,-17 36 16,-18-36-1,35-17-15,-35 17 0,17 88 31,-17-105-31,0 35 16,0-18-16,18 36 16,-18-1-1,0-34-15,0-19 0,0 1 0,0 17 16,0 36 0,0 35-1,0-89-15,0 71 16,0-70-16,0 35 15,0 35 1,0-52-16,0-19 16,0 18-16,0 54 15,0-54 1,0 35-16,0-34 16,0 34-16,0 1 15,0 35 16,0-36-15,0 36 0,0 18-1,0-54 1,0-35-16,0-17 0,0 35 16,0-18-16,0-17 0,0-1 15,0 19-15,0-19 0,0 36 16,0 53-1,0 0 1,0-71 0,0 1-16,0-19 15,0 18-15,0-17 16,0 0-16,0 17 0,-18-17 0,18 17 16,0-17-16,0 17 0,0-18 15,-35 54 1,35-36-16,0 18 15,0-17 1,-17 52 0,17-53-1,0 53 1,-36-88-16,36 18 0,0 17 0,0 53 31,0-35-15,-17-18-16,17-17 0,0 0 15,0 17-15,0 18 16,-36 18 0,36-1-1,0-17 1,0-35 0,-17 123-1,17-124 1,0 1-16,0 17 15,0 18 1,-18 18 0,18-1-1,0-17 1,0-35-16</inkml:trace>
  <inkml:trace contextRef="#ctx0" brushRef="#br0" timeOffset="-49211.25">18574 5203 0,'0'18'31,"17"17"1,1-35-1,17 0-16,-17 0 1,0 0 0,17 0-16,-18 0 15,36 0 1,0 0 0,53 0-1,-35 0 1,52 0-1,-88 0-15,18 0 16,88 0-16,-17 0 16,-1 0 15,-17 0-15,35 0-1,18 0 1,18 0-1,-125 0-15,37 0 0,-36 0 0,70 18 16,18-18 0,-88 0-16,53 35 15,0-35 1,-89 18-16,1-18 0,35 0 16,17 0-16,89 35 15,-53-35 1,-18 0-1,0 0 1,-70 0 0,0 0-16,35 0 0,-18 0 15,18 0-15,35 0 32,-53 0-32,36-17 15,-54 17-15,36 0 16,-17 0-16,-19 0 0,1 0 15,17 0-15,18 0 0,-35-18 0,35 18 16,-18 0-16,36 0 16,-19 0-16,-16 0 0,17-35 15,0 35-15,-36 0 0,71 0 16,-70 0-16,17-18 0,-17 18 16,70 0-16,-53 0 15,1-18-15,-19 18 0,72 0 16,-72 0-16,1-35 15,17 35-15,-17 0 0,17 0 16,-17 0-16,17 0 0,35-18 16,1 18 15,-18 0-15,-35 0-1,35-35 1,-18 35-1,-18 0 1,1 0 0,-36 0 77</inkml:trace>
  <inkml:trace contextRef="#ctx0" brushRef="#br0" timeOffset="-47915.1">22895 5274 0,'18'0'47,"105"0"-15,-87 0-32,-19 0 0,36 0 15,-18 0-15,1 0 16,70 0-1,-36 0 1,-35 0-16,36 0 16,-36-18-16,1 18 15,69 0 1,-87 0-16,35 0 16,53 0-1,-89 0 1,36 0-16,-17 0 15,-19 0-15,19-35 0,-19 35 16,36 0-16,-35 0 16,17 0-16,-17 0 15,-1 0-15,36 0 16,0 0 0,0-18-1,-35 18 1,35 0-1,-18 0-15,-18-35 0,19 35 16,-1 0 0,0 0-16,36-17 15,-18 17 1,0-18 0,0 18-1,-36 0 1,1 0-16,17 0 0,-35-35 0,71 35 15,-1 0 1,-17-18 15,-18 18-31,-17 0 32,17 0-17,-17 0 1,0-35 15,-18 52 32,0 1-48,0 35 1,0-35-1,0 17 1,0 18-16,0 17 31,0-52-31,0 35 16,0 53 0,0-36-1,0-34-15,0-19 0,0 1 0,0 17 16,0 71-1,0-36-15,0-34 0,0-19 16,0 36-16,-18 0 16,18 71-1,-35-89-15,35 36 16,0-19 0,0-34-1,-18 35 1,18-35-1,0 17 32</inkml:trace>
  <inkml:trace contextRef="#ctx0" brushRef="#br0" timeOffset="-47447.39">24818 6174 0,'0'-36'31,"0"72"-31,0-19 79,0 36-48,35 0-16,-35-35-15,18-18 16,17 53 0,18-18-1,-18-35 1,53-35 0,-17-18-1,-18 35-15,-18-17 16,-17 17-16,52-70 15,-70 53 1</inkml:trace>
  <inkml:trace contextRef="#ctx0" brushRef="#br0" timeOffset="-46462.98">22031 4586 0,'18'0'16,"17"0"-1,-17 0 1,-1-18 0,18 1-16,-17-18 15,35-36 1,-53 18 0,35 0-1,-35 18 1,-17 35 46,34 106-30,1-53-17,35 17 1,0 54-1,-36-89-15,-17-17 0,0 17 16,36-18-16,-36 36 0,0 71 31,0-89-15,-18-35-16,0 0 16,-35 0-1,18-17-15,18-1 16,-54-88-1</inkml:trace>
  <inkml:trace contextRef="#ctx0" brushRef="#br0" timeOffset="-45847.07">22578 4604 0,'35'0'31,"-35"-18"-15,18-17 0,17-18-1,-17 35 1,-1 1-1,-17-19 1,0 19-16,-53 17 47,36 0-31,-19 0-16,36 35 15,-17-17 1,17 35-1,35-1 1,18-34 0,-18 0 15,-35 17 0,0 18 0,0 0-15,-17-18 15,-19 18-15,36-18-16,0-17 0,0 53 31,0-36-15,18-35-16,17 0 15</inkml:trace>
  <inkml:trace contextRef="#ctx0" brushRef="#br0" timeOffset="-45547.57">23036 4463 0,'0'0'16,"-70"17"15,70 1-15,-35 0-16,35 70 16,0-71-16,0 36 15,0 53 1,0-35-1,17-18 1,18-36 0</inkml:trace>
  <inkml:trace contextRef="#ctx0" brushRef="#br0" timeOffset="-45296.77">23354 4745 0,'0'-35'63,"53"17"-32,-18 18-16,0 0 1,-17 0 0,17 0-16</inkml:trace>
  <inkml:trace contextRef="#ctx0" brushRef="#br0" timeOffset="-45112.56">23372 4851 0,'0'0'0,"-36"0"47,72 0-15,34 0-17,1-18-15</inkml:trace>
  <inkml:trace contextRef="#ctx0" brushRef="#br0" timeOffset="-44163.47">24077 4339 0,'0'-35'15,"18"35"16,35 0-15,0 0 0,-18 18-1,0 34 1,-17 19 0,17-53-16,-35 35 15,0 52 1,0-87-1,0 17-15,0 1 0,-18 52 16,-35-35 15,36-53-31,-1 17 0,-17 1 16,-53-18 0,52 0-16,-16 0 15,34 0 1,-17 0-1,35-18 1,0-17 0,17 17-1,36 18 1,-35 0-16,35 0 16,0 0-1,17 36 1,-17-1-1,53 0 17,-18-17-17</inkml:trace>
  <inkml:trace contextRef="#ctx0" brushRef="#br0" timeOffset="-34910.35">3387 5874 0,'0'35'0,"-18"-35"47,18 18-31,53-18 46,282-89-31,-317 72-31,211-54 16,-158 71 0,-19-35-16,1 17 0,124-35 31,-89 18-16,-53 18-15,-17 17 16,17-36 0,-17 36-1</inkml:trace>
  <inkml:trace contextRef="#ctx0" brushRef="#br0" timeOffset="-34259.69">4022 6791 0,'0'0'0,"53"0"78,35 88-47,-88-70-31,17 35 16,-17-36-1,0 19 1,0-19-16,0 19 16,-35-36-1,17 0-15,18 17 0,-35-17 16,-18 0-1,18 0 1,0 0 0,35-35-1,-18-18 1,18 35 0,35 18-1,1-35 1,-1 35-16,35 0 15,1 0 1,88 18 0,0 35-1,-89-36 1,1-17 0</inkml:trace>
  <inkml:trace contextRef="#ctx0" brushRef="#br0" timeOffset="-32923.71">24765 6738 0,'0'-35'16,"0"17"0,0-17-1,-18 35 16,1 0-15,-36 17 0,18 36-1,17-35 1,-17 53-16,17 17 31,18-71-31,0 19 16,0 34-1,53-52 1,-18 17-16,-17-35 0,17 0 16,18 18-16</inkml:trace>
  <inkml:trace contextRef="#ctx0" brushRef="#br0" timeOffset="-32642.4">25135 6844 0,'0'-35'31,"53"35"16,53 0-16,-88 0 1</inkml:trace>
  <inkml:trace contextRef="#ctx0" brushRef="#br0" timeOffset="-32404.04">25135 6967 0,'18'0'62,"17"0"-46,-17 0-16,17 0 0,-17 0 0,141-35 31</inkml:trace>
  <inkml:trace contextRef="#ctx0" brushRef="#br0" timeOffset="-31775.75">25770 6579 0,'53'0'31,"18"0"0,-18 0-15,-36 18-16,19-18 0,-19 18 16,19 34-1,-19-52-15,-17 18 0,0 17 16,18-35-16,-18 53 15,0-17 1,0 17 0,-53-18-1,0-18 1,18-17 15,-18 0-15,18 0-1,17 0 1,18-35 31,53 18-31,0 17-1,-36 0 1,19 0-16,-19 35 15,19-35-15,-19 17 16,54 36 0,-36-35-16,-17-18 15,17 35-15,-17-35 0,35 18 16</inkml:trace>
  <inkml:trace contextRef="#ctx0" brushRef="#br0" timeOffset="-28874.24">25541 7302 0,'0'0'0,"0"-35"15,0-18 16,0 36 1,35 17-17,-35-36 17,0 72-1,18 52-16,-18-71-15,0 1 16,0 17-16,0-17 16,0 17-16,0 18 0,0-35 0,35 17 15,-35 18-15,0 18 16,18 34 0,-18-87-16,0 35 15,18 53 1,-18-53-1,0-18 1,0 0 0,0-17-1,0 17 1,0-17 0</inkml:trace>
  <inkml:trace contextRef="#ctx0" brushRef="#br0" timeOffset="-28473.67">25471 8008 0,'-36'0'0,"19"0"78,17 53-62,0-18-16,35-17 15,-17 35 1,-1-53-1,18 17-15,36-17 16,-36 0 0,1 0-16,-1 0 15,18-35-15,-36 35 0,19-17 0,17-19 16,-36 19-16,19-19 16,-19 36-16,-17-17 15,35 17 1</inkml:trace>
  <inkml:trace contextRef="#ctx0" brushRef="#br0" timeOffset="-27723.27">24871 8872 0,'0'0'0,"-18"-17"0,-35-19 62,36 72-46,17-1-16,-36 18 15,36-18 1,0 18 0,0-18-1,18-35 17,17 0-17,1-35 1,-19 35-16,-17-70 15,0-36 1,0 70-16,0-16 0,0 34 0,0-88 16,0 18-1,0 17 1,0 54-16,0-19 16,-35 19-1,53 52 32,-18-17-31,17-18-16,18 158 31,-35-140-31,0 17 0,0-17 16,18 88-1,-18-89-15,0 19 0,0-19 0,0 36 16</inkml:trace>
  <inkml:trace contextRef="#ctx0" brushRef="#br0" timeOffset="-27190.46">25082 8890 0,'0'-88'31,"0"-18"-15,0 88 0,0-17-16,0-18 15,0 35-15,0-17 0,0 18 0,0-19 0,0 19 16,0-1-16,0-17 16,36 35-16,-36-18 15,0-17 1,-18 70 15,0 71-15,18-53-16,0-36 0,-35 36 15,35 18-15,-17-53 0,17 87 16,-36 37 0,36-54-1,0 18 1,18-54-1,0-34 1,17-18 0,-18 0-1,19 0 1,-19-53 0,-17-17-1,0-1 1,0 18-1,0 0 17</inkml:trace>
  <inkml:trace contextRef="#ctx0" brushRef="#br0" timeOffset="-26790.74">25312 8872 0,'17'-17'15,"19"-36"1,-36 0 15,0 0-31,0 35 32,0-17-32,0 17 31,17 89 31,19-18-46,-19-18-16,-17-17 0,0 35 16,0-36-16,0 19 15,0 69 1,0-87-1,-35 0 1,17-18 0,-35 35-1</inkml:trace>
  <inkml:trace contextRef="#ctx0" brushRef="#br0" timeOffset="-26456.26">25823 8608 0,'0'0'0,"0"-18"15,0 0-15,-35 18 47,-18 106-16,35-88-31,18 17 0,0-17 16,0 0-16,0 17 0,0-18 16,0 72-1,0-72-15,0 1 0,0 17 16,89-17-1,-19-18 1</inkml:trace>
  <inkml:trace contextRef="#ctx0" brushRef="#br0" timeOffset="-25972.01">26123 8590 0,'0'-18'0,"0"36"0,18-36 62,35 36-46,-36 70-1,1-17 1,-18-18 0,0 17-1,0-34-15,0-19 16,0 1-16,-18 17 16,-35-35-1,18 0 1,18-17-1,-19 17 1,36-18-16,0 0 31,0-17-15,18 17 0,0 18-16,17 0 0,-18 0 15,19 0 1,34 36-1</inkml:trace>
  <inkml:trace contextRef="#ctx0" brushRef="#br0" timeOffset="-25706.8">26635 8872 0,'0'-35'31,"0"53"16,0 35-31,0-36-16,0 1 0,-36 35 15,1 53 1,0-106-16,35 17 15,-18-17-15</inkml:trace>
  <inkml:trace contextRef="#ctx0" brushRef="#br0" timeOffset="-25210.65">26882 8537 0,'35'-35'31,"18"35"1,-18 18-17,0-1-15,-17 18 16,-18-17-16,35 17 0,-35-17 15,18 0-15,-18 17 16,0-17-16,0 17 0,0-17 16,0 34-16,0-34 15,0 17 1,0-17-16,-35-18 16,17 0-16,-17 0 15,-1 0 1,1 0-1,18-35 1,17 17-16,0 0 31,70 18 16,89 0-16</inkml:trace>
  <inkml:trace contextRef="#ctx0" brushRef="#br0" timeOffset="-24937.11">27552 8378 0,'18'53'79,"17"0"-64,-35 0-15,17-35 0,-17 17 0,0 18 16,0 141-1,-70-18 1,-195 142 0</inkml:trace>
  <inkml:trace contextRef="#ctx0" brushRef="#br0" timeOffset="1737.7">26211 9613 0,'36'0'63,"-36"35"-16,0-17-32,0 17-15,17 54 32,-17-54-32,0 35 15,36 54 1,-36 35 0,0-71-1,0-71-15,17 54 16,-17 17-1,35-53 1,-35 18 0,0-17-16,0-19 31</inkml:trace>
  <inkml:trace contextRef="#ctx0" brushRef="#br0" timeOffset="2138.38">26229 10301 0,'0'-18'15,"0"36"63,35 70-62,-35-70 0,36 35-16,-19 17 15,-17-34 1,35-19-16,-17 19 31,0-19-15,35-17-1,0-35 1,0-18 0,-36 53-16,18-53 15</inkml:trace>
  <inkml:trace contextRef="#ctx0" brushRef="#br0" timeOffset="2921.6">26017 11465 0,'0'0'0,"0"-17"16,0-19 0,-35 36-1,-18 18 1,0 53 15,36-1-15,-36 36-1,53-88-15,0 17 0,0-18 16,0 19 0,0-19-1,35-17 1,18-35-1,0-35 1,-53 52-16,17-35 0,-17-18 16,0 54-16,0-36 0,0-88 15,0-53 1,0 123 0,0-35-1,0 89 1,0-1 15,0 36 0,0 88-15,0-71-16,0 18 0,0 0 16,36 123-1,-36-123-15,17 35 16,-17 0-1,36-17-15</inkml:trace>
  <inkml:trace contextRef="#ctx0" brushRef="#br0" timeOffset="3421.62">26282 11606 0,'0'-17'16,"0"34"-16,0-87 16,0 52-16,0-17 0,0 17 15,0-35-15,0 36 0,0-19 16,0 19-16,0-18 0,0 17 16,0-17-16,0 17 0,0 0 15,0-17 1,0 88 46,-18 141-46,18-141 0,-35 0-16,35 0 0,0-18 0,0 88 15,0-17 1,0-88-1,0 35 1,18 0 0,-1-53-1,19 0 1,-19 0-16,18-35 0,-35 17 16,18-106-1,0 19 1,-18 52-1,0 35-15,0-17 0</inkml:trace>
  <inkml:trace contextRef="#ctx0" brushRef="#br0" timeOffset="3812.24">26476 11465 0,'0'0'15,"18"-17"1,-18-36 0,35 0-1,-35 0 1,0 35 0,0-17-16,0 17 31,18 124 31,34 53-30,-34-124-32,-18 0 0,0 18 15,0-35-15,0 0 0,-35 87 47,17-105-31,-35 0-16</inkml:trace>
  <inkml:trace contextRef="#ctx0" brushRef="#br0" timeOffset="4121.45">27111 11007 0,'-18'0'32,"-52"53"-17,52-18 1,-17 18-16,35-36 0,-18 19 0,18-19 15,0 36-15,0 0 16,0 0-16,0-18 0,0-17 0,0 35 16,0-35-16,0 17 0,0-18 15,0 19-15,18-19 16,35-17 0,-18 0-16</inkml:trace>
  <inkml:trace contextRef="#ctx0" brushRef="#br0" timeOffset="4593.78">27393 11165 0,'0'53'62,"0"0"-46,0-35-16,0 17 0,0-17 15,-17-18-15,-1 17 16,-35-17 0,0 0-1,35 0-15,-17 0 16,35-17-16,0-18 15,0-36 1,18 18 0,35-18-1,-36 71 1,36 0 0,-35 36-1,17-1 1,-35 106 15,0-88-31,0-35 0,0 17 16,0 141-1,0-70 1</inkml:trace>
  <inkml:trace contextRef="#ctx0" brushRef="#br0" timeOffset="4855.4">27764 11553 0,'0'-35'16,"0"53"15,0 88 0,0-89-31,0 36 0,0-35 16,0 70-1,-18-53 1,-17 1-16</inkml:trace>
  <inkml:trace contextRef="#ctx0" brushRef="#br0" timeOffset="5318.02">27993 11042 0,'53'0'46,"0"18"-30,-18 34 0,0 37-1,1-54-15,-36-17 0,0 17 16,0-17-16,0 34 16,0-34-16,0 17 0,0-17 15,-18 0 1,0-18-16,-35 0 15,-17 0 1,17 0 0,35-53-1,18 0 17,53 35-1,-35 18-31,17 0 15,-17 0-15,52 0 16,-17 0 0,-18 0-16,18 0 0</inkml:trace>
  <inkml:trace contextRef="#ctx0" brushRef="#br0" timeOffset="5572.4">28522 10901 0,'0'0'0,"35"0"47,36 159-32,-71-1 16,0 107-15,-106 52 0,-88-17-16</inkml:trace>
  <inkml:trace contextRef="#ctx0" brushRef="#br2" timeOffset="26880.17">27076 12453 0,'0'0'0,"0"-18"47,0 1-47,17 17 78,-17 123-31,36-87-47,-36-19 0,0 107 31,0-1-15,0-35-1,0-52-15,0-1 0,0-18 16,0 19-16,0-19 0,0 19 16,0 34-1,0-52 1,0 17-1,0-17 1,0 17 0,0-17 15,0-1-15,-18 19-1</inkml:trace>
  <inkml:trace contextRef="#ctx0" brushRef="#br2" timeOffset="27280.61">26935 13123 0,'-18'-35'32,"18"70"15,0 18-32,35-35 1,-35 17-1,18 18 1,-18-35-16,0-1 16,35-17-1,36 0 1,-54 0-16,36 0 0,-17-17 16,52-71-1,-53 70 1</inkml:trace>
  <inkml:trace contextRef="#ctx0" brushRef="#br2" timeOffset="28013.63">26335 13847 0,'0'-36'32,"-35"1"-17,35 17 1,-18 18 0,-17 0-1,17 36 1,0 34-1,-17 36 1,17-35 0,18-54-16,0 18 15,0-17 1,36-18 15,-19-70-15,1 34-16,-18 19 15,0-19-15,35-122 16,-35 140-16,0-35 16,0-70-1,0 34 1,0 72 0,0-1-1,18 18 32,-18 71-31,0 34-1,35 19 1,-35-89-16,0 36 16,0-36-16,0-17 0,0 35 15,0 0-15</inkml:trace>
  <inkml:trace contextRef="#ctx0" brushRef="#br2" timeOffset="28548.82">26582 13988 0,'0'0'31,"0"-53"-31,0 0 16,0 35-16,0-17 0,0 17 0,0-17 16,35-53-1,-35 52-15,0-16 16,18-19 0,-18 53-1,0-17 1,0 70 15,0 124-15,-36-88-16,36-18 15,-35 0-15,-18 246 16,18-193 0,35-18-1,0-52 16,0 17-15,35-71 15,18-53-15,-53 36-16,0 0 16,18-53-1,-18 70 1,0-35-1,0 35 1</inkml:trace>
  <inkml:trace contextRef="#ctx0" brushRef="#br2" timeOffset="28973.23">26688 14005 0,'0'0'15,"35"0"-15,-35-17 16,18 17-16,-18-18 0,0-17 16,17 35-16,-17-18 0,35-70 31,-17 53-15,-18-1-1,0 19 1,0 87 62,35 89-47,-35-141-31,0 17 16,0 18-1,0-36-15,0 1 16,-35 17 0,0-17-1,17-18 1</inkml:trace>
  <inkml:trace contextRef="#ctx0" brushRef="#br2" timeOffset="29323.23">27217 13758 0,'0'0'31,"0"-53"-31,-35 106 63,17 88-47,18-123-16,-18 53 15,18 17 1,18-18-1,17-52 1,36 17 0,-36-35-16</inkml:trace>
  <inkml:trace contextRef="#ctx0" brushRef="#br2" timeOffset="29631.89">27570 13705 0,'0'0'0,"-18"-17"0,0 70 62,18 88-15,0 53-15,0-159-32,0 18 15</inkml:trace>
  <inkml:trace contextRef="#ctx0" brushRef="#br2" timeOffset="30031.75">27711 13882 0,'0'-18'16,"0"-17"-16,0 17 62,0 71-15,0-18-31,0 1-1,-18 70 1,18-71-16,0 0 16,0 0-16,0-17 15,-18 17-15,18-17 16,0 17 0,-17-35-1,-19 0 1,19-88-1</inkml:trace>
  <inkml:trace contextRef="#ctx0" brushRef="#br2" timeOffset="30264.54">27728 13776 0,'0'-35'47,"36"17"-32,-19 18-15,19 0 16,34-18 0,1 18-1,-36 0-15</inkml:trace>
  <inkml:trace contextRef="#ctx0" brushRef="#br2" timeOffset="30565.51">28081 14111 0,'35'18'31,"-35"35"1,0 0-17,0-36-15,-17 18 0,17-17 16,-18 17-16,18-17 0,-53 35 15,36-35-15,-19 17 16,19-35 0</inkml:trace>
  <inkml:trace contextRef="#ctx0" brushRef="#br2" timeOffset="31098.45">28363 13741 0,'36'-36'32,"-19"36"-17,36 0 1,-35 18-1,17 0-15,-17 17 16,-18-17-16,35 35 16,-17 17-1,-18 1 1,0-18 0,0-1 15,-53-16-16,0-36 1,0 0 15,53-18 1,0 0-17,70 18 16,-34 0-15,-1 0-16,-17 36 16,35-36-1,-18 0 1,-18 0-16</inkml:trace>
  <inkml:trace contextRef="#ctx0" brushRef="#br2" timeOffset="31381.95">28998 13423 0,'-17'0'0,"17"35"46,0-17-30,0 17-16,0-17 0,35 17 16,-35 18-16,18-35 0,-18 35 15,0-18-15,0 18 0,0 0 0,-36 211 16,1-193 0,-53 88-16,-194 105 15</inkml:trace>
  <inkml:trace contextRef="#ctx0" brushRef="#br0" timeOffset="61926.66">27287 14676 0,'0'17'187,"36"18"-156,-19 1-31,-17-1 32,36-17-32,-36 17 15,0 18 1,17-36-16,-17 1 15,18 35 1,-18-18 0,0 18-1,35-35 1,-35 0 0,0 17-16,0-18 15,0 19 16,0-19 1,0 1 77,-18-18-15,1 0-79,-36 0 32,0 0-15,35 0-1,-35 35-16,1-35 1,-1 0 0,17 0-1,-52 0 1,70 0-16,-34 0 16,-19 0-1,36 0-15,-18 0 16,35 0-1,-35 0 1,0 0 15,36 0-31,-19 0 16,-16 0 0,-19 18-1,53-18 1,-17 0-16,0 0 15,-1 0-15,19 0 16,-71 0 0,17 0-1,18 35 1,36-35-16,-54 0 16,18 0-1,18 0-15,17 0 16,-35 0-16,36 0 15,-36-17 1,17 17 0,19 0 15,-1 0 0,-17 0 32,35 17 30,0 54-61,0-54-32,0 19 15,0 17 1,0-1 0,0 37-1,0-54-15,0 18 16,0-18-1,0 0-15,0 18 16,0-35 0,0 0-16,17 17 15,-17-17 17</inkml:trace>
  <inkml:trace contextRef="#ctx0" brushRef="#br0" timeOffset="63134.88">25400 15769 0,'-18'0'62,"18"53"-15,0-18-47,0-17 16,18 53-1,-18-36-15,53 18 16,-53-36-16,35 1 16,18 35-1,-35-18 1,-18-17-1,17-18 1,-17 35 15,53-35-15,-17-18 15,-19 1-15,18 17-16,-35-35 0,18 17 0,0-17 15,17-1 1,-35 1-16,53-18 16,-35 0-1,17 36 1,-17 17-16,-18-18 16,17-17 15,-17 17 31</inkml:trace>
  <inkml:trace contextRef="#ctx0" brushRef="#br0" timeOffset="65493.87">25541 14958 0,'18'-18'31,"-18"-17"16,17 35 47,-17 17-63,0 1-31,0 0 16,36 17-1,-36-17 17,53-18-1,-1 0-15,19-53-1,35 0 1,-88 35-16,17 18 0,-18-35 15,36-18 1,0 35 0,-53-17-16,18 35 15,-18-18 1,35 18 0,-17 0 30</inkml:trace>
  <inkml:trace contextRef="#ctx0" brushRef="#br0" timeOffset="71166.86">11130 16916 0,'0'17'109,"0"36"-77,35-17-17,-35 16 1,18-34 15,88 0 16,123-142-16,-52-17 1,-160 123-32,18 1 15,18-18 1,-53 17-16,18-17 31,0 35 0,-18-18 16</inkml:trace>
  <inkml:trace contextRef="#ctx0" brushRef="#br0" timeOffset="76632.68">24994 16775 0,'0'0'0,"0"-36"47,18 19-16,-53 17 32,17 105-47,-17-52-1,35 0 1,0-35-1,-18 35 1,18-35 0,53-18 15,-18-36-15,-17 19-1,-18-1-15,35-70 16,-35 70-16,0-17 0,18-18 15,-18-71 1,0 54 0,0 35-16,0-1 15,0-17 1,0 18 0,0 106 30,17-36-30,19 124 0,-36-18-1,0-124 1,0 36-16,0 0 0,0 0 0,0-17 0,0-19 16,0 36-16</inkml:trace>
  <inkml:trace contextRef="#ctx0" brushRef="#br0" timeOffset="77135.38">25453 17004 0,'0'0'16,"0"-124"-1,18 54 1,-18-1 0,0 36-1,0 17-15,17 1 0,-17-19 16,0 19-16,0-18 0,0 17 31,35-35-15,-52 106 31,17 0-32,-18-18-15,18 18 0,0-18 16,-17 106 0,17-35-1,-36-18 1,36-35-1,0 0 1,0-35 0,18-18-1,0 0 1,-1 0-16,18 0 31,-35-53-15</inkml:trace>
  <inkml:trace contextRef="#ctx0" brushRef="#br0" timeOffset="77583.37">25576 17039 0,'0'-17'16,"0"-1"-1,0-17 1,0 17-16,18-17 15,17-18 1,-35 17 0,18-16-1,-18 16 1,0 19 31,0 52 0,18 53-32,-18 0 1,0 1 0,0-1-1,0-18 1,0-52-1,-53 17 1,35-35 0,-17 0-1</inkml:trace>
  <inkml:trace contextRef="#ctx0" brushRef="#br0" timeOffset="77935.06">26053 16581 0,'0'-18'31,"0"-17"-31,0 88 0,-36-71 62,-69 282-30,105-228-32,-18-19 0,18 36 15,0-17-15,0-19 0,0 1 0,0 17 16,0-17-16,0 35 15,35 0 1,-17-53-16,-18 17 0,70-17 16</inkml:trace>
  <inkml:trace contextRef="#ctx0" brushRef="#br0" timeOffset="79500.5">26388 16616 0,'-18'0'16,"18"-18"46,35 18-31,-17 35 1,-18 1-17,35-1 16,-35 53-15,0-17 0,-17-54-1,17 19-15,-18-19 16,18 19 0,-35-36-16,35 17 15,-18-17 1,-17 0-1,17 0 1,1 0 0,17-35-1,-36 17 17,36-17-17,18 17 16,0 18-15,-1 0 0,36 0-1,-18 0-15,18 36 32,-35 17-17</inkml:trace>
  <inkml:trace contextRef="#ctx0" brushRef="#br0" timeOffset="79646.96">26723 16986 0</inkml:trace>
  <inkml:trace contextRef="#ctx0" brushRef="#br0" timeOffset="79788.88">26758 16951 0,'0'0'62,"0"35"-46,-17 36 0,-1-18-1,-17-18-15,-1 18 16,-17-18-1</inkml:trace>
  <inkml:trace contextRef="#ctx0" brushRef="#br0" timeOffset="80334.59">26952 16616 0,'35'0'0,"18"0"62,-35 53-46,-18-36 0,0 36-16,0 35 15,0-52 17,0-1-32,0 18 15,0-35 1,0 35-1,0-36 1,-53-17 0,18 0 15,35-35-15,0 17-16,0 1 31,17-19-16,36 36 1,-35 0 0,0 0-1,35 0-15</inkml:trace>
  <inkml:trace contextRef="#ctx0" brushRef="#br0" timeOffset="80602.64">27411 16510 0,'35'88'62,"-17"53"-46,-36 53 0,-70 0 15,53-141-31,-71 88 0</inkml:trace>
  <inkml:trace contextRef="#ctx0" brushRef="#br0" timeOffset="82402.48">27234 15222 0,'18'0'78,"88"-17"-47,-71 17-15,18 0-16,53 0 16,-53-18-16,35 18 15,36 0 1,-89 0-16,35 0 16,107 0-1,-71 0 1,70 0-1,-70 0 1,-53 0-16,17-35 0,-17 35 16,-35 0-16,35 0 0,141 0 31,-71 0-15,-87 0-16,69-18 15,-87 18-15,35 0 16,-18 0-16,18 0 0,-18 0 15,1 0-15,17 0 16,35 0 0,18 0-1,-36 0 1,18-35 0,-17 35-1,-53 0 1,34 0-1,-16 0-15,-19 0 16,1 0 0,17 0 31,-35 18-32,18 17 16,-18 18-15,0-18-16,0 18 16,0-18-1,0 71 1,0-35 0,0 70-1,0-124-15,0 36 16,35-35-1,-35 35-15,0 17 16,0-34 0,0 17 15,18-53-31,-18 17 16,0 18-1,0-17 1</inkml:trace>
  <inkml:trace contextRef="#ctx0" brushRef="#br0" timeOffset="82836">29968 15963 0,'-35'-35'0,"70"70"0,-70-88 47,18 53-16,17 36 31,35 16-46,-18-34-16,-17 0 16,36 17-1,-19-35-15,1 0 16,88 0 0,-53-35-1,53-36 1,-53 36-1,-36 17 1,1 18 0</inkml:trace>
  <inkml:trace contextRef="#ctx0" brushRef="#br0" timeOffset="84270.8">29492 16598 0,'0'-17'47,"0"34"0,-35 54-31,17-71-16,18 17 0,0 19 15,0-19-15,-17 36 16,17-35-16,0 17 0,-36-17 16,36 17-1,0-17-15,36 17 32,-19-35-17,19-18 1,-19 1-16,-17-19 0,35-87 15,-35 17 1,0 88 0,0-34-16,0-37 15,0 72-15,0-19 0,0 19 16,-17-36 0,17 35-16,-18-17 31,18 53 0,0 52-15,0-52-16,0 17 0,0-17 15,35 123 1,-35-53 0,0-35-1,0-18-15,0-17 0,18 17 0,-18 18 16</inkml:trace>
  <inkml:trace contextRef="#ctx0" brushRef="#br0" timeOffset="84802.57">29792 16739 0,'0'0'16,"0"-53"-1,0 18-15,0 17 16,0-17-16,0 18 0,35-1 16,-35-17-16,0-36 15,18 18 1,-18 36 0,0-19-1,0 72 32,-35 16-31,35-34-16,-71 247 31,71-212-31,-35 17 16,17 107-1,18-160-15,0 18 0,-35 1 16,35 17-1,0 0 1,18-53-16,-18 17 16,35-17-1,0 0-15,-17-17 16,17-89 0,-17 88-1,-18-35-15,0 0 16,0 18-1,0 0 1</inkml:trace>
  <inkml:trace contextRef="#ctx0" brushRef="#br0" timeOffset="85219.94">29968 16863 0,'18'0'15,"-18"-36"1,18-16 0,-18 16-1,35 36-15,-35-35 16,0 17-16,18-17 16,-18 17-16,0-17 15,0 53 63,0-1-62,0 19-16,0 17 16,0 35-1,0-53-15,0-17 16,0 17-16,0 0 15,0 1-15,0-19 16,-53 36 0,35-53-16,-17 0 15,17 0-15</inkml:trace>
  <inkml:trace contextRef="#ctx0" brushRef="#br0" timeOffset="85552.23">30392 16545 0,'0'0'0,"0"-17"31,-18 17 0,-35 105-15,53-87-16,-35 17 15,17 18-15,18 0 0,-35-18 0,35 18 16,-53 71 0,53-54-1,0-17 1,18-53-1,-18 18-15,17-18 0,36 0 16</inkml:trace>
  <inkml:trace contextRef="#ctx0" brushRef="#br0" timeOffset="85819.23">30533 16633 0,'0'0'16,"-35"0"31,35 71-31,0-36-16,0 18 15,0-35-15,0 52 16,0 36-1,0-88 1,0 17-16,0 18 16,0-35-16</inkml:trace>
  <inkml:trace contextRef="#ctx0" brushRef="#br0" timeOffset="86222.73">30780 16757 0,'0'-35'15,"0"70"-15,-35-70 16,17 35 0,0 53-1,18-18 1,-35-18-16,35 72 15,0-54 17,0 0-32,18-17 31,-1 17-15,1-35-16,17-17 15,-17-1-15,17-17 16,-35 17-16,0 0 0,18-17 15,-18 17-15,0-17 0,0 17 16,0-17 0,-36 35-1,19 0 1</inkml:trace>
  <inkml:trace contextRef="#ctx0" brushRef="#br0" timeOffset="86485.95">30956 16863 0,'0'0'16,"0"70"31,0-52-32,0 17-15,0-17 16,0 17-16,0-17 0,-35 88 31,17-106-15,18 17-16</inkml:trace>
  <inkml:trace contextRef="#ctx0" brushRef="#br0" timeOffset="86987.34">31168 16739 0,'35'-35'31,"-17"35"-15,-1 0 0,-17 18-16,36-18 15,-36 17-15,17 19 0,-17-19 16,0 1-16,36-18 16,-36 35-16,0 18 0,0-35 0,0 52 31,0-34-16,0-19-15,-71 18 32,53-17-17,-34-18 1,34 0 0,18-35-1,0 17 1,0-35-1,35 53 17,36 0-17,-18 0 1,17 0 0</inkml:trace>
  <inkml:trace contextRef="#ctx0" brushRef="#br0" timeOffset="87239.29">31697 16616 0,'0'-35'15,"0"70"-15,53-35 47,-53 53-31,18-36-16,-18 19 0,0 87 15,-18 89 1,0-159-16,-229 264 16</inkml:trace>
  <inkml:trace contextRef="#ctx0" brushRef="#br0" timeOffset="117665.02">30886 15699 0,'0'-18'47,"0"-17"-31,0 17-1,0-17 16,0 17-15,0-17 0,0 0-1,17-18 1,-17 17-16,0-17 16,0 18-1,0 0-15,0-18 16,0-35-1,0 53-15,-17 17 16,17-17-16,0 17 0,-18 0 16,18-17-16,-71-71 15,36 89 1,18-36-16,-89-18 31,53 18-15,-18 0-1,71 36-15,-70-36 16,17 35 0,0-35-1,35 53-15,-17-35 16,-36-18 0,54 35-1,-36-35 1,18 53-16,17-17 15,-35-19 1,35 19 0,-70 17-1,71 0 1,-36-35 0,35 35-1,-35 0 16,0 0-15,36 0 0,-36 0-1,0 0 1,35 0 0,-17 0-1,-18 0 1,35 0-1,-17 0 1,17 0 15,18-18-15,-17 18 0</inkml:trace>
  <inkml:trace contextRef="#ctx0" brushRef="#br0" timeOffset="118687.65">29545 13935 0,'-53'17'62,"18"-17"-46,0 53-1,-1-35 1,19 17 0,-36-17-1,53-1-15,-35-17 16,17 36-16,0-36 15,18 17-15,-35 19 32,17-36-17,-17 0 32,35 17 47,0 1-47,18 17-32,-1-17-15,19-18 16,34 53 0,-52-18-1,17-17-15,-17-18 16,35 17-16,-53 19 16,17-36-16,19 17 31,-19 19-16,18-19 1,-17 18 15,17-35-15,-35 18 0,18-18 15,-18 18 47</inkml:trace>
  <inkml:trace contextRef="#ctx0" brushRef="#br0" timeOffset="119265.51">29439 14235 0,'-17'0'15,"34"0"-15,-70 0 16,36 17-16,-19-17 31</inkml:trace>
  <inkml:trace contextRef="#ctx0" brushRef="#br0" timeOffset="129069.44">25400 13882 0,'-18'0'16,"18"-18"15,-35 1-15,17-19 0,18 19-1,-52-1 1,52-17-16,-18 35 0,-17-18 0,-36-70 31,-88-18-15,124 88-16,-71-87 15,89 87-15,-72-70 16,-16-36 0,105 71-16,-36 0 15,-17-141 1,18 124-1,17-36 17,18 53-17,0-35 1,0 0 0,53 17-1,-35 53-15,70-52 16,-70 35-16,70-18 15,-35 35-15,53-70 16,-36 70-16,-34-17 16,87-18-1,-105 35 1,35-17 0,-53 18-1,35-1 1,-35-17-1,-35 17 17,-18-17-17,0 17 1,35 0 0,-17 18-1,52-35 32,19 35-31,-1 0-16,18 0 15,-35 0-15,17 0 16,-17 35 0,-1-17-1,-17 17 1,0 36-1,-17 17 1,-19-17 0</inkml:trace>
  <inkml:trace contextRef="#ctx0" brushRef="#br0" timeOffset="131037.21">24836 12136 0,'0'-53'31,"0"35"-15,-18-35-1,18 18 1,-35 17-1,17 1 1,-17-19 0,-36-34-1,54 70-15,-89-106 16,0 18 0,35 70-16,-35-105 15,1 17 1,52 88-1,17-52-15,19 52 0,-18-35 0,-142-265 47,124 213-31,53 69-16,-35-17 16,17-70-1,18 105-15,0-17 0,0 17 16,-35-140-1,35 105-15,0 0 16,0 0-16,18-88 16,35 35-1,-53 88-15,17-35 16,-17 18-16,35-18 0,-17 36 0,17-36 16,89-106-1,-54 53 1,19 53-1,-72 36 1,1-19-16,17 19 16,-17 17-16,-18-18 0,35 18 15,-17-35 1,-18 17 0,35 18-1,-35-35 16,-18 35-15,-35 0 0,36-18-16,-54 18 15,-35-18 1,54 18 0,-1-35-1,35 35 1,-17-17-1,35-19 1,0 19 0,70-36-1,-52 53-15,52-53 16,19 35 0,-72 18-16,1 0 0,17-35 0,-17 35 15,17 0 1,-17-18-16,17 18 15,-17 0 1,-1 0 0,-17 53-1,0 53 1,0 35 0,0-88-16,-35-35 15,35 52-15,-18 36 16,-52 88-1</inkml:trace>
  <inkml:trace contextRef="#ctx0" brushRef="#br0" timeOffset="134288.79">23601 9878 0,'-18'0'47,"18"-18"-16,0-17 16,0 17-31,-35-17-1,-18 17 1,35 18-1,1-17-15,-89-36 16,-71-53 0,72 88-16,52-17 0,-18 0 0,18-18 15,-53 18-15,54-36 0,-19 18 16,-17-18-16,17 1 0,1 17 0,17-18 16,-18 19-16,54-19 15,-54 18-15,18-17 0,18-19 0,-36 19 16,-140-265-1,140 264-15,-17-52 16,-36-89 0,71 53-1,18-35 1,18 53 0,-19 35-1,36 89 1,-17-89-16,17 88 15,-18-35 1,-17-53 0,35 89-16,0-71 15,-18-1 1,18-17 0,-35 36-1,35 35-15,0-36 16,0 53-16,0-17 15,0-71 1,0 89-16,0-54 16,0-17-1,0 70-15,0-52 16,0 34-16,0-16 16,17-72-1,-17 106 1,0-17-16,18 18 0,17-160 15,-17 89 17,0-71-17,-18 71 1,0-53 0,0 35-1,35-17 1,-35-1-1,0 18 1,0 89-16,0-72 16,18 19-1,-18 52-15,35 18 16,-35-53-16,53-17 16,-18-18-1,18 35 1,-18 35-1,-17 0-15,-18-17 16,106-35 0,-89 70-16,89-89 15,0 19 1,-71 52-16,89-35 16,-89 18-16,-17 35 0,-1-18 15,142-35 1,-124 36-16,18 17 15,71-53 1,70 0 0,-71 18-1,-88 35-15,107-36 16,-90 36-16,19 0 16,-36-17-16,54 17 15,16 0 1,-52 0-1,-17 0-15,16 0 0,-34 0 0,88 0 32,-36 0-17,-34 0-15,34 0 16,1 0 0,-53 0-16,17 0 0,35 0 15,36 35 1,-35-17-1,-36-18-15,36 35 16,-54-17-16,36-18 16,35 53-1,-70-53-15,35 17 16,35 18 0,-53-35-1,18 18-15,-35 17 16,35-35-1,-53 18 1,17-18-16,36 0 31,36 18-15,-54-18 0,71 0-1,-53 35-15,-18-35 0,-17 0 16,34 0-16,-34 0 0,70 18 15,18-18 1,-88 0-16,35 35 0,-18-35 16,-17 0-16,34 0 15,-34 17 1,17-17-16,-17 0 16,17 0-1,-17 0 32,-106-52 62,70 52-93,-52-18 0,17-17-1,0 17 1,35 18 15,71 0 32,-35 0-48,87 35 1,-34 18 0,-36-53-16,18 18 15,-17 35 1,-1-53-16,-35 17 0,17-17 15,36 53 1,-53-17 0,36-1-1,-36 18 1,0-18 0,-18-17-1,18 17-15,-18-17 0,-17-1 16,35 19-16,-53 16 0,0 72 15</inkml:trace>
  <inkml:trace contextRef="#ctx0" brushRef="#br1" timeOffset="147782.08">29598 2522 0,'0'-17'32,"-35"-19"14,17 36-30,0 0 0,-17 0-1,18 0 1,-19 18 0,19 17-1,-19 18 1,19-17-1,-1 34 1,18-52 0,-35 35-16,35-18 15,-18-17-15,18-1 16,0 36 0,-35 0-1,17 0 1,18-35-1,0 17-15,-35-17 16,35 17 15,-18-35-15,18 17-16,0 19 31,0-19 16,0 1 31,-17-18-47,17 35-15,-36-35-16,36 18 16,-17 35-1,-18-36 1,35 36 0,-18-17-16,18-19 15,-18 54 1,18-36-1,-35 36-15,17-1 16,-17 18 0,17-70-1,18 35 1,-35 53 0,35-89-16,-18 36 15,1 53 1,17-88-16,0-1 0,-35 72 15,35-72-15,0 19 0,0-19 16,-36 36-16,36 35 16,-17 1-1,17-1 1,0 35 0,0 36-1,0-53 1,0-53-16,0 53 15,0-36 1,0-17 0,0-35-16,0 17 0,0-17 0,0 17 15,0 18-15,0-36 0,0 1 16,35 53-16,-35-54 0,0 36 0,35 0 0,-35 18 16,18 34-1,88 142 1,-53-123-1,35 88 1,0 17 0,-35-88-1,-53-88-15,53 88 16,-18-35 0,-17-53-16,17 53 15,-17-1 1,-18-52-16,35-17 15,-17 34-15,17 71 16,-18-123 0,19 123-16,-19-35 31,19-89-31,-19 160 16,19-71-1,-19-53-15,19 35 0,-19-35 16,-17 0-16,53 17 15,35 124 1,-35-88 0,0-35-1,-35-18-15,-18-18 0,35 35 16,71 89 0,0 0-1,-53-18 1,-36-106-16,19 106 15,-1 18 1,-35-71 0,17 71 15,-17-53-15,36 123-1,-36-194-15,0 107 16,17 122-1,-17-211-15,36 0 0,-36 18 16,88 211 0,-88-229-16,70 70 15,-17 36 1,-53-106-16,18 35 16,35 106-1,0-88 1,0 17-1,17 18 1,-17-70 0,-53-18-1,35-35-15,-35 35 16,18-18-16,17 35 16,-17 124-1,17-176-15,-17 88 16,35 0-1,-53-89-15,17 19 0,19 17 16,-36-36-16,17 1 0,-17 17 16,71 36-1,-71-36-15,0-17 16,88 87 0,-17 1-1,35-18 1,-54 1-1,-16-19 1,-1-70 0,-35 18-16,18 17 0,-18 18 15,35-35-15,-35 35 16,18-36-16,17 71 16,-35-70-16,0 35 15,17 70 1,-17-87-16,36-1 15,-36 71 1,0-71-16,0-17 16,0 52-16,0-34 15,0 16-15,-18-34 0,18 70 16,0-52-16,0-1 16,-18-18-16,18 19 0,0-19 15,0 19-15,-35 17 0,35 17 16,-17 54-1,17-71 1,-36 52 0,36-69-1,0 52 17,0-71-32,0 19 0,0-19 15,0 89 1,0-88-16,18 52 15,0-17-15,-18 0 16,35-17-16,-35-19 0,17 18 16,-17-17-16,36 0 15,-36 35-15,0-18 0,0-17 0,17 17 0,-17-18 16,0 19-16,0 52 16,18 0-1,-18-70 1,0 17-16,0-17 0,0-1 15,35 36-15,-35 53 16,18-35 0,-18-1 15,0-35-31,0-17 0,0 35 16,35-18-16,-35-17 0,0 88 31,18-53-16,-18-36-15,0 1 0,0 17 16,17 36 0,-17-18-1,0-36-15,0 19 16,36 17-16,-36-36 0,0 36 16,17 18-1,19-1 1,-19 18-1,-17-17 1,36-18 0,-36-35-1,0 17-15,0 0 16,17 53 0,-17 0-1,0-52-15,0-19 0,0 36 16,18 18-1</inkml:trace>
  <inkml:trace contextRef="#ctx0" brushRef="#br0" timeOffset="162867.47">24994 5168 0,'53'0'63</inkml:trace>
  <inkml:trace contextRef="#ctx0" brushRef="#br0" timeOffset="163065.99">25365 5239 0,'35'0'15,"36"0"1,-19 0-1,19 0 1,-18 0 0</inkml:trace>
  <inkml:trace contextRef="#ctx0" brushRef="#br0" timeOffset="163249.85">26141 5274 0,'17'0'0,"-34"0"0,52-18 31,18 18 0,0 0-15,0 0 0,0 0-16</inkml:trace>
  <inkml:trace contextRef="#ctx0" brushRef="#br0" timeOffset="163415.51">26846 5239 0,'36'-36'16,"-19"36"-16,54-17 47,-18 17-32,35 0-15</inkml:trace>
  <inkml:trace contextRef="#ctx0" brushRef="#br0" timeOffset="163649.58">27570 5133 0,'0'0'0,"35"-18"16,-18 18-1,1 0 1,35 0-16,-18 0 16,36 36-1,35-1 1,-53-35 15,52 35-15,-52-35-16</inkml:trace>
  <inkml:trace contextRef="#ctx0" brushRef="#br0" timeOffset="163783.39">28540 5221 0,'53'0'32,"-106"0"-32,159 0 15,-54 0 1,1 0-1</inkml:trace>
  <inkml:trace contextRef="#ctx0" brushRef="#br0" timeOffset="163966.79">29386 5080 0,'0'0'16,"18"-18"-1,17 18-15,-17 0 16,17-17 0,-17 17-16,52 0 15,-17 0-15</inkml:trace>
  <inkml:trace contextRef="#ctx0" brushRef="#br0" timeOffset="164133.02">30162 4957 0,'18'0'0,"-36"0"16,71-18-16,-35-17 15,53 35 1,34-18 0,-52 18-1</inkml:trace>
  <inkml:trace contextRef="#ctx0" brushRef="#br0" timeOffset="164500.19">30833 4833 0,'0'-18'16,"0"36"-16,17-36 15,1 18 16,17 36-15,-17-36 0,17 17-1,-17-17 17,17 53-17,-17-53 1,-18 18-1,53 17 1,-53-17 0,17 17-16,-17-17 15,36-1-15,-19 19 16,1 17 0,17-36-1</inkml:trace>
  <inkml:trace contextRef="#ctx0" brushRef="#br0" timeOffset="164668.14">31309 5274 0,'18'18'31,"-36"-36"-31,36 71 16,-1-18 31,-17 0-47,36-17 15,-19 35-15</inkml:trace>
  <inkml:trace contextRef="#ctx0" brushRef="#br0" timeOffset="164866.52">31450 5715 0,'0'0'15,"0"35"1,0-17-1,35 17 1,-35 0 15,0 1-15,18-19 0</inkml:trace>
  <inkml:trace contextRef="#ctx0" brushRef="#br0" timeOffset="165283.7">31221 5856 0,'-35'0'16,"35"35"62,35 18-62,-35-17-1</inkml:trace>
  <inkml:trace contextRef="#ctx0" brushRef="#br0" timeOffset="165467.52">31274 5997 0,'123'18'63,"-88"-18"-47,-193-18-16,387 36 15,-211-18-15,17-18 16,-17-17-1,52-36 1,-17 36 0,-18 0-1,-17-18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0FAF6-C6C7-4554-ADE5-2942F80614BC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589D3-492F-45BB-A1AD-5330AF755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589D3-492F-45BB-A1AD-5330AF7558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775A-2790-FA1B-ED6B-8AC01AB0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60F4-5004-2971-D03F-16E7C8E51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DBE5-F2E9-EF2B-D8BE-E3B60885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F4BF-E9C7-0E64-1C0F-DD9B65C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3762-3053-F5F3-101E-2510881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A80A-C065-1167-10FB-F09818F1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CD1C-499B-9BAA-A739-AD8655BD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B60-3A37-E55A-294F-4636298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686EE-F545-1832-A179-A8785B3A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7CE7-534F-00F2-447D-E0E02E72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B2A74-C1B8-3AD8-1D21-5919BD5F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3066-D411-7BB3-98A0-1B1E5C31E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68E0-967D-FE11-B3FF-636E46C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CCED-6244-B693-F529-ED9945C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E0DD-D64E-FA0E-1EB9-F918FBA6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3C6A-8B1E-1151-77DF-74CF1D6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F912-BF3B-FB4E-C8B3-C7BF5032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9A9-99CA-4C27-82FD-7AEC90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CCAA-09AC-6FA4-A88A-E957D27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F1AC-3F9C-9AF6-8F6F-20EF72B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2C4-62C7-7EC5-56CF-613CECD0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335D-1CBF-EB4B-FA36-C1110706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D435-7A40-3EE2-8C66-2EB8580A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7EF-AB3F-C546-95B7-89173A51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225D-E083-C296-6A7E-DE68539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6FB-973E-AFEA-3B4A-2A1BC092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99C6-F50F-6861-6291-92472B0B6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FCBB-5122-0D49-5FE8-CCE61D56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082E-5B65-FBF3-3A0D-A0BA9639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7389-DBB5-47ED-CBC3-1BC07AD8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95B6-71BE-E8F2-0618-AD19CA8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1EF6-D2C2-3644-E861-FA12DF9F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7AE3-3A74-65FF-FCE5-50526E81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D6E7-4213-D266-41BD-93509B33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0B499-D212-FE35-6706-4B5C80BE9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6C5D2-1EF4-D65A-4065-BC3B3E77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7AC9-6A04-5290-8EC9-41652F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B3A81-B26A-0C8A-6941-3C80B9F5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46869-D62E-BAD0-D8D7-DC6CDD0B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27AF-FFA4-F52E-9BB6-8739BCC6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EB8BA-E070-0352-7A81-31557D0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C2AB-006E-48F3-DE08-3380B8FE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EAFA-1AC2-63E4-BB1C-AAA16C8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803F7-C67A-B613-5712-E21BACF5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5ADE1-5DCB-2C66-B2DF-3C29BA04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15FAD-BF09-6E47-8E5A-821BB9E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D4B-2E5C-9B86-AEB3-8615E818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D05-CC84-31C4-DB74-58E8E534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B2F6-1C0E-BFD2-9F64-49C0E8AD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830D-C1D3-28D6-07E8-D86D17A6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738E-B74C-2A39-56C5-3238287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209F-549D-851B-4100-4DC483E2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BCC-C421-A677-BC75-FE67800F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AE9C-416D-717A-7787-3114CE8ED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A83E-51B6-5261-3E1A-D34FAEA0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59B2-E8AF-9370-3749-D2067A7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5541-C24A-FA48-D187-F9971607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6EB2-5147-F03A-E692-3449EEE5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18EDA-5979-68AF-D620-2FB262AC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503C-424D-C015-7685-8B28DC5D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A4AF-A610-77AB-A10F-0D7D3FAA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F968-C1C6-4B4F-989A-5BE32E603768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A051-A9E9-ED1D-801D-543EE3B6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51D6-1437-8F02-CB43-CB937D003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6236D2-A3C9-8649-7EA2-DBB611D5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23" y="487911"/>
            <a:ext cx="9288171" cy="6087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444163-F60A-7A9F-F022-64C07C0C1B3B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Undirected graph without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3BA1F-7E51-A1BF-AA02-83F69199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5" y="1660850"/>
            <a:ext cx="10901726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EA786-8F13-8E27-9B5F-D1DA8600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0205"/>
            <a:ext cx="6456399" cy="587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D6E138-458A-1703-C049-788E959B9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399" y="520205"/>
            <a:ext cx="5735601" cy="5870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D7508D-F653-C61A-270F-4A91513F2F32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283735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59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7AC41-70C5-6612-4AE8-D7B01A75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019"/>
            <a:ext cx="12192000" cy="39964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08FA15-6451-393B-BCAE-29789B503896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 err="1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BFS</a:t>
            </a:r>
            <a:r>
              <a:rPr lang="en-US" b="0" dirty="0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 FOR BOTH DIRECTED AND UNDIRECTED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0A9CC-3A43-5DE5-8790-8973F457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6" y="4917986"/>
            <a:ext cx="973590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36548-356D-E390-3091-BF271A3E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389"/>
            <a:ext cx="5131835" cy="6049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6CB287-2B74-CBD1-E7FA-4F6E628A0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835" y="404391"/>
            <a:ext cx="6988631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DA3B6C-61EF-AA32-BAC3-6284F044D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3" y="595893"/>
            <a:ext cx="8167517" cy="49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8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6818D2-D958-A168-0491-14863392D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740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523FA-D54F-7114-6D3A-0EF3F518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028" y="3070757"/>
            <a:ext cx="4919990" cy="36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4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6A788-F13B-47D1-D318-B89BC23A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47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3486D4-A99F-FECB-A37F-672AFD73B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70" y="1975918"/>
            <a:ext cx="7910302" cy="472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4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998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816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7868F-819A-712B-435E-F65F8A7C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9" y="1156996"/>
            <a:ext cx="11550261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6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58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FAC6F2-14F8-1485-5108-589FAF405AD8}"/>
              </a:ext>
            </a:extLst>
          </p:cNvPr>
          <p:cNvSpPr txBox="1"/>
          <p:nvPr/>
        </p:nvSpPr>
        <p:spPr>
          <a:xfrm>
            <a:off x="205273" y="118579"/>
            <a:ext cx="11681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Find no. of components with their id in directed graph         (right solution for undirected graph but there is some </a:t>
            </a:r>
            <a:r>
              <a:rPr lang="en-US" b="0" dirty="0" err="1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gltich</a:t>
            </a:r>
            <a:r>
              <a:rPr lang="en-US" b="0" dirty="0">
                <a:solidFill>
                  <a:srgbClr val="BABED8"/>
                </a:solidFill>
                <a:effectLst/>
                <a:highlight>
                  <a:srgbClr val="0F111A"/>
                </a:highlight>
                <a:latin typeface="Consolas" panose="020B0609020204030204" pitchFamily="49" charset="0"/>
              </a:rPr>
              <a:t> with directed graph which can be seen in upcoming slides for directed node first we have to find a node from which we can travel all other remaining nodes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DE686-BF1D-8866-C2E9-B464A0C8E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32" y="1150835"/>
            <a:ext cx="9238268" cy="54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96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32C2F5-2D5E-3A83-5B23-7D6CA81E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30535"/>
            <a:ext cx="12138194" cy="688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92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827B3-BF5C-9153-FD6D-C9291376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71992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995348-8AAE-3528-4361-81403F635A49}"/>
                  </a:ext>
                </a:extLst>
              </p14:cNvPr>
              <p14:cNvContentPartPr/>
              <p14:nvPr/>
            </p14:nvContentPartPr>
            <p14:xfrm>
              <a:off x="819000" y="1530360"/>
              <a:ext cx="108360" cy="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995348-8AAE-3528-4361-81403F635A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640" y="1521000"/>
                <a:ext cx="12708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17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C551-77D9-4670-B5D6-7B01F5C25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7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F6BCA3-066B-5EDD-FD58-7FED0574A2B2}"/>
                  </a:ext>
                </a:extLst>
              </p14:cNvPr>
              <p14:cNvContentPartPr/>
              <p14:nvPr/>
            </p14:nvContentPartPr>
            <p14:xfrm>
              <a:off x="0" y="63360"/>
              <a:ext cx="12186000" cy="678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F6BCA3-066B-5EDD-FD58-7FED0574A2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4000"/>
                <a:ext cx="12204720" cy="68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74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99D666F-DD9D-8FFE-BDAF-8C8FCA9EB2F9}"/>
                  </a:ext>
                </a:extLst>
              </p14:cNvPr>
              <p14:cNvContentPartPr/>
              <p14:nvPr/>
            </p14:nvContentPartPr>
            <p14:xfrm>
              <a:off x="0" y="0"/>
              <a:ext cx="11627280" cy="661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9D666F-DD9D-8FFE-BDAF-8C8FCA9EB2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1646000" cy="662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128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BD77E9-5AC9-184E-52B4-CF8450AC8280}"/>
                  </a:ext>
                </a:extLst>
              </p14:cNvPr>
              <p14:cNvContentPartPr/>
              <p14:nvPr/>
            </p14:nvContentPartPr>
            <p14:xfrm>
              <a:off x="0" y="380880"/>
              <a:ext cx="12186000" cy="626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BD77E9-5AC9-184E-52B4-CF8450AC82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1520"/>
                <a:ext cx="12204720" cy="628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108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E99087A-CFBD-DEB4-983D-66312844C32D}"/>
                  </a:ext>
                </a:extLst>
              </p14:cNvPr>
              <p14:cNvContentPartPr/>
              <p14:nvPr/>
            </p14:nvContentPartPr>
            <p14:xfrm>
              <a:off x="0" y="0"/>
              <a:ext cx="12186000" cy="685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E99087A-CFBD-DEB4-983D-66312844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12204720" cy="687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412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86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1FE89-1C2D-B905-B5D7-41C1F3A0D928}"/>
              </a:ext>
            </a:extLst>
          </p:cNvPr>
          <p:cNvSpPr txBox="1"/>
          <p:nvPr/>
        </p:nvSpPr>
        <p:spPr>
          <a:xfrm>
            <a:off x="3412672" y="2585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Directed graph without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0B2AC-FC36-3A35-E0D5-5C909282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894996"/>
            <a:ext cx="1099338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279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9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598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531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D9D90-91BA-2F41-1E22-4AD6CE34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33" y="1315615"/>
            <a:ext cx="10106933" cy="35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402105-6098-D78C-ECA0-3212450FF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234901"/>
            <a:ext cx="8365872" cy="6388198"/>
          </a:xfrm>
          <a:prstGeom prst="rect">
            <a:avLst/>
          </a:prstGeom>
        </p:spPr>
      </p:pic>
      <p:pic>
        <p:nvPicPr>
          <p:cNvPr id="1025" name="Picture 1" descr="User">
            <a:extLst>
              <a:ext uri="{FF2B5EF4-FFF2-40B4-BE49-F238E27FC236}">
                <a16:creationId xmlns:a16="http://schemas.microsoft.com/office/drawing/2014/main" id="{CB2FB421-8C1E-75A8-D61F-2025CC2A8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User">
            <a:extLst>
              <a:ext uri="{FF2B5EF4-FFF2-40B4-BE49-F238E27FC236}">
                <a16:creationId xmlns:a16="http://schemas.microsoft.com/office/drawing/2014/main" id="{24CE1AD7-48DA-3BCA-65AA-103DBCF7A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0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1C7B2-360A-DF43-0683-95879127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5" y="342383"/>
            <a:ext cx="7122430" cy="61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CCCD0-52BA-3F3C-06B1-75A1EC9E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273989"/>
            <a:ext cx="6111551" cy="6160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3DE54-2541-A225-D6DF-21C9D7A7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4" y="273989"/>
            <a:ext cx="5717719" cy="64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50EC8-362C-BE6C-B56E-D0F08F36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361064"/>
            <a:ext cx="7650438" cy="59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49A7-5678-218D-1675-A617CC4D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547307"/>
            <a:ext cx="11679280" cy="619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E33AF-4125-13DF-B63C-28AF45D626DC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Undirected graph with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72</Words>
  <Application>Microsoft Office PowerPoint</Application>
  <PresentationFormat>Widescreen</PresentationFormat>
  <Paragraphs>7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Bansal</dc:creator>
  <cp:lastModifiedBy>Abhishek Bansal</cp:lastModifiedBy>
  <cp:revision>8</cp:revision>
  <dcterms:created xsi:type="dcterms:W3CDTF">2024-04-18T09:58:21Z</dcterms:created>
  <dcterms:modified xsi:type="dcterms:W3CDTF">2024-04-23T11:27:39Z</dcterms:modified>
</cp:coreProperties>
</file>