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775A-2790-FA1B-ED6B-8AC01AB0B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260F4-5004-2971-D03F-16E7C8E51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DBE5-F2E9-EF2B-D8BE-E3B60885A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5F4BF-E9C7-0E64-1C0F-DD9B65C6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53762-3053-F5F3-101E-2510881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9A80A-C065-1167-10FB-F09818F16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7CD1C-499B-9BAA-A739-AD8655BD9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7B60-3A37-E55A-294F-4636298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686EE-F545-1832-A179-A8785B3A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7CE7-534F-00F2-447D-E0E02E72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2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B2A74-C1B8-3AD8-1D21-5919BD5F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13066-D411-7BB3-98A0-1B1E5C31E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A68E0-967D-FE11-B3FF-636E46C60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DCCED-6244-B693-F529-ED9945C79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BE0DD-D64E-FA0E-1EB9-F918FBA6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5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3C6A-8B1E-1151-77DF-74CF1D69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F912-BF3B-FB4E-C8B3-C7BF5032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B29A9-99CA-4C27-82FD-7AEC905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ACCAA-09AC-6FA4-A88A-E957D271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F1AC-3F9C-9AF6-8F6F-20EF72BD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6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E2C4-62C7-7EC5-56CF-613CECD0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9335D-1CBF-EB4B-FA36-C1110706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1D435-7A40-3EE2-8C66-2EB8580A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7EF-AB3F-C546-95B7-89173A51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225D-E083-C296-6A7E-DE68539D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96FB-973E-AFEA-3B4A-2A1BC092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99C6-F50F-6861-6291-92472B0B6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DFCBB-5122-0D49-5FE8-CCE61D567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C082E-5B65-FBF3-3A0D-A0BA9639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7389-DBB5-47ED-CBC3-1BC07AD8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95B6-71BE-E8F2-0618-AD19CA88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65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1EF6-D2C2-3644-E861-FA12DF9F3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A7AE3-3A74-65FF-FCE5-50526E812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D6E7-4213-D266-41BD-93509B33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0B499-D212-FE35-6706-4B5C80BE9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6C5D2-1EF4-D65A-4065-BC3B3E772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B7AC9-6A04-5290-8EC9-41652FC9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B3A81-B26A-0C8A-6941-3C80B9F5E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46869-D62E-BAD0-D8D7-DC6CDD0B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2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27AF-FFA4-F52E-9BB6-8739BCC6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EB8BA-E070-0352-7A81-31557D01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C2AB-006E-48F3-DE08-3380B8FE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5EAFA-1AC2-63E4-BB1C-AAA16C8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8803F7-C67A-B613-5712-E21BACF5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5ADE1-5DCB-2C66-B2DF-3C29BA04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15FAD-BF09-6E47-8E5A-821BB9E9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4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2D4B-2E5C-9B86-AEB3-8615E818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7D05-CC84-31C4-DB74-58E8E534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B2F6-1C0E-BFD2-9F64-49C0E8AD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5830D-C1D3-28D6-07E8-D86D17A6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2738E-B74C-2A39-56C5-3238287D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2209F-549D-851B-4100-4DC483E2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1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BBCC-C421-A677-BC75-FE67800F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5AE9C-416D-717A-7787-3114CE8ED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4A83E-51B6-5261-3E1A-D34FAEA02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59B2-E8AF-9370-3749-D2067A7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5541-C24A-FA48-D187-F9971607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B6EB2-5147-F03A-E692-3449EEE5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1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C18EDA-5979-68AF-D620-2FB262AC9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4503C-424D-C015-7685-8B28DC5D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3A4AF-A610-77AB-A10F-0D7D3FAA4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F968-C1C6-4B4F-989A-5BE32E60376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A051-A9E9-ED1D-801D-543EE3B61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551D6-1437-8F02-CB43-CB937D0035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B313-099D-4190-AFA5-9F7634726E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6236D2-A3C9-8649-7EA2-DBB611D5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523" y="487911"/>
            <a:ext cx="9288171" cy="6087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6444163-F60A-7A9F-F022-64C07C0C1B3B}"/>
              </a:ext>
            </a:extLst>
          </p:cNvPr>
          <p:cNvSpPr txBox="1"/>
          <p:nvPr/>
        </p:nvSpPr>
        <p:spPr>
          <a:xfrm>
            <a:off x="3347358" y="1185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9DDFF"/>
                </a:solidFill>
                <a:highlight>
                  <a:srgbClr val="0F111A"/>
                </a:highlight>
                <a:latin typeface="Consolas" panose="020B0609020204030204" pitchFamily="49" charset="0"/>
              </a:rPr>
              <a:t>Undirected graph without weighting</a:t>
            </a:r>
            <a:endParaRPr lang="en-US" b="0" dirty="0">
              <a:solidFill>
                <a:srgbClr val="BABED8"/>
              </a:solidFill>
              <a:effectLst/>
              <a:highlight>
                <a:srgbClr val="0F111A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F3BA1F-7E51-A1BF-AA02-83F691995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5" y="1660850"/>
            <a:ext cx="10901726" cy="321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00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35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13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43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D7868F-819A-712B-435E-F65F8A7C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69" y="1156996"/>
            <a:ext cx="11550261" cy="402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4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1FE89-1C2D-B905-B5D7-41C1F3A0D928}"/>
              </a:ext>
            </a:extLst>
          </p:cNvPr>
          <p:cNvSpPr txBox="1"/>
          <p:nvPr/>
        </p:nvSpPr>
        <p:spPr>
          <a:xfrm>
            <a:off x="3412672" y="25853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9DDFF"/>
                </a:solidFill>
                <a:highlight>
                  <a:srgbClr val="0F111A"/>
                </a:highlight>
                <a:latin typeface="Consolas" panose="020B0609020204030204" pitchFamily="49" charset="0"/>
              </a:rPr>
              <a:t>Directed graph without weighting</a:t>
            </a:r>
            <a:endParaRPr lang="en-US" b="0" dirty="0">
              <a:solidFill>
                <a:srgbClr val="BABED8"/>
              </a:solidFill>
              <a:effectLst/>
              <a:highlight>
                <a:srgbClr val="0F111A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0B2AC-FC36-3A35-E0D5-5C909282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08" y="894996"/>
            <a:ext cx="10993384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45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5D9D90-91BA-2F41-1E22-4AD6CE34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533" y="1315615"/>
            <a:ext cx="10106933" cy="358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9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402105-6098-D78C-ECA0-3212450FF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1" y="234901"/>
            <a:ext cx="8365872" cy="638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0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1C7B2-360A-DF43-0683-95879127D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5" y="342383"/>
            <a:ext cx="7122430" cy="61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60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CCCD0-52BA-3F3C-06B1-75A1EC9E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" y="273989"/>
            <a:ext cx="6111551" cy="6160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33DE54-2541-A225-D6DF-21C9D7A70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644" y="273989"/>
            <a:ext cx="5717719" cy="64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50EC8-362C-BE6C-B56E-D0F08F36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76" y="361064"/>
            <a:ext cx="7650438" cy="59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49A7-5678-218D-1675-A617CC4D6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547307"/>
            <a:ext cx="11679280" cy="61921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1E33AF-4125-13DF-B63C-28AF45D626DC}"/>
              </a:ext>
            </a:extLst>
          </p:cNvPr>
          <p:cNvSpPr txBox="1"/>
          <p:nvPr/>
        </p:nvSpPr>
        <p:spPr>
          <a:xfrm>
            <a:off x="3347358" y="11857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9DDFF"/>
                </a:solidFill>
                <a:highlight>
                  <a:srgbClr val="0F111A"/>
                </a:highlight>
                <a:latin typeface="Consolas" panose="020B0609020204030204" pitchFamily="49" charset="0"/>
              </a:rPr>
              <a:t>Undirected graph with weighting</a:t>
            </a:r>
            <a:endParaRPr lang="en-US" b="0" dirty="0">
              <a:solidFill>
                <a:srgbClr val="BABED8"/>
              </a:solidFill>
              <a:effectLst/>
              <a:highlight>
                <a:srgbClr val="0F111A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9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Widescreen</PresentationFormat>
  <Paragraphs>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Bansal</dc:creator>
  <cp:lastModifiedBy>Abhishek Bansal</cp:lastModifiedBy>
  <cp:revision>4</cp:revision>
  <dcterms:created xsi:type="dcterms:W3CDTF">2024-04-18T09:58:21Z</dcterms:created>
  <dcterms:modified xsi:type="dcterms:W3CDTF">2024-04-18T10:18:57Z</dcterms:modified>
</cp:coreProperties>
</file>